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0.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52" r:id="rId1"/>
    <p:sldMasterId id="2147483676" r:id="rId2"/>
    <p:sldMasterId id="2147483680" r:id="rId3"/>
  </p:sldMasterIdLst>
  <p:notesMasterIdLst>
    <p:notesMasterId r:id="rId32"/>
  </p:notesMasterIdLst>
  <p:sldIdLst>
    <p:sldId id="2945" r:id="rId4"/>
    <p:sldId id="3335" r:id="rId5"/>
    <p:sldId id="3336" r:id="rId6"/>
    <p:sldId id="3337" r:id="rId7"/>
    <p:sldId id="3306" r:id="rId8"/>
    <p:sldId id="261" r:id="rId9"/>
    <p:sldId id="3342" r:id="rId10"/>
    <p:sldId id="262" r:id="rId11"/>
    <p:sldId id="3338" r:id="rId12"/>
    <p:sldId id="1060" r:id="rId13"/>
    <p:sldId id="3353" r:id="rId14"/>
    <p:sldId id="1055" r:id="rId15"/>
    <p:sldId id="3339" r:id="rId16"/>
    <p:sldId id="3343" r:id="rId17"/>
    <p:sldId id="1067" r:id="rId18"/>
    <p:sldId id="1069" r:id="rId19"/>
    <p:sldId id="3340" r:id="rId20"/>
    <p:sldId id="1068" r:id="rId21"/>
    <p:sldId id="3346" r:id="rId22"/>
    <p:sldId id="3347" r:id="rId23"/>
    <p:sldId id="3344" r:id="rId24"/>
    <p:sldId id="3348" r:id="rId25"/>
    <p:sldId id="3349" r:id="rId26"/>
    <p:sldId id="3350" r:id="rId27"/>
    <p:sldId id="3345" r:id="rId28"/>
    <p:sldId id="3351" r:id="rId29"/>
    <p:sldId id="3352" r:id="rId30"/>
    <p:sldId id="3341" r:id="rId31"/>
  </p:sldIdLst>
  <p:sldSz cx="9144000" cy="5143500" type="screen16x9"/>
  <p:notesSz cx="6858000" cy="9144000"/>
  <p:embeddedFontLst>
    <p:embeddedFont>
      <p:font typeface="庞门正道标题体" panose="02010600030101010101" charset="-122"/>
      <p:regular r:id="rId33"/>
    </p:embeddedFont>
    <p:embeddedFont>
      <p:font typeface="Calibri" panose="020F0502020204030204" pitchFamily="34" charset="0"/>
      <p:regular r:id="rId34"/>
      <p:bold r:id="rId35"/>
      <p:italic r:id="rId36"/>
      <p:boldItalic r:id="rId37"/>
    </p:embeddedFont>
    <p:embeddedFont>
      <p:font typeface="Impact" panose="020B0806030902050204" pitchFamily="34" charset="0"/>
      <p:regular r:id="rId38"/>
    </p:embeddedFont>
    <p:embeddedFont>
      <p:font typeface="等线" panose="02010600030101010101" pitchFamily="2" charset="-122"/>
      <p:regular r:id="rId39"/>
      <p:bold r:id="rId40"/>
    </p:embeddedFont>
    <p:embeddedFont>
      <p:font typeface="微软雅黑" panose="020B0503020204020204" pitchFamily="34" charset="-122"/>
      <p:regular r:id="rId41"/>
      <p:bold r:id="rId42"/>
    </p:embeddedFont>
  </p:embeddedFontLst>
  <p:custDataLst>
    <p:tags r:id="rId43"/>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75"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E22"/>
    <a:srgbClr val="006B3F"/>
    <a:srgbClr val="009B4D"/>
    <a:srgbClr val="007344"/>
    <a:srgbClr val="FCCF2B"/>
    <a:srgbClr val="18324F"/>
    <a:srgbClr val="FFFFFF"/>
    <a:srgbClr val="F36756"/>
    <a:srgbClr val="39AFDD"/>
    <a:srgbClr val="4B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showGuides="1">
      <p:cViewPr varScale="1">
        <p:scale>
          <a:sx n="151" d="100"/>
          <a:sy n="151" d="100"/>
        </p:scale>
        <p:origin x="276" y="132"/>
      </p:cViewPr>
      <p:guideLst>
        <p:guide orient="horz" pos="1575"/>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7.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4.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3.fntdata"/><Relationship Id="rId43"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4A3340-C542-46E3-BB6B-1E3F28D53E89}" type="datetimeFigureOut">
              <a:rPr lang="zh-CN" altLang="en-US" smtClean="0"/>
              <a:t>2020/5/27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EAA4AF-B0AE-42C7-9AD8-C74E868F5800}" type="slidenum">
              <a:rPr lang="zh-CN" altLang="en-US" smtClean="0"/>
              <a:t>‹#›</a:t>
            </a:fld>
            <a:endParaRPr lang="zh-CN" altLang="en-US"/>
          </a:p>
        </p:txBody>
      </p:sp>
    </p:spTree>
    <p:extLst>
      <p:ext uri="{BB962C8B-B14F-4D97-AF65-F5344CB8AC3E}">
        <p14:creationId xmlns:p14="http://schemas.microsoft.com/office/powerpoint/2010/main" val="227074357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t>2</a:t>
            </a:fld>
            <a:endParaRPr lang="zh-CN" altLang="en-US"/>
          </a:p>
        </p:txBody>
      </p:sp>
    </p:spTree>
    <p:extLst>
      <p:ext uri="{BB962C8B-B14F-4D97-AF65-F5344CB8AC3E}">
        <p14:creationId xmlns:p14="http://schemas.microsoft.com/office/powerpoint/2010/main" val="1440134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t>3</a:t>
            </a:fld>
            <a:endParaRPr lang="zh-CN" altLang="en-US"/>
          </a:p>
        </p:txBody>
      </p:sp>
    </p:spTree>
    <p:extLst>
      <p:ext uri="{BB962C8B-B14F-4D97-AF65-F5344CB8AC3E}">
        <p14:creationId xmlns:p14="http://schemas.microsoft.com/office/powerpoint/2010/main" val="622867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t>4</a:t>
            </a:fld>
            <a:endParaRPr lang="zh-CN" altLang="en-US"/>
          </a:p>
        </p:txBody>
      </p:sp>
    </p:spTree>
    <p:extLst>
      <p:ext uri="{BB962C8B-B14F-4D97-AF65-F5344CB8AC3E}">
        <p14:creationId xmlns:p14="http://schemas.microsoft.com/office/powerpoint/2010/main" val="725374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t>5</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t>6</a:t>
            </a:fld>
            <a:endParaRPr lang="zh-CN" altLang="en-US"/>
          </a:p>
        </p:txBody>
      </p:sp>
    </p:spTree>
    <p:extLst>
      <p:ext uri="{BB962C8B-B14F-4D97-AF65-F5344CB8AC3E}">
        <p14:creationId xmlns:p14="http://schemas.microsoft.com/office/powerpoint/2010/main" val="2242506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t>7</a:t>
            </a:fld>
            <a:endParaRPr lang="zh-CN" altLang="en-US"/>
          </a:p>
        </p:txBody>
      </p:sp>
    </p:spTree>
    <p:extLst>
      <p:ext uri="{BB962C8B-B14F-4D97-AF65-F5344CB8AC3E}">
        <p14:creationId xmlns:p14="http://schemas.microsoft.com/office/powerpoint/2010/main" val="1662367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t>8</a:t>
            </a:fld>
            <a:endParaRPr lang="zh-CN" altLang="en-US"/>
          </a:p>
        </p:txBody>
      </p:sp>
    </p:spTree>
    <p:extLst>
      <p:ext uri="{BB962C8B-B14F-4D97-AF65-F5344CB8AC3E}">
        <p14:creationId xmlns:p14="http://schemas.microsoft.com/office/powerpoint/2010/main" val="1532035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t>9</a:t>
            </a:fld>
            <a:endParaRPr lang="zh-CN" altLang="en-US"/>
          </a:p>
        </p:txBody>
      </p:sp>
    </p:spTree>
    <p:extLst>
      <p:ext uri="{BB962C8B-B14F-4D97-AF65-F5344CB8AC3E}">
        <p14:creationId xmlns:p14="http://schemas.microsoft.com/office/powerpoint/2010/main" val="3016412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10</a:t>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EAA4AF-B0AE-42C7-9AD8-C74E868F5800}" type="slidenum">
              <a:rPr lang="zh-CN" altLang="en-US" smtClean="0"/>
              <a:t>11</a:t>
            </a:fld>
            <a:endParaRPr lang="zh-CN" altLang="en-US"/>
          </a:p>
        </p:txBody>
      </p:sp>
    </p:spTree>
    <p:extLst>
      <p:ext uri="{BB962C8B-B14F-4D97-AF65-F5344CB8AC3E}">
        <p14:creationId xmlns:p14="http://schemas.microsoft.com/office/powerpoint/2010/main" val="5302386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12</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t>13</a:t>
            </a:fld>
            <a:endParaRPr lang="zh-CN" altLang="en-US"/>
          </a:p>
        </p:txBody>
      </p:sp>
    </p:spTree>
    <p:extLst>
      <p:ext uri="{BB962C8B-B14F-4D97-AF65-F5344CB8AC3E}">
        <p14:creationId xmlns:p14="http://schemas.microsoft.com/office/powerpoint/2010/main" val="3040886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14</a:t>
            </a:fld>
            <a:endParaRPr lang="zh-CN" altLang="en-US"/>
          </a:p>
        </p:txBody>
      </p:sp>
    </p:spTree>
    <p:extLst>
      <p:ext uri="{BB962C8B-B14F-4D97-AF65-F5344CB8AC3E}">
        <p14:creationId xmlns:p14="http://schemas.microsoft.com/office/powerpoint/2010/main" val="9693646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15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16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t>17</a:t>
            </a:fld>
            <a:endParaRPr lang="zh-CN" altLang="en-US"/>
          </a:p>
        </p:txBody>
      </p:sp>
    </p:spTree>
    <p:extLst>
      <p:ext uri="{BB962C8B-B14F-4D97-AF65-F5344CB8AC3E}">
        <p14:creationId xmlns:p14="http://schemas.microsoft.com/office/powerpoint/2010/main" val="2679246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t>18</a:t>
            </a:fld>
            <a:endParaRPr lang="zh-CN" altLang="en-US"/>
          </a:p>
        </p:txBody>
      </p:sp>
    </p:spTree>
    <p:extLst>
      <p:ext uri="{BB962C8B-B14F-4D97-AF65-F5344CB8AC3E}">
        <p14:creationId xmlns:p14="http://schemas.microsoft.com/office/powerpoint/2010/main" val="42780311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t>19</a:t>
            </a:fld>
            <a:endParaRPr lang="zh-CN" altLang="en-US"/>
          </a:p>
        </p:txBody>
      </p:sp>
    </p:spTree>
    <p:extLst>
      <p:ext uri="{BB962C8B-B14F-4D97-AF65-F5344CB8AC3E}">
        <p14:creationId xmlns:p14="http://schemas.microsoft.com/office/powerpoint/2010/main" val="4114555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t>20</a:t>
            </a:fld>
            <a:endParaRPr lang="zh-CN" altLang="en-US"/>
          </a:p>
        </p:txBody>
      </p:sp>
    </p:spTree>
    <p:extLst>
      <p:ext uri="{BB962C8B-B14F-4D97-AF65-F5344CB8AC3E}">
        <p14:creationId xmlns:p14="http://schemas.microsoft.com/office/powerpoint/2010/main" val="7550235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t>21</a:t>
            </a:fld>
            <a:endParaRPr lang="zh-CN" altLang="en-US"/>
          </a:p>
        </p:txBody>
      </p:sp>
    </p:spTree>
    <p:extLst>
      <p:ext uri="{BB962C8B-B14F-4D97-AF65-F5344CB8AC3E}">
        <p14:creationId xmlns:p14="http://schemas.microsoft.com/office/powerpoint/2010/main" val="29662879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3EAA4AF-B0AE-42C7-9AD8-C74E868F5800}"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8677755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3EAA4AF-B0AE-42C7-9AD8-C74E868F5800}"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454589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3EAA4AF-B0AE-42C7-9AD8-C74E868F5800}"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3943490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t>25</a:t>
            </a:fld>
            <a:endParaRPr lang="zh-CN" altLang="en-US"/>
          </a:p>
        </p:txBody>
      </p:sp>
    </p:spTree>
    <p:extLst>
      <p:ext uri="{BB962C8B-B14F-4D97-AF65-F5344CB8AC3E}">
        <p14:creationId xmlns:p14="http://schemas.microsoft.com/office/powerpoint/2010/main" val="26912570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3EAA4AF-B0AE-42C7-9AD8-C74E868F5800}"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3626739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EAA4AF-B0AE-42C7-9AD8-C74E868F5800}" type="slidenum">
              <a:rPr lang="zh-CN" altLang="en-US" smtClean="0"/>
              <a:t>27</a:t>
            </a:fld>
            <a:endParaRPr lang="zh-CN" altLang="en-US"/>
          </a:p>
        </p:txBody>
      </p:sp>
    </p:spTree>
    <p:extLst>
      <p:ext uri="{BB962C8B-B14F-4D97-AF65-F5344CB8AC3E}">
        <p14:creationId xmlns:p14="http://schemas.microsoft.com/office/powerpoint/2010/main" val="28714304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t>28</a:t>
            </a:fld>
            <a:endParaRPr lang="zh-CN" altLang="en-US"/>
          </a:p>
        </p:txBody>
      </p:sp>
    </p:spTree>
    <p:extLst>
      <p:ext uri="{BB962C8B-B14F-4D97-AF65-F5344CB8AC3E}">
        <p14:creationId xmlns:p14="http://schemas.microsoft.com/office/powerpoint/2010/main" val="2028531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5/27/2020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400" advClick="0" advTm="3000">
        <p14:ripple/>
      </p:transition>
    </mc:Choice>
    <mc:Fallback xmlns="">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5/27/2020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400" advClick="0" advTm="3000">
        <p14:ripple/>
      </p:transition>
    </mc:Choice>
    <mc:Fallback xmlns="">
      <p:transition spd="slow"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39322E5C-7678-4798-92F1-95206EDBAB91}"/>
              </a:ext>
            </a:extLst>
          </p:cNvPr>
          <p:cNvGrpSpPr/>
          <p:nvPr userDrawn="1"/>
        </p:nvGrpSpPr>
        <p:grpSpPr>
          <a:xfrm>
            <a:off x="-19340" y="971747"/>
            <a:ext cx="6474473" cy="609682"/>
            <a:chOff x="7655" y="959800"/>
            <a:chExt cx="6474473" cy="609682"/>
          </a:xfrm>
          <a:solidFill>
            <a:srgbClr val="ACCE22"/>
          </a:solidFill>
        </p:grpSpPr>
        <p:sp>
          <p:nvSpPr>
            <p:cNvPr id="8" name="矩形 7">
              <a:extLst>
                <a:ext uri="{FF2B5EF4-FFF2-40B4-BE49-F238E27FC236}">
                  <a16:creationId xmlns:a16="http://schemas.microsoft.com/office/drawing/2014/main" id="{62FE148A-F518-4731-9E53-551501DEB335}"/>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sp>
          <p:nvSpPr>
            <p:cNvPr id="9" name="矩形 8">
              <a:extLst>
                <a:ext uri="{FF2B5EF4-FFF2-40B4-BE49-F238E27FC236}">
                  <a16:creationId xmlns:a16="http://schemas.microsoft.com/office/drawing/2014/main" id="{005941FC-19A5-4FF1-B185-5039B44F55A4}"/>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sp>
          <p:nvSpPr>
            <p:cNvPr id="10" name="矩形 9">
              <a:extLst>
                <a:ext uri="{FF2B5EF4-FFF2-40B4-BE49-F238E27FC236}">
                  <a16:creationId xmlns:a16="http://schemas.microsoft.com/office/drawing/2014/main" id="{942E6946-FEBB-4BD4-9159-9582EB49AC37}"/>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sp>
          <p:nvSpPr>
            <p:cNvPr id="11" name="矩形 10">
              <a:extLst>
                <a:ext uri="{FF2B5EF4-FFF2-40B4-BE49-F238E27FC236}">
                  <a16:creationId xmlns:a16="http://schemas.microsoft.com/office/drawing/2014/main" id="{2753B284-21F5-4FD9-887E-F1A8B7135BA6}"/>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grpSp>
      <p:sp>
        <p:nvSpPr>
          <p:cNvPr id="12" name="矩形 11">
            <a:extLst>
              <a:ext uri="{FF2B5EF4-FFF2-40B4-BE49-F238E27FC236}">
                <a16:creationId xmlns:a16="http://schemas.microsoft.com/office/drawing/2014/main" id="{B0F4C0E1-67D0-474E-9FEA-A23A1BC48226}"/>
              </a:ext>
            </a:extLst>
          </p:cNvPr>
          <p:cNvSpPr/>
          <p:nvPr userDrawn="1"/>
        </p:nvSpPr>
        <p:spPr>
          <a:xfrm>
            <a:off x="7040880" y="3528687"/>
            <a:ext cx="2103120" cy="256235"/>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sp>
        <p:nvSpPr>
          <p:cNvPr id="13" name="椭圆 12">
            <a:extLst>
              <a:ext uri="{FF2B5EF4-FFF2-40B4-BE49-F238E27FC236}">
                <a16:creationId xmlns:a16="http://schemas.microsoft.com/office/drawing/2014/main" id="{AA832DA3-9B61-483E-8B26-7771351D02B3}"/>
              </a:ext>
            </a:extLst>
          </p:cNvPr>
          <p:cNvSpPr/>
          <p:nvPr userDrawn="1"/>
        </p:nvSpPr>
        <p:spPr>
          <a:xfrm>
            <a:off x="5273861" y="1060688"/>
            <a:ext cx="3154680" cy="3108960"/>
          </a:xfrm>
          <a:prstGeom prst="ellipse">
            <a:avLst/>
          </a:prstGeom>
          <a:noFill/>
          <a:ln w="31750">
            <a:solidFill>
              <a:srgbClr val="009B4D"/>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sp>
        <p:nvSpPr>
          <p:cNvPr id="14" name="任意多边形 19">
            <a:extLst>
              <a:ext uri="{FF2B5EF4-FFF2-40B4-BE49-F238E27FC236}">
                <a16:creationId xmlns:a16="http://schemas.microsoft.com/office/drawing/2014/main" id="{AA1DEAAC-9158-4244-85F1-B0C744F81D91}"/>
              </a:ext>
            </a:extLst>
          </p:cNvPr>
          <p:cNvSpPr/>
          <p:nvPr userDrawn="1"/>
        </p:nvSpPr>
        <p:spPr>
          <a:xfrm>
            <a:off x="8737122" y="3265797"/>
            <a:ext cx="406878" cy="34290"/>
          </a:xfrm>
          <a:custGeom>
            <a:avLst/>
            <a:gdLst>
              <a:gd name="connsiteX0" fmla="*/ 0 w 542504"/>
              <a:gd name="connsiteY0" fmla="*/ 0 h 45720"/>
              <a:gd name="connsiteX1" fmla="*/ 542504 w 542504"/>
              <a:gd name="connsiteY1" fmla="*/ 0 h 45720"/>
              <a:gd name="connsiteX2" fmla="*/ 542504 w 542504"/>
              <a:gd name="connsiteY2" fmla="*/ 45720 h 45720"/>
              <a:gd name="connsiteX3" fmla="*/ 0 w 542504"/>
              <a:gd name="connsiteY3" fmla="*/ 45720 h 45720"/>
              <a:gd name="connsiteX4" fmla="*/ 0 w 542504"/>
              <a:gd name="connsiteY4" fmla="*/ 0 h 457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04" h="45720">
                <a:moveTo>
                  <a:pt x="0" y="0"/>
                </a:moveTo>
                <a:lnTo>
                  <a:pt x="542504" y="0"/>
                </a:lnTo>
                <a:lnTo>
                  <a:pt x="542504" y="45720"/>
                </a:lnTo>
                <a:lnTo>
                  <a:pt x="0" y="45720"/>
                </a:lnTo>
                <a:lnTo>
                  <a:pt x="0" y="0"/>
                </a:lnTo>
                <a:close/>
              </a:path>
            </a:pathLst>
          </a:custGeom>
          <a:solidFill>
            <a:srgbClr val="ACC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sp>
        <p:nvSpPr>
          <p:cNvPr id="15" name="任意多边形 18">
            <a:extLst>
              <a:ext uri="{FF2B5EF4-FFF2-40B4-BE49-F238E27FC236}">
                <a16:creationId xmlns:a16="http://schemas.microsoft.com/office/drawing/2014/main" id="{1694A6C1-AD94-4F80-8FB4-19A1E19A1742}"/>
              </a:ext>
            </a:extLst>
          </p:cNvPr>
          <p:cNvSpPr/>
          <p:nvPr userDrawn="1"/>
        </p:nvSpPr>
        <p:spPr>
          <a:xfrm>
            <a:off x="8498616" y="3345808"/>
            <a:ext cx="645384" cy="34289"/>
          </a:xfrm>
          <a:custGeom>
            <a:avLst/>
            <a:gdLst>
              <a:gd name="connsiteX0" fmla="*/ 0 w 860512"/>
              <a:gd name="connsiteY0" fmla="*/ 0 h 45719"/>
              <a:gd name="connsiteX1" fmla="*/ 860512 w 860512"/>
              <a:gd name="connsiteY1" fmla="*/ 0 h 45719"/>
              <a:gd name="connsiteX2" fmla="*/ 860512 w 860512"/>
              <a:gd name="connsiteY2" fmla="*/ 45719 h 45719"/>
              <a:gd name="connsiteX3" fmla="*/ 0 w 860512"/>
              <a:gd name="connsiteY3" fmla="*/ 45719 h 45719"/>
              <a:gd name="connsiteX4" fmla="*/ 0 w 860512"/>
              <a:gd name="connsiteY4" fmla="*/ 0 h 4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0512" h="45719">
                <a:moveTo>
                  <a:pt x="0" y="0"/>
                </a:moveTo>
                <a:lnTo>
                  <a:pt x="860512" y="0"/>
                </a:lnTo>
                <a:lnTo>
                  <a:pt x="860512" y="45719"/>
                </a:lnTo>
                <a:lnTo>
                  <a:pt x="0" y="45719"/>
                </a:lnTo>
                <a:lnTo>
                  <a:pt x="0" y="0"/>
                </a:lnTo>
                <a:close/>
              </a:path>
            </a:pathLst>
          </a:custGeom>
          <a:solidFill>
            <a:srgbClr val="ACC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sp>
        <p:nvSpPr>
          <p:cNvPr id="16" name="任意多边形 17">
            <a:extLst>
              <a:ext uri="{FF2B5EF4-FFF2-40B4-BE49-F238E27FC236}">
                <a16:creationId xmlns:a16="http://schemas.microsoft.com/office/drawing/2014/main" id="{53116A66-C2BE-42C0-81D9-B49D9453764A}"/>
              </a:ext>
            </a:extLst>
          </p:cNvPr>
          <p:cNvSpPr/>
          <p:nvPr userDrawn="1"/>
        </p:nvSpPr>
        <p:spPr>
          <a:xfrm>
            <a:off x="8254776" y="3425818"/>
            <a:ext cx="889224" cy="34289"/>
          </a:xfrm>
          <a:custGeom>
            <a:avLst/>
            <a:gdLst>
              <a:gd name="connsiteX0" fmla="*/ 0 w 1185632"/>
              <a:gd name="connsiteY0" fmla="*/ 0 h 45719"/>
              <a:gd name="connsiteX1" fmla="*/ 1185632 w 1185632"/>
              <a:gd name="connsiteY1" fmla="*/ 0 h 45719"/>
              <a:gd name="connsiteX2" fmla="*/ 1185632 w 1185632"/>
              <a:gd name="connsiteY2" fmla="*/ 45719 h 45719"/>
              <a:gd name="connsiteX3" fmla="*/ 0 w 1185632"/>
              <a:gd name="connsiteY3" fmla="*/ 45719 h 45719"/>
              <a:gd name="connsiteX4" fmla="*/ 0 w 1185632"/>
              <a:gd name="connsiteY4" fmla="*/ 0 h 4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5632" h="45719">
                <a:moveTo>
                  <a:pt x="0" y="0"/>
                </a:moveTo>
                <a:lnTo>
                  <a:pt x="1185632" y="0"/>
                </a:lnTo>
                <a:lnTo>
                  <a:pt x="1185632" y="45719"/>
                </a:lnTo>
                <a:lnTo>
                  <a:pt x="0" y="45719"/>
                </a:lnTo>
                <a:lnTo>
                  <a:pt x="0" y="0"/>
                </a:lnTo>
                <a:close/>
              </a:path>
            </a:pathLst>
          </a:custGeom>
          <a:solidFill>
            <a:srgbClr val="ACC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sp>
        <p:nvSpPr>
          <p:cNvPr id="17" name="矩形 16">
            <a:extLst>
              <a:ext uri="{FF2B5EF4-FFF2-40B4-BE49-F238E27FC236}">
                <a16:creationId xmlns:a16="http://schemas.microsoft.com/office/drawing/2014/main" id="{3329B3E9-CB95-4A4A-BC28-32EC1D87AEE1}"/>
              </a:ext>
            </a:extLst>
          </p:cNvPr>
          <p:cNvSpPr/>
          <p:nvPr userDrawn="1"/>
        </p:nvSpPr>
        <p:spPr>
          <a:xfrm>
            <a:off x="8330303" y="1"/>
            <a:ext cx="414132" cy="1152128"/>
          </a:xfrm>
          <a:prstGeom prst="rect">
            <a:avLst/>
          </a:prstGeom>
          <a:solidFill>
            <a:srgbClr val="ACC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F0502020204030204"/>
              <a:ea typeface="等线" panose="02010600030101010101" pitchFamily="2" charset="-122"/>
            </a:endParaRPr>
          </a:p>
        </p:txBody>
      </p:sp>
      <p:sp>
        <p:nvSpPr>
          <p:cNvPr id="18" name="椭圆 17">
            <a:extLst>
              <a:ext uri="{FF2B5EF4-FFF2-40B4-BE49-F238E27FC236}">
                <a16:creationId xmlns:a16="http://schemas.microsoft.com/office/drawing/2014/main" id="{9090357C-AC1E-4987-8C4F-F0A31AB0DDF1}"/>
              </a:ext>
            </a:extLst>
          </p:cNvPr>
          <p:cNvSpPr/>
          <p:nvPr userDrawn="1"/>
        </p:nvSpPr>
        <p:spPr>
          <a:xfrm>
            <a:off x="5393201" y="1152129"/>
            <a:ext cx="2916000" cy="2916000"/>
          </a:xfrm>
          <a:prstGeom prst="ellipse">
            <a:avLst/>
          </a:prstGeom>
          <a:blipFill>
            <a:blip r:embed="rId2" cstate="print">
              <a:extLst>
                <a:ext uri="{28A0092B-C50C-407E-A947-70E740481C1C}">
                  <a14:useLocalDpi xmlns:a14="http://schemas.microsoft.com/office/drawing/2010/main" val="0"/>
                </a:ext>
              </a:extLst>
            </a:blip>
            <a:stretch>
              <a:fillRect l="-18093" t="-9864" r="-23632" b="-3133"/>
            </a:stretch>
          </a:blipFill>
          <a:ln>
            <a:noFill/>
          </a:ln>
          <a:effectLst>
            <a:outerShdw blurRad="355600" dist="38100" dir="21300000" sx="106000" sy="106000" algn="t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9" name="组合 18">
            <a:extLst>
              <a:ext uri="{FF2B5EF4-FFF2-40B4-BE49-F238E27FC236}">
                <a16:creationId xmlns:a16="http://schemas.microsoft.com/office/drawing/2014/main" id="{1F03B7F7-A7ED-4509-A732-6CB00692A424}"/>
              </a:ext>
            </a:extLst>
          </p:cNvPr>
          <p:cNvGrpSpPr>
            <a:grpSpLocks noChangeAspect="1"/>
          </p:cNvGrpSpPr>
          <p:nvPr userDrawn="1"/>
        </p:nvGrpSpPr>
        <p:grpSpPr>
          <a:xfrm>
            <a:off x="597253" y="1789660"/>
            <a:ext cx="2376000" cy="405669"/>
            <a:chOff x="2079878" y="1636361"/>
            <a:chExt cx="6625058" cy="1131112"/>
          </a:xfrm>
        </p:grpSpPr>
        <p:grpSp>
          <p:nvGrpSpPr>
            <p:cNvPr id="20" name="组合 19">
              <a:extLst>
                <a:ext uri="{FF2B5EF4-FFF2-40B4-BE49-F238E27FC236}">
                  <a16:creationId xmlns:a16="http://schemas.microsoft.com/office/drawing/2014/main" id="{0A3A3F02-7C0C-4281-AC7B-89378B57239F}"/>
                </a:ext>
              </a:extLst>
            </p:cNvPr>
            <p:cNvGrpSpPr/>
            <p:nvPr/>
          </p:nvGrpSpPr>
          <p:grpSpPr>
            <a:xfrm>
              <a:off x="2082466" y="1636361"/>
              <a:ext cx="2158319" cy="884802"/>
              <a:chOff x="2809350" y="2858688"/>
              <a:chExt cx="2158319" cy="884802"/>
            </a:xfrm>
          </p:grpSpPr>
          <p:sp>
            <p:nvSpPr>
              <p:cNvPr id="66" name="Freeform 62">
                <a:extLst>
                  <a:ext uri="{FF2B5EF4-FFF2-40B4-BE49-F238E27FC236}">
                    <a16:creationId xmlns:a16="http://schemas.microsoft.com/office/drawing/2014/main" id="{16A64C7A-7117-44DE-9451-0D56C7316B74}"/>
                  </a:ext>
                </a:extLst>
              </p:cNvPr>
              <p:cNvSpPr>
                <a:spLocks/>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solidFill>
                <a:srgbClr val="007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67" name="Freeform 63">
                <a:extLst>
                  <a:ext uri="{FF2B5EF4-FFF2-40B4-BE49-F238E27FC236}">
                    <a16:creationId xmlns:a16="http://schemas.microsoft.com/office/drawing/2014/main" id="{37DFC5A9-4DDA-4EEE-8D9D-564B3BA6DAB2}"/>
                  </a:ext>
                </a:extLst>
              </p:cNvPr>
              <p:cNvSpPr>
                <a:spLocks/>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solidFill>
                <a:srgbClr val="00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68" name="Freeform 67">
                <a:extLst>
                  <a:ext uri="{FF2B5EF4-FFF2-40B4-BE49-F238E27FC236}">
                    <a16:creationId xmlns:a16="http://schemas.microsoft.com/office/drawing/2014/main" id="{93380A7F-6313-4BFE-9E24-6029301C12E0}"/>
                  </a:ext>
                </a:extLst>
              </p:cNvPr>
              <p:cNvSpPr>
                <a:spLocks/>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solidFill>
                <a:srgbClr val="99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grpSp>
        <p:sp>
          <p:nvSpPr>
            <p:cNvPr id="21" name="Freeform 77">
              <a:extLst>
                <a:ext uri="{FF2B5EF4-FFF2-40B4-BE49-F238E27FC236}">
                  <a16:creationId xmlns:a16="http://schemas.microsoft.com/office/drawing/2014/main" id="{834BE227-C96D-4FA5-B994-89CC3C26F92C}"/>
                </a:ext>
              </a:extLst>
            </p:cNvPr>
            <p:cNvSpPr>
              <a:spLocks noEditPoints="1"/>
            </p:cNvSpPr>
            <p:nvPr/>
          </p:nvSpPr>
          <p:spPr bwMode="auto">
            <a:xfrm rot="16200000">
              <a:off x="2508230" y="2549055"/>
              <a:ext cx="183638" cy="191506"/>
            </a:xfrm>
            <a:custGeom>
              <a:avLst/>
              <a:gdLst>
                <a:gd name="T0" fmla="*/ 89 w 89"/>
                <a:gd name="T1" fmla="*/ 49 h 87"/>
                <a:gd name="T2" fmla="*/ 13 w 89"/>
                <a:gd name="T3" fmla="*/ 80 h 87"/>
                <a:gd name="T4" fmla="*/ 5 w 89"/>
                <a:gd name="T5" fmla="*/ 87 h 87"/>
                <a:gd name="T6" fmla="*/ 5 w 89"/>
                <a:gd name="T7" fmla="*/ 54 h 87"/>
                <a:gd name="T8" fmla="*/ 11 w 89"/>
                <a:gd name="T9" fmla="*/ 64 h 87"/>
                <a:gd name="T10" fmla="*/ 35 w 89"/>
                <a:gd name="T11" fmla="*/ 56 h 87"/>
                <a:gd name="T12" fmla="*/ 35 w 89"/>
                <a:gd name="T13" fmla="*/ 28 h 87"/>
                <a:gd name="T14" fmla="*/ 11 w 89"/>
                <a:gd name="T15" fmla="*/ 18 h 87"/>
                <a:gd name="T16" fmla="*/ 6 w 89"/>
                <a:gd name="T17" fmla="*/ 29 h 87"/>
                <a:gd name="T18" fmla="*/ 5 w 89"/>
                <a:gd name="T19" fmla="*/ 15 h 87"/>
                <a:gd name="T20" fmla="*/ 5 w 89"/>
                <a:gd name="T21" fmla="*/ 1 h 87"/>
                <a:gd name="T22" fmla="*/ 10 w 89"/>
                <a:gd name="T23" fmla="*/ 9 h 87"/>
                <a:gd name="T24" fmla="*/ 89 w 89"/>
                <a:gd name="T25" fmla="*/ 43 h 87"/>
                <a:gd name="T26" fmla="*/ 89 w 89"/>
                <a:gd name="T27" fmla="*/ 49 h 87"/>
                <a:gd name="T28" fmla="*/ 41 w 89"/>
                <a:gd name="T29" fmla="*/ 30 h 87"/>
                <a:gd name="T30" fmla="*/ 42 w 89"/>
                <a:gd name="T31" fmla="*/ 54 h 87"/>
                <a:gd name="T32" fmla="*/ 71 w 89"/>
                <a:gd name="T33" fmla="*/ 41 h 87"/>
                <a:gd name="T34" fmla="*/ 41 w 89"/>
                <a:gd name="T35" fmla="*/ 3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 h="87">
                  <a:moveTo>
                    <a:pt x="89" y="49"/>
                  </a:moveTo>
                  <a:cubicBezTo>
                    <a:pt x="64" y="59"/>
                    <a:pt x="39" y="70"/>
                    <a:pt x="13" y="80"/>
                  </a:cubicBezTo>
                  <a:cubicBezTo>
                    <a:pt x="9" y="80"/>
                    <a:pt x="11" y="87"/>
                    <a:pt x="5" y="87"/>
                  </a:cubicBezTo>
                  <a:cubicBezTo>
                    <a:pt x="3" y="79"/>
                    <a:pt x="3" y="62"/>
                    <a:pt x="5" y="54"/>
                  </a:cubicBezTo>
                  <a:cubicBezTo>
                    <a:pt x="11" y="54"/>
                    <a:pt x="7" y="63"/>
                    <a:pt x="11" y="64"/>
                  </a:cubicBezTo>
                  <a:cubicBezTo>
                    <a:pt x="20" y="62"/>
                    <a:pt x="27" y="58"/>
                    <a:pt x="35" y="56"/>
                  </a:cubicBezTo>
                  <a:cubicBezTo>
                    <a:pt x="35" y="46"/>
                    <a:pt x="35" y="37"/>
                    <a:pt x="35" y="28"/>
                  </a:cubicBezTo>
                  <a:cubicBezTo>
                    <a:pt x="28" y="24"/>
                    <a:pt x="20" y="21"/>
                    <a:pt x="11" y="18"/>
                  </a:cubicBezTo>
                  <a:cubicBezTo>
                    <a:pt x="7" y="19"/>
                    <a:pt x="11" y="28"/>
                    <a:pt x="6" y="29"/>
                  </a:cubicBezTo>
                  <a:cubicBezTo>
                    <a:pt x="0" y="28"/>
                    <a:pt x="5" y="20"/>
                    <a:pt x="5" y="15"/>
                  </a:cubicBezTo>
                  <a:cubicBezTo>
                    <a:pt x="5" y="10"/>
                    <a:pt x="2" y="4"/>
                    <a:pt x="5" y="1"/>
                  </a:cubicBezTo>
                  <a:cubicBezTo>
                    <a:pt x="10" y="0"/>
                    <a:pt x="8" y="7"/>
                    <a:pt x="10" y="9"/>
                  </a:cubicBezTo>
                  <a:cubicBezTo>
                    <a:pt x="35" y="21"/>
                    <a:pt x="63" y="32"/>
                    <a:pt x="89" y="43"/>
                  </a:cubicBezTo>
                  <a:cubicBezTo>
                    <a:pt x="89" y="45"/>
                    <a:pt x="89" y="47"/>
                    <a:pt x="89" y="49"/>
                  </a:cubicBezTo>
                  <a:close/>
                  <a:moveTo>
                    <a:pt x="41" y="30"/>
                  </a:moveTo>
                  <a:cubicBezTo>
                    <a:pt x="42" y="37"/>
                    <a:pt x="40" y="48"/>
                    <a:pt x="42" y="54"/>
                  </a:cubicBezTo>
                  <a:cubicBezTo>
                    <a:pt x="51" y="49"/>
                    <a:pt x="62" y="46"/>
                    <a:pt x="71" y="41"/>
                  </a:cubicBezTo>
                  <a:cubicBezTo>
                    <a:pt x="60" y="38"/>
                    <a:pt x="51" y="33"/>
                    <a:pt x="41" y="30"/>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22" name="Freeform 78">
              <a:extLst>
                <a:ext uri="{FF2B5EF4-FFF2-40B4-BE49-F238E27FC236}">
                  <a16:creationId xmlns:a16="http://schemas.microsoft.com/office/drawing/2014/main" id="{51279AFC-CDB9-4D88-B646-4F71640B6A47}"/>
                </a:ext>
              </a:extLst>
            </p:cNvPr>
            <p:cNvSpPr>
              <a:spLocks/>
            </p:cNvSpPr>
            <p:nvPr/>
          </p:nvSpPr>
          <p:spPr bwMode="auto">
            <a:xfrm rot="16200000">
              <a:off x="2075641" y="2551026"/>
              <a:ext cx="220684" cy="212209"/>
            </a:xfrm>
            <a:custGeom>
              <a:avLst/>
              <a:gdLst>
                <a:gd name="T0" fmla="*/ 18 w 107"/>
                <a:gd name="T1" fmla="*/ 60 h 95"/>
                <a:gd name="T2" fmla="*/ 18 w 107"/>
                <a:gd name="T3" fmla="*/ 40 h 95"/>
                <a:gd name="T4" fmla="*/ 50 w 107"/>
                <a:gd name="T5" fmla="*/ 8 h 95"/>
                <a:gd name="T6" fmla="*/ 71 w 107"/>
                <a:gd name="T7" fmla="*/ 8 h 95"/>
                <a:gd name="T8" fmla="*/ 99 w 107"/>
                <a:gd name="T9" fmla="*/ 83 h 95"/>
                <a:gd name="T10" fmla="*/ 76 w 107"/>
                <a:gd name="T11" fmla="*/ 82 h 95"/>
                <a:gd name="T12" fmla="*/ 89 w 107"/>
                <a:gd name="T13" fmla="*/ 74 h 95"/>
                <a:gd name="T14" fmla="*/ 96 w 107"/>
                <a:gd name="T15" fmla="*/ 52 h 95"/>
                <a:gd name="T16" fmla="*/ 29 w 107"/>
                <a:gd name="T17" fmla="*/ 71 h 95"/>
                <a:gd name="T18" fmla="*/ 52 w 107"/>
                <a:gd name="T19" fmla="*/ 71 h 95"/>
                <a:gd name="T20" fmla="*/ 58 w 107"/>
                <a:gd name="T21" fmla="*/ 59 h 95"/>
                <a:gd name="T22" fmla="*/ 60 w 107"/>
                <a:gd name="T23" fmla="*/ 75 h 95"/>
                <a:gd name="T24" fmla="*/ 60 w 107"/>
                <a:gd name="T25" fmla="*/ 93 h 95"/>
                <a:gd name="T26" fmla="*/ 52 w 107"/>
                <a:gd name="T27" fmla="*/ 85 h 95"/>
                <a:gd name="T28" fmla="*/ 24 w 107"/>
                <a:gd name="T29" fmla="*/ 85 h 95"/>
                <a:gd name="T30" fmla="*/ 18 w 107"/>
                <a:gd name="T3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95">
                  <a:moveTo>
                    <a:pt x="18" y="60"/>
                  </a:moveTo>
                  <a:cubicBezTo>
                    <a:pt x="18" y="54"/>
                    <a:pt x="18" y="47"/>
                    <a:pt x="18" y="40"/>
                  </a:cubicBezTo>
                  <a:cubicBezTo>
                    <a:pt x="22" y="23"/>
                    <a:pt x="33" y="12"/>
                    <a:pt x="50" y="8"/>
                  </a:cubicBezTo>
                  <a:cubicBezTo>
                    <a:pt x="57" y="8"/>
                    <a:pt x="64" y="8"/>
                    <a:pt x="71" y="8"/>
                  </a:cubicBezTo>
                  <a:cubicBezTo>
                    <a:pt x="104" y="11"/>
                    <a:pt x="107" y="50"/>
                    <a:pt x="99" y="83"/>
                  </a:cubicBezTo>
                  <a:cubicBezTo>
                    <a:pt x="92" y="83"/>
                    <a:pt x="82" y="85"/>
                    <a:pt x="76" y="82"/>
                  </a:cubicBezTo>
                  <a:cubicBezTo>
                    <a:pt x="76" y="73"/>
                    <a:pt x="85" y="77"/>
                    <a:pt x="89" y="74"/>
                  </a:cubicBezTo>
                  <a:cubicBezTo>
                    <a:pt x="96" y="69"/>
                    <a:pt x="97" y="58"/>
                    <a:pt x="96" y="52"/>
                  </a:cubicBezTo>
                  <a:cubicBezTo>
                    <a:pt x="95" y="0"/>
                    <a:pt x="0" y="24"/>
                    <a:pt x="29" y="71"/>
                  </a:cubicBezTo>
                  <a:cubicBezTo>
                    <a:pt x="36" y="72"/>
                    <a:pt x="45" y="72"/>
                    <a:pt x="52" y="71"/>
                  </a:cubicBezTo>
                  <a:cubicBezTo>
                    <a:pt x="57" y="70"/>
                    <a:pt x="52" y="59"/>
                    <a:pt x="58" y="59"/>
                  </a:cubicBezTo>
                  <a:cubicBezTo>
                    <a:pt x="63" y="60"/>
                    <a:pt x="60" y="69"/>
                    <a:pt x="60" y="75"/>
                  </a:cubicBezTo>
                  <a:cubicBezTo>
                    <a:pt x="60" y="82"/>
                    <a:pt x="61" y="89"/>
                    <a:pt x="60" y="93"/>
                  </a:cubicBezTo>
                  <a:cubicBezTo>
                    <a:pt x="53" y="95"/>
                    <a:pt x="56" y="86"/>
                    <a:pt x="52" y="85"/>
                  </a:cubicBezTo>
                  <a:cubicBezTo>
                    <a:pt x="43" y="85"/>
                    <a:pt x="34" y="85"/>
                    <a:pt x="24" y="85"/>
                  </a:cubicBezTo>
                  <a:cubicBezTo>
                    <a:pt x="22" y="77"/>
                    <a:pt x="20" y="68"/>
                    <a:pt x="18" y="60"/>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23" name="Freeform 79">
              <a:extLst>
                <a:ext uri="{FF2B5EF4-FFF2-40B4-BE49-F238E27FC236}">
                  <a16:creationId xmlns:a16="http://schemas.microsoft.com/office/drawing/2014/main" id="{896BF7EC-9836-48E9-83F0-43073852758C}"/>
                </a:ext>
              </a:extLst>
            </p:cNvPr>
            <p:cNvSpPr>
              <a:spLocks/>
            </p:cNvSpPr>
            <p:nvPr/>
          </p:nvSpPr>
          <p:spPr bwMode="auto">
            <a:xfrm rot="16200000">
              <a:off x="2930686" y="2544817"/>
              <a:ext cx="218617" cy="222561"/>
            </a:xfrm>
            <a:custGeom>
              <a:avLst/>
              <a:gdLst>
                <a:gd name="T0" fmla="*/ 17 w 106"/>
                <a:gd name="T1" fmla="*/ 62 h 99"/>
                <a:gd name="T2" fmla="*/ 17 w 106"/>
                <a:gd name="T3" fmla="*/ 42 h 99"/>
                <a:gd name="T4" fmla="*/ 90 w 106"/>
                <a:gd name="T5" fmla="*/ 19 h 99"/>
                <a:gd name="T6" fmla="*/ 98 w 106"/>
                <a:gd name="T7" fmla="*/ 86 h 99"/>
                <a:gd name="T8" fmla="*/ 75 w 106"/>
                <a:gd name="T9" fmla="*/ 85 h 99"/>
                <a:gd name="T10" fmla="*/ 88 w 106"/>
                <a:gd name="T11" fmla="*/ 76 h 99"/>
                <a:gd name="T12" fmla="*/ 95 w 106"/>
                <a:gd name="T13" fmla="*/ 52 h 99"/>
                <a:gd name="T14" fmla="*/ 28 w 106"/>
                <a:gd name="T15" fmla="*/ 74 h 99"/>
                <a:gd name="T16" fmla="*/ 50 w 106"/>
                <a:gd name="T17" fmla="*/ 74 h 99"/>
                <a:gd name="T18" fmla="*/ 57 w 106"/>
                <a:gd name="T19" fmla="*/ 62 h 99"/>
                <a:gd name="T20" fmla="*/ 59 w 106"/>
                <a:gd name="T21" fmla="*/ 78 h 99"/>
                <a:gd name="T22" fmla="*/ 59 w 106"/>
                <a:gd name="T23" fmla="*/ 96 h 99"/>
                <a:gd name="T24" fmla="*/ 52 w 106"/>
                <a:gd name="T25" fmla="*/ 89 h 99"/>
                <a:gd name="T26" fmla="*/ 23 w 106"/>
                <a:gd name="T27" fmla="*/ 88 h 99"/>
                <a:gd name="T28" fmla="*/ 17 w 106"/>
                <a:gd name="T29" fmla="*/ 6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99">
                  <a:moveTo>
                    <a:pt x="17" y="62"/>
                  </a:moveTo>
                  <a:cubicBezTo>
                    <a:pt x="17" y="56"/>
                    <a:pt x="17" y="49"/>
                    <a:pt x="17" y="42"/>
                  </a:cubicBezTo>
                  <a:cubicBezTo>
                    <a:pt x="20" y="11"/>
                    <a:pt x="67" y="0"/>
                    <a:pt x="90" y="19"/>
                  </a:cubicBezTo>
                  <a:cubicBezTo>
                    <a:pt x="106" y="34"/>
                    <a:pt x="102" y="61"/>
                    <a:pt x="98" y="86"/>
                  </a:cubicBezTo>
                  <a:cubicBezTo>
                    <a:pt x="91" y="85"/>
                    <a:pt x="79" y="89"/>
                    <a:pt x="75" y="85"/>
                  </a:cubicBezTo>
                  <a:cubicBezTo>
                    <a:pt x="76" y="77"/>
                    <a:pt x="84" y="79"/>
                    <a:pt x="88" y="76"/>
                  </a:cubicBezTo>
                  <a:cubicBezTo>
                    <a:pt x="95" y="70"/>
                    <a:pt x="96" y="60"/>
                    <a:pt x="95" y="52"/>
                  </a:cubicBezTo>
                  <a:cubicBezTo>
                    <a:pt x="91" y="5"/>
                    <a:pt x="0" y="25"/>
                    <a:pt x="28" y="74"/>
                  </a:cubicBezTo>
                  <a:cubicBezTo>
                    <a:pt x="35" y="74"/>
                    <a:pt x="43" y="74"/>
                    <a:pt x="50" y="74"/>
                  </a:cubicBezTo>
                  <a:cubicBezTo>
                    <a:pt x="56" y="74"/>
                    <a:pt x="51" y="63"/>
                    <a:pt x="57" y="62"/>
                  </a:cubicBezTo>
                  <a:cubicBezTo>
                    <a:pt x="62" y="63"/>
                    <a:pt x="59" y="72"/>
                    <a:pt x="59" y="78"/>
                  </a:cubicBezTo>
                  <a:cubicBezTo>
                    <a:pt x="59" y="85"/>
                    <a:pt x="60" y="92"/>
                    <a:pt x="59" y="96"/>
                  </a:cubicBezTo>
                  <a:cubicBezTo>
                    <a:pt x="52" y="99"/>
                    <a:pt x="56" y="90"/>
                    <a:pt x="52" y="89"/>
                  </a:cubicBezTo>
                  <a:cubicBezTo>
                    <a:pt x="44" y="87"/>
                    <a:pt x="33" y="89"/>
                    <a:pt x="23" y="88"/>
                  </a:cubicBezTo>
                  <a:cubicBezTo>
                    <a:pt x="21" y="80"/>
                    <a:pt x="19" y="71"/>
                    <a:pt x="17" y="62"/>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24" name="Freeform 80">
              <a:extLst>
                <a:ext uri="{FF2B5EF4-FFF2-40B4-BE49-F238E27FC236}">
                  <a16:creationId xmlns:a16="http://schemas.microsoft.com/office/drawing/2014/main" id="{E894D946-BE6E-46A2-B42A-6C58D6191103}"/>
                </a:ext>
              </a:extLst>
            </p:cNvPr>
            <p:cNvSpPr>
              <a:spLocks/>
            </p:cNvSpPr>
            <p:nvPr/>
          </p:nvSpPr>
          <p:spPr bwMode="auto">
            <a:xfrm rot="16200000">
              <a:off x="4657240" y="2554248"/>
              <a:ext cx="191906" cy="160451"/>
            </a:xfrm>
            <a:custGeom>
              <a:avLst/>
              <a:gdLst>
                <a:gd name="T0" fmla="*/ 0 w 93"/>
                <a:gd name="T1" fmla="*/ 46 h 72"/>
                <a:gd name="T2" fmla="*/ 0 w 93"/>
                <a:gd name="T3" fmla="*/ 27 h 72"/>
                <a:gd name="T4" fmla="*/ 4 w 93"/>
                <a:gd name="T5" fmla="*/ 9 h 72"/>
                <a:gd name="T6" fmla="*/ 28 w 93"/>
                <a:gd name="T7" fmla="*/ 11 h 72"/>
                <a:gd name="T8" fmla="*/ 28 w 93"/>
                <a:gd name="T9" fmla="*/ 16 h 72"/>
                <a:gd name="T10" fmla="*/ 13 w 93"/>
                <a:gd name="T11" fmla="*/ 22 h 72"/>
                <a:gd name="T12" fmla="*/ 20 w 93"/>
                <a:gd name="T13" fmla="*/ 54 h 72"/>
                <a:gd name="T14" fmla="*/ 52 w 93"/>
                <a:gd name="T15" fmla="*/ 12 h 72"/>
                <a:gd name="T16" fmla="*/ 81 w 93"/>
                <a:gd name="T17" fmla="*/ 62 h 72"/>
                <a:gd name="T18" fmla="*/ 62 w 93"/>
                <a:gd name="T19" fmla="*/ 61 h 72"/>
                <a:gd name="T20" fmla="*/ 76 w 93"/>
                <a:gd name="T21" fmla="*/ 49 h 72"/>
                <a:gd name="T22" fmla="*/ 66 w 93"/>
                <a:gd name="T23" fmla="*/ 23 h 72"/>
                <a:gd name="T24" fmla="*/ 35 w 93"/>
                <a:gd name="T25" fmla="*/ 64 h 72"/>
                <a:gd name="T26" fmla="*/ 0 w 93"/>
                <a:gd name="T27"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72">
                  <a:moveTo>
                    <a:pt x="0" y="46"/>
                  </a:moveTo>
                  <a:cubicBezTo>
                    <a:pt x="0" y="39"/>
                    <a:pt x="0" y="33"/>
                    <a:pt x="0" y="27"/>
                  </a:cubicBezTo>
                  <a:cubicBezTo>
                    <a:pt x="2" y="21"/>
                    <a:pt x="3" y="16"/>
                    <a:pt x="4" y="9"/>
                  </a:cubicBezTo>
                  <a:cubicBezTo>
                    <a:pt x="10" y="12"/>
                    <a:pt x="22" y="9"/>
                    <a:pt x="28" y="11"/>
                  </a:cubicBezTo>
                  <a:cubicBezTo>
                    <a:pt x="28" y="13"/>
                    <a:pt x="28" y="14"/>
                    <a:pt x="28" y="16"/>
                  </a:cubicBezTo>
                  <a:cubicBezTo>
                    <a:pt x="22" y="21"/>
                    <a:pt x="19" y="18"/>
                    <a:pt x="13" y="22"/>
                  </a:cubicBezTo>
                  <a:cubicBezTo>
                    <a:pt x="1" y="30"/>
                    <a:pt x="5" y="54"/>
                    <a:pt x="20" y="54"/>
                  </a:cubicBezTo>
                  <a:cubicBezTo>
                    <a:pt x="37" y="54"/>
                    <a:pt x="36" y="20"/>
                    <a:pt x="52" y="12"/>
                  </a:cubicBezTo>
                  <a:cubicBezTo>
                    <a:pt x="79" y="0"/>
                    <a:pt x="93" y="35"/>
                    <a:pt x="81" y="62"/>
                  </a:cubicBezTo>
                  <a:cubicBezTo>
                    <a:pt x="75" y="62"/>
                    <a:pt x="66" y="61"/>
                    <a:pt x="62" y="61"/>
                  </a:cubicBezTo>
                  <a:cubicBezTo>
                    <a:pt x="61" y="49"/>
                    <a:pt x="71" y="57"/>
                    <a:pt x="76" y="49"/>
                  </a:cubicBezTo>
                  <a:cubicBezTo>
                    <a:pt x="82" y="40"/>
                    <a:pt x="78" y="22"/>
                    <a:pt x="66" y="23"/>
                  </a:cubicBezTo>
                  <a:cubicBezTo>
                    <a:pt x="49" y="23"/>
                    <a:pt x="53" y="56"/>
                    <a:pt x="35" y="64"/>
                  </a:cubicBezTo>
                  <a:cubicBezTo>
                    <a:pt x="17" y="72"/>
                    <a:pt x="4" y="59"/>
                    <a:pt x="0" y="46"/>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25" name="Freeform 81">
              <a:extLst>
                <a:ext uri="{FF2B5EF4-FFF2-40B4-BE49-F238E27FC236}">
                  <a16:creationId xmlns:a16="http://schemas.microsoft.com/office/drawing/2014/main" id="{EB7415C0-0434-4E23-AB19-4775634759FB}"/>
                </a:ext>
              </a:extLst>
            </p:cNvPr>
            <p:cNvSpPr>
              <a:spLocks noEditPoints="1"/>
            </p:cNvSpPr>
            <p:nvPr/>
          </p:nvSpPr>
          <p:spPr bwMode="auto">
            <a:xfrm rot="16200000">
              <a:off x="5388099" y="2505608"/>
              <a:ext cx="231177" cy="243264"/>
            </a:xfrm>
            <a:custGeom>
              <a:avLst/>
              <a:gdLst>
                <a:gd name="T0" fmla="*/ 6 w 112"/>
                <a:gd name="T1" fmla="*/ 67 h 109"/>
                <a:gd name="T2" fmla="*/ 6 w 112"/>
                <a:gd name="T3" fmla="*/ 46 h 109"/>
                <a:gd name="T4" fmla="*/ 26 w 112"/>
                <a:gd name="T5" fmla="*/ 18 h 109"/>
                <a:gd name="T6" fmla="*/ 85 w 112"/>
                <a:gd name="T7" fmla="*/ 80 h 109"/>
                <a:gd name="T8" fmla="*/ 6 w 112"/>
                <a:gd name="T9" fmla="*/ 67 h 109"/>
                <a:gd name="T10" fmla="*/ 12 w 112"/>
                <a:gd name="T11" fmla="*/ 64 h 109"/>
                <a:gd name="T12" fmla="*/ 84 w 112"/>
                <a:gd name="T13" fmla="*/ 49 h 109"/>
                <a:gd name="T14" fmla="*/ 12 w 112"/>
                <a:gd name="T15" fmla="*/ 64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09">
                  <a:moveTo>
                    <a:pt x="6" y="67"/>
                  </a:moveTo>
                  <a:cubicBezTo>
                    <a:pt x="6" y="60"/>
                    <a:pt x="6" y="53"/>
                    <a:pt x="6" y="46"/>
                  </a:cubicBezTo>
                  <a:cubicBezTo>
                    <a:pt x="8" y="33"/>
                    <a:pt x="17" y="22"/>
                    <a:pt x="26" y="18"/>
                  </a:cubicBezTo>
                  <a:cubicBezTo>
                    <a:pt x="61" y="0"/>
                    <a:pt x="112" y="36"/>
                    <a:pt x="85" y="80"/>
                  </a:cubicBezTo>
                  <a:cubicBezTo>
                    <a:pt x="68" y="109"/>
                    <a:pt x="9" y="100"/>
                    <a:pt x="6" y="67"/>
                  </a:cubicBezTo>
                  <a:close/>
                  <a:moveTo>
                    <a:pt x="12" y="64"/>
                  </a:moveTo>
                  <a:cubicBezTo>
                    <a:pt x="21" y="93"/>
                    <a:pt x="94" y="90"/>
                    <a:pt x="84" y="49"/>
                  </a:cubicBezTo>
                  <a:cubicBezTo>
                    <a:pt x="77" y="16"/>
                    <a:pt x="0" y="23"/>
                    <a:pt x="12" y="64"/>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26" name="Freeform 82">
              <a:extLst>
                <a:ext uri="{FF2B5EF4-FFF2-40B4-BE49-F238E27FC236}">
                  <a16:creationId xmlns:a16="http://schemas.microsoft.com/office/drawing/2014/main" id="{5DA5739F-EDDA-4EC5-BD09-A60A8E33E19C}"/>
                </a:ext>
              </a:extLst>
            </p:cNvPr>
            <p:cNvSpPr>
              <a:spLocks/>
            </p:cNvSpPr>
            <p:nvPr/>
          </p:nvSpPr>
          <p:spPr bwMode="auto">
            <a:xfrm rot="16200000">
              <a:off x="5848713" y="2545955"/>
              <a:ext cx="189839" cy="191506"/>
            </a:xfrm>
            <a:custGeom>
              <a:avLst/>
              <a:gdLst>
                <a:gd name="T0" fmla="*/ 3 w 92"/>
                <a:gd name="T1" fmla="*/ 57 h 85"/>
                <a:gd name="T2" fmla="*/ 3 w 92"/>
                <a:gd name="T3" fmla="*/ 39 h 85"/>
                <a:gd name="T4" fmla="*/ 77 w 92"/>
                <a:gd name="T5" fmla="*/ 21 h 85"/>
                <a:gd name="T6" fmla="*/ 82 w 92"/>
                <a:gd name="T7" fmla="*/ 80 h 85"/>
                <a:gd name="T8" fmla="*/ 60 w 92"/>
                <a:gd name="T9" fmla="*/ 80 h 85"/>
                <a:gd name="T10" fmla="*/ 74 w 92"/>
                <a:gd name="T11" fmla="*/ 71 h 85"/>
                <a:gd name="T12" fmla="*/ 78 w 92"/>
                <a:gd name="T13" fmla="*/ 39 h 85"/>
                <a:gd name="T14" fmla="*/ 11 w 92"/>
                <a:gd name="T15" fmla="*/ 62 h 85"/>
                <a:gd name="T16" fmla="*/ 25 w 92"/>
                <a:gd name="T17" fmla="*/ 80 h 85"/>
                <a:gd name="T18" fmla="*/ 10 w 92"/>
                <a:gd name="T19" fmla="*/ 75 h 85"/>
                <a:gd name="T20" fmla="*/ 3 w 92"/>
                <a:gd name="T21" fmla="*/ 5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85">
                  <a:moveTo>
                    <a:pt x="3" y="57"/>
                  </a:moveTo>
                  <a:cubicBezTo>
                    <a:pt x="3" y="51"/>
                    <a:pt x="3" y="45"/>
                    <a:pt x="3" y="39"/>
                  </a:cubicBezTo>
                  <a:cubicBezTo>
                    <a:pt x="6" y="8"/>
                    <a:pt x="57" y="0"/>
                    <a:pt x="77" y="21"/>
                  </a:cubicBezTo>
                  <a:cubicBezTo>
                    <a:pt x="92" y="36"/>
                    <a:pt x="90" y="59"/>
                    <a:pt x="82" y="80"/>
                  </a:cubicBezTo>
                  <a:cubicBezTo>
                    <a:pt x="74" y="79"/>
                    <a:pt x="66" y="83"/>
                    <a:pt x="60" y="80"/>
                  </a:cubicBezTo>
                  <a:cubicBezTo>
                    <a:pt x="59" y="70"/>
                    <a:pt x="69" y="74"/>
                    <a:pt x="74" y="71"/>
                  </a:cubicBezTo>
                  <a:cubicBezTo>
                    <a:pt x="84" y="65"/>
                    <a:pt x="84" y="50"/>
                    <a:pt x="78" y="39"/>
                  </a:cubicBezTo>
                  <a:cubicBezTo>
                    <a:pt x="65" y="12"/>
                    <a:pt x="0" y="23"/>
                    <a:pt x="11" y="62"/>
                  </a:cubicBezTo>
                  <a:cubicBezTo>
                    <a:pt x="14" y="70"/>
                    <a:pt x="21" y="73"/>
                    <a:pt x="25" y="80"/>
                  </a:cubicBezTo>
                  <a:cubicBezTo>
                    <a:pt x="21" y="85"/>
                    <a:pt x="14" y="78"/>
                    <a:pt x="10" y="75"/>
                  </a:cubicBezTo>
                  <a:cubicBezTo>
                    <a:pt x="6" y="70"/>
                    <a:pt x="4" y="62"/>
                    <a:pt x="3" y="57"/>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27" name="Freeform 83">
              <a:extLst>
                <a:ext uri="{FF2B5EF4-FFF2-40B4-BE49-F238E27FC236}">
                  <a16:creationId xmlns:a16="http://schemas.microsoft.com/office/drawing/2014/main" id="{730A8BD5-0DD0-457F-A896-94729DD7EF00}"/>
                </a:ext>
              </a:extLst>
            </p:cNvPr>
            <p:cNvSpPr>
              <a:spLocks/>
            </p:cNvSpPr>
            <p:nvPr/>
          </p:nvSpPr>
          <p:spPr bwMode="auto">
            <a:xfrm rot="16200000">
              <a:off x="6782437" y="2547006"/>
              <a:ext cx="196040" cy="170802"/>
            </a:xfrm>
            <a:custGeom>
              <a:avLst/>
              <a:gdLst>
                <a:gd name="T0" fmla="*/ 0 w 95"/>
                <a:gd name="T1" fmla="*/ 49 h 74"/>
                <a:gd name="T2" fmla="*/ 0 w 95"/>
                <a:gd name="T3" fmla="*/ 31 h 74"/>
                <a:gd name="T4" fmla="*/ 4 w 95"/>
                <a:gd name="T5" fmla="*/ 14 h 74"/>
                <a:gd name="T6" fmla="*/ 28 w 95"/>
                <a:gd name="T7" fmla="*/ 16 h 74"/>
                <a:gd name="T8" fmla="*/ 28 w 95"/>
                <a:gd name="T9" fmla="*/ 20 h 74"/>
                <a:gd name="T10" fmla="*/ 15 w 95"/>
                <a:gd name="T11" fmla="*/ 24 h 74"/>
                <a:gd name="T12" fmla="*/ 21 w 95"/>
                <a:gd name="T13" fmla="*/ 58 h 74"/>
                <a:gd name="T14" fmla="*/ 50 w 95"/>
                <a:gd name="T15" fmla="*/ 17 h 74"/>
                <a:gd name="T16" fmla="*/ 81 w 95"/>
                <a:gd name="T17" fmla="*/ 65 h 74"/>
                <a:gd name="T18" fmla="*/ 62 w 95"/>
                <a:gd name="T19" fmla="*/ 65 h 74"/>
                <a:gd name="T20" fmla="*/ 62 w 95"/>
                <a:gd name="T21" fmla="*/ 61 h 74"/>
                <a:gd name="T22" fmla="*/ 70 w 95"/>
                <a:gd name="T23" fmla="*/ 57 h 74"/>
                <a:gd name="T24" fmla="*/ 67 w 95"/>
                <a:gd name="T25" fmla="*/ 26 h 74"/>
                <a:gd name="T26" fmla="*/ 33 w 95"/>
                <a:gd name="T27" fmla="*/ 68 h 74"/>
                <a:gd name="T28" fmla="*/ 0 w 95"/>
                <a:gd name="T29"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74">
                  <a:moveTo>
                    <a:pt x="0" y="49"/>
                  </a:moveTo>
                  <a:cubicBezTo>
                    <a:pt x="0" y="43"/>
                    <a:pt x="0" y="37"/>
                    <a:pt x="0" y="31"/>
                  </a:cubicBezTo>
                  <a:cubicBezTo>
                    <a:pt x="1" y="25"/>
                    <a:pt x="3" y="20"/>
                    <a:pt x="4" y="14"/>
                  </a:cubicBezTo>
                  <a:cubicBezTo>
                    <a:pt x="13" y="14"/>
                    <a:pt x="22" y="13"/>
                    <a:pt x="28" y="16"/>
                  </a:cubicBezTo>
                  <a:cubicBezTo>
                    <a:pt x="28" y="17"/>
                    <a:pt x="28" y="19"/>
                    <a:pt x="28" y="20"/>
                  </a:cubicBezTo>
                  <a:cubicBezTo>
                    <a:pt x="22" y="24"/>
                    <a:pt x="20" y="22"/>
                    <a:pt x="15" y="24"/>
                  </a:cubicBezTo>
                  <a:cubicBezTo>
                    <a:pt x="1" y="31"/>
                    <a:pt x="4" y="59"/>
                    <a:pt x="21" y="58"/>
                  </a:cubicBezTo>
                  <a:cubicBezTo>
                    <a:pt x="37" y="57"/>
                    <a:pt x="36" y="26"/>
                    <a:pt x="50" y="17"/>
                  </a:cubicBezTo>
                  <a:cubicBezTo>
                    <a:pt x="76" y="0"/>
                    <a:pt x="95" y="38"/>
                    <a:pt x="81" y="65"/>
                  </a:cubicBezTo>
                  <a:cubicBezTo>
                    <a:pt x="75" y="65"/>
                    <a:pt x="67" y="67"/>
                    <a:pt x="62" y="65"/>
                  </a:cubicBezTo>
                  <a:cubicBezTo>
                    <a:pt x="62" y="63"/>
                    <a:pt x="62" y="62"/>
                    <a:pt x="62" y="61"/>
                  </a:cubicBezTo>
                  <a:cubicBezTo>
                    <a:pt x="61" y="56"/>
                    <a:pt x="68" y="59"/>
                    <a:pt x="70" y="57"/>
                  </a:cubicBezTo>
                  <a:cubicBezTo>
                    <a:pt x="83" y="52"/>
                    <a:pt x="80" y="26"/>
                    <a:pt x="67" y="26"/>
                  </a:cubicBezTo>
                  <a:cubicBezTo>
                    <a:pt x="49" y="26"/>
                    <a:pt x="53" y="61"/>
                    <a:pt x="33" y="68"/>
                  </a:cubicBezTo>
                  <a:cubicBezTo>
                    <a:pt x="18" y="74"/>
                    <a:pt x="5" y="65"/>
                    <a:pt x="0" y="49"/>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28" name="Freeform 84">
              <a:extLst>
                <a:ext uri="{FF2B5EF4-FFF2-40B4-BE49-F238E27FC236}">
                  <a16:creationId xmlns:a16="http://schemas.microsoft.com/office/drawing/2014/main" id="{58346977-CC82-4EAB-B16E-4070426B47BD}"/>
                </a:ext>
              </a:extLst>
            </p:cNvPr>
            <p:cNvSpPr>
              <a:spLocks/>
            </p:cNvSpPr>
            <p:nvPr/>
          </p:nvSpPr>
          <p:spPr bwMode="auto">
            <a:xfrm rot="16200000">
              <a:off x="7995656" y="2552173"/>
              <a:ext cx="202240" cy="170802"/>
            </a:xfrm>
            <a:custGeom>
              <a:avLst/>
              <a:gdLst>
                <a:gd name="T0" fmla="*/ 4 w 98"/>
                <a:gd name="T1" fmla="*/ 49 h 75"/>
                <a:gd name="T2" fmla="*/ 4 w 98"/>
                <a:gd name="T3" fmla="*/ 31 h 75"/>
                <a:gd name="T4" fmla="*/ 44 w 98"/>
                <a:gd name="T5" fmla="*/ 1 h 75"/>
                <a:gd name="T6" fmla="*/ 84 w 98"/>
                <a:gd name="T7" fmla="*/ 72 h 75"/>
                <a:gd name="T8" fmla="*/ 61 w 98"/>
                <a:gd name="T9" fmla="*/ 71 h 75"/>
                <a:gd name="T10" fmla="*/ 74 w 98"/>
                <a:gd name="T11" fmla="*/ 63 h 75"/>
                <a:gd name="T12" fmla="*/ 81 w 98"/>
                <a:gd name="T13" fmla="*/ 34 h 75"/>
                <a:gd name="T14" fmla="*/ 12 w 98"/>
                <a:gd name="T15" fmla="*/ 53 h 75"/>
                <a:gd name="T16" fmla="*/ 19 w 98"/>
                <a:gd name="T17" fmla="*/ 64 h 75"/>
                <a:gd name="T18" fmla="*/ 26 w 98"/>
                <a:gd name="T19" fmla="*/ 73 h 75"/>
                <a:gd name="T20" fmla="*/ 4 w 98"/>
                <a:gd name="T21" fmla="*/ 4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75">
                  <a:moveTo>
                    <a:pt x="4" y="49"/>
                  </a:moveTo>
                  <a:cubicBezTo>
                    <a:pt x="4" y="43"/>
                    <a:pt x="4" y="37"/>
                    <a:pt x="4" y="31"/>
                  </a:cubicBezTo>
                  <a:cubicBezTo>
                    <a:pt x="8" y="11"/>
                    <a:pt x="23" y="1"/>
                    <a:pt x="44" y="1"/>
                  </a:cubicBezTo>
                  <a:cubicBezTo>
                    <a:pt x="82" y="0"/>
                    <a:pt x="98" y="34"/>
                    <a:pt x="84" y="72"/>
                  </a:cubicBezTo>
                  <a:cubicBezTo>
                    <a:pt x="78" y="72"/>
                    <a:pt x="65" y="75"/>
                    <a:pt x="61" y="71"/>
                  </a:cubicBezTo>
                  <a:cubicBezTo>
                    <a:pt x="61" y="62"/>
                    <a:pt x="70" y="65"/>
                    <a:pt x="74" y="63"/>
                  </a:cubicBezTo>
                  <a:cubicBezTo>
                    <a:pt x="84" y="57"/>
                    <a:pt x="85" y="45"/>
                    <a:pt x="81" y="34"/>
                  </a:cubicBezTo>
                  <a:cubicBezTo>
                    <a:pt x="73" y="5"/>
                    <a:pt x="0" y="10"/>
                    <a:pt x="12" y="53"/>
                  </a:cubicBezTo>
                  <a:cubicBezTo>
                    <a:pt x="14" y="58"/>
                    <a:pt x="16" y="61"/>
                    <a:pt x="19" y="64"/>
                  </a:cubicBezTo>
                  <a:cubicBezTo>
                    <a:pt x="21" y="66"/>
                    <a:pt x="28" y="67"/>
                    <a:pt x="26" y="73"/>
                  </a:cubicBezTo>
                  <a:cubicBezTo>
                    <a:pt x="15" y="75"/>
                    <a:pt x="6" y="60"/>
                    <a:pt x="4" y="49"/>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29" name="Freeform 85">
              <a:extLst>
                <a:ext uri="{FF2B5EF4-FFF2-40B4-BE49-F238E27FC236}">
                  <a16:creationId xmlns:a16="http://schemas.microsoft.com/office/drawing/2014/main" id="{3B91292C-E02C-4CDD-BDA9-6646EE700D1A}"/>
                </a:ext>
              </a:extLst>
            </p:cNvPr>
            <p:cNvSpPr>
              <a:spLocks/>
            </p:cNvSpPr>
            <p:nvPr/>
          </p:nvSpPr>
          <p:spPr bwMode="auto">
            <a:xfrm rot="16200000">
              <a:off x="2323446" y="2549577"/>
              <a:ext cx="175371" cy="186330"/>
            </a:xfrm>
            <a:custGeom>
              <a:avLst/>
              <a:gdLst>
                <a:gd name="T0" fmla="*/ 0 w 85"/>
                <a:gd name="T1" fmla="*/ 52 h 84"/>
                <a:gd name="T2" fmla="*/ 0 w 85"/>
                <a:gd name="T3" fmla="*/ 30 h 84"/>
                <a:gd name="T4" fmla="*/ 75 w 85"/>
                <a:gd name="T5" fmla="*/ 10 h 84"/>
                <a:gd name="T6" fmla="*/ 82 w 85"/>
                <a:gd name="T7" fmla="*/ 0 h 84"/>
                <a:gd name="T8" fmla="*/ 83 w 85"/>
                <a:gd name="T9" fmla="*/ 33 h 84"/>
                <a:gd name="T10" fmla="*/ 76 w 85"/>
                <a:gd name="T11" fmla="*/ 24 h 84"/>
                <a:gd name="T12" fmla="*/ 13 w 85"/>
                <a:gd name="T13" fmla="*/ 28 h 84"/>
                <a:gd name="T14" fmla="*/ 12 w 85"/>
                <a:gd name="T15" fmla="*/ 61 h 84"/>
                <a:gd name="T16" fmla="*/ 74 w 85"/>
                <a:gd name="T17" fmla="*/ 67 h 84"/>
                <a:gd name="T18" fmla="*/ 82 w 85"/>
                <a:gd name="T19" fmla="*/ 56 h 84"/>
                <a:gd name="T20" fmla="*/ 83 w 85"/>
                <a:gd name="T21" fmla="*/ 83 h 84"/>
                <a:gd name="T22" fmla="*/ 74 w 85"/>
                <a:gd name="T23" fmla="*/ 74 h 84"/>
                <a:gd name="T24" fmla="*/ 0 w 85"/>
                <a:gd name="T25"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0" y="52"/>
                  </a:moveTo>
                  <a:cubicBezTo>
                    <a:pt x="0" y="45"/>
                    <a:pt x="0" y="38"/>
                    <a:pt x="0" y="30"/>
                  </a:cubicBezTo>
                  <a:cubicBezTo>
                    <a:pt x="3" y="2"/>
                    <a:pt x="45" y="12"/>
                    <a:pt x="75" y="10"/>
                  </a:cubicBezTo>
                  <a:cubicBezTo>
                    <a:pt x="80" y="10"/>
                    <a:pt x="77" y="0"/>
                    <a:pt x="82" y="0"/>
                  </a:cubicBezTo>
                  <a:cubicBezTo>
                    <a:pt x="85" y="6"/>
                    <a:pt x="82" y="26"/>
                    <a:pt x="83" y="33"/>
                  </a:cubicBezTo>
                  <a:cubicBezTo>
                    <a:pt x="77" y="35"/>
                    <a:pt x="79" y="27"/>
                    <a:pt x="76" y="24"/>
                  </a:cubicBezTo>
                  <a:cubicBezTo>
                    <a:pt x="57" y="26"/>
                    <a:pt x="25" y="18"/>
                    <a:pt x="13" y="28"/>
                  </a:cubicBezTo>
                  <a:cubicBezTo>
                    <a:pt x="5" y="35"/>
                    <a:pt x="6" y="54"/>
                    <a:pt x="12" y="61"/>
                  </a:cubicBezTo>
                  <a:cubicBezTo>
                    <a:pt x="23" y="73"/>
                    <a:pt x="56" y="64"/>
                    <a:pt x="74" y="67"/>
                  </a:cubicBezTo>
                  <a:cubicBezTo>
                    <a:pt x="80" y="66"/>
                    <a:pt x="76" y="56"/>
                    <a:pt x="82" y="56"/>
                  </a:cubicBezTo>
                  <a:cubicBezTo>
                    <a:pt x="85" y="60"/>
                    <a:pt x="82" y="78"/>
                    <a:pt x="83" y="83"/>
                  </a:cubicBezTo>
                  <a:cubicBezTo>
                    <a:pt x="76" y="84"/>
                    <a:pt x="80" y="75"/>
                    <a:pt x="74" y="74"/>
                  </a:cubicBezTo>
                  <a:cubicBezTo>
                    <a:pt x="44" y="73"/>
                    <a:pt x="3" y="81"/>
                    <a:pt x="0" y="52"/>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30" name="Freeform 86">
              <a:extLst>
                <a:ext uri="{FF2B5EF4-FFF2-40B4-BE49-F238E27FC236}">
                  <a16:creationId xmlns:a16="http://schemas.microsoft.com/office/drawing/2014/main" id="{22891D40-2692-4269-B8B9-C783D6E31F38}"/>
                </a:ext>
              </a:extLst>
            </p:cNvPr>
            <p:cNvSpPr>
              <a:spLocks/>
            </p:cNvSpPr>
            <p:nvPr/>
          </p:nvSpPr>
          <p:spPr bwMode="auto">
            <a:xfrm rot="16200000">
              <a:off x="2730791" y="2543880"/>
              <a:ext cx="183638" cy="201857"/>
            </a:xfrm>
            <a:custGeom>
              <a:avLst/>
              <a:gdLst>
                <a:gd name="T0" fmla="*/ 3 w 89"/>
                <a:gd name="T1" fmla="*/ 78 h 88"/>
                <a:gd name="T2" fmla="*/ 3 w 89"/>
                <a:gd name="T3" fmla="*/ 73 h 88"/>
                <a:gd name="T4" fmla="*/ 71 w 89"/>
                <a:gd name="T5" fmla="*/ 17 h 88"/>
                <a:gd name="T6" fmla="*/ 11 w 89"/>
                <a:gd name="T7" fmla="*/ 18 h 88"/>
                <a:gd name="T8" fmla="*/ 6 w 89"/>
                <a:gd name="T9" fmla="*/ 28 h 88"/>
                <a:gd name="T10" fmla="*/ 5 w 89"/>
                <a:gd name="T11" fmla="*/ 14 h 88"/>
                <a:gd name="T12" fmla="*/ 5 w 89"/>
                <a:gd name="T13" fmla="*/ 0 h 88"/>
                <a:gd name="T14" fmla="*/ 12 w 89"/>
                <a:gd name="T15" fmla="*/ 10 h 88"/>
                <a:gd name="T16" fmla="*/ 79 w 89"/>
                <a:gd name="T17" fmla="*/ 10 h 88"/>
                <a:gd name="T18" fmla="*/ 85 w 89"/>
                <a:gd name="T19" fmla="*/ 1 h 88"/>
                <a:gd name="T20" fmla="*/ 86 w 89"/>
                <a:gd name="T21" fmla="*/ 22 h 88"/>
                <a:gd name="T22" fmla="*/ 73 w 89"/>
                <a:gd name="T23" fmla="*/ 34 h 88"/>
                <a:gd name="T24" fmla="*/ 29 w 89"/>
                <a:gd name="T25" fmla="*/ 71 h 88"/>
                <a:gd name="T26" fmla="*/ 79 w 89"/>
                <a:gd name="T27" fmla="*/ 70 h 88"/>
                <a:gd name="T28" fmla="*/ 84 w 89"/>
                <a:gd name="T29" fmla="*/ 60 h 88"/>
                <a:gd name="T30" fmla="*/ 86 w 89"/>
                <a:gd name="T31" fmla="*/ 73 h 88"/>
                <a:gd name="T32" fmla="*/ 86 w 89"/>
                <a:gd name="T33" fmla="*/ 87 h 88"/>
                <a:gd name="T34" fmla="*/ 79 w 89"/>
                <a:gd name="T35" fmla="*/ 79 h 88"/>
                <a:gd name="T36" fmla="*/ 3 w 89"/>
                <a:gd name="T37"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88">
                  <a:moveTo>
                    <a:pt x="3" y="78"/>
                  </a:moveTo>
                  <a:cubicBezTo>
                    <a:pt x="3" y="76"/>
                    <a:pt x="3" y="74"/>
                    <a:pt x="3" y="73"/>
                  </a:cubicBezTo>
                  <a:cubicBezTo>
                    <a:pt x="26" y="55"/>
                    <a:pt x="49" y="37"/>
                    <a:pt x="71" y="17"/>
                  </a:cubicBezTo>
                  <a:cubicBezTo>
                    <a:pt x="51" y="18"/>
                    <a:pt x="29" y="16"/>
                    <a:pt x="11" y="18"/>
                  </a:cubicBezTo>
                  <a:cubicBezTo>
                    <a:pt x="7" y="19"/>
                    <a:pt x="11" y="27"/>
                    <a:pt x="6" y="28"/>
                  </a:cubicBezTo>
                  <a:cubicBezTo>
                    <a:pt x="0" y="27"/>
                    <a:pt x="5" y="19"/>
                    <a:pt x="5" y="14"/>
                  </a:cubicBezTo>
                  <a:cubicBezTo>
                    <a:pt x="5" y="9"/>
                    <a:pt x="1" y="2"/>
                    <a:pt x="5" y="0"/>
                  </a:cubicBezTo>
                  <a:cubicBezTo>
                    <a:pt x="11" y="0"/>
                    <a:pt x="8" y="8"/>
                    <a:pt x="12" y="10"/>
                  </a:cubicBezTo>
                  <a:cubicBezTo>
                    <a:pt x="35" y="10"/>
                    <a:pt x="57" y="10"/>
                    <a:pt x="79" y="10"/>
                  </a:cubicBezTo>
                  <a:cubicBezTo>
                    <a:pt x="83" y="8"/>
                    <a:pt x="80" y="0"/>
                    <a:pt x="85" y="1"/>
                  </a:cubicBezTo>
                  <a:cubicBezTo>
                    <a:pt x="86" y="6"/>
                    <a:pt x="88" y="17"/>
                    <a:pt x="86" y="22"/>
                  </a:cubicBezTo>
                  <a:cubicBezTo>
                    <a:pt x="85" y="26"/>
                    <a:pt x="77" y="31"/>
                    <a:pt x="73" y="34"/>
                  </a:cubicBezTo>
                  <a:cubicBezTo>
                    <a:pt x="58" y="47"/>
                    <a:pt x="40" y="60"/>
                    <a:pt x="29" y="71"/>
                  </a:cubicBezTo>
                  <a:cubicBezTo>
                    <a:pt x="45" y="70"/>
                    <a:pt x="64" y="72"/>
                    <a:pt x="79" y="70"/>
                  </a:cubicBezTo>
                  <a:cubicBezTo>
                    <a:pt x="83" y="69"/>
                    <a:pt x="80" y="61"/>
                    <a:pt x="84" y="60"/>
                  </a:cubicBezTo>
                  <a:cubicBezTo>
                    <a:pt x="89" y="60"/>
                    <a:pt x="86" y="68"/>
                    <a:pt x="86" y="73"/>
                  </a:cubicBezTo>
                  <a:cubicBezTo>
                    <a:pt x="86" y="79"/>
                    <a:pt x="87" y="85"/>
                    <a:pt x="86" y="87"/>
                  </a:cubicBezTo>
                  <a:cubicBezTo>
                    <a:pt x="80" y="88"/>
                    <a:pt x="82" y="81"/>
                    <a:pt x="79" y="79"/>
                  </a:cubicBezTo>
                  <a:cubicBezTo>
                    <a:pt x="56" y="76"/>
                    <a:pt x="28" y="78"/>
                    <a:pt x="3" y="78"/>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31" name="Freeform 87">
              <a:extLst>
                <a:ext uri="{FF2B5EF4-FFF2-40B4-BE49-F238E27FC236}">
                  <a16:creationId xmlns:a16="http://schemas.microsoft.com/office/drawing/2014/main" id="{5FC78FA8-39FF-4E19-B863-6AE345AB35A5}"/>
                </a:ext>
              </a:extLst>
            </p:cNvPr>
            <p:cNvSpPr>
              <a:spLocks/>
            </p:cNvSpPr>
            <p:nvPr/>
          </p:nvSpPr>
          <p:spPr bwMode="auto">
            <a:xfrm rot="16200000">
              <a:off x="3171769" y="2544913"/>
              <a:ext cx="181571" cy="201857"/>
            </a:xfrm>
            <a:custGeom>
              <a:avLst/>
              <a:gdLst>
                <a:gd name="T0" fmla="*/ 87 w 88"/>
                <a:gd name="T1" fmla="*/ 5 h 89"/>
                <a:gd name="T2" fmla="*/ 86 w 88"/>
                <a:gd name="T3" fmla="*/ 39 h 89"/>
                <a:gd name="T4" fmla="*/ 80 w 88"/>
                <a:gd name="T5" fmla="*/ 31 h 89"/>
                <a:gd name="T6" fmla="*/ 55 w 88"/>
                <a:gd name="T7" fmla="*/ 47 h 89"/>
                <a:gd name="T8" fmla="*/ 79 w 88"/>
                <a:gd name="T9" fmla="*/ 66 h 89"/>
                <a:gd name="T10" fmla="*/ 85 w 88"/>
                <a:gd name="T11" fmla="*/ 57 h 89"/>
                <a:gd name="T12" fmla="*/ 86 w 88"/>
                <a:gd name="T13" fmla="*/ 84 h 89"/>
                <a:gd name="T14" fmla="*/ 80 w 88"/>
                <a:gd name="T15" fmla="*/ 77 h 89"/>
                <a:gd name="T16" fmla="*/ 50 w 88"/>
                <a:gd name="T17" fmla="*/ 53 h 89"/>
                <a:gd name="T18" fmla="*/ 9 w 88"/>
                <a:gd name="T19" fmla="*/ 81 h 89"/>
                <a:gd name="T20" fmla="*/ 5 w 88"/>
                <a:gd name="T21" fmla="*/ 88 h 89"/>
                <a:gd name="T22" fmla="*/ 5 w 88"/>
                <a:gd name="T23" fmla="*/ 54 h 89"/>
                <a:gd name="T24" fmla="*/ 10 w 88"/>
                <a:gd name="T25" fmla="*/ 62 h 89"/>
                <a:gd name="T26" fmla="*/ 39 w 88"/>
                <a:gd name="T27" fmla="*/ 43 h 89"/>
                <a:gd name="T28" fmla="*/ 10 w 88"/>
                <a:gd name="T29" fmla="*/ 22 h 89"/>
                <a:gd name="T30" fmla="*/ 6 w 88"/>
                <a:gd name="T31" fmla="*/ 31 h 89"/>
                <a:gd name="T32" fmla="*/ 5 w 88"/>
                <a:gd name="T33" fmla="*/ 15 h 89"/>
                <a:gd name="T34" fmla="*/ 5 w 88"/>
                <a:gd name="T35" fmla="*/ 2 h 89"/>
                <a:gd name="T36" fmla="*/ 10 w 88"/>
                <a:gd name="T37" fmla="*/ 9 h 89"/>
                <a:gd name="T38" fmla="*/ 45 w 88"/>
                <a:gd name="T39" fmla="*/ 38 h 89"/>
                <a:gd name="T40" fmla="*/ 83 w 88"/>
                <a:gd name="T41" fmla="*/ 5 h 89"/>
                <a:gd name="T42" fmla="*/ 87 w 88"/>
                <a:gd name="T43" fmla="*/ 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89">
                  <a:moveTo>
                    <a:pt x="87" y="5"/>
                  </a:moveTo>
                  <a:cubicBezTo>
                    <a:pt x="85" y="14"/>
                    <a:pt x="87" y="31"/>
                    <a:pt x="86" y="39"/>
                  </a:cubicBezTo>
                  <a:cubicBezTo>
                    <a:pt x="80" y="41"/>
                    <a:pt x="83" y="33"/>
                    <a:pt x="80" y="31"/>
                  </a:cubicBezTo>
                  <a:cubicBezTo>
                    <a:pt x="72" y="36"/>
                    <a:pt x="65" y="42"/>
                    <a:pt x="55" y="47"/>
                  </a:cubicBezTo>
                  <a:cubicBezTo>
                    <a:pt x="62" y="55"/>
                    <a:pt x="72" y="59"/>
                    <a:pt x="79" y="66"/>
                  </a:cubicBezTo>
                  <a:cubicBezTo>
                    <a:pt x="84" y="66"/>
                    <a:pt x="80" y="57"/>
                    <a:pt x="85" y="57"/>
                  </a:cubicBezTo>
                  <a:cubicBezTo>
                    <a:pt x="88" y="61"/>
                    <a:pt x="85" y="79"/>
                    <a:pt x="86" y="84"/>
                  </a:cubicBezTo>
                  <a:cubicBezTo>
                    <a:pt x="80" y="86"/>
                    <a:pt x="82" y="79"/>
                    <a:pt x="80" y="77"/>
                  </a:cubicBezTo>
                  <a:cubicBezTo>
                    <a:pt x="71" y="67"/>
                    <a:pt x="60" y="61"/>
                    <a:pt x="50" y="53"/>
                  </a:cubicBezTo>
                  <a:cubicBezTo>
                    <a:pt x="36" y="62"/>
                    <a:pt x="22" y="71"/>
                    <a:pt x="9" y="81"/>
                  </a:cubicBezTo>
                  <a:cubicBezTo>
                    <a:pt x="8" y="84"/>
                    <a:pt x="10" y="89"/>
                    <a:pt x="5" y="88"/>
                  </a:cubicBezTo>
                  <a:cubicBezTo>
                    <a:pt x="3" y="80"/>
                    <a:pt x="5" y="63"/>
                    <a:pt x="5" y="54"/>
                  </a:cubicBezTo>
                  <a:cubicBezTo>
                    <a:pt x="11" y="52"/>
                    <a:pt x="8" y="60"/>
                    <a:pt x="10" y="62"/>
                  </a:cubicBezTo>
                  <a:cubicBezTo>
                    <a:pt x="21" y="57"/>
                    <a:pt x="29" y="49"/>
                    <a:pt x="39" y="43"/>
                  </a:cubicBezTo>
                  <a:cubicBezTo>
                    <a:pt x="30" y="35"/>
                    <a:pt x="21" y="28"/>
                    <a:pt x="10" y="22"/>
                  </a:cubicBezTo>
                  <a:cubicBezTo>
                    <a:pt x="6" y="22"/>
                    <a:pt x="11" y="31"/>
                    <a:pt x="6" y="31"/>
                  </a:cubicBezTo>
                  <a:cubicBezTo>
                    <a:pt x="0" y="29"/>
                    <a:pt x="5" y="20"/>
                    <a:pt x="5" y="15"/>
                  </a:cubicBezTo>
                  <a:cubicBezTo>
                    <a:pt x="5" y="10"/>
                    <a:pt x="2" y="5"/>
                    <a:pt x="5" y="2"/>
                  </a:cubicBezTo>
                  <a:cubicBezTo>
                    <a:pt x="10" y="0"/>
                    <a:pt x="8" y="7"/>
                    <a:pt x="10" y="9"/>
                  </a:cubicBezTo>
                  <a:cubicBezTo>
                    <a:pt x="20" y="21"/>
                    <a:pt x="33" y="29"/>
                    <a:pt x="45" y="38"/>
                  </a:cubicBezTo>
                  <a:cubicBezTo>
                    <a:pt x="58" y="27"/>
                    <a:pt x="77" y="23"/>
                    <a:pt x="83" y="5"/>
                  </a:cubicBezTo>
                  <a:cubicBezTo>
                    <a:pt x="85" y="5"/>
                    <a:pt x="86" y="5"/>
                    <a:pt x="87" y="5"/>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32" name="Freeform 88">
              <a:extLst>
                <a:ext uri="{FF2B5EF4-FFF2-40B4-BE49-F238E27FC236}">
                  <a16:creationId xmlns:a16="http://schemas.microsoft.com/office/drawing/2014/main" id="{2AFF5EFA-7B4F-4CEF-96E3-ACBB7F89F35B}"/>
                </a:ext>
              </a:extLst>
            </p:cNvPr>
            <p:cNvSpPr>
              <a:spLocks/>
            </p:cNvSpPr>
            <p:nvPr/>
          </p:nvSpPr>
          <p:spPr bwMode="auto">
            <a:xfrm rot="16200000">
              <a:off x="3335320" y="2603923"/>
              <a:ext cx="175371" cy="77637"/>
            </a:xfrm>
            <a:custGeom>
              <a:avLst/>
              <a:gdLst>
                <a:gd name="T0" fmla="*/ 83 w 85"/>
                <a:gd name="T1" fmla="*/ 33 h 35"/>
                <a:gd name="T2" fmla="*/ 76 w 85"/>
                <a:gd name="T3" fmla="*/ 25 h 35"/>
                <a:gd name="T4" fmla="*/ 9 w 85"/>
                <a:gd name="T5" fmla="*/ 25 h 35"/>
                <a:gd name="T6" fmla="*/ 2 w 85"/>
                <a:gd name="T7" fmla="*/ 33 h 35"/>
                <a:gd name="T8" fmla="*/ 2 w 85"/>
                <a:gd name="T9" fmla="*/ 1 h 35"/>
                <a:gd name="T10" fmla="*/ 8 w 85"/>
                <a:gd name="T11" fmla="*/ 9 h 35"/>
                <a:gd name="T12" fmla="*/ 74 w 85"/>
                <a:gd name="T13" fmla="*/ 10 h 35"/>
                <a:gd name="T14" fmla="*/ 82 w 85"/>
                <a:gd name="T15" fmla="*/ 1 h 35"/>
                <a:gd name="T16" fmla="*/ 83 w 85"/>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3"/>
                  </a:moveTo>
                  <a:cubicBezTo>
                    <a:pt x="77" y="35"/>
                    <a:pt x="79" y="27"/>
                    <a:pt x="76" y="25"/>
                  </a:cubicBezTo>
                  <a:cubicBezTo>
                    <a:pt x="56" y="23"/>
                    <a:pt x="30" y="23"/>
                    <a:pt x="9" y="25"/>
                  </a:cubicBezTo>
                  <a:cubicBezTo>
                    <a:pt x="4" y="25"/>
                    <a:pt x="8" y="34"/>
                    <a:pt x="2" y="33"/>
                  </a:cubicBezTo>
                  <a:cubicBezTo>
                    <a:pt x="1" y="26"/>
                    <a:pt x="0" y="8"/>
                    <a:pt x="2" y="1"/>
                  </a:cubicBezTo>
                  <a:cubicBezTo>
                    <a:pt x="8" y="0"/>
                    <a:pt x="5" y="8"/>
                    <a:pt x="8" y="9"/>
                  </a:cubicBezTo>
                  <a:cubicBezTo>
                    <a:pt x="25" y="7"/>
                    <a:pt x="58" y="16"/>
                    <a:pt x="74" y="10"/>
                  </a:cubicBezTo>
                  <a:cubicBezTo>
                    <a:pt x="80" y="8"/>
                    <a:pt x="77" y="2"/>
                    <a:pt x="82" y="1"/>
                  </a:cubicBezTo>
                  <a:cubicBezTo>
                    <a:pt x="85" y="6"/>
                    <a:pt x="83" y="26"/>
                    <a:pt x="83" y="33"/>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33" name="Freeform 89">
              <a:extLst>
                <a:ext uri="{FF2B5EF4-FFF2-40B4-BE49-F238E27FC236}">
                  <a16:creationId xmlns:a16="http://schemas.microsoft.com/office/drawing/2014/main" id="{38892811-C0B3-49BF-A489-0098AD892F86}"/>
                </a:ext>
              </a:extLst>
            </p:cNvPr>
            <p:cNvSpPr>
              <a:spLocks/>
            </p:cNvSpPr>
            <p:nvPr/>
          </p:nvSpPr>
          <p:spPr bwMode="auto">
            <a:xfrm rot="16200000">
              <a:off x="3557881" y="2546989"/>
              <a:ext cx="175371" cy="191506"/>
            </a:xfrm>
            <a:custGeom>
              <a:avLst/>
              <a:gdLst>
                <a:gd name="T0" fmla="*/ 0 w 85"/>
                <a:gd name="T1" fmla="*/ 52 h 84"/>
                <a:gd name="T2" fmla="*/ 0 w 85"/>
                <a:gd name="T3" fmla="*/ 30 h 84"/>
                <a:gd name="T4" fmla="*/ 75 w 85"/>
                <a:gd name="T5" fmla="*/ 10 h 84"/>
                <a:gd name="T6" fmla="*/ 82 w 85"/>
                <a:gd name="T7" fmla="*/ 1 h 84"/>
                <a:gd name="T8" fmla="*/ 83 w 85"/>
                <a:gd name="T9" fmla="*/ 33 h 84"/>
                <a:gd name="T10" fmla="*/ 76 w 85"/>
                <a:gd name="T11" fmla="*/ 25 h 84"/>
                <a:gd name="T12" fmla="*/ 17 w 85"/>
                <a:gd name="T13" fmla="*/ 26 h 84"/>
                <a:gd name="T14" fmla="*/ 12 w 85"/>
                <a:gd name="T15" fmla="*/ 62 h 84"/>
                <a:gd name="T16" fmla="*/ 74 w 85"/>
                <a:gd name="T17" fmla="*/ 67 h 84"/>
                <a:gd name="T18" fmla="*/ 82 w 85"/>
                <a:gd name="T19" fmla="*/ 56 h 84"/>
                <a:gd name="T20" fmla="*/ 83 w 85"/>
                <a:gd name="T21" fmla="*/ 83 h 84"/>
                <a:gd name="T22" fmla="*/ 74 w 85"/>
                <a:gd name="T23" fmla="*/ 74 h 84"/>
                <a:gd name="T24" fmla="*/ 0 w 85"/>
                <a:gd name="T25"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0" y="52"/>
                  </a:moveTo>
                  <a:cubicBezTo>
                    <a:pt x="0" y="45"/>
                    <a:pt x="0" y="38"/>
                    <a:pt x="0" y="30"/>
                  </a:cubicBezTo>
                  <a:cubicBezTo>
                    <a:pt x="3" y="2"/>
                    <a:pt x="45" y="12"/>
                    <a:pt x="75" y="10"/>
                  </a:cubicBezTo>
                  <a:cubicBezTo>
                    <a:pt x="80" y="10"/>
                    <a:pt x="77" y="0"/>
                    <a:pt x="82" y="1"/>
                  </a:cubicBezTo>
                  <a:cubicBezTo>
                    <a:pt x="85" y="6"/>
                    <a:pt x="82" y="26"/>
                    <a:pt x="83" y="33"/>
                  </a:cubicBezTo>
                  <a:cubicBezTo>
                    <a:pt x="77" y="35"/>
                    <a:pt x="80" y="27"/>
                    <a:pt x="76" y="25"/>
                  </a:cubicBezTo>
                  <a:cubicBezTo>
                    <a:pt x="60" y="25"/>
                    <a:pt x="33" y="19"/>
                    <a:pt x="17" y="26"/>
                  </a:cubicBezTo>
                  <a:cubicBezTo>
                    <a:pt x="7" y="31"/>
                    <a:pt x="3" y="52"/>
                    <a:pt x="12" y="62"/>
                  </a:cubicBezTo>
                  <a:cubicBezTo>
                    <a:pt x="23" y="74"/>
                    <a:pt x="54" y="63"/>
                    <a:pt x="74" y="67"/>
                  </a:cubicBezTo>
                  <a:cubicBezTo>
                    <a:pt x="80" y="66"/>
                    <a:pt x="76" y="56"/>
                    <a:pt x="82" y="56"/>
                  </a:cubicBezTo>
                  <a:cubicBezTo>
                    <a:pt x="85" y="60"/>
                    <a:pt x="82" y="78"/>
                    <a:pt x="83" y="83"/>
                  </a:cubicBezTo>
                  <a:cubicBezTo>
                    <a:pt x="76" y="84"/>
                    <a:pt x="80" y="75"/>
                    <a:pt x="74" y="74"/>
                  </a:cubicBezTo>
                  <a:cubicBezTo>
                    <a:pt x="43" y="73"/>
                    <a:pt x="3" y="81"/>
                    <a:pt x="0" y="52"/>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34" name="Freeform 90">
              <a:extLst>
                <a:ext uri="{FF2B5EF4-FFF2-40B4-BE49-F238E27FC236}">
                  <a16:creationId xmlns:a16="http://schemas.microsoft.com/office/drawing/2014/main" id="{49419A73-64A5-4F1A-AC4B-2A7A56999ACE}"/>
                </a:ext>
              </a:extLst>
            </p:cNvPr>
            <p:cNvSpPr>
              <a:spLocks/>
            </p:cNvSpPr>
            <p:nvPr/>
          </p:nvSpPr>
          <p:spPr bwMode="auto">
            <a:xfrm rot="16200000">
              <a:off x="3771132" y="2543880"/>
              <a:ext cx="183638" cy="201857"/>
            </a:xfrm>
            <a:custGeom>
              <a:avLst/>
              <a:gdLst>
                <a:gd name="T0" fmla="*/ 3 w 89"/>
                <a:gd name="T1" fmla="*/ 77 h 88"/>
                <a:gd name="T2" fmla="*/ 3 w 89"/>
                <a:gd name="T3" fmla="*/ 73 h 88"/>
                <a:gd name="T4" fmla="*/ 72 w 89"/>
                <a:gd name="T5" fmla="*/ 17 h 88"/>
                <a:gd name="T6" fmla="*/ 11 w 89"/>
                <a:gd name="T7" fmla="*/ 18 h 88"/>
                <a:gd name="T8" fmla="*/ 6 w 89"/>
                <a:gd name="T9" fmla="*/ 27 h 88"/>
                <a:gd name="T10" fmla="*/ 5 w 89"/>
                <a:gd name="T11" fmla="*/ 14 h 88"/>
                <a:gd name="T12" fmla="*/ 5 w 89"/>
                <a:gd name="T13" fmla="*/ 0 h 88"/>
                <a:gd name="T14" fmla="*/ 12 w 89"/>
                <a:gd name="T15" fmla="*/ 9 h 88"/>
                <a:gd name="T16" fmla="*/ 79 w 89"/>
                <a:gd name="T17" fmla="*/ 9 h 88"/>
                <a:gd name="T18" fmla="*/ 85 w 89"/>
                <a:gd name="T19" fmla="*/ 1 h 88"/>
                <a:gd name="T20" fmla="*/ 86 w 89"/>
                <a:gd name="T21" fmla="*/ 22 h 88"/>
                <a:gd name="T22" fmla="*/ 73 w 89"/>
                <a:gd name="T23" fmla="*/ 34 h 88"/>
                <a:gd name="T24" fmla="*/ 29 w 89"/>
                <a:gd name="T25" fmla="*/ 71 h 88"/>
                <a:gd name="T26" fmla="*/ 79 w 89"/>
                <a:gd name="T27" fmla="*/ 70 h 88"/>
                <a:gd name="T28" fmla="*/ 84 w 89"/>
                <a:gd name="T29" fmla="*/ 60 h 88"/>
                <a:gd name="T30" fmla="*/ 86 w 89"/>
                <a:gd name="T31" fmla="*/ 73 h 88"/>
                <a:gd name="T32" fmla="*/ 86 w 89"/>
                <a:gd name="T33" fmla="*/ 87 h 88"/>
                <a:gd name="T34" fmla="*/ 80 w 89"/>
                <a:gd name="T35" fmla="*/ 79 h 88"/>
                <a:gd name="T36" fmla="*/ 3 w 89"/>
                <a:gd name="T37" fmla="*/ 7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88">
                  <a:moveTo>
                    <a:pt x="3" y="77"/>
                  </a:moveTo>
                  <a:cubicBezTo>
                    <a:pt x="3" y="76"/>
                    <a:pt x="3" y="74"/>
                    <a:pt x="3" y="73"/>
                  </a:cubicBezTo>
                  <a:cubicBezTo>
                    <a:pt x="26" y="55"/>
                    <a:pt x="49" y="35"/>
                    <a:pt x="72" y="17"/>
                  </a:cubicBezTo>
                  <a:cubicBezTo>
                    <a:pt x="52" y="17"/>
                    <a:pt x="30" y="16"/>
                    <a:pt x="11" y="18"/>
                  </a:cubicBezTo>
                  <a:cubicBezTo>
                    <a:pt x="7" y="18"/>
                    <a:pt x="11" y="27"/>
                    <a:pt x="6" y="27"/>
                  </a:cubicBezTo>
                  <a:cubicBezTo>
                    <a:pt x="0" y="27"/>
                    <a:pt x="5" y="19"/>
                    <a:pt x="5" y="14"/>
                  </a:cubicBezTo>
                  <a:cubicBezTo>
                    <a:pt x="5" y="9"/>
                    <a:pt x="1" y="2"/>
                    <a:pt x="5" y="0"/>
                  </a:cubicBezTo>
                  <a:cubicBezTo>
                    <a:pt x="11" y="0"/>
                    <a:pt x="8" y="8"/>
                    <a:pt x="12" y="9"/>
                  </a:cubicBezTo>
                  <a:cubicBezTo>
                    <a:pt x="35" y="9"/>
                    <a:pt x="57" y="9"/>
                    <a:pt x="79" y="9"/>
                  </a:cubicBezTo>
                  <a:cubicBezTo>
                    <a:pt x="83" y="8"/>
                    <a:pt x="80" y="0"/>
                    <a:pt x="85" y="1"/>
                  </a:cubicBezTo>
                  <a:cubicBezTo>
                    <a:pt x="86" y="5"/>
                    <a:pt x="88" y="16"/>
                    <a:pt x="86" y="22"/>
                  </a:cubicBezTo>
                  <a:cubicBezTo>
                    <a:pt x="85" y="25"/>
                    <a:pt x="77" y="31"/>
                    <a:pt x="73" y="34"/>
                  </a:cubicBezTo>
                  <a:cubicBezTo>
                    <a:pt x="58" y="46"/>
                    <a:pt x="40" y="60"/>
                    <a:pt x="29" y="71"/>
                  </a:cubicBezTo>
                  <a:cubicBezTo>
                    <a:pt x="45" y="70"/>
                    <a:pt x="64" y="72"/>
                    <a:pt x="79" y="70"/>
                  </a:cubicBezTo>
                  <a:cubicBezTo>
                    <a:pt x="84" y="69"/>
                    <a:pt x="80" y="61"/>
                    <a:pt x="84" y="60"/>
                  </a:cubicBezTo>
                  <a:cubicBezTo>
                    <a:pt x="89" y="60"/>
                    <a:pt x="86" y="68"/>
                    <a:pt x="86" y="73"/>
                  </a:cubicBezTo>
                  <a:cubicBezTo>
                    <a:pt x="86" y="79"/>
                    <a:pt x="87" y="84"/>
                    <a:pt x="86" y="87"/>
                  </a:cubicBezTo>
                  <a:cubicBezTo>
                    <a:pt x="81" y="88"/>
                    <a:pt x="82" y="82"/>
                    <a:pt x="80" y="79"/>
                  </a:cubicBezTo>
                  <a:cubicBezTo>
                    <a:pt x="58" y="75"/>
                    <a:pt x="28" y="78"/>
                    <a:pt x="3" y="77"/>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35" name="Freeform 91">
              <a:extLst>
                <a:ext uri="{FF2B5EF4-FFF2-40B4-BE49-F238E27FC236}">
                  <a16:creationId xmlns:a16="http://schemas.microsoft.com/office/drawing/2014/main" id="{38519D1B-7CA2-43FC-95BA-0385D74020FC}"/>
                </a:ext>
              </a:extLst>
            </p:cNvPr>
            <p:cNvSpPr>
              <a:spLocks/>
            </p:cNvSpPr>
            <p:nvPr/>
          </p:nvSpPr>
          <p:spPr bwMode="auto">
            <a:xfrm rot="16200000">
              <a:off x="3940892" y="2603923"/>
              <a:ext cx="175371" cy="77637"/>
            </a:xfrm>
            <a:custGeom>
              <a:avLst/>
              <a:gdLst>
                <a:gd name="T0" fmla="*/ 83 w 85"/>
                <a:gd name="T1" fmla="*/ 34 h 35"/>
                <a:gd name="T2" fmla="*/ 76 w 85"/>
                <a:gd name="T3" fmla="*/ 25 h 35"/>
                <a:gd name="T4" fmla="*/ 9 w 85"/>
                <a:gd name="T5" fmla="*/ 25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7" y="35"/>
                    <a:pt x="80" y="27"/>
                    <a:pt x="76" y="25"/>
                  </a:cubicBezTo>
                  <a:cubicBezTo>
                    <a:pt x="56" y="24"/>
                    <a:pt x="29" y="24"/>
                    <a:pt x="9" y="25"/>
                  </a:cubicBezTo>
                  <a:cubicBezTo>
                    <a:pt x="4" y="26"/>
                    <a:pt x="8" y="34"/>
                    <a:pt x="2" y="34"/>
                  </a:cubicBezTo>
                  <a:cubicBezTo>
                    <a:pt x="0" y="26"/>
                    <a:pt x="1" y="11"/>
                    <a:pt x="2" y="1"/>
                  </a:cubicBezTo>
                  <a:cubicBezTo>
                    <a:pt x="7" y="0"/>
                    <a:pt x="5" y="7"/>
                    <a:pt x="7" y="9"/>
                  </a:cubicBezTo>
                  <a:cubicBezTo>
                    <a:pt x="26" y="13"/>
                    <a:pt x="55" y="11"/>
                    <a:pt x="75" y="10"/>
                  </a:cubicBezTo>
                  <a:cubicBezTo>
                    <a:pt x="80" y="10"/>
                    <a:pt x="77" y="1"/>
                    <a:pt x="82" y="1"/>
                  </a:cubicBezTo>
                  <a:cubicBezTo>
                    <a:pt x="85" y="7"/>
                    <a:pt x="83" y="27"/>
                    <a:pt x="83" y="34"/>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36" name="Freeform 92">
              <a:extLst>
                <a:ext uri="{FF2B5EF4-FFF2-40B4-BE49-F238E27FC236}">
                  <a16:creationId xmlns:a16="http://schemas.microsoft.com/office/drawing/2014/main" id="{6F08D1FD-CB9A-4831-9B5A-C39642C677D6}"/>
                </a:ext>
              </a:extLst>
            </p:cNvPr>
            <p:cNvSpPr>
              <a:spLocks/>
            </p:cNvSpPr>
            <p:nvPr/>
          </p:nvSpPr>
          <p:spPr bwMode="auto">
            <a:xfrm rot="16200000">
              <a:off x="4101342" y="2546989"/>
              <a:ext cx="175371" cy="191506"/>
            </a:xfrm>
            <a:custGeom>
              <a:avLst/>
              <a:gdLst>
                <a:gd name="T0" fmla="*/ 0 w 85"/>
                <a:gd name="T1" fmla="*/ 47 h 86"/>
                <a:gd name="T2" fmla="*/ 0 w 85"/>
                <a:gd name="T3" fmla="*/ 40 h 86"/>
                <a:gd name="T4" fmla="*/ 77 w 85"/>
                <a:gd name="T5" fmla="*/ 7 h 86"/>
                <a:gd name="T6" fmla="*/ 82 w 85"/>
                <a:gd name="T7" fmla="*/ 1 h 86"/>
                <a:gd name="T8" fmla="*/ 82 w 85"/>
                <a:gd name="T9" fmla="*/ 35 h 86"/>
                <a:gd name="T10" fmla="*/ 76 w 85"/>
                <a:gd name="T11" fmla="*/ 24 h 86"/>
                <a:gd name="T12" fmla="*/ 18 w 85"/>
                <a:gd name="T13" fmla="*/ 47 h 86"/>
                <a:gd name="T14" fmla="*/ 76 w 85"/>
                <a:gd name="T15" fmla="*/ 69 h 86"/>
                <a:gd name="T16" fmla="*/ 82 w 85"/>
                <a:gd name="T17" fmla="*/ 59 h 86"/>
                <a:gd name="T18" fmla="*/ 83 w 85"/>
                <a:gd name="T19" fmla="*/ 85 h 86"/>
                <a:gd name="T20" fmla="*/ 75 w 85"/>
                <a:gd name="T21" fmla="*/ 77 h 86"/>
                <a:gd name="T22" fmla="*/ 0 w 85"/>
                <a:gd name="T23" fmla="*/ 4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 h="86">
                  <a:moveTo>
                    <a:pt x="0" y="47"/>
                  </a:moveTo>
                  <a:cubicBezTo>
                    <a:pt x="0" y="44"/>
                    <a:pt x="0" y="42"/>
                    <a:pt x="0" y="40"/>
                  </a:cubicBezTo>
                  <a:cubicBezTo>
                    <a:pt x="25" y="28"/>
                    <a:pt x="53" y="20"/>
                    <a:pt x="77" y="7"/>
                  </a:cubicBezTo>
                  <a:cubicBezTo>
                    <a:pt x="80" y="6"/>
                    <a:pt x="77" y="0"/>
                    <a:pt x="82" y="1"/>
                  </a:cubicBezTo>
                  <a:cubicBezTo>
                    <a:pt x="84" y="8"/>
                    <a:pt x="85" y="28"/>
                    <a:pt x="82" y="35"/>
                  </a:cubicBezTo>
                  <a:cubicBezTo>
                    <a:pt x="77" y="35"/>
                    <a:pt x="80" y="26"/>
                    <a:pt x="76" y="24"/>
                  </a:cubicBezTo>
                  <a:cubicBezTo>
                    <a:pt x="56" y="31"/>
                    <a:pt x="38" y="40"/>
                    <a:pt x="18" y="47"/>
                  </a:cubicBezTo>
                  <a:cubicBezTo>
                    <a:pt x="37" y="54"/>
                    <a:pt x="56" y="62"/>
                    <a:pt x="76" y="69"/>
                  </a:cubicBezTo>
                  <a:cubicBezTo>
                    <a:pt x="81" y="68"/>
                    <a:pt x="76" y="58"/>
                    <a:pt x="82" y="59"/>
                  </a:cubicBezTo>
                  <a:cubicBezTo>
                    <a:pt x="85" y="63"/>
                    <a:pt x="82" y="80"/>
                    <a:pt x="83" y="85"/>
                  </a:cubicBezTo>
                  <a:cubicBezTo>
                    <a:pt x="77" y="86"/>
                    <a:pt x="79" y="79"/>
                    <a:pt x="75" y="77"/>
                  </a:cubicBezTo>
                  <a:cubicBezTo>
                    <a:pt x="50" y="67"/>
                    <a:pt x="25" y="56"/>
                    <a:pt x="0" y="47"/>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37" name="Freeform 93">
              <a:extLst>
                <a:ext uri="{FF2B5EF4-FFF2-40B4-BE49-F238E27FC236}">
                  <a16:creationId xmlns:a16="http://schemas.microsoft.com/office/drawing/2014/main" id="{F92859DD-9517-494E-A9D1-7615C98F7126}"/>
                </a:ext>
              </a:extLst>
            </p:cNvPr>
            <p:cNvSpPr>
              <a:spLocks/>
            </p:cNvSpPr>
            <p:nvPr/>
          </p:nvSpPr>
          <p:spPr bwMode="auto">
            <a:xfrm rot="16200000">
              <a:off x="4296990" y="2563550"/>
              <a:ext cx="177437" cy="160451"/>
            </a:xfrm>
            <a:custGeom>
              <a:avLst/>
              <a:gdLst>
                <a:gd name="T0" fmla="*/ 85 w 86"/>
                <a:gd name="T1" fmla="*/ 62 h 72"/>
                <a:gd name="T2" fmla="*/ 65 w 86"/>
                <a:gd name="T3" fmla="*/ 63 h 72"/>
                <a:gd name="T4" fmla="*/ 75 w 86"/>
                <a:gd name="T5" fmla="*/ 54 h 72"/>
                <a:gd name="T6" fmla="*/ 78 w 86"/>
                <a:gd name="T7" fmla="*/ 26 h 72"/>
                <a:gd name="T8" fmla="*/ 50 w 86"/>
                <a:gd name="T9" fmla="*/ 25 h 72"/>
                <a:gd name="T10" fmla="*/ 50 w 86"/>
                <a:gd name="T11" fmla="*/ 46 h 72"/>
                <a:gd name="T12" fmla="*/ 60 w 86"/>
                <a:gd name="T13" fmla="*/ 53 h 72"/>
                <a:gd name="T14" fmla="*/ 31 w 86"/>
                <a:gd name="T15" fmla="*/ 54 h 72"/>
                <a:gd name="T16" fmla="*/ 40 w 86"/>
                <a:gd name="T17" fmla="*/ 48 h 72"/>
                <a:gd name="T18" fmla="*/ 42 w 86"/>
                <a:gd name="T19" fmla="*/ 25 h 72"/>
                <a:gd name="T20" fmla="*/ 9 w 86"/>
                <a:gd name="T21" fmla="*/ 25 h 72"/>
                <a:gd name="T22" fmla="*/ 11 w 86"/>
                <a:gd name="T23" fmla="*/ 57 h 72"/>
                <a:gd name="T24" fmla="*/ 26 w 86"/>
                <a:gd name="T25" fmla="*/ 69 h 72"/>
                <a:gd name="T26" fmla="*/ 2 w 86"/>
                <a:gd name="T27" fmla="*/ 67 h 72"/>
                <a:gd name="T28" fmla="*/ 3 w 86"/>
                <a:gd name="T29" fmla="*/ 0 h 72"/>
                <a:gd name="T30" fmla="*/ 9 w 86"/>
                <a:gd name="T31" fmla="*/ 10 h 72"/>
                <a:gd name="T32" fmla="*/ 76 w 86"/>
                <a:gd name="T33" fmla="*/ 11 h 72"/>
                <a:gd name="T34" fmla="*/ 83 w 86"/>
                <a:gd name="T35" fmla="*/ 1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4"/>
                    <a:pt x="68" y="63"/>
                    <a:pt x="65" y="63"/>
                  </a:cubicBezTo>
                  <a:cubicBezTo>
                    <a:pt x="64" y="55"/>
                    <a:pt x="72" y="58"/>
                    <a:pt x="75" y="54"/>
                  </a:cubicBezTo>
                  <a:cubicBezTo>
                    <a:pt x="79" y="48"/>
                    <a:pt x="78" y="37"/>
                    <a:pt x="78" y="26"/>
                  </a:cubicBezTo>
                  <a:cubicBezTo>
                    <a:pt x="71" y="24"/>
                    <a:pt x="59" y="26"/>
                    <a:pt x="50" y="25"/>
                  </a:cubicBezTo>
                  <a:cubicBezTo>
                    <a:pt x="48" y="30"/>
                    <a:pt x="48" y="41"/>
                    <a:pt x="50" y="46"/>
                  </a:cubicBezTo>
                  <a:cubicBezTo>
                    <a:pt x="50" y="51"/>
                    <a:pt x="60" y="48"/>
                    <a:pt x="60" y="53"/>
                  </a:cubicBezTo>
                  <a:cubicBezTo>
                    <a:pt x="55" y="56"/>
                    <a:pt x="38" y="54"/>
                    <a:pt x="31" y="54"/>
                  </a:cubicBezTo>
                  <a:cubicBezTo>
                    <a:pt x="30" y="48"/>
                    <a:pt x="37" y="50"/>
                    <a:pt x="40" y="48"/>
                  </a:cubicBezTo>
                  <a:cubicBezTo>
                    <a:pt x="43" y="43"/>
                    <a:pt x="42" y="34"/>
                    <a:pt x="42" y="25"/>
                  </a:cubicBezTo>
                  <a:cubicBezTo>
                    <a:pt x="31" y="25"/>
                    <a:pt x="20" y="25"/>
                    <a:pt x="9" y="25"/>
                  </a:cubicBezTo>
                  <a:cubicBezTo>
                    <a:pt x="8" y="37"/>
                    <a:pt x="6" y="49"/>
                    <a:pt x="11" y="57"/>
                  </a:cubicBezTo>
                  <a:cubicBezTo>
                    <a:pt x="15" y="64"/>
                    <a:pt x="23" y="61"/>
                    <a:pt x="26" y="69"/>
                  </a:cubicBezTo>
                  <a:cubicBezTo>
                    <a:pt x="21" y="72"/>
                    <a:pt x="10" y="66"/>
                    <a:pt x="2" y="67"/>
                  </a:cubicBezTo>
                  <a:cubicBezTo>
                    <a:pt x="3" y="44"/>
                    <a:pt x="0" y="20"/>
                    <a:pt x="3" y="0"/>
                  </a:cubicBezTo>
                  <a:cubicBezTo>
                    <a:pt x="9" y="0"/>
                    <a:pt x="6" y="9"/>
                    <a:pt x="9" y="10"/>
                  </a:cubicBezTo>
                  <a:cubicBezTo>
                    <a:pt x="30" y="12"/>
                    <a:pt x="54" y="10"/>
                    <a:pt x="76" y="11"/>
                  </a:cubicBezTo>
                  <a:cubicBezTo>
                    <a:pt x="81" y="10"/>
                    <a:pt x="78" y="2"/>
                    <a:pt x="83" y="1"/>
                  </a:cubicBezTo>
                  <a:cubicBezTo>
                    <a:pt x="86" y="16"/>
                    <a:pt x="82" y="44"/>
                    <a:pt x="85" y="62"/>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38" name="Freeform 94">
              <a:extLst>
                <a:ext uri="{FF2B5EF4-FFF2-40B4-BE49-F238E27FC236}">
                  <a16:creationId xmlns:a16="http://schemas.microsoft.com/office/drawing/2014/main" id="{9E3EED71-3AE6-4916-BCFD-213DFF9668D7}"/>
                </a:ext>
              </a:extLst>
            </p:cNvPr>
            <p:cNvSpPr>
              <a:spLocks noEditPoints="1"/>
            </p:cNvSpPr>
            <p:nvPr/>
          </p:nvSpPr>
          <p:spPr bwMode="auto">
            <a:xfrm rot="16200000">
              <a:off x="4478674" y="2550619"/>
              <a:ext cx="191906" cy="175978"/>
            </a:xfrm>
            <a:custGeom>
              <a:avLst/>
              <a:gdLst>
                <a:gd name="T0" fmla="*/ 44 w 93"/>
                <a:gd name="T1" fmla="*/ 47 h 77"/>
                <a:gd name="T2" fmla="*/ 11 w 93"/>
                <a:gd name="T3" fmla="*/ 68 h 77"/>
                <a:gd name="T4" fmla="*/ 4 w 93"/>
                <a:gd name="T5" fmla="*/ 77 h 77"/>
                <a:gd name="T6" fmla="*/ 3 w 93"/>
                <a:gd name="T7" fmla="*/ 60 h 77"/>
                <a:gd name="T8" fmla="*/ 40 w 93"/>
                <a:gd name="T9" fmla="*/ 25 h 77"/>
                <a:gd name="T10" fmla="*/ 10 w 93"/>
                <a:gd name="T11" fmla="*/ 26 h 77"/>
                <a:gd name="T12" fmla="*/ 5 w 93"/>
                <a:gd name="T13" fmla="*/ 35 h 77"/>
                <a:gd name="T14" fmla="*/ 4 w 93"/>
                <a:gd name="T15" fmla="*/ 19 h 77"/>
                <a:gd name="T16" fmla="*/ 4 w 93"/>
                <a:gd name="T17" fmla="*/ 2 h 77"/>
                <a:gd name="T18" fmla="*/ 10 w 93"/>
                <a:gd name="T19" fmla="*/ 10 h 77"/>
                <a:gd name="T20" fmla="*/ 78 w 93"/>
                <a:gd name="T21" fmla="*/ 10 h 77"/>
                <a:gd name="T22" fmla="*/ 84 w 93"/>
                <a:gd name="T23" fmla="*/ 1 h 77"/>
                <a:gd name="T24" fmla="*/ 75 w 93"/>
                <a:gd name="T25" fmla="*/ 65 h 77"/>
                <a:gd name="T26" fmla="*/ 44 w 93"/>
                <a:gd name="T27" fmla="*/ 47 h 77"/>
                <a:gd name="T28" fmla="*/ 80 w 93"/>
                <a:gd name="T29" fmla="*/ 28 h 77"/>
                <a:gd name="T30" fmla="*/ 46 w 93"/>
                <a:gd name="T31" fmla="*/ 25 h 77"/>
                <a:gd name="T32" fmla="*/ 80 w 93"/>
                <a:gd name="T33" fmla="*/ 2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3" h="77">
                  <a:moveTo>
                    <a:pt x="44" y="47"/>
                  </a:moveTo>
                  <a:cubicBezTo>
                    <a:pt x="37" y="59"/>
                    <a:pt x="21" y="60"/>
                    <a:pt x="11" y="68"/>
                  </a:cubicBezTo>
                  <a:cubicBezTo>
                    <a:pt x="8" y="71"/>
                    <a:pt x="9" y="76"/>
                    <a:pt x="4" y="77"/>
                  </a:cubicBezTo>
                  <a:cubicBezTo>
                    <a:pt x="0" y="75"/>
                    <a:pt x="4" y="65"/>
                    <a:pt x="3" y="60"/>
                  </a:cubicBezTo>
                  <a:cubicBezTo>
                    <a:pt x="12" y="45"/>
                    <a:pt x="43" y="52"/>
                    <a:pt x="40" y="25"/>
                  </a:cubicBezTo>
                  <a:cubicBezTo>
                    <a:pt x="30" y="26"/>
                    <a:pt x="18" y="24"/>
                    <a:pt x="10" y="26"/>
                  </a:cubicBezTo>
                  <a:cubicBezTo>
                    <a:pt x="6" y="27"/>
                    <a:pt x="10" y="34"/>
                    <a:pt x="5" y="35"/>
                  </a:cubicBezTo>
                  <a:cubicBezTo>
                    <a:pt x="0" y="33"/>
                    <a:pt x="4" y="25"/>
                    <a:pt x="4" y="19"/>
                  </a:cubicBezTo>
                  <a:cubicBezTo>
                    <a:pt x="4" y="13"/>
                    <a:pt x="1" y="7"/>
                    <a:pt x="4" y="2"/>
                  </a:cubicBezTo>
                  <a:cubicBezTo>
                    <a:pt x="10" y="1"/>
                    <a:pt x="7" y="8"/>
                    <a:pt x="10" y="10"/>
                  </a:cubicBezTo>
                  <a:cubicBezTo>
                    <a:pt x="31" y="11"/>
                    <a:pt x="58" y="11"/>
                    <a:pt x="78" y="10"/>
                  </a:cubicBezTo>
                  <a:cubicBezTo>
                    <a:pt x="83" y="9"/>
                    <a:pt x="79" y="0"/>
                    <a:pt x="84" y="1"/>
                  </a:cubicBezTo>
                  <a:cubicBezTo>
                    <a:pt x="84" y="20"/>
                    <a:pt x="93" y="58"/>
                    <a:pt x="75" y="65"/>
                  </a:cubicBezTo>
                  <a:cubicBezTo>
                    <a:pt x="61" y="71"/>
                    <a:pt x="45" y="62"/>
                    <a:pt x="44" y="47"/>
                  </a:cubicBezTo>
                  <a:close/>
                  <a:moveTo>
                    <a:pt x="80" y="28"/>
                  </a:moveTo>
                  <a:cubicBezTo>
                    <a:pt x="74" y="22"/>
                    <a:pt x="57" y="27"/>
                    <a:pt x="46" y="25"/>
                  </a:cubicBezTo>
                  <a:cubicBezTo>
                    <a:pt x="36" y="60"/>
                    <a:pt x="88" y="64"/>
                    <a:pt x="80" y="28"/>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39" name="Freeform 95">
              <a:extLst>
                <a:ext uri="{FF2B5EF4-FFF2-40B4-BE49-F238E27FC236}">
                  <a16:creationId xmlns:a16="http://schemas.microsoft.com/office/drawing/2014/main" id="{B50C3E2F-511A-45C7-A65C-6C3B7ACF6ACF}"/>
                </a:ext>
              </a:extLst>
            </p:cNvPr>
            <p:cNvSpPr>
              <a:spLocks/>
            </p:cNvSpPr>
            <p:nvPr/>
          </p:nvSpPr>
          <p:spPr bwMode="auto">
            <a:xfrm rot="16200000">
              <a:off x="4815606" y="2603923"/>
              <a:ext cx="175371" cy="77637"/>
            </a:xfrm>
            <a:custGeom>
              <a:avLst/>
              <a:gdLst>
                <a:gd name="T0" fmla="*/ 83 w 85"/>
                <a:gd name="T1" fmla="*/ 34 h 35"/>
                <a:gd name="T2" fmla="*/ 74 w 85"/>
                <a:gd name="T3" fmla="*/ 24 h 35"/>
                <a:gd name="T4" fmla="*/ 9 w 85"/>
                <a:gd name="T5" fmla="*/ 25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6" y="35"/>
                    <a:pt x="80" y="25"/>
                    <a:pt x="74" y="24"/>
                  </a:cubicBezTo>
                  <a:cubicBezTo>
                    <a:pt x="53" y="25"/>
                    <a:pt x="29" y="23"/>
                    <a:pt x="9" y="25"/>
                  </a:cubicBezTo>
                  <a:cubicBezTo>
                    <a:pt x="4" y="25"/>
                    <a:pt x="8" y="34"/>
                    <a:pt x="2" y="34"/>
                  </a:cubicBezTo>
                  <a:cubicBezTo>
                    <a:pt x="0" y="26"/>
                    <a:pt x="1" y="11"/>
                    <a:pt x="2" y="1"/>
                  </a:cubicBezTo>
                  <a:cubicBezTo>
                    <a:pt x="7" y="0"/>
                    <a:pt x="6" y="6"/>
                    <a:pt x="7" y="9"/>
                  </a:cubicBezTo>
                  <a:cubicBezTo>
                    <a:pt x="26" y="12"/>
                    <a:pt x="55" y="11"/>
                    <a:pt x="75" y="10"/>
                  </a:cubicBezTo>
                  <a:cubicBezTo>
                    <a:pt x="80" y="9"/>
                    <a:pt x="77" y="1"/>
                    <a:pt x="82" y="1"/>
                  </a:cubicBezTo>
                  <a:cubicBezTo>
                    <a:pt x="85" y="7"/>
                    <a:pt x="83" y="27"/>
                    <a:pt x="83" y="34"/>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40" name="Freeform 96">
              <a:extLst>
                <a:ext uri="{FF2B5EF4-FFF2-40B4-BE49-F238E27FC236}">
                  <a16:creationId xmlns:a16="http://schemas.microsoft.com/office/drawing/2014/main" id="{7DA70221-D430-4CB4-9E59-224D2B6D1322}"/>
                </a:ext>
              </a:extLst>
            </p:cNvPr>
            <p:cNvSpPr>
              <a:spLocks/>
            </p:cNvSpPr>
            <p:nvPr/>
          </p:nvSpPr>
          <p:spPr bwMode="auto">
            <a:xfrm rot="16200000">
              <a:off x="4955875" y="2558886"/>
              <a:ext cx="179504" cy="175978"/>
            </a:xfrm>
            <a:custGeom>
              <a:avLst/>
              <a:gdLst>
                <a:gd name="T0" fmla="*/ 87 w 87"/>
                <a:gd name="T1" fmla="*/ 5 h 77"/>
                <a:gd name="T2" fmla="*/ 87 w 87"/>
                <a:gd name="T3" fmla="*/ 75 h 77"/>
                <a:gd name="T4" fmla="*/ 66 w 87"/>
                <a:gd name="T5" fmla="*/ 74 h 77"/>
                <a:gd name="T6" fmla="*/ 77 w 87"/>
                <a:gd name="T7" fmla="*/ 67 h 77"/>
                <a:gd name="T8" fmla="*/ 80 w 87"/>
                <a:gd name="T9" fmla="*/ 46 h 77"/>
                <a:gd name="T10" fmla="*/ 12 w 87"/>
                <a:gd name="T11" fmla="*/ 47 h 77"/>
                <a:gd name="T12" fmla="*/ 6 w 87"/>
                <a:gd name="T13" fmla="*/ 58 h 77"/>
                <a:gd name="T14" fmla="*/ 5 w 87"/>
                <a:gd name="T15" fmla="*/ 45 h 77"/>
                <a:gd name="T16" fmla="*/ 5 w 87"/>
                <a:gd name="T17" fmla="*/ 21 h 77"/>
                <a:gd name="T18" fmla="*/ 10 w 87"/>
                <a:gd name="T19" fmla="*/ 31 h 77"/>
                <a:gd name="T20" fmla="*/ 79 w 87"/>
                <a:gd name="T21" fmla="*/ 33 h 77"/>
                <a:gd name="T22" fmla="*/ 78 w 87"/>
                <a:gd name="T23" fmla="*/ 16 h 77"/>
                <a:gd name="T24" fmla="*/ 66 w 87"/>
                <a:gd name="T25" fmla="*/ 7 h 77"/>
                <a:gd name="T26" fmla="*/ 87 w 87"/>
                <a:gd name="T27"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77">
                  <a:moveTo>
                    <a:pt x="87" y="5"/>
                  </a:moveTo>
                  <a:cubicBezTo>
                    <a:pt x="85" y="27"/>
                    <a:pt x="86" y="54"/>
                    <a:pt x="87" y="75"/>
                  </a:cubicBezTo>
                  <a:cubicBezTo>
                    <a:pt x="81" y="73"/>
                    <a:pt x="72" y="77"/>
                    <a:pt x="66" y="74"/>
                  </a:cubicBezTo>
                  <a:cubicBezTo>
                    <a:pt x="64" y="66"/>
                    <a:pt x="73" y="69"/>
                    <a:pt x="77" y="67"/>
                  </a:cubicBezTo>
                  <a:cubicBezTo>
                    <a:pt x="80" y="62"/>
                    <a:pt x="81" y="55"/>
                    <a:pt x="80" y="46"/>
                  </a:cubicBezTo>
                  <a:cubicBezTo>
                    <a:pt x="58" y="47"/>
                    <a:pt x="33" y="45"/>
                    <a:pt x="12" y="47"/>
                  </a:cubicBezTo>
                  <a:cubicBezTo>
                    <a:pt x="7" y="48"/>
                    <a:pt x="10" y="57"/>
                    <a:pt x="6" y="58"/>
                  </a:cubicBezTo>
                  <a:cubicBezTo>
                    <a:pt x="0" y="57"/>
                    <a:pt x="4" y="49"/>
                    <a:pt x="5" y="45"/>
                  </a:cubicBezTo>
                  <a:cubicBezTo>
                    <a:pt x="5" y="36"/>
                    <a:pt x="1" y="26"/>
                    <a:pt x="5" y="21"/>
                  </a:cubicBezTo>
                  <a:cubicBezTo>
                    <a:pt x="11" y="20"/>
                    <a:pt x="8" y="28"/>
                    <a:pt x="10" y="31"/>
                  </a:cubicBezTo>
                  <a:cubicBezTo>
                    <a:pt x="30" y="35"/>
                    <a:pt x="57" y="32"/>
                    <a:pt x="79" y="33"/>
                  </a:cubicBezTo>
                  <a:cubicBezTo>
                    <a:pt x="81" y="26"/>
                    <a:pt x="81" y="20"/>
                    <a:pt x="78" y="16"/>
                  </a:cubicBezTo>
                  <a:cubicBezTo>
                    <a:pt x="75" y="10"/>
                    <a:pt x="68" y="13"/>
                    <a:pt x="66" y="7"/>
                  </a:cubicBezTo>
                  <a:cubicBezTo>
                    <a:pt x="69" y="0"/>
                    <a:pt x="80" y="7"/>
                    <a:pt x="87" y="5"/>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41" name="Freeform 97">
              <a:extLst>
                <a:ext uri="{FF2B5EF4-FFF2-40B4-BE49-F238E27FC236}">
                  <a16:creationId xmlns:a16="http://schemas.microsoft.com/office/drawing/2014/main" id="{696F364D-26F0-48D0-82C2-898E8D7EC28F}"/>
                </a:ext>
              </a:extLst>
            </p:cNvPr>
            <p:cNvSpPr>
              <a:spLocks/>
            </p:cNvSpPr>
            <p:nvPr/>
          </p:nvSpPr>
          <p:spPr bwMode="auto">
            <a:xfrm rot="16200000">
              <a:off x="5148935" y="2550089"/>
              <a:ext cx="181571" cy="191506"/>
            </a:xfrm>
            <a:custGeom>
              <a:avLst/>
              <a:gdLst>
                <a:gd name="T0" fmla="*/ 87 w 88"/>
                <a:gd name="T1" fmla="*/ 0 h 84"/>
                <a:gd name="T2" fmla="*/ 86 w 88"/>
                <a:gd name="T3" fmla="*/ 34 h 84"/>
                <a:gd name="T4" fmla="*/ 81 w 88"/>
                <a:gd name="T5" fmla="*/ 26 h 84"/>
                <a:gd name="T6" fmla="*/ 48 w 88"/>
                <a:gd name="T7" fmla="*/ 45 h 84"/>
                <a:gd name="T8" fmla="*/ 79 w 88"/>
                <a:gd name="T9" fmla="*/ 65 h 84"/>
                <a:gd name="T10" fmla="*/ 85 w 88"/>
                <a:gd name="T11" fmla="*/ 58 h 84"/>
                <a:gd name="T12" fmla="*/ 86 w 88"/>
                <a:gd name="T13" fmla="*/ 82 h 84"/>
                <a:gd name="T14" fmla="*/ 80 w 88"/>
                <a:gd name="T15" fmla="*/ 76 h 84"/>
                <a:gd name="T16" fmla="*/ 41 w 88"/>
                <a:gd name="T17" fmla="*/ 48 h 84"/>
                <a:gd name="T18" fmla="*/ 11 w 88"/>
                <a:gd name="T19" fmla="*/ 49 h 84"/>
                <a:gd name="T20" fmla="*/ 6 w 88"/>
                <a:gd name="T21" fmla="*/ 60 h 84"/>
                <a:gd name="T22" fmla="*/ 5 w 88"/>
                <a:gd name="T23" fmla="*/ 48 h 84"/>
                <a:gd name="T24" fmla="*/ 5 w 88"/>
                <a:gd name="T25" fmla="*/ 22 h 84"/>
                <a:gd name="T26" fmla="*/ 10 w 88"/>
                <a:gd name="T27" fmla="*/ 33 h 84"/>
                <a:gd name="T28" fmla="*/ 40 w 88"/>
                <a:gd name="T29" fmla="*/ 34 h 84"/>
                <a:gd name="T30" fmla="*/ 60 w 88"/>
                <a:gd name="T31" fmla="*/ 21 h 84"/>
                <a:gd name="T32" fmla="*/ 83 w 88"/>
                <a:gd name="T33" fmla="*/ 0 h 84"/>
                <a:gd name="T34" fmla="*/ 87 w 88"/>
                <a:gd name="T3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4">
                  <a:moveTo>
                    <a:pt x="87" y="0"/>
                  </a:moveTo>
                  <a:cubicBezTo>
                    <a:pt x="85" y="10"/>
                    <a:pt x="87" y="26"/>
                    <a:pt x="86" y="34"/>
                  </a:cubicBezTo>
                  <a:cubicBezTo>
                    <a:pt x="80" y="36"/>
                    <a:pt x="82" y="29"/>
                    <a:pt x="81" y="26"/>
                  </a:cubicBezTo>
                  <a:cubicBezTo>
                    <a:pt x="71" y="29"/>
                    <a:pt x="60" y="40"/>
                    <a:pt x="48" y="45"/>
                  </a:cubicBezTo>
                  <a:cubicBezTo>
                    <a:pt x="57" y="53"/>
                    <a:pt x="68" y="59"/>
                    <a:pt x="79" y="65"/>
                  </a:cubicBezTo>
                  <a:cubicBezTo>
                    <a:pt x="84" y="65"/>
                    <a:pt x="80" y="57"/>
                    <a:pt x="85" y="58"/>
                  </a:cubicBezTo>
                  <a:cubicBezTo>
                    <a:pt x="88" y="62"/>
                    <a:pt x="86" y="77"/>
                    <a:pt x="86" y="82"/>
                  </a:cubicBezTo>
                  <a:cubicBezTo>
                    <a:pt x="81" y="84"/>
                    <a:pt x="82" y="78"/>
                    <a:pt x="80" y="76"/>
                  </a:cubicBezTo>
                  <a:cubicBezTo>
                    <a:pt x="68" y="66"/>
                    <a:pt x="54" y="58"/>
                    <a:pt x="41" y="48"/>
                  </a:cubicBezTo>
                  <a:cubicBezTo>
                    <a:pt x="31" y="48"/>
                    <a:pt x="20" y="47"/>
                    <a:pt x="11" y="49"/>
                  </a:cubicBezTo>
                  <a:cubicBezTo>
                    <a:pt x="7" y="51"/>
                    <a:pt x="10" y="59"/>
                    <a:pt x="6" y="60"/>
                  </a:cubicBezTo>
                  <a:cubicBezTo>
                    <a:pt x="0" y="60"/>
                    <a:pt x="4" y="52"/>
                    <a:pt x="5" y="48"/>
                  </a:cubicBezTo>
                  <a:cubicBezTo>
                    <a:pt x="5" y="39"/>
                    <a:pt x="1" y="28"/>
                    <a:pt x="5" y="22"/>
                  </a:cubicBezTo>
                  <a:cubicBezTo>
                    <a:pt x="11" y="22"/>
                    <a:pt x="8" y="30"/>
                    <a:pt x="10" y="33"/>
                  </a:cubicBezTo>
                  <a:cubicBezTo>
                    <a:pt x="20" y="34"/>
                    <a:pt x="31" y="37"/>
                    <a:pt x="40" y="34"/>
                  </a:cubicBezTo>
                  <a:cubicBezTo>
                    <a:pt x="46" y="33"/>
                    <a:pt x="52" y="26"/>
                    <a:pt x="60" y="21"/>
                  </a:cubicBezTo>
                  <a:cubicBezTo>
                    <a:pt x="70" y="15"/>
                    <a:pt x="81" y="12"/>
                    <a:pt x="83" y="0"/>
                  </a:cubicBezTo>
                  <a:cubicBezTo>
                    <a:pt x="85" y="0"/>
                    <a:pt x="86" y="0"/>
                    <a:pt x="87" y="0"/>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42" name="Freeform 98">
              <a:extLst>
                <a:ext uri="{FF2B5EF4-FFF2-40B4-BE49-F238E27FC236}">
                  <a16:creationId xmlns:a16="http://schemas.microsoft.com/office/drawing/2014/main" id="{E8E21BA8-7CFA-4D63-B916-015B5C46B367}"/>
                </a:ext>
              </a:extLst>
            </p:cNvPr>
            <p:cNvSpPr>
              <a:spLocks/>
            </p:cNvSpPr>
            <p:nvPr/>
          </p:nvSpPr>
          <p:spPr bwMode="auto">
            <a:xfrm rot="16200000">
              <a:off x="5622002" y="2570792"/>
              <a:ext cx="177437" cy="150099"/>
            </a:xfrm>
            <a:custGeom>
              <a:avLst/>
              <a:gdLst>
                <a:gd name="T0" fmla="*/ 86 w 86"/>
                <a:gd name="T1" fmla="*/ 62 h 66"/>
                <a:gd name="T2" fmla="*/ 65 w 86"/>
                <a:gd name="T3" fmla="*/ 61 h 66"/>
                <a:gd name="T4" fmla="*/ 77 w 86"/>
                <a:gd name="T5" fmla="*/ 53 h 66"/>
                <a:gd name="T6" fmla="*/ 79 w 86"/>
                <a:gd name="T7" fmla="*/ 27 h 66"/>
                <a:gd name="T8" fmla="*/ 49 w 86"/>
                <a:gd name="T9" fmla="*/ 25 h 66"/>
                <a:gd name="T10" fmla="*/ 50 w 86"/>
                <a:gd name="T11" fmla="*/ 48 h 66"/>
                <a:gd name="T12" fmla="*/ 60 w 86"/>
                <a:gd name="T13" fmla="*/ 54 h 66"/>
                <a:gd name="T14" fmla="*/ 31 w 86"/>
                <a:gd name="T15" fmla="*/ 55 h 66"/>
                <a:gd name="T16" fmla="*/ 41 w 86"/>
                <a:gd name="T17" fmla="*/ 49 h 66"/>
                <a:gd name="T18" fmla="*/ 42 w 86"/>
                <a:gd name="T19" fmla="*/ 25 h 66"/>
                <a:gd name="T20" fmla="*/ 11 w 86"/>
                <a:gd name="T21" fmla="*/ 26 h 66"/>
                <a:gd name="T22" fmla="*/ 5 w 86"/>
                <a:gd name="T23" fmla="*/ 36 h 66"/>
                <a:gd name="T24" fmla="*/ 4 w 86"/>
                <a:gd name="T25" fmla="*/ 15 h 66"/>
                <a:gd name="T26" fmla="*/ 4 w 86"/>
                <a:gd name="T27" fmla="*/ 1 h 66"/>
                <a:gd name="T28" fmla="*/ 10 w 86"/>
                <a:gd name="T29" fmla="*/ 10 h 66"/>
                <a:gd name="T30" fmla="*/ 76 w 86"/>
                <a:gd name="T31" fmla="*/ 11 h 66"/>
                <a:gd name="T32" fmla="*/ 84 w 86"/>
                <a:gd name="T33" fmla="*/ 2 h 66"/>
                <a:gd name="T34" fmla="*/ 86 w 86"/>
                <a:gd name="T35" fmla="*/ 3 h 66"/>
                <a:gd name="T36" fmla="*/ 86 w 86"/>
                <a:gd name="T3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66">
                  <a:moveTo>
                    <a:pt x="86" y="62"/>
                  </a:moveTo>
                  <a:cubicBezTo>
                    <a:pt x="80" y="61"/>
                    <a:pt x="69" y="66"/>
                    <a:pt x="65" y="61"/>
                  </a:cubicBezTo>
                  <a:cubicBezTo>
                    <a:pt x="67" y="54"/>
                    <a:pt x="74" y="58"/>
                    <a:pt x="77" y="53"/>
                  </a:cubicBezTo>
                  <a:cubicBezTo>
                    <a:pt x="82" y="46"/>
                    <a:pt x="78" y="38"/>
                    <a:pt x="79" y="27"/>
                  </a:cubicBezTo>
                  <a:cubicBezTo>
                    <a:pt x="73" y="23"/>
                    <a:pt x="59" y="26"/>
                    <a:pt x="49" y="25"/>
                  </a:cubicBezTo>
                  <a:cubicBezTo>
                    <a:pt x="48" y="31"/>
                    <a:pt x="46" y="43"/>
                    <a:pt x="50" y="48"/>
                  </a:cubicBezTo>
                  <a:cubicBezTo>
                    <a:pt x="53" y="52"/>
                    <a:pt x="56" y="50"/>
                    <a:pt x="60" y="54"/>
                  </a:cubicBezTo>
                  <a:cubicBezTo>
                    <a:pt x="58" y="59"/>
                    <a:pt x="36" y="57"/>
                    <a:pt x="31" y="55"/>
                  </a:cubicBezTo>
                  <a:cubicBezTo>
                    <a:pt x="31" y="49"/>
                    <a:pt x="40" y="53"/>
                    <a:pt x="41" y="49"/>
                  </a:cubicBezTo>
                  <a:cubicBezTo>
                    <a:pt x="42" y="42"/>
                    <a:pt x="42" y="33"/>
                    <a:pt x="42" y="25"/>
                  </a:cubicBezTo>
                  <a:cubicBezTo>
                    <a:pt x="32" y="25"/>
                    <a:pt x="20" y="24"/>
                    <a:pt x="11" y="26"/>
                  </a:cubicBezTo>
                  <a:cubicBezTo>
                    <a:pt x="6" y="26"/>
                    <a:pt x="10" y="35"/>
                    <a:pt x="5" y="36"/>
                  </a:cubicBezTo>
                  <a:cubicBezTo>
                    <a:pt x="0" y="34"/>
                    <a:pt x="4" y="23"/>
                    <a:pt x="4" y="15"/>
                  </a:cubicBezTo>
                  <a:cubicBezTo>
                    <a:pt x="3" y="10"/>
                    <a:pt x="0" y="3"/>
                    <a:pt x="4" y="1"/>
                  </a:cubicBezTo>
                  <a:cubicBezTo>
                    <a:pt x="10" y="0"/>
                    <a:pt x="7" y="9"/>
                    <a:pt x="10" y="10"/>
                  </a:cubicBezTo>
                  <a:cubicBezTo>
                    <a:pt x="27" y="8"/>
                    <a:pt x="60" y="17"/>
                    <a:pt x="76" y="11"/>
                  </a:cubicBezTo>
                  <a:cubicBezTo>
                    <a:pt x="82" y="9"/>
                    <a:pt x="79" y="4"/>
                    <a:pt x="84" y="2"/>
                  </a:cubicBezTo>
                  <a:cubicBezTo>
                    <a:pt x="85" y="2"/>
                    <a:pt x="86" y="2"/>
                    <a:pt x="86" y="3"/>
                  </a:cubicBezTo>
                  <a:cubicBezTo>
                    <a:pt x="84" y="21"/>
                    <a:pt x="85" y="44"/>
                    <a:pt x="86" y="62"/>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43" name="Freeform 99">
              <a:extLst>
                <a:ext uri="{FF2B5EF4-FFF2-40B4-BE49-F238E27FC236}">
                  <a16:creationId xmlns:a16="http://schemas.microsoft.com/office/drawing/2014/main" id="{DB68D20E-7619-4607-8294-7AB82CA4EA6C}"/>
                </a:ext>
              </a:extLst>
            </p:cNvPr>
            <p:cNvSpPr>
              <a:spLocks/>
            </p:cNvSpPr>
            <p:nvPr/>
          </p:nvSpPr>
          <p:spPr bwMode="auto">
            <a:xfrm rot="16200000">
              <a:off x="6075408" y="2544913"/>
              <a:ext cx="181571" cy="201857"/>
            </a:xfrm>
            <a:custGeom>
              <a:avLst/>
              <a:gdLst>
                <a:gd name="T0" fmla="*/ 86 w 88"/>
                <a:gd name="T1" fmla="*/ 33 h 90"/>
                <a:gd name="T2" fmla="*/ 78 w 88"/>
                <a:gd name="T3" fmla="*/ 24 h 90"/>
                <a:gd name="T4" fmla="*/ 53 w 88"/>
                <a:gd name="T5" fmla="*/ 24 h 90"/>
                <a:gd name="T6" fmla="*/ 52 w 88"/>
                <a:gd name="T7" fmla="*/ 64 h 90"/>
                <a:gd name="T8" fmla="*/ 77 w 88"/>
                <a:gd name="T9" fmla="*/ 64 h 90"/>
                <a:gd name="T10" fmla="*/ 85 w 88"/>
                <a:gd name="T11" fmla="*/ 55 h 90"/>
                <a:gd name="T12" fmla="*/ 86 w 88"/>
                <a:gd name="T13" fmla="*/ 88 h 90"/>
                <a:gd name="T14" fmla="*/ 80 w 88"/>
                <a:gd name="T15" fmla="*/ 79 h 90"/>
                <a:gd name="T16" fmla="*/ 14 w 88"/>
                <a:gd name="T17" fmla="*/ 79 h 90"/>
                <a:gd name="T18" fmla="*/ 6 w 88"/>
                <a:gd name="T19" fmla="*/ 88 h 90"/>
                <a:gd name="T20" fmla="*/ 5 w 88"/>
                <a:gd name="T21" fmla="*/ 72 h 90"/>
                <a:gd name="T22" fmla="*/ 5 w 88"/>
                <a:gd name="T23" fmla="*/ 55 h 90"/>
                <a:gd name="T24" fmla="*/ 11 w 88"/>
                <a:gd name="T25" fmla="*/ 63 h 90"/>
                <a:gd name="T26" fmla="*/ 45 w 88"/>
                <a:gd name="T27" fmla="*/ 64 h 90"/>
                <a:gd name="T28" fmla="*/ 45 w 88"/>
                <a:gd name="T29" fmla="*/ 24 h 90"/>
                <a:gd name="T30" fmla="*/ 14 w 88"/>
                <a:gd name="T31" fmla="*/ 24 h 90"/>
                <a:gd name="T32" fmla="*/ 5 w 88"/>
                <a:gd name="T33" fmla="*/ 33 h 90"/>
                <a:gd name="T34" fmla="*/ 5 w 88"/>
                <a:gd name="T35" fmla="*/ 1 h 90"/>
                <a:gd name="T36" fmla="*/ 10 w 88"/>
                <a:gd name="T37" fmla="*/ 8 h 90"/>
                <a:gd name="T38" fmla="*/ 78 w 88"/>
                <a:gd name="T39" fmla="*/ 9 h 90"/>
                <a:gd name="T40" fmla="*/ 85 w 88"/>
                <a:gd name="T41" fmla="*/ 1 h 90"/>
                <a:gd name="T42" fmla="*/ 86 w 88"/>
                <a:gd name="T43" fmla="*/ 3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90">
                  <a:moveTo>
                    <a:pt x="86" y="33"/>
                  </a:moveTo>
                  <a:cubicBezTo>
                    <a:pt x="79" y="34"/>
                    <a:pt x="83" y="25"/>
                    <a:pt x="78" y="24"/>
                  </a:cubicBezTo>
                  <a:cubicBezTo>
                    <a:pt x="70" y="24"/>
                    <a:pt x="61" y="24"/>
                    <a:pt x="53" y="24"/>
                  </a:cubicBezTo>
                  <a:cubicBezTo>
                    <a:pt x="50" y="35"/>
                    <a:pt x="52" y="51"/>
                    <a:pt x="52" y="64"/>
                  </a:cubicBezTo>
                  <a:cubicBezTo>
                    <a:pt x="60" y="64"/>
                    <a:pt x="69" y="64"/>
                    <a:pt x="77" y="64"/>
                  </a:cubicBezTo>
                  <a:cubicBezTo>
                    <a:pt x="83" y="64"/>
                    <a:pt x="79" y="54"/>
                    <a:pt x="85" y="55"/>
                  </a:cubicBezTo>
                  <a:cubicBezTo>
                    <a:pt x="88" y="60"/>
                    <a:pt x="86" y="81"/>
                    <a:pt x="86" y="88"/>
                  </a:cubicBezTo>
                  <a:cubicBezTo>
                    <a:pt x="80" y="90"/>
                    <a:pt x="83" y="81"/>
                    <a:pt x="80" y="79"/>
                  </a:cubicBezTo>
                  <a:cubicBezTo>
                    <a:pt x="64" y="82"/>
                    <a:pt x="30" y="73"/>
                    <a:pt x="14" y="79"/>
                  </a:cubicBezTo>
                  <a:cubicBezTo>
                    <a:pt x="8" y="81"/>
                    <a:pt x="10" y="85"/>
                    <a:pt x="6" y="88"/>
                  </a:cubicBezTo>
                  <a:cubicBezTo>
                    <a:pt x="0" y="86"/>
                    <a:pt x="4" y="78"/>
                    <a:pt x="5" y="72"/>
                  </a:cubicBezTo>
                  <a:cubicBezTo>
                    <a:pt x="5" y="66"/>
                    <a:pt x="2" y="60"/>
                    <a:pt x="5" y="55"/>
                  </a:cubicBezTo>
                  <a:cubicBezTo>
                    <a:pt x="11" y="54"/>
                    <a:pt x="7" y="62"/>
                    <a:pt x="11" y="63"/>
                  </a:cubicBezTo>
                  <a:cubicBezTo>
                    <a:pt x="21" y="65"/>
                    <a:pt x="34" y="64"/>
                    <a:pt x="45" y="64"/>
                  </a:cubicBezTo>
                  <a:cubicBezTo>
                    <a:pt x="45" y="51"/>
                    <a:pt x="45" y="37"/>
                    <a:pt x="45" y="24"/>
                  </a:cubicBezTo>
                  <a:cubicBezTo>
                    <a:pt x="35" y="26"/>
                    <a:pt x="22" y="21"/>
                    <a:pt x="14" y="24"/>
                  </a:cubicBezTo>
                  <a:cubicBezTo>
                    <a:pt x="8" y="26"/>
                    <a:pt x="11" y="31"/>
                    <a:pt x="5" y="33"/>
                  </a:cubicBezTo>
                  <a:cubicBezTo>
                    <a:pt x="3" y="26"/>
                    <a:pt x="4" y="10"/>
                    <a:pt x="5" y="1"/>
                  </a:cubicBezTo>
                  <a:cubicBezTo>
                    <a:pt x="10" y="0"/>
                    <a:pt x="8" y="6"/>
                    <a:pt x="10" y="8"/>
                  </a:cubicBezTo>
                  <a:cubicBezTo>
                    <a:pt x="29" y="12"/>
                    <a:pt x="58" y="11"/>
                    <a:pt x="78" y="9"/>
                  </a:cubicBezTo>
                  <a:cubicBezTo>
                    <a:pt x="83" y="9"/>
                    <a:pt x="80" y="0"/>
                    <a:pt x="85" y="1"/>
                  </a:cubicBezTo>
                  <a:cubicBezTo>
                    <a:pt x="88" y="6"/>
                    <a:pt x="86" y="26"/>
                    <a:pt x="86" y="33"/>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44" name="Freeform 100">
              <a:extLst>
                <a:ext uri="{FF2B5EF4-FFF2-40B4-BE49-F238E27FC236}">
                  <a16:creationId xmlns:a16="http://schemas.microsoft.com/office/drawing/2014/main" id="{E1F26E09-06D4-426F-AAE2-76CB6257CEF3}"/>
                </a:ext>
              </a:extLst>
            </p:cNvPr>
            <p:cNvSpPr>
              <a:spLocks/>
            </p:cNvSpPr>
            <p:nvPr/>
          </p:nvSpPr>
          <p:spPr bwMode="auto">
            <a:xfrm rot="16200000">
              <a:off x="6249310" y="2603923"/>
              <a:ext cx="175371" cy="77637"/>
            </a:xfrm>
            <a:custGeom>
              <a:avLst/>
              <a:gdLst>
                <a:gd name="T0" fmla="*/ 83 w 85"/>
                <a:gd name="T1" fmla="*/ 34 h 35"/>
                <a:gd name="T2" fmla="*/ 74 w 85"/>
                <a:gd name="T3" fmla="*/ 24 h 35"/>
                <a:gd name="T4" fmla="*/ 11 w 85"/>
                <a:gd name="T5" fmla="*/ 24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6" y="35"/>
                    <a:pt x="80" y="25"/>
                    <a:pt x="74" y="24"/>
                  </a:cubicBezTo>
                  <a:cubicBezTo>
                    <a:pt x="57" y="29"/>
                    <a:pt x="26" y="19"/>
                    <a:pt x="11" y="24"/>
                  </a:cubicBezTo>
                  <a:cubicBezTo>
                    <a:pt x="5" y="27"/>
                    <a:pt x="8" y="32"/>
                    <a:pt x="2" y="34"/>
                  </a:cubicBezTo>
                  <a:cubicBezTo>
                    <a:pt x="0" y="26"/>
                    <a:pt x="1" y="11"/>
                    <a:pt x="2" y="1"/>
                  </a:cubicBezTo>
                  <a:cubicBezTo>
                    <a:pt x="7" y="0"/>
                    <a:pt x="6" y="6"/>
                    <a:pt x="7" y="9"/>
                  </a:cubicBezTo>
                  <a:cubicBezTo>
                    <a:pt x="26" y="13"/>
                    <a:pt x="55" y="11"/>
                    <a:pt x="75" y="10"/>
                  </a:cubicBezTo>
                  <a:cubicBezTo>
                    <a:pt x="80" y="10"/>
                    <a:pt x="77" y="1"/>
                    <a:pt x="82" y="1"/>
                  </a:cubicBezTo>
                  <a:cubicBezTo>
                    <a:pt x="85" y="7"/>
                    <a:pt x="83" y="27"/>
                    <a:pt x="83" y="34"/>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45" name="Freeform 101">
              <a:extLst>
                <a:ext uri="{FF2B5EF4-FFF2-40B4-BE49-F238E27FC236}">
                  <a16:creationId xmlns:a16="http://schemas.microsoft.com/office/drawing/2014/main" id="{13579558-64F8-4F78-AE5B-55C3E884C5D6}"/>
                </a:ext>
              </a:extLst>
            </p:cNvPr>
            <p:cNvSpPr>
              <a:spLocks/>
            </p:cNvSpPr>
            <p:nvPr/>
          </p:nvSpPr>
          <p:spPr bwMode="auto">
            <a:xfrm rot="16200000">
              <a:off x="6419600" y="2547501"/>
              <a:ext cx="181571" cy="196682"/>
            </a:xfrm>
            <a:custGeom>
              <a:avLst/>
              <a:gdLst>
                <a:gd name="T0" fmla="*/ 3 w 88"/>
                <a:gd name="T1" fmla="*/ 78 h 89"/>
                <a:gd name="T2" fmla="*/ 3 w 88"/>
                <a:gd name="T3" fmla="*/ 73 h 89"/>
                <a:gd name="T4" fmla="*/ 72 w 88"/>
                <a:gd name="T5" fmla="*/ 17 h 89"/>
                <a:gd name="T6" fmla="*/ 12 w 88"/>
                <a:gd name="T7" fmla="*/ 18 h 89"/>
                <a:gd name="T8" fmla="*/ 6 w 88"/>
                <a:gd name="T9" fmla="*/ 27 h 89"/>
                <a:gd name="T10" fmla="*/ 5 w 88"/>
                <a:gd name="T11" fmla="*/ 14 h 89"/>
                <a:gd name="T12" fmla="*/ 5 w 88"/>
                <a:gd name="T13" fmla="*/ 0 h 89"/>
                <a:gd name="T14" fmla="*/ 13 w 88"/>
                <a:gd name="T15" fmla="*/ 10 h 89"/>
                <a:gd name="T16" fmla="*/ 78 w 88"/>
                <a:gd name="T17" fmla="*/ 10 h 89"/>
                <a:gd name="T18" fmla="*/ 85 w 88"/>
                <a:gd name="T19" fmla="*/ 1 h 89"/>
                <a:gd name="T20" fmla="*/ 86 w 88"/>
                <a:gd name="T21" fmla="*/ 22 h 89"/>
                <a:gd name="T22" fmla="*/ 57 w 88"/>
                <a:gd name="T23" fmla="*/ 46 h 89"/>
                <a:gd name="T24" fmla="*/ 28 w 88"/>
                <a:gd name="T25" fmla="*/ 71 h 89"/>
                <a:gd name="T26" fmla="*/ 78 w 88"/>
                <a:gd name="T27" fmla="*/ 70 h 89"/>
                <a:gd name="T28" fmla="*/ 85 w 88"/>
                <a:gd name="T29" fmla="*/ 61 h 89"/>
                <a:gd name="T30" fmla="*/ 86 w 88"/>
                <a:gd name="T31" fmla="*/ 88 h 89"/>
                <a:gd name="T32" fmla="*/ 77 w 88"/>
                <a:gd name="T33" fmla="*/ 78 h 89"/>
                <a:gd name="T34" fmla="*/ 3 w 88"/>
                <a:gd name="T35" fmla="*/ 7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9">
                  <a:moveTo>
                    <a:pt x="3" y="78"/>
                  </a:moveTo>
                  <a:cubicBezTo>
                    <a:pt x="3" y="77"/>
                    <a:pt x="3" y="75"/>
                    <a:pt x="3" y="73"/>
                  </a:cubicBezTo>
                  <a:cubicBezTo>
                    <a:pt x="26" y="55"/>
                    <a:pt x="49" y="36"/>
                    <a:pt x="72" y="17"/>
                  </a:cubicBezTo>
                  <a:cubicBezTo>
                    <a:pt x="52" y="17"/>
                    <a:pt x="30" y="15"/>
                    <a:pt x="12" y="18"/>
                  </a:cubicBezTo>
                  <a:cubicBezTo>
                    <a:pt x="8" y="18"/>
                    <a:pt x="10" y="26"/>
                    <a:pt x="6" y="27"/>
                  </a:cubicBezTo>
                  <a:cubicBezTo>
                    <a:pt x="0" y="26"/>
                    <a:pt x="5" y="18"/>
                    <a:pt x="5" y="14"/>
                  </a:cubicBezTo>
                  <a:cubicBezTo>
                    <a:pt x="5" y="9"/>
                    <a:pt x="2" y="4"/>
                    <a:pt x="5" y="0"/>
                  </a:cubicBezTo>
                  <a:cubicBezTo>
                    <a:pt x="11" y="0"/>
                    <a:pt x="8" y="9"/>
                    <a:pt x="13" y="10"/>
                  </a:cubicBezTo>
                  <a:cubicBezTo>
                    <a:pt x="35" y="10"/>
                    <a:pt x="57" y="10"/>
                    <a:pt x="78" y="10"/>
                  </a:cubicBezTo>
                  <a:cubicBezTo>
                    <a:pt x="83" y="10"/>
                    <a:pt x="79" y="1"/>
                    <a:pt x="85" y="1"/>
                  </a:cubicBezTo>
                  <a:cubicBezTo>
                    <a:pt x="86" y="6"/>
                    <a:pt x="88" y="16"/>
                    <a:pt x="86" y="22"/>
                  </a:cubicBezTo>
                  <a:cubicBezTo>
                    <a:pt x="83" y="31"/>
                    <a:pt x="66" y="40"/>
                    <a:pt x="57" y="46"/>
                  </a:cubicBezTo>
                  <a:cubicBezTo>
                    <a:pt x="46" y="56"/>
                    <a:pt x="36" y="65"/>
                    <a:pt x="28" y="71"/>
                  </a:cubicBezTo>
                  <a:cubicBezTo>
                    <a:pt x="44" y="71"/>
                    <a:pt x="63" y="73"/>
                    <a:pt x="78" y="70"/>
                  </a:cubicBezTo>
                  <a:cubicBezTo>
                    <a:pt x="84" y="70"/>
                    <a:pt x="80" y="61"/>
                    <a:pt x="85" y="61"/>
                  </a:cubicBezTo>
                  <a:cubicBezTo>
                    <a:pt x="88" y="65"/>
                    <a:pt x="86" y="82"/>
                    <a:pt x="86" y="88"/>
                  </a:cubicBezTo>
                  <a:cubicBezTo>
                    <a:pt x="79" y="89"/>
                    <a:pt x="83" y="79"/>
                    <a:pt x="77" y="78"/>
                  </a:cubicBezTo>
                  <a:cubicBezTo>
                    <a:pt x="53" y="78"/>
                    <a:pt x="28" y="78"/>
                    <a:pt x="3" y="78"/>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46" name="Freeform 102">
              <a:extLst>
                <a:ext uri="{FF2B5EF4-FFF2-40B4-BE49-F238E27FC236}">
                  <a16:creationId xmlns:a16="http://schemas.microsoft.com/office/drawing/2014/main" id="{BEB4442A-0C11-4BDF-9AA3-AF96C09F292A}"/>
                </a:ext>
              </a:extLst>
            </p:cNvPr>
            <p:cNvSpPr>
              <a:spLocks/>
            </p:cNvSpPr>
            <p:nvPr/>
          </p:nvSpPr>
          <p:spPr bwMode="auto">
            <a:xfrm rot="16200000">
              <a:off x="6627146" y="2564583"/>
              <a:ext cx="175371" cy="160451"/>
            </a:xfrm>
            <a:custGeom>
              <a:avLst/>
              <a:gdLst>
                <a:gd name="T0" fmla="*/ 85 w 85"/>
                <a:gd name="T1" fmla="*/ 63 h 72"/>
                <a:gd name="T2" fmla="*/ 65 w 85"/>
                <a:gd name="T3" fmla="*/ 62 h 72"/>
                <a:gd name="T4" fmla="*/ 76 w 85"/>
                <a:gd name="T5" fmla="*/ 53 h 72"/>
                <a:gd name="T6" fmla="*/ 77 w 85"/>
                <a:gd name="T7" fmla="*/ 26 h 72"/>
                <a:gd name="T8" fmla="*/ 50 w 85"/>
                <a:gd name="T9" fmla="*/ 25 h 72"/>
                <a:gd name="T10" fmla="*/ 51 w 85"/>
                <a:gd name="T11" fmla="*/ 47 h 72"/>
                <a:gd name="T12" fmla="*/ 60 w 85"/>
                <a:gd name="T13" fmla="*/ 52 h 72"/>
                <a:gd name="T14" fmla="*/ 31 w 85"/>
                <a:gd name="T15" fmla="*/ 53 h 72"/>
                <a:gd name="T16" fmla="*/ 41 w 85"/>
                <a:gd name="T17" fmla="*/ 47 h 72"/>
                <a:gd name="T18" fmla="*/ 42 w 85"/>
                <a:gd name="T19" fmla="*/ 25 h 72"/>
                <a:gd name="T20" fmla="*/ 9 w 85"/>
                <a:gd name="T21" fmla="*/ 25 h 72"/>
                <a:gd name="T22" fmla="*/ 14 w 85"/>
                <a:gd name="T23" fmla="*/ 61 h 72"/>
                <a:gd name="T24" fmla="*/ 26 w 85"/>
                <a:gd name="T25" fmla="*/ 68 h 72"/>
                <a:gd name="T26" fmla="*/ 2 w 85"/>
                <a:gd name="T27" fmla="*/ 66 h 72"/>
                <a:gd name="T28" fmla="*/ 3 w 85"/>
                <a:gd name="T29" fmla="*/ 0 h 72"/>
                <a:gd name="T30" fmla="*/ 8 w 85"/>
                <a:gd name="T31" fmla="*/ 10 h 72"/>
                <a:gd name="T32" fmla="*/ 76 w 85"/>
                <a:gd name="T33" fmla="*/ 11 h 72"/>
                <a:gd name="T34" fmla="*/ 83 w 85"/>
                <a:gd name="T35" fmla="*/ 2 h 72"/>
                <a:gd name="T36" fmla="*/ 85 w 85"/>
                <a:gd name="T37" fmla="*/ 3 h 72"/>
                <a:gd name="T38" fmla="*/ 85 w 85"/>
                <a:gd name="T39" fmla="*/ 6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72">
                  <a:moveTo>
                    <a:pt x="85" y="63"/>
                  </a:moveTo>
                  <a:cubicBezTo>
                    <a:pt x="78" y="61"/>
                    <a:pt x="69" y="67"/>
                    <a:pt x="65" y="62"/>
                  </a:cubicBezTo>
                  <a:cubicBezTo>
                    <a:pt x="66" y="54"/>
                    <a:pt x="73" y="58"/>
                    <a:pt x="76" y="53"/>
                  </a:cubicBezTo>
                  <a:cubicBezTo>
                    <a:pt x="81" y="46"/>
                    <a:pt x="78" y="36"/>
                    <a:pt x="77" y="26"/>
                  </a:cubicBezTo>
                  <a:cubicBezTo>
                    <a:pt x="70" y="24"/>
                    <a:pt x="59" y="26"/>
                    <a:pt x="50" y="25"/>
                  </a:cubicBezTo>
                  <a:cubicBezTo>
                    <a:pt x="48" y="31"/>
                    <a:pt x="48" y="43"/>
                    <a:pt x="51" y="47"/>
                  </a:cubicBezTo>
                  <a:cubicBezTo>
                    <a:pt x="52" y="51"/>
                    <a:pt x="59" y="48"/>
                    <a:pt x="60" y="52"/>
                  </a:cubicBezTo>
                  <a:cubicBezTo>
                    <a:pt x="58" y="57"/>
                    <a:pt x="36" y="56"/>
                    <a:pt x="31" y="53"/>
                  </a:cubicBezTo>
                  <a:cubicBezTo>
                    <a:pt x="31" y="48"/>
                    <a:pt x="40" y="51"/>
                    <a:pt x="41" y="47"/>
                  </a:cubicBezTo>
                  <a:cubicBezTo>
                    <a:pt x="43" y="41"/>
                    <a:pt x="42" y="33"/>
                    <a:pt x="42" y="25"/>
                  </a:cubicBezTo>
                  <a:cubicBezTo>
                    <a:pt x="31" y="25"/>
                    <a:pt x="20" y="25"/>
                    <a:pt x="9" y="25"/>
                  </a:cubicBezTo>
                  <a:cubicBezTo>
                    <a:pt x="8" y="39"/>
                    <a:pt x="6" y="54"/>
                    <a:pt x="14" y="61"/>
                  </a:cubicBezTo>
                  <a:cubicBezTo>
                    <a:pt x="18" y="64"/>
                    <a:pt x="24" y="61"/>
                    <a:pt x="26" y="68"/>
                  </a:cubicBezTo>
                  <a:cubicBezTo>
                    <a:pt x="21" y="72"/>
                    <a:pt x="9" y="66"/>
                    <a:pt x="2" y="66"/>
                  </a:cubicBezTo>
                  <a:cubicBezTo>
                    <a:pt x="4" y="44"/>
                    <a:pt x="0" y="19"/>
                    <a:pt x="3" y="0"/>
                  </a:cubicBezTo>
                  <a:cubicBezTo>
                    <a:pt x="8" y="0"/>
                    <a:pt x="6" y="7"/>
                    <a:pt x="8" y="10"/>
                  </a:cubicBezTo>
                  <a:cubicBezTo>
                    <a:pt x="27" y="13"/>
                    <a:pt x="56" y="12"/>
                    <a:pt x="76" y="11"/>
                  </a:cubicBezTo>
                  <a:cubicBezTo>
                    <a:pt x="81" y="10"/>
                    <a:pt x="78" y="2"/>
                    <a:pt x="83" y="2"/>
                  </a:cubicBezTo>
                  <a:cubicBezTo>
                    <a:pt x="84" y="2"/>
                    <a:pt x="85" y="2"/>
                    <a:pt x="85" y="3"/>
                  </a:cubicBezTo>
                  <a:cubicBezTo>
                    <a:pt x="83" y="21"/>
                    <a:pt x="84" y="44"/>
                    <a:pt x="85" y="63"/>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47" name="Freeform 103">
              <a:extLst>
                <a:ext uri="{FF2B5EF4-FFF2-40B4-BE49-F238E27FC236}">
                  <a16:creationId xmlns:a16="http://schemas.microsoft.com/office/drawing/2014/main" id="{1C1F0684-75FB-4A01-82A4-6B8800545265}"/>
                </a:ext>
              </a:extLst>
            </p:cNvPr>
            <p:cNvSpPr>
              <a:spLocks/>
            </p:cNvSpPr>
            <p:nvPr/>
          </p:nvSpPr>
          <p:spPr bwMode="auto">
            <a:xfrm rot="16200000">
              <a:off x="6983244" y="2563550"/>
              <a:ext cx="177437" cy="160451"/>
            </a:xfrm>
            <a:custGeom>
              <a:avLst/>
              <a:gdLst>
                <a:gd name="T0" fmla="*/ 85 w 86"/>
                <a:gd name="T1" fmla="*/ 62 h 72"/>
                <a:gd name="T2" fmla="*/ 65 w 86"/>
                <a:gd name="T3" fmla="*/ 63 h 72"/>
                <a:gd name="T4" fmla="*/ 75 w 86"/>
                <a:gd name="T5" fmla="*/ 54 h 72"/>
                <a:gd name="T6" fmla="*/ 78 w 86"/>
                <a:gd name="T7" fmla="*/ 26 h 72"/>
                <a:gd name="T8" fmla="*/ 50 w 86"/>
                <a:gd name="T9" fmla="*/ 26 h 72"/>
                <a:gd name="T10" fmla="*/ 50 w 86"/>
                <a:gd name="T11" fmla="*/ 46 h 72"/>
                <a:gd name="T12" fmla="*/ 60 w 86"/>
                <a:gd name="T13" fmla="*/ 53 h 72"/>
                <a:gd name="T14" fmla="*/ 31 w 86"/>
                <a:gd name="T15" fmla="*/ 54 h 72"/>
                <a:gd name="T16" fmla="*/ 40 w 86"/>
                <a:gd name="T17" fmla="*/ 49 h 72"/>
                <a:gd name="T18" fmla="*/ 42 w 86"/>
                <a:gd name="T19" fmla="*/ 26 h 72"/>
                <a:gd name="T20" fmla="*/ 9 w 86"/>
                <a:gd name="T21" fmla="*/ 26 h 72"/>
                <a:gd name="T22" fmla="*/ 12 w 86"/>
                <a:gd name="T23" fmla="*/ 59 h 72"/>
                <a:gd name="T24" fmla="*/ 26 w 86"/>
                <a:gd name="T25" fmla="*/ 69 h 72"/>
                <a:gd name="T26" fmla="*/ 2 w 86"/>
                <a:gd name="T27" fmla="*/ 67 h 72"/>
                <a:gd name="T28" fmla="*/ 3 w 86"/>
                <a:gd name="T29" fmla="*/ 1 h 72"/>
                <a:gd name="T30" fmla="*/ 9 w 86"/>
                <a:gd name="T31" fmla="*/ 10 h 72"/>
                <a:gd name="T32" fmla="*/ 76 w 86"/>
                <a:gd name="T33" fmla="*/ 11 h 72"/>
                <a:gd name="T34" fmla="*/ 83 w 86"/>
                <a:gd name="T35" fmla="*/ 2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4"/>
                    <a:pt x="68" y="63"/>
                    <a:pt x="65" y="63"/>
                  </a:cubicBezTo>
                  <a:cubicBezTo>
                    <a:pt x="64" y="55"/>
                    <a:pt x="72" y="58"/>
                    <a:pt x="75" y="54"/>
                  </a:cubicBezTo>
                  <a:cubicBezTo>
                    <a:pt x="79" y="48"/>
                    <a:pt x="78" y="37"/>
                    <a:pt x="78" y="26"/>
                  </a:cubicBezTo>
                  <a:cubicBezTo>
                    <a:pt x="71" y="24"/>
                    <a:pt x="59" y="26"/>
                    <a:pt x="50" y="26"/>
                  </a:cubicBezTo>
                  <a:cubicBezTo>
                    <a:pt x="48" y="30"/>
                    <a:pt x="48" y="41"/>
                    <a:pt x="50" y="46"/>
                  </a:cubicBezTo>
                  <a:cubicBezTo>
                    <a:pt x="50" y="51"/>
                    <a:pt x="60" y="48"/>
                    <a:pt x="60" y="53"/>
                  </a:cubicBezTo>
                  <a:cubicBezTo>
                    <a:pt x="55" y="56"/>
                    <a:pt x="37" y="53"/>
                    <a:pt x="31" y="54"/>
                  </a:cubicBezTo>
                  <a:cubicBezTo>
                    <a:pt x="30" y="48"/>
                    <a:pt x="37" y="51"/>
                    <a:pt x="40" y="49"/>
                  </a:cubicBezTo>
                  <a:cubicBezTo>
                    <a:pt x="43" y="43"/>
                    <a:pt x="42" y="34"/>
                    <a:pt x="42" y="26"/>
                  </a:cubicBezTo>
                  <a:cubicBezTo>
                    <a:pt x="31" y="26"/>
                    <a:pt x="20" y="26"/>
                    <a:pt x="9" y="26"/>
                  </a:cubicBezTo>
                  <a:cubicBezTo>
                    <a:pt x="8" y="38"/>
                    <a:pt x="6" y="52"/>
                    <a:pt x="12" y="59"/>
                  </a:cubicBezTo>
                  <a:cubicBezTo>
                    <a:pt x="17" y="65"/>
                    <a:pt x="24" y="61"/>
                    <a:pt x="26" y="69"/>
                  </a:cubicBezTo>
                  <a:cubicBezTo>
                    <a:pt x="21" y="72"/>
                    <a:pt x="10" y="66"/>
                    <a:pt x="2" y="67"/>
                  </a:cubicBezTo>
                  <a:cubicBezTo>
                    <a:pt x="3" y="44"/>
                    <a:pt x="0" y="20"/>
                    <a:pt x="3" y="1"/>
                  </a:cubicBezTo>
                  <a:cubicBezTo>
                    <a:pt x="9" y="0"/>
                    <a:pt x="6" y="9"/>
                    <a:pt x="9" y="10"/>
                  </a:cubicBezTo>
                  <a:cubicBezTo>
                    <a:pt x="30" y="12"/>
                    <a:pt x="54" y="11"/>
                    <a:pt x="76" y="11"/>
                  </a:cubicBezTo>
                  <a:cubicBezTo>
                    <a:pt x="81" y="10"/>
                    <a:pt x="78" y="2"/>
                    <a:pt x="83" y="2"/>
                  </a:cubicBezTo>
                  <a:cubicBezTo>
                    <a:pt x="86" y="16"/>
                    <a:pt x="82" y="44"/>
                    <a:pt x="85" y="62"/>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48" name="Freeform 104">
              <a:extLst>
                <a:ext uri="{FF2B5EF4-FFF2-40B4-BE49-F238E27FC236}">
                  <a16:creationId xmlns:a16="http://schemas.microsoft.com/office/drawing/2014/main" id="{C14FFE73-7AF3-4AFA-8B45-B46E89B16F2F}"/>
                </a:ext>
              </a:extLst>
            </p:cNvPr>
            <p:cNvSpPr>
              <a:spLocks/>
            </p:cNvSpPr>
            <p:nvPr/>
          </p:nvSpPr>
          <p:spPr bwMode="auto">
            <a:xfrm rot="16200000">
              <a:off x="7251875" y="2530940"/>
              <a:ext cx="183638" cy="227737"/>
            </a:xfrm>
            <a:custGeom>
              <a:avLst/>
              <a:gdLst>
                <a:gd name="T0" fmla="*/ 87 w 89"/>
                <a:gd name="T1" fmla="*/ 27 h 102"/>
                <a:gd name="T2" fmla="*/ 28 w 89"/>
                <a:gd name="T3" fmla="*/ 51 h 102"/>
                <a:gd name="T4" fmla="*/ 87 w 89"/>
                <a:gd name="T5" fmla="*/ 78 h 102"/>
                <a:gd name="T6" fmla="*/ 86 w 89"/>
                <a:gd name="T7" fmla="*/ 102 h 102"/>
                <a:gd name="T8" fmla="*/ 77 w 89"/>
                <a:gd name="T9" fmla="*/ 92 h 102"/>
                <a:gd name="T10" fmla="*/ 6 w 89"/>
                <a:gd name="T11" fmla="*/ 102 h 102"/>
                <a:gd name="T12" fmla="*/ 5 w 89"/>
                <a:gd name="T13" fmla="*/ 85 h 102"/>
                <a:gd name="T14" fmla="*/ 5 w 89"/>
                <a:gd name="T15" fmla="*/ 69 h 102"/>
                <a:gd name="T16" fmla="*/ 11 w 89"/>
                <a:gd name="T17" fmla="*/ 78 h 102"/>
                <a:gd name="T18" fmla="*/ 72 w 89"/>
                <a:gd name="T19" fmla="*/ 79 h 102"/>
                <a:gd name="T20" fmla="*/ 4 w 89"/>
                <a:gd name="T21" fmla="*/ 49 h 102"/>
                <a:gd name="T22" fmla="*/ 73 w 89"/>
                <a:gd name="T23" fmla="*/ 18 h 102"/>
                <a:gd name="T24" fmla="*/ 12 w 89"/>
                <a:gd name="T25" fmla="*/ 18 h 102"/>
                <a:gd name="T26" fmla="*/ 5 w 89"/>
                <a:gd name="T27" fmla="*/ 27 h 102"/>
                <a:gd name="T28" fmla="*/ 5 w 89"/>
                <a:gd name="T29" fmla="*/ 1 h 102"/>
                <a:gd name="T30" fmla="*/ 13 w 89"/>
                <a:gd name="T31" fmla="*/ 11 h 102"/>
                <a:gd name="T32" fmla="*/ 79 w 89"/>
                <a:gd name="T33" fmla="*/ 11 h 102"/>
                <a:gd name="T34" fmla="*/ 85 w 89"/>
                <a:gd name="T35" fmla="*/ 2 h 102"/>
                <a:gd name="T36" fmla="*/ 87 w 89"/>
                <a:gd name="T37" fmla="*/ 2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102">
                  <a:moveTo>
                    <a:pt x="87" y="27"/>
                  </a:moveTo>
                  <a:cubicBezTo>
                    <a:pt x="67" y="34"/>
                    <a:pt x="48" y="44"/>
                    <a:pt x="28" y="51"/>
                  </a:cubicBezTo>
                  <a:cubicBezTo>
                    <a:pt x="45" y="62"/>
                    <a:pt x="68" y="68"/>
                    <a:pt x="87" y="78"/>
                  </a:cubicBezTo>
                  <a:cubicBezTo>
                    <a:pt x="85" y="85"/>
                    <a:pt x="87" y="97"/>
                    <a:pt x="86" y="102"/>
                  </a:cubicBezTo>
                  <a:cubicBezTo>
                    <a:pt x="80" y="102"/>
                    <a:pt x="83" y="93"/>
                    <a:pt x="77" y="92"/>
                  </a:cubicBezTo>
                  <a:cubicBezTo>
                    <a:pt x="55" y="96"/>
                    <a:pt x="11" y="83"/>
                    <a:pt x="6" y="102"/>
                  </a:cubicBezTo>
                  <a:cubicBezTo>
                    <a:pt x="0" y="100"/>
                    <a:pt x="5" y="91"/>
                    <a:pt x="5" y="85"/>
                  </a:cubicBezTo>
                  <a:cubicBezTo>
                    <a:pt x="5" y="79"/>
                    <a:pt x="1" y="72"/>
                    <a:pt x="5" y="69"/>
                  </a:cubicBezTo>
                  <a:cubicBezTo>
                    <a:pt x="11" y="69"/>
                    <a:pt x="8" y="77"/>
                    <a:pt x="11" y="78"/>
                  </a:cubicBezTo>
                  <a:cubicBezTo>
                    <a:pt x="30" y="80"/>
                    <a:pt x="52" y="78"/>
                    <a:pt x="72" y="79"/>
                  </a:cubicBezTo>
                  <a:cubicBezTo>
                    <a:pt x="50" y="68"/>
                    <a:pt x="26" y="60"/>
                    <a:pt x="4" y="49"/>
                  </a:cubicBezTo>
                  <a:cubicBezTo>
                    <a:pt x="23" y="36"/>
                    <a:pt x="49" y="29"/>
                    <a:pt x="73" y="18"/>
                  </a:cubicBezTo>
                  <a:cubicBezTo>
                    <a:pt x="55" y="17"/>
                    <a:pt x="30" y="17"/>
                    <a:pt x="12" y="18"/>
                  </a:cubicBezTo>
                  <a:cubicBezTo>
                    <a:pt x="7" y="19"/>
                    <a:pt x="11" y="27"/>
                    <a:pt x="5" y="27"/>
                  </a:cubicBezTo>
                  <a:cubicBezTo>
                    <a:pt x="3" y="21"/>
                    <a:pt x="4" y="8"/>
                    <a:pt x="5" y="1"/>
                  </a:cubicBezTo>
                  <a:cubicBezTo>
                    <a:pt x="11" y="0"/>
                    <a:pt x="8" y="10"/>
                    <a:pt x="13" y="11"/>
                  </a:cubicBezTo>
                  <a:cubicBezTo>
                    <a:pt x="35" y="11"/>
                    <a:pt x="57" y="11"/>
                    <a:pt x="79" y="11"/>
                  </a:cubicBezTo>
                  <a:cubicBezTo>
                    <a:pt x="84" y="10"/>
                    <a:pt x="80" y="1"/>
                    <a:pt x="85" y="2"/>
                  </a:cubicBezTo>
                  <a:cubicBezTo>
                    <a:pt x="89" y="6"/>
                    <a:pt x="84" y="20"/>
                    <a:pt x="87" y="27"/>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49" name="Freeform 105">
              <a:extLst>
                <a:ext uri="{FF2B5EF4-FFF2-40B4-BE49-F238E27FC236}">
                  <a16:creationId xmlns:a16="http://schemas.microsoft.com/office/drawing/2014/main" id="{8FB24707-207A-4686-B141-6A882F5AD6DB}"/>
                </a:ext>
              </a:extLst>
            </p:cNvPr>
            <p:cNvSpPr>
              <a:spLocks/>
            </p:cNvSpPr>
            <p:nvPr/>
          </p:nvSpPr>
          <p:spPr bwMode="auto">
            <a:xfrm rot="16200000">
              <a:off x="7482711" y="2560962"/>
              <a:ext cx="177437" cy="165626"/>
            </a:xfrm>
            <a:custGeom>
              <a:avLst/>
              <a:gdLst>
                <a:gd name="T0" fmla="*/ 85 w 86"/>
                <a:gd name="T1" fmla="*/ 62 h 72"/>
                <a:gd name="T2" fmla="*/ 65 w 86"/>
                <a:gd name="T3" fmla="*/ 62 h 72"/>
                <a:gd name="T4" fmla="*/ 75 w 86"/>
                <a:gd name="T5" fmla="*/ 54 h 72"/>
                <a:gd name="T6" fmla="*/ 78 w 86"/>
                <a:gd name="T7" fmla="*/ 26 h 72"/>
                <a:gd name="T8" fmla="*/ 50 w 86"/>
                <a:gd name="T9" fmla="*/ 25 h 72"/>
                <a:gd name="T10" fmla="*/ 50 w 86"/>
                <a:gd name="T11" fmla="*/ 45 h 72"/>
                <a:gd name="T12" fmla="*/ 60 w 86"/>
                <a:gd name="T13" fmla="*/ 53 h 72"/>
                <a:gd name="T14" fmla="*/ 31 w 86"/>
                <a:gd name="T15" fmla="*/ 54 h 72"/>
                <a:gd name="T16" fmla="*/ 40 w 86"/>
                <a:gd name="T17" fmla="*/ 48 h 72"/>
                <a:gd name="T18" fmla="*/ 42 w 86"/>
                <a:gd name="T19" fmla="*/ 25 h 72"/>
                <a:gd name="T20" fmla="*/ 9 w 86"/>
                <a:gd name="T21" fmla="*/ 25 h 72"/>
                <a:gd name="T22" fmla="*/ 13 w 86"/>
                <a:gd name="T23" fmla="*/ 60 h 72"/>
                <a:gd name="T24" fmla="*/ 26 w 86"/>
                <a:gd name="T25" fmla="*/ 68 h 72"/>
                <a:gd name="T26" fmla="*/ 2 w 86"/>
                <a:gd name="T27" fmla="*/ 67 h 72"/>
                <a:gd name="T28" fmla="*/ 3 w 86"/>
                <a:gd name="T29" fmla="*/ 0 h 72"/>
                <a:gd name="T30" fmla="*/ 9 w 86"/>
                <a:gd name="T31" fmla="*/ 10 h 72"/>
                <a:gd name="T32" fmla="*/ 76 w 86"/>
                <a:gd name="T33" fmla="*/ 11 h 72"/>
                <a:gd name="T34" fmla="*/ 83 w 86"/>
                <a:gd name="T35" fmla="*/ 1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3"/>
                    <a:pt x="70" y="64"/>
                    <a:pt x="65" y="62"/>
                  </a:cubicBezTo>
                  <a:cubicBezTo>
                    <a:pt x="64" y="55"/>
                    <a:pt x="73" y="57"/>
                    <a:pt x="75" y="54"/>
                  </a:cubicBezTo>
                  <a:cubicBezTo>
                    <a:pt x="79" y="48"/>
                    <a:pt x="78" y="36"/>
                    <a:pt x="78" y="26"/>
                  </a:cubicBezTo>
                  <a:cubicBezTo>
                    <a:pt x="71" y="24"/>
                    <a:pt x="59" y="26"/>
                    <a:pt x="50" y="25"/>
                  </a:cubicBezTo>
                  <a:cubicBezTo>
                    <a:pt x="48" y="30"/>
                    <a:pt x="48" y="41"/>
                    <a:pt x="50" y="45"/>
                  </a:cubicBezTo>
                  <a:cubicBezTo>
                    <a:pt x="50" y="51"/>
                    <a:pt x="60" y="47"/>
                    <a:pt x="60" y="53"/>
                  </a:cubicBezTo>
                  <a:cubicBezTo>
                    <a:pt x="55" y="56"/>
                    <a:pt x="37" y="53"/>
                    <a:pt x="31" y="54"/>
                  </a:cubicBezTo>
                  <a:cubicBezTo>
                    <a:pt x="30" y="48"/>
                    <a:pt x="37" y="50"/>
                    <a:pt x="40" y="48"/>
                  </a:cubicBezTo>
                  <a:cubicBezTo>
                    <a:pt x="43" y="43"/>
                    <a:pt x="42" y="33"/>
                    <a:pt x="42" y="25"/>
                  </a:cubicBezTo>
                  <a:cubicBezTo>
                    <a:pt x="31" y="25"/>
                    <a:pt x="20" y="25"/>
                    <a:pt x="9" y="25"/>
                  </a:cubicBezTo>
                  <a:cubicBezTo>
                    <a:pt x="8" y="38"/>
                    <a:pt x="6" y="53"/>
                    <a:pt x="13" y="60"/>
                  </a:cubicBezTo>
                  <a:cubicBezTo>
                    <a:pt x="18" y="64"/>
                    <a:pt x="25" y="60"/>
                    <a:pt x="26" y="68"/>
                  </a:cubicBezTo>
                  <a:cubicBezTo>
                    <a:pt x="21" y="72"/>
                    <a:pt x="10" y="65"/>
                    <a:pt x="2" y="67"/>
                  </a:cubicBezTo>
                  <a:cubicBezTo>
                    <a:pt x="3" y="44"/>
                    <a:pt x="0" y="19"/>
                    <a:pt x="3" y="0"/>
                  </a:cubicBezTo>
                  <a:cubicBezTo>
                    <a:pt x="9" y="0"/>
                    <a:pt x="6" y="8"/>
                    <a:pt x="9" y="10"/>
                  </a:cubicBezTo>
                  <a:cubicBezTo>
                    <a:pt x="30" y="12"/>
                    <a:pt x="54" y="10"/>
                    <a:pt x="76" y="11"/>
                  </a:cubicBezTo>
                  <a:cubicBezTo>
                    <a:pt x="81" y="10"/>
                    <a:pt x="78" y="1"/>
                    <a:pt x="83" y="1"/>
                  </a:cubicBezTo>
                  <a:cubicBezTo>
                    <a:pt x="86" y="16"/>
                    <a:pt x="82" y="44"/>
                    <a:pt x="85" y="62"/>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50" name="Freeform 106">
              <a:extLst>
                <a:ext uri="{FF2B5EF4-FFF2-40B4-BE49-F238E27FC236}">
                  <a16:creationId xmlns:a16="http://schemas.microsoft.com/office/drawing/2014/main" id="{1421803F-A97F-4E72-A920-0538D17D19EE}"/>
                </a:ext>
              </a:extLst>
            </p:cNvPr>
            <p:cNvSpPr>
              <a:spLocks noEditPoints="1"/>
            </p:cNvSpPr>
            <p:nvPr/>
          </p:nvSpPr>
          <p:spPr bwMode="auto">
            <a:xfrm rot="16200000">
              <a:off x="7669571" y="2551123"/>
              <a:ext cx="191906" cy="191506"/>
            </a:xfrm>
            <a:custGeom>
              <a:avLst/>
              <a:gdLst>
                <a:gd name="T0" fmla="*/ 8 w 93"/>
                <a:gd name="T1" fmla="*/ 1 h 86"/>
                <a:gd name="T2" fmla="*/ 13 w 93"/>
                <a:gd name="T3" fmla="*/ 11 h 86"/>
                <a:gd name="T4" fmla="*/ 82 w 93"/>
                <a:gd name="T5" fmla="*/ 12 h 86"/>
                <a:gd name="T6" fmla="*/ 88 w 93"/>
                <a:gd name="T7" fmla="*/ 3 h 86"/>
                <a:gd name="T8" fmla="*/ 90 w 93"/>
                <a:gd name="T9" fmla="*/ 4 h 86"/>
                <a:gd name="T10" fmla="*/ 50 w 93"/>
                <a:gd name="T11" fmla="*/ 86 h 86"/>
                <a:gd name="T12" fmla="*/ 8 w 93"/>
                <a:gd name="T13" fmla="*/ 1 h 86"/>
                <a:gd name="T14" fmla="*/ 16 w 93"/>
                <a:gd name="T15" fmla="*/ 56 h 86"/>
                <a:gd name="T16" fmla="*/ 80 w 93"/>
                <a:gd name="T17" fmla="*/ 57 h 86"/>
                <a:gd name="T18" fmla="*/ 84 w 93"/>
                <a:gd name="T19" fmla="*/ 30 h 86"/>
                <a:gd name="T20" fmla="*/ 82 w 93"/>
                <a:gd name="T21" fmla="*/ 27 h 86"/>
                <a:gd name="T22" fmla="*/ 14 w 93"/>
                <a:gd name="T23" fmla="*/ 27 h 86"/>
                <a:gd name="T24" fmla="*/ 16 w 93"/>
                <a:gd name="T25" fmla="*/ 5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6">
                  <a:moveTo>
                    <a:pt x="8" y="1"/>
                  </a:moveTo>
                  <a:cubicBezTo>
                    <a:pt x="14" y="0"/>
                    <a:pt x="10" y="10"/>
                    <a:pt x="13" y="11"/>
                  </a:cubicBezTo>
                  <a:cubicBezTo>
                    <a:pt x="34" y="13"/>
                    <a:pt x="60" y="11"/>
                    <a:pt x="82" y="12"/>
                  </a:cubicBezTo>
                  <a:cubicBezTo>
                    <a:pt x="87" y="11"/>
                    <a:pt x="83" y="2"/>
                    <a:pt x="88" y="3"/>
                  </a:cubicBezTo>
                  <a:cubicBezTo>
                    <a:pt x="89" y="3"/>
                    <a:pt x="90" y="3"/>
                    <a:pt x="90" y="4"/>
                  </a:cubicBezTo>
                  <a:cubicBezTo>
                    <a:pt x="93" y="46"/>
                    <a:pt x="92" y="86"/>
                    <a:pt x="50" y="86"/>
                  </a:cubicBezTo>
                  <a:cubicBezTo>
                    <a:pt x="8" y="86"/>
                    <a:pt x="0" y="44"/>
                    <a:pt x="8" y="1"/>
                  </a:cubicBezTo>
                  <a:close/>
                  <a:moveTo>
                    <a:pt x="16" y="56"/>
                  </a:moveTo>
                  <a:cubicBezTo>
                    <a:pt x="27" y="78"/>
                    <a:pt x="70" y="75"/>
                    <a:pt x="80" y="57"/>
                  </a:cubicBezTo>
                  <a:cubicBezTo>
                    <a:pt x="84" y="50"/>
                    <a:pt x="84" y="41"/>
                    <a:pt x="84" y="30"/>
                  </a:cubicBezTo>
                  <a:cubicBezTo>
                    <a:pt x="84" y="29"/>
                    <a:pt x="83" y="28"/>
                    <a:pt x="82" y="27"/>
                  </a:cubicBezTo>
                  <a:cubicBezTo>
                    <a:pt x="62" y="25"/>
                    <a:pt x="35" y="25"/>
                    <a:pt x="14" y="27"/>
                  </a:cubicBezTo>
                  <a:cubicBezTo>
                    <a:pt x="11" y="39"/>
                    <a:pt x="12" y="48"/>
                    <a:pt x="16" y="56"/>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51" name="Freeform 107">
              <a:extLst>
                <a:ext uri="{FF2B5EF4-FFF2-40B4-BE49-F238E27FC236}">
                  <a16:creationId xmlns:a16="http://schemas.microsoft.com/office/drawing/2014/main" id="{5929EE35-AE7F-44D8-BC42-1FFADAA25169}"/>
                </a:ext>
              </a:extLst>
            </p:cNvPr>
            <p:cNvSpPr>
              <a:spLocks/>
            </p:cNvSpPr>
            <p:nvPr/>
          </p:nvSpPr>
          <p:spPr bwMode="auto">
            <a:xfrm rot="16200000">
              <a:off x="7851228" y="2606511"/>
              <a:ext cx="175371" cy="72461"/>
            </a:xfrm>
            <a:custGeom>
              <a:avLst/>
              <a:gdLst>
                <a:gd name="T0" fmla="*/ 83 w 85"/>
                <a:gd name="T1" fmla="*/ 33 h 34"/>
                <a:gd name="T2" fmla="*/ 76 w 85"/>
                <a:gd name="T3" fmla="*/ 25 h 34"/>
                <a:gd name="T4" fmla="*/ 9 w 85"/>
                <a:gd name="T5" fmla="*/ 25 h 34"/>
                <a:gd name="T6" fmla="*/ 2 w 85"/>
                <a:gd name="T7" fmla="*/ 33 h 34"/>
                <a:gd name="T8" fmla="*/ 2 w 85"/>
                <a:gd name="T9" fmla="*/ 1 h 34"/>
                <a:gd name="T10" fmla="*/ 8 w 85"/>
                <a:gd name="T11" fmla="*/ 9 h 34"/>
                <a:gd name="T12" fmla="*/ 75 w 85"/>
                <a:gd name="T13" fmla="*/ 9 h 34"/>
                <a:gd name="T14" fmla="*/ 82 w 85"/>
                <a:gd name="T15" fmla="*/ 1 h 34"/>
                <a:gd name="T16" fmla="*/ 83 w 85"/>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4">
                  <a:moveTo>
                    <a:pt x="83" y="33"/>
                  </a:moveTo>
                  <a:cubicBezTo>
                    <a:pt x="77" y="34"/>
                    <a:pt x="79" y="27"/>
                    <a:pt x="76" y="25"/>
                  </a:cubicBezTo>
                  <a:cubicBezTo>
                    <a:pt x="56" y="23"/>
                    <a:pt x="29" y="23"/>
                    <a:pt x="9" y="25"/>
                  </a:cubicBezTo>
                  <a:cubicBezTo>
                    <a:pt x="4" y="25"/>
                    <a:pt x="8" y="34"/>
                    <a:pt x="2" y="33"/>
                  </a:cubicBezTo>
                  <a:cubicBezTo>
                    <a:pt x="1" y="26"/>
                    <a:pt x="0" y="8"/>
                    <a:pt x="2" y="1"/>
                  </a:cubicBezTo>
                  <a:cubicBezTo>
                    <a:pt x="8" y="0"/>
                    <a:pt x="5" y="8"/>
                    <a:pt x="8" y="9"/>
                  </a:cubicBezTo>
                  <a:cubicBezTo>
                    <a:pt x="29" y="11"/>
                    <a:pt x="55" y="11"/>
                    <a:pt x="75" y="9"/>
                  </a:cubicBezTo>
                  <a:cubicBezTo>
                    <a:pt x="80" y="9"/>
                    <a:pt x="77" y="0"/>
                    <a:pt x="82" y="1"/>
                  </a:cubicBezTo>
                  <a:cubicBezTo>
                    <a:pt x="85" y="6"/>
                    <a:pt x="83" y="26"/>
                    <a:pt x="83" y="33"/>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52" name="Freeform 108">
              <a:extLst>
                <a:ext uri="{FF2B5EF4-FFF2-40B4-BE49-F238E27FC236}">
                  <a16:creationId xmlns:a16="http://schemas.microsoft.com/office/drawing/2014/main" id="{B5C50AB7-2398-44D4-BA2F-590DDAC20E7A}"/>
                </a:ext>
              </a:extLst>
            </p:cNvPr>
            <p:cNvSpPr>
              <a:spLocks/>
            </p:cNvSpPr>
            <p:nvPr/>
          </p:nvSpPr>
          <p:spPr bwMode="auto">
            <a:xfrm rot="16200000">
              <a:off x="8164366" y="2603923"/>
              <a:ext cx="175371" cy="77637"/>
            </a:xfrm>
            <a:custGeom>
              <a:avLst/>
              <a:gdLst>
                <a:gd name="T0" fmla="*/ 83 w 85"/>
                <a:gd name="T1" fmla="*/ 34 h 34"/>
                <a:gd name="T2" fmla="*/ 74 w 85"/>
                <a:gd name="T3" fmla="*/ 24 h 34"/>
                <a:gd name="T4" fmla="*/ 11 w 85"/>
                <a:gd name="T5" fmla="*/ 24 h 34"/>
                <a:gd name="T6" fmla="*/ 2 w 85"/>
                <a:gd name="T7" fmla="*/ 34 h 34"/>
                <a:gd name="T8" fmla="*/ 2 w 85"/>
                <a:gd name="T9" fmla="*/ 1 h 34"/>
                <a:gd name="T10" fmla="*/ 7 w 85"/>
                <a:gd name="T11" fmla="*/ 9 h 34"/>
                <a:gd name="T12" fmla="*/ 75 w 85"/>
                <a:gd name="T13" fmla="*/ 10 h 34"/>
                <a:gd name="T14" fmla="*/ 82 w 85"/>
                <a:gd name="T15" fmla="*/ 1 h 34"/>
                <a:gd name="T16" fmla="*/ 83 w 85"/>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4">
                  <a:moveTo>
                    <a:pt x="83" y="34"/>
                  </a:moveTo>
                  <a:cubicBezTo>
                    <a:pt x="76" y="34"/>
                    <a:pt x="80" y="25"/>
                    <a:pt x="74" y="24"/>
                  </a:cubicBezTo>
                  <a:cubicBezTo>
                    <a:pt x="57" y="28"/>
                    <a:pt x="26" y="18"/>
                    <a:pt x="11" y="24"/>
                  </a:cubicBezTo>
                  <a:cubicBezTo>
                    <a:pt x="5" y="26"/>
                    <a:pt x="8" y="31"/>
                    <a:pt x="2" y="34"/>
                  </a:cubicBezTo>
                  <a:cubicBezTo>
                    <a:pt x="0" y="26"/>
                    <a:pt x="1" y="11"/>
                    <a:pt x="2" y="1"/>
                  </a:cubicBezTo>
                  <a:cubicBezTo>
                    <a:pt x="7" y="0"/>
                    <a:pt x="6" y="6"/>
                    <a:pt x="7" y="9"/>
                  </a:cubicBezTo>
                  <a:cubicBezTo>
                    <a:pt x="26" y="12"/>
                    <a:pt x="55" y="11"/>
                    <a:pt x="75" y="10"/>
                  </a:cubicBezTo>
                  <a:cubicBezTo>
                    <a:pt x="80" y="9"/>
                    <a:pt x="77" y="0"/>
                    <a:pt x="82" y="1"/>
                  </a:cubicBezTo>
                  <a:cubicBezTo>
                    <a:pt x="85" y="6"/>
                    <a:pt x="83" y="27"/>
                    <a:pt x="83" y="34"/>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53" name="Freeform 109">
              <a:extLst>
                <a:ext uri="{FF2B5EF4-FFF2-40B4-BE49-F238E27FC236}">
                  <a16:creationId xmlns:a16="http://schemas.microsoft.com/office/drawing/2014/main" id="{0384A795-0ED2-488D-AC23-CE6BA2634816}"/>
                </a:ext>
              </a:extLst>
            </p:cNvPr>
            <p:cNvSpPr>
              <a:spLocks/>
            </p:cNvSpPr>
            <p:nvPr/>
          </p:nvSpPr>
          <p:spPr bwMode="auto">
            <a:xfrm rot="16200000">
              <a:off x="8329480" y="2547501"/>
              <a:ext cx="181571" cy="196682"/>
            </a:xfrm>
            <a:custGeom>
              <a:avLst/>
              <a:gdLst>
                <a:gd name="T0" fmla="*/ 3 w 88"/>
                <a:gd name="T1" fmla="*/ 79 h 89"/>
                <a:gd name="T2" fmla="*/ 3 w 88"/>
                <a:gd name="T3" fmla="*/ 74 h 89"/>
                <a:gd name="T4" fmla="*/ 72 w 88"/>
                <a:gd name="T5" fmla="*/ 17 h 89"/>
                <a:gd name="T6" fmla="*/ 12 w 88"/>
                <a:gd name="T7" fmla="*/ 18 h 89"/>
                <a:gd name="T8" fmla="*/ 6 w 88"/>
                <a:gd name="T9" fmla="*/ 28 h 89"/>
                <a:gd name="T10" fmla="*/ 5 w 88"/>
                <a:gd name="T11" fmla="*/ 14 h 89"/>
                <a:gd name="T12" fmla="*/ 5 w 88"/>
                <a:gd name="T13" fmla="*/ 1 h 89"/>
                <a:gd name="T14" fmla="*/ 13 w 88"/>
                <a:gd name="T15" fmla="*/ 10 h 89"/>
                <a:gd name="T16" fmla="*/ 78 w 88"/>
                <a:gd name="T17" fmla="*/ 10 h 89"/>
                <a:gd name="T18" fmla="*/ 85 w 88"/>
                <a:gd name="T19" fmla="*/ 2 h 89"/>
                <a:gd name="T20" fmla="*/ 86 w 88"/>
                <a:gd name="T21" fmla="*/ 22 h 89"/>
                <a:gd name="T22" fmla="*/ 73 w 88"/>
                <a:gd name="T23" fmla="*/ 35 h 89"/>
                <a:gd name="T24" fmla="*/ 28 w 88"/>
                <a:gd name="T25" fmla="*/ 72 h 89"/>
                <a:gd name="T26" fmla="*/ 78 w 88"/>
                <a:gd name="T27" fmla="*/ 71 h 89"/>
                <a:gd name="T28" fmla="*/ 85 w 88"/>
                <a:gd name="T29" fmla="*/ 61 h 89"/>
                <a:gd name="T30" fmla="*/ 86 w 88"/>
                <a:gd name="T31" fmla="*/ 88 h 89"/>
                <a:gd name="T32" fmla="*/ 77 w 88"/>
                <a:gd name="T33" fmla="*/ 79 h 89"/>
                <a:gd name="T34" fmla="*/ 3 w 88"/>
                <a:gd name="T35" fmla="*/ 7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9">
                  <a:moveTo>
                    <a:pt x="3" y="79"/>
                  </a:moveTo>
                  <a:cubicBezTo>
                    <a:pt x="3" y="77"/>
                    <a:pt x="3" y="75"/>
                    <a:pt x="3" y="74"/>
                  </a:cubicBezTo>
                  <a:cubicBezTo>
                    <a:pt x="26" y="55"/>
                    <a:pt x="49" y="37"/>
                    <a:pt x="72" y="17"/>
                  </a:cubicBezTo>
                  <a:cubicBezTo>
                    <a:pt x="52" y="18"/>
                    <a:pt x="30" y="16"/>
                    <a:pt x="12" y="18"/>
                  </a:cubicBezTo>
                  <a:cubicBezTo>
                    <a:pt x="8" y="19"/>
                    <a:pt x="10" y="27"/>
                    <a:pt x="6" y="28"/>
                  </a:cubicBezTo>
                  <a:cubicBezTo>
                    <a:pt x="0" y="27"/>
                    <a:pt x="5" y="19"/>
                    <a:pt x="5" y="14"/>
                  </a:cubicBezTo>
                  <a:cubicBezTo>
                    <a:pt x="5" y="9"/>
                    <a:pt x="2" y="4"/>
                    <a:pt x="5" y="1"/>
                  </a:cubicBezTo>
                  <a:cubicBezTo>
                    <a:pt x="11" y="0"/>
                    <a:pt x="8" y="10"/>
                    <a:pt x="13" y="10"/>
                  </a:cubicBezTo>
                  <a:cubicBezTo>
                    <a:pt x="35" y="10"/>
                    <a:pt x="57" y="10"/>
                    <a:pt x="78" y="10"/>
                  </a:cubicBezTo>
                  <a:cubicBezTo>
                    <a:pt x="83" y="10"/>
                    <a:pt x="79" y="1"/>
                    <a:pt x="85" y="2"/>
                  </a:cubicBezTo>
                  <a:cubicBezTo>
                    <a:pt x="86" y="6"/>
                    <a:pt x="88" y="17"/>
                    <a:pt x="86" y="22"/>
                  </a:cubicBezTo>
                  <a:cubicBezTo>
                    <a:pt x="85" y="26"/>
                    <a:pt x="77" y="32"/>
                    <a:pt x="73" y="35"/>
                  </a:cubicBezTo>
                  <a:cubicBezTo>
                    <a:pt x="58" y="48"/>
                    <a:pt x="39" y="61"/>
                    <a:pt x="28" y="72"/>
                  </a:cubicBezTo>
                  <a:cubicBezTo>
                    <a:pt x="44" y="71"/>
                    <a:pt x="63" y="73"/>
                    <a:pt x="78" y="71"/>
                  </a:cubicBezTo>
                  <a:cubicBezTo>
                    <a:pt x="84" y="71"/>
                    <a:pt x="80" y="61"/>
                    <a:pt x="85" y="61"/>
                  </a:cubicBezTo>
                  <a:cubicBezTo>
                    <a:pt x="88" y="65"/>
                    <a:pt x="86" y="83"/>
                    <a:pt x="86" y="88"/>
                  </a:cubicBezTo>
                  <a:cubicBezTo>
                    <a:pt x="79" y="89"/>
                    <a:pt x="83" y="79"/>
                    <a:pt x="77" y="79"/>
                  </a:cubicBezTo>
                  <a:cubicBezTo>
                    <a:pt x="53" y="79"/>
                    <a:pt x="28" y="79"/>
                    <a:pt x="3" y="79"/>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54" name="Freeform 110">
              <a:extLst>
                <a:ext uri="{FF2B5EF4-FFF2-40B4-BE49-F238E27FC236}">
                  <a16:creationId xmlns:a16="http://schemas.microsoft.com/office/drawing/2014/main" id="{9EEA3DCE-76AA-47B3-A3E2-D7450AE1EC8B}"/>
                </a:ext>
              </a:extLst>
            </p:cNvPr>
            <p:cNvSpPr>
              <a:spLocks/>
            </p:cNvSpPr>
            <p:nvPr/>
          </p:nvSpPr>
          <p:spPr bwMode="auto">
            <a:xfrm rot="16200000">
              <a:off x="8535992" y="2563550"/>
              <a:ext cx="177437" cy="160451"/>
            </a:xfrm>
            <a:custGeom>
              <a:avLst/>
              <a:gdLst>
                <a:gd name="T0" fmla="*/ 26 w 86"/>
                <a:gd name="T1" fmla="*/ 70 h 70"/>
                <a:gd name="T2" fmla="*/ 22 w 86"/>
                <a:gd name="T3" fmla="*/ 70 h 70"/>
                <a:gd name="T4" fmla="*/ 2 w 86"/>
                <a:gd name="T5" fmla="*/ 66 h 70"/>
                <a:gd name="T6" fmla="*/ 3 w 86"/>
                <a:gd name="T7" fmla="*/ 0 h 70"/>
                <a:gd name="T8" fmla="*/ 8 w 86"/>
                <a:gd name="T9" fmla="*/ 9 h 70"/>
                <a:gd name="T10" fmla="*/ 76 w 86"/>
                <a:gd name="T11" fmla="*/ 10 h 70"/>
                <a:gd name="T12" fmla="*/ 83 w 86"/>
                <a:gd name="T13" fmla="*/ 2 h 70"/>
                <a:gd name="T14" fmla="*/ 85 w 86"/>
                <a:gd name="T15" fmla="*/ 62 h 70"/>
                <a:gd name="T16" fmla="*/ 65 w 86"/>
                <a:gd name="T17" fmla="*/ 61 h 70"/>
                <a:gd name="T18" fmla="*/ 76 w 86"/>
                <a:gd name="T19" fmla="*/ 53 h 70"/>
                <a:gd name="T20" fmla="*/ 77 w 86"/>
                <a:gd name="T21" fmla="*/ 26 h 70"/>
                <a:gd name="T22" fmla="*/ 50 w 86"/>
                <a:gd name="T23" fmla="*/ 25 h 70"/>
                <a:gd name="T24" fmla="*/ 60 w 86"/>
                <a:gd name="T25" fmla="*/ 52 h 70"/>
                <a:gd name="T26" fmla="*/ 47 w 86"/>
                <a:gd name="T27" fmla="*/ 54 h 70"/>
                <a:gd name="T28" fmla="*/ 31 w 86"/>
                <a:gd name="T29" fmla="*/ 53 h 70"/>
                <a:gd name="T30" fmla="*/ 41 w 86"/>
                <a:gd name="T31" fmla="*/ 47 h 70"/>
                <a:gd name="T32" fmla="*/ 42 w 86"/>
                <a:gd name="T33" fmla="*/ 25 h 70"/>
                <a:gd name="T34" fmla="*/ 9 w 86"/>
                <a:gd name="T35" fmla="*/ 25 h 70"/>
                <a:gd name="T36" fmla="*/ 26 w 86"/>
                <a:gd name="T37" fmla="*/ 65 h 70"/>
                <a:gd name="T38" fmla="*/ 26 w 86"/>
                <a:gd name="T3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70">
                  <a:moveTo>
                    <a:pt x="26" y="70"/>
                  </a:moveTo>
                  <a:cubicBezTo>
                    <a:pt x="24" y="70"/>
                    <a:pt x="23" y="70"/>
                    <a:pt x="22" y="70"/>
                  </a:cubicBezTo>
                  <a:cubicBezTo>
                    <a:pt x="16" y="68"/>
                    <a:pt x="8" y="67"/>
                    <a:pt x="2" y="66"/>
                  </a:cubicBezTo>
                  <a:cubicBezTo>
                    <a:pt x="4" y="43"/>
                    <a:pt x="0" y="18"/>
                    <a:pt x="3" y="0"/>
                  </a:cubicBezTo>
                  <a:cubicBezTo>
                    <a:pt x="8" y="0"/>
                    <a:pt x="6" y="7"/>
                    <a:pt x="8" y="9"/>
                  </a:cubicBezTo>
                  <a:cubicBezTo>
                    <a:pt x="27" y="13"/>
                    <a:pt x="56" y="11"/>
                    <a:pt x="76" y="10"/>
                  </a:cubicBezTo>
                  <a:cubicBezTo>
                    <a:pt x="81" y="10"/>
                    <a:pt x="78" y="1"/>
                    <a:pt x="83" y="2"/>
                  </a:cubicBezTo>
                  <a:cubicBezTo>
                    <a:pt x="86" y="16"/>
                    <a:pt x="83" y="45"/>
                    <a:pt x="85" y="62"/>
                  </a:cubicBezTo>
                  <a:cubicBezTo>
                    <a:pt x="78" y="60"/>
                    <a:pt x="69" y="66"/>
                    <a:pt x="65" y="61"/>
                  </a:cubicBezTo>
                  <a:cubicBezTo>
                    <a:pt x="66" y="54"/>
                    <a:pt x="73" y="58"/>
                    <a:pt x="76" y="53"/>
                  </a:cubicBezTo>
                  <a:cubicBezTo>
                    <a:pt x="81" y="46"/>
                    <a:pt x="78" y="35"/>
                    <a:pt x="77" y="26"/>
                  </a:cubicBezTo>
                  <a:cubicBezTo>
                    <a:pt x="70" y="23"/>
                    <a:pt x="59" y="25"/>
                    <a:pt x="50" y="25"/>
                  </a:cubicBezTo>
                  <a:cubicBezTo>
                    <a:pt x="46" y="39"/>
                    <a:pt x="50" y="51"/>
                    <a:pt x="60" y="52"/>
                  </a:cubicBezTo>
                  <a:cubicBezTo>
                    <a:pt x="60" y="57"/>
                    <a:pt x="52" y="54"/>
                    <a:pt x="47" y="54"/>
                  </a:cubicBezTo>
                  <a:cubicBezTo>
                    <a:pt x="41" y="55"/>
                    <a:pt x="33" y="56"/>
                    <a:pt x="31" y="53"/>
                  </a:cubicBezTo>
                  <a:cubicBezTo>
                    <a:pt x="31" y="47"/>
                    <a:pt x="40" y="51"/>
                    <a:pt x="41" y="47"/>
                  </a:cubicBezTo>
                  <a:cubicBezTo>
                    <a:pt x="43" y="41"/>
                    <a:pt x="42" y="32"/>
                    <a:pt x="42" y="25"/>
                  </a:cubicBezTo>
                  <a:cubicBezTo>
                    <a:pt x="31" y="25"/>
                    <a:pt x="20" y="25"/>
                    <a:pt x="9" y="25"/>
                  </a:cubicBezTo>
                  <a:cubicBezTo>
                    <a:pt x="6" y="43"/>
                    <a:pt x="8" y="64"/>
                    <a:pt x="26" y="65"/>
                  </a:cubicBezTo>
                  <a:cubicBezTo>
                    <a:pt x="26" y="67"/>
                    <a:pt x="26" y="68"/>
                    <a:pt x="26" y="70"/>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grpSp>
          <p:nvGrpSpPr>
            <p:cNvPr id="55" name="组合 54">
              <a:extLst>
                <a:ext uri="{FF2B5EF4-FFF2-40B4-BE49-F238E27FC236}">
                  <a16:creationId xmlns:a16="http://schemas.microsoft.com/office/drawing/2014/main" id="{2A12047C-E7CA-48A1-A63E-EEFB5BC9F255}"/>
                </a:ext>
              </a:extLst>
            </p:cNvPr>
            <p:cNvGrpSpPr/>
            <p:nvPr/>
          </p:nvGrpSpPr>
          <p:grpSpPr>
            <a:xfrm>
              <a:off x="4315837" y="1701379"/>
              <a:ext cx="4389099" cy="674611"/>
              <a:chOff x="5019428" y="2976185"/>
              <a:chExt cx="4389099" cy="674611"/>
            </a:xfrm>
            <a:solidFill>
              <a:sysClr val="windowText" lastClr="000000">
                <a:lumMod val="75000"/>
                <a:lumOff val="25000"/>
              </a:sysClr>
            </a:solidFill>
          </p:grpSpPr>
          <p:sp>
            <p:nvSpPr>
              <p:cNvPr id="56" name="Freeform 64">
                <a:extLst>
                  <a:ext uri="{FF2B5EF4-FFF2-40B4-BE49-F238E27FC236}">
                    <a16:creationId xmlns:a16="http://schemas.microsoft.com/office/drawing/2014/main" id="{72394E92-87F1-4D13-9C74-A637C5DD0EC2}"/>
                  </a:ext>
                </a:extLst>
              </p:cNvPr>
              <p:cNvSpPr>
                <a:spLocks noEditPoints="1"/>
              </p:cNvSpPr>
              <p:nvPr/>
            </p:nvSpPr>
            <p:spPr bwMode="auto">
              <a:xfrm rot="16200000">
                <a:off x="6222442" y="3061951"/>
                <a:ext cx="668411" cy="496879"/>
              </a:xfrm>
              <a:custGeom>
                <a:avLst/>
                <a:gdLst>
                  <a:gd name="T0" fmla="*/ 278 w 324"/>
                  <a:gd name="T1" fmla="*/ 124 h 223"/>
                  <a:gd name="T2" fmla="*/ 277 w 324"/>
                  <a:gd name="T3" fmla="*/ 160 h 223"/>
                  <a:gd name="T4" fmla="*/ 249 w 324"/>
                  <a:gd name="T5" fmla="*/ 219 h 223"/>
                  <a:gd name="T6" fmla="*/ 220 w 324"/>
                  <a:gd name="T7" fmla="*/ 221 h 223"/>
                  <a:gd name="T8" fmla="*/ 171 w 324"/>
                  <a:gd name="T9" fmla="*/ 148 h 223"/>
                  <a:gd name="T10" fmla="*/ 136 w 324"/>
                  <a:gd name="T11" fmla="*/ 178 h 223"/>
                  <a:gd name="T12" fmla="*/ 120 w 324"/>
                  <a:gd name="T13" fmla="*/ 121 h 223"/>
                  <a:gd name="T14" fmla="*/ 10 w 324"/>
                  <a:gd name="T15" fmla="*/ 113 h 223"/>
                  <a:gd name="T16" fmla="*/ 0 w 324"/>
                  <a:gd name="T17" fmla="*/ 100 h 223"/>
                  <a:gd name="T18" fmla="*/ 19 w 324"/>
                  <a:gd name="T19" fmla="*/ 87 h 223"/>
                  <a:gd name="T20" fmla="*/ 109 w 324"/>
                  <a:gd name="T21" fmla="*/ 90 h 223"/>
                  <a:gd name="T22" fmla="*/ 118 w 324"/>
                  <a:gd name="T23" fmla="*/ 53 h 223"/>
                  <a:gd name="T24" fmla="*/ 151 w 324"/>
                  <a:gd name="T25" fmla="*/ 49 h 223"/>
                  <a:gd name="T26" fmla="*/ 154 w 324"/>
                  <a:gd name="T27" fmla="*/ 38 h 223"/>
                  <a:gd name="T28" fmla="*/ 185 w 324"/>
                  <a:gd name="T29" fmla="*/ 16 h 223"/>
                  <a:gd name="T30" fmla="*/ 192 w 324"/>
                  <a:gd name="T31" fmla="*/ 15 h 223"/>
                  <a:gd name="T32" fmla="*/ 195 w 324"/>
                  <a:gd name="T33" fmla="*/ 11 h 223"/>
                  <a:gd name="T34" fmla="*/ 200 w 324"/>
                  <a:gd name="T35" fmla="*/ 12 h 223"/>
                  <a:gd name="T36" fmla="*/ 230 w 324"/>
                  <a:gd name="T37" fmla="*/ 4 h 223"/>
                  <a:gd name="T38" fmla="*/ 222 w 324"/>
                  <a:gd name="T39" fmla="*/ 27 h 223"/>
                  <a:gd name="T40" fmla="*/ 169 w 324"/>
                  <a:gd name="T41" fmla="*/ 56 h 223"/>
                  <a:gd name="T42" fmla="*/ 158 w 324"/>
                  <a:gd name="T43" fmla="*/ 55 h 223"/>
                  <a:gd name="T44" fmla="*/ 161 w 324"/>
                  <a:gd name="T45" fmla="*/ 66 h 223"/>
                  <a:gd name="T46" fmla="*/ 166 w 324"/>
                  <a:gd name="T47" fmla="*/ 68 h 223"/>
                  <a:gd name="T48" fmla="*/ 176 w 324"/>
                  <a:gd name="T49" fmla="*/ 89 h 223"/>
                  <a:gd name="T50" fmla="*/ 232 w 324"/>
                  <a:gd name="T51" fmla="*/ 90 h 223"/>
                  <a:gd name="T52" fmla="*/ 218 w 324"/>
                  <a:gd name="T53" fmla="*/ 68 h 223"/>
                  <a:gd name="T54" fmla="*/ 226 w 324"/>
                  <a:gd name="T55" fmla="*/ 32 h 223"/>
                  <a:gd name="T56" fmla="*/ 240 w 324"/>
                  <a:gd name="T57" fmla="*/ 32 h 223"/>
                  <a:gd name="T58" fmla="*/ 266 w 324"/>
                  <a:gd name="T59" fmla="*/ 93 h 223"/>
                  <a:gd name="T60" fmla="*/ 289 w 324"/>
                  <a:gd name="T61" fmla="*/ 96 h 223"/>
                  <a:gd name="T62" fmla="*/ 303 w 324"/>
                  <a:gd name="T63" fmla="*/ 93 h 223"/>
                  <a:gd name="T64" fmla="*/ 321 w 324"/>
                  <a:gd name="T65" fmla="*/ 81 h 223"/>
                  <a:gd name="T66" fmla="*/ 300 w 324"/>
                  <a:gd name="T67" fmla="*/ 125 h 223"/>
                  <a:gd name="T68" fmla="*/ 278 w 324"/>
                  <a:gd name="T69" fmla="*/ 124 h 223"/>
                  <a:gd name="T70" fmla="*/ 242 w 324"/>
                  <a:gd name="T71" fmla="*/ 122 h 223"/>
                  <a:gd name="T72" fmla="*/ 193 w 324"/>
                  <a:gd name="T73" fmla="*/ 116 h 223"/>
                  <a:gd name="T74" fmla="*/ 241 w 324"/>
                  <a:gd name="T75" fmla="*/ 175 h 223"/>
                  <a:gd name="T76" fmla="*/ 242 w 324"/>
                  <a:gd name="T77" fmla="*/ 12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4" h="223">
                    <a:moveTo>
                      <a:pt x="278" y="124"/>
                    </a:moveTo>
                    <a:cubicBezTo>
                      <a:pt x="272" y="135"/>
                      <a:pt x="277" y="148"/>
                      <a:pt x="277" y="160"/>
                    </a:cubicBezTo>
                    <a:cubicBezTo>
                      <a:pt x="277" y="186"/>
                      <a:pt x="269" y="212"/>
                      <a:pt x="249" y="219"/>
                    </a:cubicBezTo>
                    <a:cubicBezTo>
                      <a:pt x="241" y="222"/>
                      <a:pt x="230" y="223"/>
                      <a:pt x="220" y="221"/>
                    </a:cubicBezTo>
                    <a:cubicBezTo>
                      <a:pt x="201" y="200"/>
                      <a:pt x="190" y="170"/>
                      <a:pt x="171" y="148"/>
                    </a:cubicBezTo>
                    <a:cubicBezTo>
                      <a:pt x="165" y="162"/>
                      <a:pt x="155" y="191"/>
                      <a:pt x="136" y="178"/>
                    </a:cubicBezTo>
                    <a:cubicBezTo>
                      <a:pt x="124" y="169"/>
                      <a:pt x="128" y="137"/>
                      <a:pt x="120" y="121"/>
                    </a:cubicBezTo>
                    <a:cubicBezTo>
                      <a:pt x="87" y="118"/>
                      <a:pt x="48" y="107"/>
                      <a:pt x="10" y="113"/>
                    </a:cubicBezTo>
                    <a:cubicBezTo>
                      <a:pt x="3" y="110"/>
                      <a:pt x="7" y="102"/>
                      <a:pt x="0" y="100"/>
                    </a:cubicBezTo>
                    <a:cubicBezTo>
                      <a:pt x="7" y="97"/>
                      <a:pt x="12" y="89"/>
                      <a:pt x="19" y="87"/>
                    </a:cubicBezTo>
                    <a:cubicBezTo>
                      <a:pt x="44" y="78"/>
                      <a:pt x="80" y="93"/>
                      <a:pt x="109" y="90"/>
                    </a:cubicBezTo>
                    <a:cubicBezTo>
                      <a:pt x="105" y="77"/>
                      <a:pt x="115" y="63"/>
                      <a:pt x="118" y="53"/>
                    </a:cubicBezTo>
                    <a:cubicBezTo>
                      <a:pt x="131" y="54"/>
                      <a:pt x="143" y="44"/>
                      <a:pt x="151" y="49"/>
                    </a:cubicBezTo>
                    <a:cubicBezTo>
                      <a:pt x="151" y="45"/>
                      <a:pt x="153" y="42"/>
                      <a:pt x="154" y="38"/>
                    </a:cubicBezTo>
                    <a:cubicBezTo>
                      <a:pt x="163" y="29"/>
                      <a:pt x="171" y="21"/>
                      <a:pt x="185" y="16"/>
                    </a:cubicBezTo>
                    <a:cubicBezTo>
                      <a:pt x="187" y="15"/>
                      <a:pt x="190" y="16"/>
                      <a:pt x="192" y="15"/>
                    </a:cubicBezTo>
                    <a:cubicBezTo>
                      <a:pt x="194" y="14"/>
                      <a:pt x="194" y="11"/>
                      <a:pt x="195" y="11"/>
                    </a:cubicBezTo>
                    <a:cubicBezTo>
                      <a:pt x="197" y="11"/>
                      <a:pt x="198" y="13"/>
                      <a:pt x="200" y="12"/>
                    </a:cubicBezTo>
                    <a:cubicBezTo>
                      <a:pt x="209" y="9"/>
                      <a:pt x="217" y="0"/>
                      <a:pt x="230" y="4"/>
                    </a:cubicBezTo>
                    <a:cubicBezTo>
                      <a:pt x="234" y="11"/>
                      <a:pt x="227" y="22"/>
                      <a:pt x="222" y="27"/>
                    </a:cubicBezTo>
                    <a:cubicBezTo>
                      <a:pt x="215" y="34"/>
                      <a:pt x="185" y="54"/>
                      <a:pt x="169" y="56"/>
                    </a:cubicBezTo>
                    <a:cubicBezTo>
                      <a:pt x="165" y="57"/>
                      <a:pt x="161" y="56"/>
                      <a:pt x="158" y="55"/>
                    </a:cubicBezTo>
                    <a:cubicBezTo>
                      <a:pt x="155" y="62"/>
                      <a:pt x="163" y="59"/>
                      <a:pt x="161" y="66"/>
                    </a:cubicBezTo>
                    <a:cubicBezTo>
                      <a:pt x="162" y="68"/>
                      <a:pt x="166" y="66"/>
                      <a:pt x="166" y="68"/>
                    </a:cubicBezTo>
                    <a:cubicBezTo>
                      <a:pt x="164" y="80"/>
                      <a:pt x="176" y="78"/>
                      <a:pt x="176" y="89"/>
                    </a:cubicBezTo>
                    <a:cubicBezTo>
                      <a:pt x="196" y="89"/>
                      <a:pt x="214" y="94"/>
                      <a:pt x="232" y="90"/>
                    </a:cubicBezTo>
                    <a:cubicBezTo>
                      <a:pt x="231" y="79"/>
                      <a:pt x="223" y="75"/>
                      <a:pt x="218" y="68"/>
                    </a:cubicBezTo>
                    <a:cubicBezTo>
                      <a:pt x="217" y="52"/>
                      <a:pt x="220" y="40"/>
                      <a:pt x="226" y="32"/>
                    </a:cubicBezTo>
                    <a:cubicBezTo>
                      <a:pt x="230" y="31"/>
                      <a:pt x="235" y="31"/>
                      <a:pt x="240" y="32"/>
                    </a:cubicBezTo>
                    <a:cubicBezTo>
                      <a:pt x="248" y="53"/>
                      <a:pt x="256" y="74"/>
                      <a:pt x="266" y="93"/>
                    </a:cubicBezTo>
                    <a:cubicBezTo>
                      <a:pt x="275" y="92"/>
                      <a:pt x="282" y="97"/>
                      <a:pt x="289" y="96"/>
                    </a:cubicBezTo>
                    <a:cubicBezTo>
                      <a:pt x="294" y="96"/>
                      <a:pt x="298" y="91"/>
                      <a:pt x="303" y="93"/>
                    </a:cubicBezTo>
                    <a:cubicBezTo>
                      <a:pt x="307" y="87"/>
                      <a:pt x="312" y="79"/>
                      <a:pt x="321" y="81"/>
                    </a:cubicBezTo>
                    <a:cubicBezTo>
                      <a:pt x="324" y="103"/>
                      <a:pt x="312" y="117"/>
                      <a:pt x="300" y="125"/>
                    </a:cubicBezTo>
                    <a:cubicBezTo>
                      <a:pt x="292" y="125"/>
                      <a:pt x="284" y="125"/>
                      <a:pt x="278" y="124"/>
                    </a:cubicBezTo>
                    <a:close/>
                    <a:moveTo>
                      <a:pt x="242" y="122"/>
                    </a:moveTo>
                    <a:cubicBezTo>
                      <a:pt x="226" y="114"/>
                      <a:pt x="213" y="121"/>
                      <a:pt x="193" y="116"/>
                    </a:cubicBezTo>
                    <a:cubicBezTo>
                      <a:pt x="206" y="138"/>
                      <a:pt x="217" y="163"/>
                      <a:pt x="241" y="175"/>
                    </a:cubicBezTo>
                    <a:cubicBezTo>
                      <a:pt x="244" y="161"/>
                      <a:pt x="249" y="138"/>
                      <a:pt x="242" y="122"/>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57" name="Freeform 65">
                <a:extLst>
                  <a:ext uri="{FF2B5EF4-FFF2-40B4-BE49-F238E27FC236}">
                    <a16:creationId xmlns:a16="http://schemas.microsoft.com/office/drawing/2014/main" id="{24088F20-4E06-42DC-B0D2-932EF0FBD653}"/>
                  </a:ext>
                </a:extLst>
              </p:cNvPr>
              <p:cNvSpPr>
                <a:spLocks/>
              </p:cNvSpPr>
              <p:nvPr/>
            </p:nvSpPr>
            <p:spPr bwMode="auto">
              <a:xfrm rot="16200000">
                <a:off x="4931595" y="3066084"/>
                <a:ext cx="672545" cy="496879"/>
              </a:xfrm>
              <a:custGeom>
                <a:avLst/>
                <a:gdLst>
                  <a:gd name="T0" fmla="*/ 260 w 326"/>
                  <a:gd name="T1" fmla="*/ 148 h 222"/>
                  <a:gd name="T2" fmla="*/ 224 w 326"/>
                  <a:gd name="T3" fmla="*/ 222 h 222"/>
                  <a:gd name="T4" fmla="*/ 220 w 326"/>
                  <a:gd name="T5" fmla="*/ 174 h 222"/>
                  <a:gd name="T6" fmla="*/ 214 w 326"/>
                  <a:gd name="T7" fmla="*/ 140 h 222"/>
                  <a:gd name="T8" fmla="*/ 217 w 326"/>
                  <a:gd name="T9" fmla="*/ 133 h 222"/>
                  <a:gd name="T10" fmla="*/ 197 w 326"/>
                  <a:gd name="T11" fmla="*/ 68 h 222"/>
                  <a:gd name="T12" fmla="*/ 169 w 326"/>
                  <a:gd name="T13" fmla="*/ 80 h 222"/>
                  <a:gd name="T14" fmla="*/ 149 w 326"/>
                  <a:gd name="T15" fmla="*/ 72 h 222"/>
                  <a:gd name="T16" fmla="*/ 108 w 326"/>
                  <a:gd name="T17" fmla="*/ 64 h 222"/>
                  <a:gd name="T18" fmla="*/ 76 w 326"/>
                  <a:gd name="T19" fmla="*/ 60 h 222"/>
                  <a:gd name="T20" fmla="*/ 31 w 326"/>
                  <a:gd name="T21" fmla="*/ 44 h 222"/>
                  <a:gd name="T22" fmla="*/ 17 w 326"/>
                  <a:gd name="T23" fmla="*/ 32 h 222"/>
                  <a:gd name="T24" fmla="*/ 8 w 326"/>
                  <a:gd name="T25" fmla="*/ 32 h 222"/>
                  <a:gd name="T26" fmla="*/ 27 w 326"/>
                  <a:gd name="T27" fmla="*/ 1 h 222"/>
                  <a:gd name="T28" fmla="*/ 60 w 326"/>
                  <a:gd name="T29" fmla="*/ 6 h 222"/>
                  <a:gd name="T30" fmla="*/ 125 w 326"/>
                  <a:gd name="T31" fmla="*/ 41 h 222"/>
                  <a:gd name="T32" fmla="*/ 192 w 326"/>
                  <a:gd name="T33" fmla="*/ 57 h 222"/>
                  <a:gd name="T34" fmla="*/ 187 w 326"/>
                  <a:gd name="T35" fmla="*/ 15 h 222"/>
                  <a:gd name="T36" fmla="*/ 219 w 326"/>
                  <a:gd name="T37" fmla="*/ 5 h 222"/>
                  <a:gd name="T38" fmla="*/ 247 w 326"/>
                  <a:gd name="T39" fmla="*/ 99 h 222"/>
                  <a:gd name="T40" fmla="*/ 272 w 326"/>
                  <a:gd name="T41" fmla="*/ 84 h 222"/>
                  <a:gd name="T42" fmla="*/ 285 w 326"/>
                  <a:gd name="T43" fmla="*/ 84 h 222"/>
                  <a:gd name="T44" fmla="*/ 290 w 326"/>
                  <a:gd name="T45" fmla="*/ 87 h 222"/>
                  <a:gd name="T46" fmla="*/ 310 w 326"/>
                  <a:gd name="T47" fmla="*/ 75 h 222"/>
                  <a:gd name="T48" fmla="*/ 317 w 326"/>
                  <a:gd name="T49" fmla="*/ 68 h 222"/>
                  <a:gd name="T50" fmla="*/ 321 w 326"/>
                  <a:gd name="T51" fmla="*/ 93 h 222"/>
                  <a:gd name="T52" fmla="*/ 305 w 326"/>
                  <a:gd name="T53" fmla="*/ 125 h 222"/>
                  <a:gd name="T54" fmla="*/ 286 w 326"/>
                  <a:gd name="T55" fmla="*/ 143 h 222"/>
                  <a:gd name="T56" fmla="*/ 260 w 326"/>
                  <a:gd name="T57" fmla="*/ 14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6" h="222">
                    <a:moveTo>
                      <a:pt x="260" y="148"/>
                    </a:moveTo>
                    <a:cubicBezTo>
                      <a:pt x="264" y="185"/>
                      <a:pt x="261" y="222"/>
                      <a:pt x="224" y="222"/>
                    </a:cubicBezTo>
                    <a:cubicBezTo>
                      <a:pt x="216" y="211"/>
                      <a:pt x="221" y="192"/>
                      <a:pt x="220" y="174"/>
                    </a:cubicBezTo>
                    <a:cubicBezTo>
                      <a:pt x="220" y="162"/>
                      <a:pt x="218" y="150"/>
                      <a:pt x="214" y="140"/>
                    </a:cubicBezTo>
                    <a:cubicBezTo>
                      <a:pt x="215" y="137"/>
                      <a:pt x="216" y="135"/>
                      <a:pt x="217" y="133"/>
                    </a:cubicBezTo>
                    <a:cubicBezTo>
                      <a:pt x="215" y="109"/>
                      <a:pt x="208" y="86"/>
                      <a:pt x="197" y="68"/>
                    </a:cubicBezTo>
                    <a:cubicBezTo>
                      <a:pt x="191" y="75"/>
                      <a:pt x="184" y="84"/>
                      <a:pt x="169" y="80"/>
                    </a:cubicBezTo>
                    <a:cubicBezTo>
                      <a:pt x="162" y="78"/>
                      <a:pt x="157" y="73"/>
                      <a:pt x="149" y="72"/>
                    </a:cubicBezTo>
                    <a:cubicBezTo>
                      <a:pt x="134" y="70"/>
                      <a:pt x="122" y="66"/>
                      <a:pt x="108" y="64"/>
                    </a:cubicBezTo>
                    <a:cubicBezTo>
                      <a:pt x="97" y="62"/>
                      <a:pt x="86" y="62"/>
                      <a:pt x="76" y="60"/>
                    </a:cubicBezTo>
                    <a:cubicBezTo>
                      <a:pt x="59" y="56"/>
                      <a:pt x="46" y="45"/>
                      <a:pt x="31" y="44"/>
                    </a:cubicBezTo>
                    <a:cubicBezTo>
                      <a:pt x="29" y="37"/>
                      <a:pt x="18" y="40"/>
                      <a:pt x="17" y="32"/>
                    </a:cubicBezTo>
                    <a:cubicBezTo>
                      <a:pt x="13" y="34"/>
                      <a:pt x="12" y="34"/>
                      <a:pt x="8" y="32"/>
                    </a:cubicBezTo>
                    <a:cubicBezTo>
                      <a:pt x="0" y="14"/>
                      <a:pt x="19" y="9"/>
                      <a:pt x="27" y="1"/>
                    </a:cubicBezTo>
                    <a:cubicBezTo>
                      <a:pt x="39" y="2"/>
                      <a:pt x="48" y="5"/>
                      <a:pt x="60" y="6"/>
                    </a:cubicBezTo>
                    <a:cubicBezTo>
                      <a:pt x="79" y="20"/>
                      <a:pt x="108" y="24"/>
                      <a:pt x="125" y="41"/>
                    </a:cubicBezTo>
                    <a:cubicBezTo>
                      <a:pt x="150" y="43"/>
                      <a:pt x="166" y="63"/>
                      <a:pt x="192" y="57"/>
                    </a:cubicBezTo>
                    <a:cubicBezTo>
                      <a:pt x="188" y="44"/>
                      <a:pt x="181" y="30"/>
                      <a:pt x="187" y="15"/>
                    </a:cubicBezTo>
                    <a:cubicBezTo>
                      <a:pt x="196" y="9"/>
                      <a:pt x="208" y="0"/>
                      <a:pt x="219" y="5"/>
                    </a:cubicBezTo>
                    <a:cubicBezTo>
                      <a:pt x="220" y="42"/>
                      <a:pt x="239" y="67"/>
                      <a:pt x="247" y="99"/>
                    </a:cubicBezTo>
                    <a:cubicBezTo>
                      <a:pt x="255" y="98"/>
                      <a:pt x="264" y="89"/>
                      <a:pt x="272" y="84"/>
                    </a:cubicBezTo>
                    <a:cubicBezTo>
                      <a:pt x="277" y="84"/>
                      <a:pt x="281" y="83"/>
                      <a:pt x="285" y="84"/>
                    </a:cubicBezTo>
                    <a:cubicBezTo>
                      <a:pt x="286" y="84"/>
                      <a:pt x="291" y="87"/>
                      <a:pt x="290" y="87"/>
                    </a:cubicBezTo>
                    <a:cubicBezTo>
                      <a:pt x="298" y="86"/>
                      <a:pt x="300" y="76"/>
                      <a:pt x="310" y="75"/>
                    </a:cubicBezTo>
                    <a:cubicBezTo>
                      <a:pt x="312" y="72"/>
                      <a:pt x="313" y="68"/>
                      <a:pt x="317" y="68"/>
                    </a:cubicBezTo>
                    <a:cubicBezTo>
                      <a:pt x="326" y="73"/>
                      <a:pt x="321" y="83"/>
                      <a:pt x="321" y="93"/>
                    </a:cubicBezTo>
                    <a:cubicBezTo>
                      <a:pt x="321" y="102"/>
                      <a:pt x="311" y="118"/>
                      <a:pt x="305" y="125"/>
                    </a:cubicBezTo>
                    <a:cubicBezTo>
                      <a:pt x="300" y="131"/>
                      <a:pt x="292" y="135"/>
                      <a:pt x="286" y="143"/>
                    </a:cubicBezTo>
                    <a:cubicBezTo>
                      <a:pt x="276" y="142"/>
                      <a:pt x="269" y="151"/>
                      <a:pt x="260" y="148"/>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58" name="Freeform 66">
                <a:extLst>
                  <a:ext uri="{FF2B5EF4-FFF2-40B4-BE49-F238E27FC236}">
                    <a16:creationId xmlns:a16="http://schemas.microsoft.com/office/drawing/2014/main" id="{1EC94B56-7A41-42D2-B0BC-31E462A68287}"/>
                  </a:ext>
                </a:extLst>
              </p:cNvPr>
              <p:cNvSpPr>
                <a:spLocks noEditPoints="1"/>
              </p:cNvSpPr>
              <p:nvPr/>
            </p:nvSpPr>
            <p:spPr bwMode="auto">
              <a:xfrm rot="16200000">
                <a:off x="7405093" y="3079032"/>
                <a:ext cx="637407" cy="460648"/>
              </a:xfrm>
              <a:custGeom>
                <a:avLst/>
                <a:gdLst>
                  <a:gd name="T0" fmla="*/ 242 w 309"/>
                  <a:gd name="T1" fmla="*/ 168 h 206"/>
                  <a:gd name="T2" fmla="*/ 232 w 309"/>
                  <a:gd name="T3" fmla="*/ 206 h 206"/>
                  <a:gd name="T4" fmla="*/ 217 w 309"/>
                  <a:gd name="T5" fmla="*/ 155 h 206"/>
                  <a:gd name="T6" fmla="*/ 188 w 309"/>
                  <a:gd name="T7" fmla="*/ 131 h 206"/>
                  <a:gd name="T8" fmla="*/ 183 w 309"/>
                  <a:gd name="T9" fmla="*/ 123 h 206"/>
                  <a:gd name="T10" fmla="*/ 176 w 309"/>
                  <a:gd name="T11" fmla="*/ 120 h 206"/>
                  <a:gd name="T12" fmla="*/ 165 w 309"/>
                  <a:gd name="T13" fmla="*/ 103 h 206"/>
                  <a:gd name="T14" fmla="*/ 171 w 309"/>
                  <a:gd name="T15" fmla="*/ 100 h 206"/>
                  <a:gd name="T16" fmla="*/ 159 w 309"/>
                  <a:gd name="T17" fmla="*/ 97 h 206"/>
                  <a:gd name="T18" fmla="*/ 128 w 309"/>
                  <a:gd name="T19" fmla="*/ 52 h 206"/>
                  <a:gd name="T20" fmla="*/ 125 w 309"/>
                  <a:gd name="T21" fmla="*/ 64 h 206"/>
                  <a:gd name="T22" fmla="*/ 109 w 309"/>
                  <a:gd name="T23" fmla="*/ 73 h 206"/>
                  <a:gd name="T24" fmla="*/ 90 w 309"/>
                  <a:gd name="T25" fmla="*/ 70 h 206"/>
                  <a:gd name="T26" fmla="*/ 70 w 309"/>
                  <a:gd name="T27" fmla="*/ 76 h 206"/>
                  <a:gd name="T28" fmla="*/ 128 w 309"/>
                  <a:gd name="T29" fmla="*/ 110 h 206"/>
                  <a:gd name="T30" fmla="*/ 69 w 309"/>
                  <a:gd name="T31" fmla="*/ 88 h 206"/>
                  <a:gd name="T32" fmla="*/ 53 w 309"/>
                  <a:gd name="T33" fmla="*/ 77 h 206"/>
                  <a:gd name="T34" fmla="*/ 37 w 309"/>
                  <a:gd name="T35" fmla="*/ 75 h 206"/>
                  <a:gd name="T36" fmla="*/ 19 w 309"/>
                  <a:gd name="T37" fmla="*/ 66 h 206"/>
                  <a:gd name="T38" fmla="*/ 0 w 309"/>
                  <a:gd name="T39" fmla="*/ 60 h 206"/>
                  <a:gd name="T40" fmla="*/ 1 w 309"/>
                  <a:gd name="T41" fmla="*/ 48 h 206"/>
                  <a:gd name="T42" fmla="*/ 43 w 309"/>
                  <a:gd name="T43" fmla="*/ 49 h 206"/>
                  <a:gd name="T44" fmla="*/ 69 w 309"/>
                  <a:gd name="T45" fmla="*/ 57 h 206"/>
                  <a:gd name="T46" fmla="*/ 81 w 309"/>
                  <a:gd name="T47" fmla="*/ 42 h 206"/>
                  <a:gd name="T48" fmla="*/ 101 w 309"/>
                  <a:gd name="T49" fmla="*/ 43 h 206"/>
                  <a:gd name="T50" fmla="*/ 117 w 309"/>
                  <a:gd name="T51" fmla="*/ 3 h 206"/>
                  <a:gd name="T52" fmla="*/ 135 w 309"/>
                  <a:gd name="T53" fmla="*/ 17 h 206"/>
                  <a:gd name="T54" fmla="*/ 171 w 309"/>
                  <a:gd name="T55" fmla="*/ 75 h 206"/>
                  <a:gd name="T56" fmla="*/ 182 w 309"/>
                  <a:gd name="T57" fmla="*/ 85 h 206"/>
                  <a:gd name="T58" fmla="*/ 184 w 309"/>
                  <a:gd name="T59" fmla="*/ 78 h 206"/>
                  <a:gd name="T60" fmla="*/ 201 w 309"/>
                  <a:gd name="T61" fmla="*/ 74 h 206"/>
                  <a:gd name="T62" fmla="*/ 200 w 309"/>
                  <a:gd name="T63" fmla="*/ 15 h 206"/>
                  <a:gd name="T64" fmla="*/ 221 w 309"/>
                  <a:gd name="T65" fmla="*/ 19 h 206"/>
                  <a:gd name="T66" fmla="*/ 231 w 309"/>
                  <a:gd name="T67" fmla="*/ 40 h 206"/>
                  <a:gd name="T68" fmla="*/ 214 w 309"/>
                  <a:gd name="T69" fmla="*/ 36 h 206"/>
                  <a:gd name="T70" fmla="*/ 223 w 309"/>
                  <a:gd name="T71" fmla="*/ 74 h 206"/>
                  <a:gd name="T72" fmla="*/ 275 w 309"/>
                  <a:gd name="T73" fmla="*/ 75 h 206"/>
                  <a:gd name="T74" fmla="*/ 296 w 309"/>
                  <a:gd name="T75" fmla="*/ 65 h 206"/>
                  <a:gd name="T76" fmla="*/ 228 w 309"/>
                  <a:gd name="T77" fmla="*/ 91 h 206"/>
                  <a:gd name="T78" fmla="*/ 237 w 309"/>
                  <a:gd name="T79" fmla="*/ 137 h 206"/>
                  <a:gd name="T80" fmla="*/ 267 w 309"/>
                  <a:gd name="T81" fmla="*/ 156 h 206"/>
                  <a:gd name="T82" fmla="*/ 292 w 309"/>
                  <a:gd name="T83" fmla="*/ 173 h 206"/>
                  <a:gd name="T84" fmla="*/ 305 w 309"/>
                  <a:gd name="T85" fmla="*/ 176 h 206"/>
                  <a:gd name="T86" fmla="*/ 289 w 309"/>
                  <a:gd name="T87" fmla="*/ 200 h 206"/>
                  <a:gd name="T88" fmla="*/ 271 w 309"/>
                  <a:gd name="T89" fmla="*/ 188 h 206"/>
                  <a:gd name="T90" fmla="*/ 242 w 309"/>
                  <a:gd name="T91" fmla="*/ 168 h 206"/>
                  <a:gd name="T92" fmla="*/ 205 w 309"/>
                  <a:gd name="T93" fmla="*/ 92 h 206"/>
                  <a:gd name="T94" fmla="*/ 180 w 309"/>
                  <a:gd name="T95" fmla="*/ 91 h 206"/>
                  <a:gd name="T96" fmla="*/ 173 w 309"/>
                  <a:gd name="T97" fmla="*/ 99 h 206"/>
                  <a:gd name="T98" fmla="*/ 210 w 309"/>
                  <a:gd name="T99" fmla="*/ 120 h 206"/>
                  <a:gd name="T100" fmla="*/ 205 w 309"/>
                  <a:gd name="T101"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9" h="206">
                    <a:moveTo>
                      <a:pt x="242" y="168"/>
                    </a:moveTo>
                    <a:cubicBezTo>
                      <a:pt x="240" y="181"/>
                      <a:pt x="244" y="200"/>
                      <a:pt x="232" y="206"/>
                    </a:cubicBezTo>
                    <a:cubicBezTo>
                      <a:pt x="210" y="203"/>
                      <a:pt x="224" y="176"/>
                      <a:pt x="217" y="155"/>
                    </a:cubicBezTo>
                    <a:cubicBezTo>
                      <a:pt x="212" y="141"/>
                      <a:pt x="197" y="139"/>
                      <a:pt x="188" y="131"/>
                    </a:cubicBezTo>
                    <a:cubicBezTo>
                      <a:pt x="186" y="129"/>
                      <a:pt x="186" y="125"/>
                      <a:pt x="183" y="123"/>
                    </a:cubicBezTo>
                    <a:cubicBezTo>
                      <a:pt x="181" y="121"/>
                      <a:pt x="178" y="122"/>
                      <a:pt x="176" y="120"/>
                    </a:cubicBezTo>
                    <a:cubicBezTo>
                      <a:pt x="169" y="116"/>
                      <a:pt x="166" y="106"/>
                      <a:pt x="165" y="103"/>
                    </a:cubicBezTo>
                    <a:cubicBezTo>
                      <a:pt x="165" y="100"/>
                      <a:pt x="168" y="101"/>
                      <a:pt x="171" y="100"/>
                    </a:cubicBezTo>
                    <a:cubicBezTo>
                      <a:pt x="168" y="98"/>
                      <a:pt x="161" y="100"/>
                      <a:pt x="159" y="97"/>
                    </a:cubicBezTo>
                    <a:cubicBezTo>
                      <a:pt x="147" y="84"/>
                      <a:pt x="137" y="68"/>
                      <a:pt x="128" y="52"/>
                    </a:cubicBezTo>
                    <a:cubicBezTo>
                      <a:pt x="126" y="55"/>
                      <a:pt x="125" y="59"/>
                      <a:pt x="125" y="64"/>
                    </a:cubicBezTo>
                    <a:cubicBezTo>
                      <a:pt x="118" y="66"/>
                      <a:pt x="116" y="72"/>
                      <a:pt x="109" y="73"/>
                    </a:cubicBezTo>
                    <a:cubicBezTo>
                      <a:pt x="104" y="74"/>
                      <a:pt x="97" y="70"/>
                      <a:pt x="90" y="70"/>
                    </a:cubicBezTo>
                    <a:cubicBezTo>
                      <a:pt x="83" y="71"/>
                      <a:pt x="77" y="76"/>
                      <a:pt x="70" y="76"/>
                    </a:cubicBezTo>
                    <a:cubicBezTo>
                      <a:pt x="87" y="90"/>
                      <a:pt x="114" y="93"/>
                      <a:pt x="128" y="110"/>
                    </a:cubicBezTo>
                    <a:cubicBezTo>
                      <a:pt x="112" y="98"/>
                      <a:pt x="89" y="97"/>
                      <a:pt x="69" y="88"/>
                    </a:cubicBezTo>
                    <a:cubicBezTo>
                      <a:pt x="63" y="85"/>
                      <a:pt x="59" y="79"/>
                      <a:pt x="53" y="77"/>
                    </a:cubicBezTo>
                    <a:cubicBezTo>
                      <a:pt x="48" y="76"/>
                      <a:pt x="42" y="77"/>
                      <a:pt x="37" y="75"/>
                    </a:cubicBezTo>
                    <a:cubicBezTo>
                      <a:pt x="31" y="73"/>
                      <a:pt x="25" y="67"/>
                      <a:pt x="19" y="66"/>
                    </a:cubicBezTo>
                    <a:cubicBezTo>
                      <a:pt x="12" y="64"/>
                      <a:pt x="4" y="67"/>
                      <a:pt x="0" y="60"/>
                    </a:cubicBezTo>
                    <a:cubicBezTo>
                      <a:pt x="1" y="56"/>
                      <a:pt x="1" y="53"/>
                      <a:pt x="1" y="48"/>
                    </a:cubicBezTo>
                    <a:cubicBezTo>
                      <a:pt x="13" y="39"/>
                      <a:pt x="28" y="45"/>
                      <a:pt x="43" y="49"/>
                    </a:cubicBezTo>
                    <a:cubicBezTo>
                      <a:pt x="52" y="52"/>
                      <a:pt x="61" y="54"/>
                      <a:pt x="69" y="57"/>
                    </a:cubicBezTo>
                    <a:cubicBezTo>
                      <a:pt x="73" y="50"/>
                      <a:pt x="73" y="43"/>
                      <a:pt x="81" y="42"/>
                    </a:cubicBezTo>
                    <a:cubicBezTo>
                      <a:pt x="88" y="40"/>
                      <a:pt x="94" y="47"/>
                      <a:pt x="101" y="43"/>
                    </a:cubicBezTo>
                    <a:cubicBezTo>
                      <a:pt x="94" y="25"/>
                      <a:pt x="97" y="0"/>
                      <a:pt x="117" y="3"/>
                    </a:cubicBezTo>
                    <a:cubicBezTo>
                      <a:pt x="126" y="5"/>
                      <a:pt x="127" y="16"/>
                      <a:pt x="135" y="17"/>
                    </a:cubicBezTo>
                    <a:cubicBezTo>
                      <a:pt x="144" y="39"/>
                      <a:pt x="162" y="53"/>
                      <a:pt x="171" y="75"/>
                    </a:cubicBezTo>
                    <a:cubicBezTo>
                      <a:pt x="176" y="77"/>
                      <a:pt x="181" y="79"/>
                      <a:pt x="182" y="85"/>
                    </a:cubicBezTo>
                    <a:cubicBezTo>
                      <a:pt x="185" y="84"/>
                      <a:pt x="182" y="79"/>
                      <a:pt x="184" y="78"/>
                    </a:cubicBezTo>
                    <a:cubicBezTo>
                      <a:pt x="190" y="77"/>
                      <a:pt x="194" y="74"/>
                      <a:pt x="201" y="74"/>
                    </a:cubicBezTo>
                    <a:cubicBezTo>
                      <a:pt x="197" y="59"/>
                      <a:pt x="186" y="27"/>
                      <a:pt x="200" y="15"/>
                    </a:cubicBezTo>
                    <a:cubicBezTo>
                      <a:pt x="208" y="15"/>
                      <a:pt x="214" y="17"/>
                      <a:pt x="221" y="19"/>
                    </a:cubicBezTo>
                    <a:cubicBezTo>
                      <a:pt x="225" y="25"/>
                      <a:pt x="227" y="33"/>
                      <a:pt x="231" y="40"/>
                    </a:cubicBezTo>
                    <a:cubicBezTo>
                      <a:pt x="226" y="41"/>
                      <a:pt x="221" y="35"/>
                      <a:pt x="214" y="36"/>
                    </a:cubicBezTo>
                    <a:cubicBezTo>
                      <a:pt x="213" y="49"/>
                      <a:pt x="217" y="64"/>
                      <a:pt x="223" y="74"/>
                    </a:cubicBezTo>
                    <a:cubicBezTo>
                      <a:pt x="238" y="77"/>
                      <a:pt x="259" y="78"/>
                      <a:pt x="275" y="75"/>
                    </a:cubicBezTo>
                    <a:cubicBezTo>
                      <a:pt x="280" y="70"/>
                      <a:pt x="287" y="55"/>
                      <a:pt x="296" y="65"/>
                    </a:cubicBezTo>
                    <a:cubicBezTo>
                      <a:pt x="291" y="92"/>
                      <a:pt x="255" y="86"/>
                      <a:pt x="228" y="91"/>
                    </a:cubicBezTo>
                    <a:cubicBezTo>
                      <a:pt x="230" y="107"/>
                      <a:pt x="229" y="126"/>
                      <a:pt x="237" y="137"/>
                    </a:cubicBezTo>
                    <a:cubicBezTo>
                      <a:pt x="243" y="146"/>
                      <a:pt x="257" y="150"/>
                      <a:pt x="267" y="156"/>
                    </a:cubicBezTo>
                    <a:cubicBezTo>
                      <a:pt x="275" y="161"/>
                      <a:pt x="283" y="169"/>
                      <a:pt x="292" y="173"/>
                    </a:cubicBezTo>
                    <a:cubicBezTo>
                      <a:pt x="296" y="175"/>
                      <a:pt x="301" y="176"/>
                      <a:pt x="305" y="176"/>
                    </a:cubicBezTo>
                    <a:cubicBezTo>
                      <a:pt x="309" y="189"/>
                      <a:pt x="299" y="201"/>
                      <a:pt x="289" y="200"/>
                    </a:cubicBezTo>
                    <a:cubicBezTo>
                      <a:pt x="283" y="200"/>
                      <a:pt x="277" y="192"/>
                      <a:pt x="271" y="188"/>
                    </a:cubicBezTo>
                    <a:cubicBezTo>
                      <a:pt x="260" y="179"/>
                      <a:pt x="251" y="176"/>
                      <a:pt x="242" y="168"/>
                    </a:cubicBezTo>
                    <a:close/>
                    <a:moveTo>
                      <a:pt x="205" y="92"/>
                    </a:moveTo>
                    <a:cubicBezTo>
                      <a:pt x="196" y="93"/>
                      <a:pt x="187" y="95"/>
                      <a:pt x="180" y="91"/>
                    </a:cubicBezTo>
                    <a:cubicBezTo>
                      <a:pt x="180" y="95"/>
                      <a:pt x="176" y="97"/>
                      <a:pt x="173" y="99"/>
                    </a:cubicBezTo>
                    <a:cubicBezTo>
                      <a:pt x="187" y="104"/>
                      <a:pt x="196" y="115"/>
                      <a:pt x="210" y="120"/>
                    </a:cubicBezTo>
                    <a:cubicBezTo>
                      <a:pt x="209" y="110"/>
                      <a:pt x="208" y="101"/>
                      <a:pt x="205" y="92"/>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59" name="Freeform 68">
                <a:extLst>
                  <a:ext uri="{FF2B5EF4-FFF2-40B4-BE49-F238E27FC236}">
                    <a16:creationId xmlns:a16="http://schemas.microsoft.com/office/drawing/2014/main" id="{41B47058-02C7-414D-8B62-6EC01485EC80}"/>
                  </a:ext>
                </a:extLst>
              </p:cNvPr>
              <p:cNvSpPr>
                <a:spLocks/>
              </p:cNvSpPr>
              <p:nvPr/>
            </p:nvSpPr>
            <p:spPr bwMode="auto">
              <a:xfrm rot="16200000">
                <a:off x="8105749" y="3026153"/>
                <a:ext cx="550755" cy="574517"/>
              </a:xfrm>
              <a:custGeom>
                <a:avLst/>
                <a:gdLst>
                  <a:gd name="T0" fmla="*/ 185 w 267"/>
                  <a:gd name="T1" fmla="*/ 135 h 257"/>
                  <a:gd name="T2" fmla="*/ 186 w 267"/>
                  <a:gd name="T3" fmla="*/ 183 h 257"/>
                  <a:gd name="T4" fmla="*/ 151 w 267"/>
                  <a:gd name="T5" fmla="*/ 178 h 257"/>
                  <a:gd name="T6" fmla="*/ 139 w 267"/>
                  <a:gd name="T7" fmla="*/ 141 h 257"/>
                  <a:gd name="T8" fmla="*/ 131 w 267"/>
                  <a:gd name="T9" fmla="*/ 133 h 257"/>
                  <a:gd name="T10" fmla="*/ 94 w 267"/>
                  <a:gd name="T11" fmla="*/ 188 h 257"/>
                  <a:gd name="T12" fmla="*/ 74 w 267"/>
                  <a:gd name="T13" fmla="*/ 240 h 257"/>
                  <a:gd name="T14" fmla="*/ 55 w 267"/>
                  <a:gd name="T15" fmla="*/ 256 h 257"/>
                  <a:gd name="T16" fmla="*/ 55 w 267"/>
                  <a:gd name="T17" fmla="*/ 245 h 257"/>
                  <a:gd name="T18" fmla="*/ 49 w 267"/>
                  <a:gd name="T19" fmla="*/ 179 h 257"/>
                  <a:gd name="T20" fmla="*/ 54 w 267"/>
                  <a:gd name="T21" fmla="*/ 175 h 257"/>
                  <a:gd name="T22" fmla="*/ 88 w 267"/>
                  <a:gd name="T23" fmla="*/ 115 h 257"/>
                  <a:gd name="T24" fmla="*/ 8 w 267"/>
                  <a:gd name="T25" fmla="*/ 62 h 257"/>
                  <a:gd name="T26" fmla="*/ 16 w 267"/>
                  <a:gd name="T27" fmla="*/ 28 h 257"/>
                  <a:gd name="T28" fmla="*/ 73 w 267"/>
                  <a:gd name="T29" fmla="*/ 0 h 257"/>
                  <a:gd name="T30" fmla="*/ 73 w 267"/>
                  <a:gd name="T31" fmla="*/ 5 h 257"/>
                  <a:gd name="T32" fmla="*/ 60 w 267"/>
                  <a:gd name="T33" fmla="*/ 30 h 257"/>
                  <a:gd name="T34" fmla="*/ 67 w 267"/>
                  <a:gd name="T35" fmla="*/ 60 h 257"/>
                  <a:gd name="T36" fmla="*/ 73 w 267"/>
                  <a:gd name="T37" fmla="*/ 61 h 257"/>
                  <a:gd name="T38" fmla="*/ 74 w 267"/>
                  <a:gd name="T39" fmla="*/ 65 h 257"/>
                  <a:gd name="T40" fmla="*/ 109 w 267"/>
                  <a:gd name="T41" fmla="*/ 73 h 257"/>
                  <a:gd name="T42" fmla="*/ 105 w 267"/>
                  <a:gd name="T43" fmla="*/ 55 h 257"/>
                  <a:gd name="T44" fmla="*/ 148 w 267"/>
                  <a:gd name="T45" fmla="*/ 20 h 257"/>
                  <a:gd name="T46" fmla="*/ 147 w 267"/>
                  <a:gd name="T47" fmla="*/ 42 h 257"/>
                  <a:gd name="T48" fmla="*/ 176 w 267"/>
                  <a:gd name="T49" fmla="*/ 93 h 257"/>
                  <a:gd name="T50" fmla="*/ 193 w 267"/>
                  <a:gd name="T51" fmla="*/ 100 h 257"/>
                  <a:gd name="T52" fmla="*/ 201 w 267"/>
                  <a:gd name="T53" fmla="*/ 101 h 257"/>
                  <a:gd name="T54" fmla="*/ 252 w 267"/>
                  <a:gd name="T55" fmla="*/ 111 h 257"/>
                  <a:gd name="T56" fmla="*/ 262 w 267"/>
                  <a:gd name="T57" fmla="*/ 87 h 257"/>
                  <a:gd name="T58" fmla="*/ 254 w 267"/>
                  <a:gd name="T59" fmla="*/ 137 h 257"/>
                  <a:gd name="T60" fmla="*/ 225 w 267"/>
                  <a:gd name="T61" fmla="*/ 143 h 257"/>
                  <a:gd name="T62" fmla="*/ 185 w 267"/>
                  <a:gd name="T63" fmla="*/ 1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7" h="257">
                    <a:moveTo>
                      <a:pt x="185" y="135"/>
                    </a:moveTo>
                    <a:cubicBezTo>
                      <a:pt x="187" y="147"/>
                      <a:pt x="189" y="162"/>
                      <a:pt x="186" y="183"/>
                    </a:cubicBezTo>
                    <a:cubicBezTo>
                      <a:pt x="180" y="194"/>
                      <a:pt x="147" y="199"/>
                      <a:pt x="151" y="178"/>
                    </a:cubicBezTo>
                    <a:cubicBezTo>
                      <a:pt x="143" y="169"/>
                      <a:pt x="143" y="156"/>
                      <a:pt x="139" y="141"/>
                    </a:cubicBezTo>
                    <a:cubicBezTo>
                      <a:pt x="137" y="138"/>
                      <a:pt x="134" y="135"/>
                      <a:pt x="131" y="133"/>
                    </a:cubicBezTo>
                    <a:cubicBezTo>
                      <a:pt x="116" y="145"/>
                      <a:pt x="98" y="168"/>
                      <a:pt x="94" y="188"/>
                    </a:cubicBezTo>
                    <a:cubicBezTo>
                      <a:pt x="90" y="207"/>
                      <a:pt x="80" y="223"/>
                      <a:pt x="74" y="240"/>
                    </a:cubicBezTo>
                    <a:cubicBezTo>
                      <a:pt x="68" y="245"/>
                      <a:pt x="68" y="257"/>
                      <a:pt x="55" y="256"/>
                    </a:cubicBezTo>
                    <a:cubicBezTo>
                      <a:pt x="53" y="254"/>
                      <a:pt x="53" y="247"/>
                      <a:pt x="55" y="245"/>
                    </a:cubicBezTo>
                    <a:cubicBezTo>
                      <a:pt x="45" y="227"/>
                      <a:pt x="42" y="201"/>
                      <a:pt x="49" y="179"/>
                    </a:cubicBezTo>
                    <a:cubicBezTo>
                      <a:pt x="51" y="178"/>
                      <a:pt x="52" y="176"/>
                      <a:pt x="54" y="175"/>
                    </a:cubicBezTo>
                    <a:cubicBezTo>
                      <a:pt x="59" y="148"/>
                      <a:pt x="80" y="138"/>
                      <a:pt x="88" y="115"/>
                    </a:cubicBezTo>
                    <a:cubicBezTo>
                      <a:pt x="53" y="107"/>
                      <a:pt x="10" y="100"/>
                      <a:pt x="8" y="62"/>
                    </a:cubicBezTo>
                    <a:cubicBezTo>
                      <a:pt x="0" y="49"/>
                      <a:pt x="13" y="38"/>
                      <a:pt x="16" y="28"/>
                    </a:cubicBezTo>
                    <a:cubicBezTo>
                      <a:pt x="30" y="13"/>
                      <a:pt x="61" y="16"/>
                      <a:pt x="73" y="0"/>
                    </a:cubicBezTo>
                    <a:cubicBezTo>
                      <a:pt x="73" y="2"/>
                      <a:pt x="67" y="6"/>
                      <a:pt x="73" y="5"/>
                    </a:cubicBezTo>
                    <a:cubicBezTo>
                      <a:pt x="69" y="14"/>
                      <a:pt x="63" y="20"/>
                      <a:pt x="60" y="30"/>
                    </a:cubicBezTo>
                    <a:cubicBezTo>
                      <a:pt x="63" y="41"/>
                      <a:pt x="58" y="53"/>
                      <a:pt x="67" y="60"/>
                    </a:cubicBezTo>
                    <a:cubicBezTo>
                      <a:pt x="68" y="60"/>
                      <a:pt x="72" y="60"/>
                      <a:pt x="73" y="61"/>
                    </a:cubicBezTo>
                    <a:cubicBezTo>
                      <a:pt x="74" y="61"/>
                      <a:pt x="74" y="64"/>
                      <a:pt x="74" y="65"/>
                    </a:cubicBezTo>
                    <a:cubicBezTo>
                      <a:pt x="85" y="70"/>
                      <a:pt x="99" y="72"/>
                      <a:pt x="109" y="73"/>
                    </a:cubicBezTo>
                    <a:cubicBezTo>
                      <a:pt x="109" y="70"/>
                      <a:pt x="107" y="60"/>
                      <a:pt x="105" y="55"/>
                    </a:cubicBezTo>
                    <a:cubicBezTo>
                      <a:pt x="112" y="34"/>
                      <a:pt x="122" y="20"/>
                      <a:pt x="148" y="20"/>
                    </a:cubicBezTo>
                    <a:cubicBezTo>
                      <a:pt x="158" y="25"/>
                      <a:pt x="153" y="37"/>
                      <a:pt x="147" y="42"/>
                    </a:cubicBezTo>
                    <a:cubicBezTo>
                      <a:pt x="155" y="61"/>
                      <a:pt x="161" y="81"/>
                      <a:pt x="176" y="93"/>
                    </a:cubicBezTo>
                    <a:cubicBezTo>
                      <a:pt x="183" y="91"/>
                      <a:pt x="187" y="98"/>
                      <a:pt x="193" y="100"/>
                    </a:cubicBezTo>
                    <a:cubicBezTo>
                      <a:pt x="195" y="101"/>
                      <a:pt x="198" y="100"/>
                      <a:pt x="201" y="101"/>
                    </a:cubicBezTo>
                    <a:cubicBezTo>
                      <a:pt x="215" y="106"/>
                      <a:pt x="233" y="119"/>
                      <a:pt x="252" y="111"/>
                    </a:cubicBezTo>
                    <a:cubicBezTo>
                      <a:pt x="254" y="102"/>
                      <a:pt x="251" y="87"/>
                      <a:pt x="262" y="87"/>
                    </a:cubicBezTo>
                    <a:cubicBezTo>
                      <a:pt x="260" y="108"/>
                      <a:pt x="267" y="123"/>
                      <a:pt x="254" y="137"/>
                    </a:cubicBezTo>
                    <a:cubicBezTo>
                      <a:pt x="246" y="138"/>
                      <a:pt x="235" y="153"/>
                      <a:pt x="225" y="143"/>
                    </a:cubicBezTo>
                    <a:cubicBezTo>
                      <a:pt x="214" y="146"/>
                      <a:pt x="198" y="137"/>
                      <a:pt x="185" y="135"/>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60" name="Freeform 69">
                <a:extLst>
                  <a:ext uri="{FF2B5EF4-FFF2-40B4-BE49-F238E27FC236}">
                    <a16:creationId xmlns:a16="http://schemas.microsoft.com/office/drawing/2014/main" id="{68692356-EB1D-420B-B752-2636A2F57144}"/>
                  </a:ext>
                </a:extLst>
              </p:cNvPr>
              <p:cNvSpPr>
                <a:spLocks/>
              </p:cNvSpPr>
              <p:nvPr/>
            </p:nvSpPr>
            <p:spPr bwMode="auto">
              <a:xfrm rot="16200000">
                <a:off x="6954396" y="3054352"/>
                <a:ext cx="441526" cy="408890"/>
              </a:xfrm>
              <a:custGeom>
                <a:avLst/>
                <a:gdLst>
                  <a:gd name="T0" fmla="*/ 176 w 214"/>
                  <a:gd name="T1" fmla="*/ 134 h 182"/>
                  <a:gd name="T2" fmla="*/ 162 w 214"/>
                  <a:gd name="T3" fmla="*/ 86 h 182"/>
                  <a:gd name="T4" fmla="*/ 149 w 214"/>
                  <a:gd name="T5" fmla="*/ 80 h 182"/>
                  <a:gd name="T6" fmla="*/ 125 w 214"/>
                  <a:gd name="T7" fmla="*/ 56 h 182"/>
                  <a:gd name="T8" fmla="*/ 141 w 214"/>
                  <a:gd name="T9" fmla="*/ 121 h 182"/>
                  <a:gd name="T10" fmla="*/ 127 w 214"/>
                  <a:gd name="T11" fmla="*/ 128 h 182"/>
                  <a:gd name="T12" fmla="*/ 92 w 214"/>
                  <a:gd name="T13" fmla="*/ 92 h 182"/>
                  <a:gd name="T14" fmla="*/ 102 w 214"/>
                  <a:gd name="T15" fmla="*/ 157 h 182"/>
                  <a:gd name="T16" fmla="*/ 90 w 214"/>
                  <a:gd name="T17" fmla="*/ 179 h 182"/>
                  <a:gd name="T18" fmla="*/ 71 w 214"/>
                  <a:gd name="T19" fmla="*/ 171 h 182"/>
                  <a:gd name="T20" fmla="*/ 69 w 214"/>
                  <a:gd name="T21" fmla="*/ 133 h 182"/>
                  <a:gd name="T22" fmla="*/ 56 w 214"/>
                  <a:gd name="T23" fmla="*/ 110 h 182"/>
                  <a:gd name="T24" fmla="*/ 3 w 214"/>
                  <a:gd name="T25" fmla="*/ 73 h 182"/>
                  <a:gd name="T26" fmla="*/ 5 w 214"/>
                  <a:gd name="T27" fmla="*/ 53 h 182"/>
                  <a:gd name="T28" fmla="*/ 52 w 214"/>
                  <a:gd name="T29" fmla="*/ 72 h 182"/>
                  <a:gd name="T30" fmla="*/ 35 w 214"/>
                  <a:gd name="T31" fmla="*/ 21 h 182"/>
                  <a:gd name="T32" fmla="*/ 65 w 214"/>
                  <a:gd name="T33" fmla="*/ 27 h 182"/>
                  <a:gd name="T34" fmla="*/ 117 w 214"/>
                  <a:gd name="T35" fmla="*/ 94 h 182"/>
                  <a:gd name="T36" fmla="*/ 114 w 214"/>
                  <a:gd name="T37" fmla="*/ 38 h 182"/>
                  <a:gd name="T38" fmla="*/ 158 w 214"/>
                  <a:gd name="T39" fmla="*/ 57 h 182"/>
                  <a:gd name="T40" fmla="*/ 155 w 214"/>
                  <a:gd name="T41" fmla="*/ 23 h 182"/>
                  <a:gd name="T42" fmla="*/ 189 w 214"/>
                  <a:gd name="T43" fmla="*/ 5 h 182"/>
                  <a:gd name="T44" fmla="*/ 207 w 214"/>
                  <a:gd name="T45" fmla="*/ 120 h 182"/>
                  <a:gd name="T46" fmla="*/ 196 w 214"/>
                  <a:gd name="T47" fmla="*/ 134 h 182"/>
                  <a:gd name="T48" fmla="*/ 176 w 214"/>
                  <a:gd name="T49" fmla="*/ 13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4" h="182">
                    <a:moveTo>
                      <a:pt x="176" y="134"/>
                    </a:moveTo>
                    <a:cubicBezTo>
                      <a:pt x="171" y="118"/>
                      <a:pt x="164" y="105"/>
                      <a:pt x="162" y="86"/>
                    </a:cubicBezTo>
                    <a:cubicBezTo>
                      <a:pt x="158" y="83"/>
                      <a:pt x="153" y="82"/>
                      <a:pt x="149" y="80"/>
                    </a:cubicBezTo>
                    <a:cubicBezTo>
                      <a:pt x="146" y="67"/>
                      <a:pt x="132" y="64"/>
                      <a:pt x="125" y="56"/>
                    </a:cubicBezTo>
                    <a:cubicBezTo>
                      <a:pt x="128" y="80"/>
                      <a:pt x="136" y="99"/>
                      <a:pt x="141" y="121"/>
                    </a:cubicBezTo>
                    <a:cubicBezTo>
                      <a:pt x="137" y="124"/>
                      <a:pt x="135" y="129"/>
                      <a:pt x="127" y="128"/>
                    </a:cubicBezTo>
                    <a:cubicBezTo>
                      <a:pt x="117" y="114"/>
                      <a:pt x="103" y="105"/>
                      <a:pt x="92" y="92"/>
                    </a:cubicBezTo>
                    <a:cubicBezTo>
                      <a:pt x="91" y="114"/>
                      <a:pt x="104" y="131"/>
                      <a:pt x="102" y="157"/>
                    </a:cubicBezTo>
                    <a:cubicBezTo>
                      <a:pt x="101" y="165"/>
                      <a:pt x="96" y="177"/>
                      <a:pt x="90" y="179"/>
                    </a:cubicBezTo>
                    <a:cubicBezTo>
                      <a:pt x="80" y="182"/>
                      <a:pt x="76" y="175"/>
                      <a:pt x="71" y="171"/>
                    </a:cubicBezTo>
                    <a:cubicBezTo>
                      <a:pt x="74" y="162"/>
                      <a:pt x="70" y="145"/>
                      <a:pt x="69" y="133"/>
                    </a:cubicBezTo>
                    <a:cubicBezTo>
                      <a:pt x="68" y="118"/>
                      <a:pt x="67" y="118"/>
                      <a:pt x="56" y="110"/>
                    </a:cubicBezTo>
                    <a:cubicBezTo>
                      <a:pt x="41" y="97"/>
                      <a:pt x="19" y="83"/>
                      <a:pt x="3" y="73"/>
                    </a:cubicBezTo>
                    <a:cubicBezTo>
                      <a:pt x="5" y="65"/>
                      <a:pt x="0" y="59"/>
                      <a:pt x="5" y="53"/>
                    </a:cubicBezTo>
                    <a:cubicBezTo>
                      <a:pt x="27" y="47"/>
                      <a:pt x="37" y="64"/>
                      <a:pt x="52" y="72"/>
                    </a:cubicBezTo>
                    <a:cubicBezTo>
                      <a:pt x="50" y="52"/>
                      <a:pt x="32" y="43"/>
                      <a:pt x="35" y="21"/>
                    </a:cubicBezTo>
                    <a:cubicBezTo>
                      <a:pt x="48" y="21"/>
                      <a:pt x="58" y="22"/>
                      <a:pt x="65" y="27"/>
                    </a:cubicBezTo>
                    <a:cubicBezTo>
                      <a:pt x="76" y="55"/>
                      <a:pt x="100" y="71"/>
                      <a:pt x="117" y="94"/>
                    </a:cubicBezTo>
                    <a:cubicBezTo>
                      <a:pt x="111" y="79"/>
                      <a:pt x="96" y="51"/>
                      <a:pt x="114" y="38"/>
                    </a:cubicBezTo>
                    <a:cubicBezTo>
                      <a:pt x="137" y="37"/>
                      <a:pt x="143" y="51"/>
                      <a:pt x="158" y="57"/>
                    </a:cubicBezTo>
                    <a:cubicBezTo>
                      <a:pt x="157" y="46"/>
                      <a:pt x="156" y="37"/>
                      <a:pt x="155" y="23"/>
                    </a:cubicBezTo>
                    <a:cubicBezTo>
                      <a:pt x="163" y="14"/>
                      <a:pt x="174" y="0"/>
                      <a:pt x="189" y="5"/>
                    </a:cubicBezTo>
                    <a:cubicBezTo>
                      <a:pt x="180" y="49"/>
                      <a:pt x="214" y="76"/>
                      <a:pt x="207" y="120"/>
                    </a:cubicBezTo>
                    <a:cubicBezTo>
                      <a:pt x="204" y="125"/>
                      <a:pt x="201" y="131"/>
                      <a:pt x="196" y="134"/>
                    </a:cubicBezTo>
                    <a:cubicBezTo>
                      <a:pt x="187" y="132"/>
                      <a:pt x="185" y="135"/>
                      <a:pt x="176" y="134"/>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61" name="Freeform 70">
                <a:extLst>
                  <a:ext uri="{FF2B5EF4-FFF2-40B4-BE49-F238E27FC236}">
                    <a16:creationId xmlns:a16="http://schemas.microsoft.com/office/drawing/2014/main" id="{EAA02910-1AE9-42FD-B12C-DD89877AAD8D}"/>
                  </a:ext>
                </a:extLst>
              </p:cNvPr>
              <p:cNvSpPr>
                <a:spLocks noEditPoints="1"/>
              </p:cNvSpPr>
              <p:nvPr/>
            </p:nvSpPr>
            <p:spPr bwMode="auto">
              <a:xfrm rot="16200000">
                <a:off x="5668838" y="3040726"/>
                <a:ext cx="486840" cy="543462"/>
              </a:xfrm>
              <a:custGeom>
                <a:avLst/>
                <a:gdLst>
                  <a:gd name="T0" fmla="*/ 196 w 236"/>
                  <a:gd name="T1" fmla="*/ 175 h 242"/>
                  <a:gd name="T2" fmla="*/ 199 w 236"/>
                  <a:gd name="T3" fmla="*/ 169 h 242"/>
                  <a:gd name="T4" fmla="*/ 176 w 236"/>
                  <a:gd name="T5" fmla="*/ 100 h 242"/>
                  <a:gd name="T6" fmla="*/ 140 w 236"/>
                  <a:gd name="T7" fmla="*/ 97 h 242"/>
                  <a:gd name="T8" fmla="*/ 146 w 236"/>
                  <a:gd name="T9" fmla="*/ 127 h 242"/>
                  <a:gd name="T10" fmla="*/ 174 w 236"/>
                  <a:gd name="T11" fmla="*/ 133 h 242"/>
                  <a:gd name="T12" fmla="*/ 174 w 236"/>
                  <a:gd name="T13" fmla="*/ 150 h 242"/>
                  <a:gd name="T14" fmla="*/ 148 w 236"/>
                  <a:gd name="T15" fmla="*/ 147 h 242"/>
                  <a:gd name="T16" fmla="*/ 144 w 236"/>
                  <a:gd name="T17" fmla="*/ 174 h 242"/>
                  <a:gd name="T18" fmla="*/ 146 w 236"/>
                  <a:gd name="T19" fmla="*/ 180 h 242"/>
                  <a:gd name="T20" fmla="*/ 142 w 236"/>
                  <a:gd name="T21" fmla="*/ 195 h 242"/>
                  <a:gd name="T22" fmla="*/ 141 w 236"/>
                  <a:gd name="T23" fmla="*/ 210 h 242"/>
                  <a:gd name="T24" fmla="*/ 124 w 236"/>
                  <a:gd name="T25" fmla="*/ 233 h 242"/>
                  <a:gd name="T26" fmla="*/ 111 w 236"/>
                  <a:gd name="T27" fmla="*/ 242 h 242"/>
                  <a:gd name="T28" fmla="*/ 20 w 236"/>
                  <a:gd name="T29" fmla="*/ 202 h 242"/>
                  <a:gd name="T30" fmla="*/ 7 w 236"/>
                  <a:gd name="T31" fmla="*/ 197 h 242"/>
                  <a:gd name="T32" fmla="*/ 0 w 236"/>
                  <a:gd name="T33" fmla="*/ 187 h 242"/>
                  <a:gd name="T34" fmla="*/ 16 w 236"/>
                  <a:gd name="T35" fmla="*/ 163 h 242"/>
                  <a:gd name="T36" fmla="*/ 20 w 236"/>
                  <a:gd name="T37" fmla="*/ 127 h 242"/>
                  <a:gd name="T38" fmla="*/ 19 w 236"/>
                  <a:gd name="T39" fmla="*/ 100 h 242"/>
                  <a:gd name="T40" fmla="*/ 15 w 236"/>
                  <a:gd name="T41" fmla="*/ 84 h 242"/>
                  <a:gd name="T42" fmla="*/ 6 w 236"/>
                  <a:gd name="T43" fmla="*/ 52 h 242"/>
                  <a:gd name="T44" fmla="*/ 13 w 236"/>
                  <a:gd name="T45" fmla="*/ 36 h 242"/>
                  <a:gd name="T46" fmla="*/ 45 w 236"/>
                  <a:gd name="T47" fmla="*/ 16 h 242"/>
                  <a:gd name="T48" fmla="*/ 82 w 236"/>
                  <a:gd name="T49" fmla="*/ 3 h 242"/>
                  <a:gd name="T50" fmla="*/ 122 w 236"/>
                  <a:gd name="T51" fmla="*/ 31 h 242"/>
                  <a:gd name="T52" fmla="*/ 111 w 236"/>
                  <a:gd name="T53" fmla="*/ 35 h 242"/>
                  <a:gd name="T54" fmla="*/ 131 w 236"/>
                  <a:gd name="T55" fmla="*/ 75 h 242"/>
                  <a:gd name="T56" fmla="*/ 171 w 236"/>
                  <a:gd name="T57" fmla="*/ 77 h 242"/>
                  <a:gd name="T58" fmla="*/ 181 w 236"/>
                  <a:gd name="T59" fmla="*/ 51 h 242"/>
                  <a:gd name="T60" fmla="*/ 189 w 236"/>
                  <a:gd name="T61" fmla="*/ 45 h 242"/>
                  <a:gd name="T62" fmla="*/ 203 w 236"/>
                  <a:gd name="T63" fmla="*/ 43 h 242"/>
                  <a:gd name="T64" fmla="*/ 200 w 236"/>
                  <a:gd name="T65" fmla="*/ 77 h 242"/>
                  <a:gd name="T66" fmla="*/ 211 w 236"/>
                  <a:gd name="T67" fmla="*/ 98 h 242"/>
                  <a:gd name="T68" fmla="*/ 236 w 236"/>
                  <a:gd name="T69" fmla="*/ 168 h 242"/>
                  <a:gd name="T70" fmla="*/ 235 w 236"/>
                  <a:gd name="T71" fmla="*/ 175 h 242"/>
                  <a:gd name="T72" fmla="*/ 213 w 236"/>
                  <a:gd name="T73" fmla="*/ 206 h 242"/>
                  <a:gd name="T74" fmla="*/ 196 w 236"/>
                  <a:gd name="T75" fmla="*/ 175 h 242"/>
                  <a:gd name="T76" fmla="*/ 128 w 236"/>
                  <a:gd name="T77" fmla="*/ 147 h 242"/>
                  <a:gd name="T78" fmla="*/ 69 w 236"/>
                  <a:gd name="T79" fmla="*/ 170 h 242"/>
                  <a:gd name="T80" fmla="*/ 126 w 236"/>
                  <a:gd name="T81" fmla="*/ 124 h 242"/>
                  <a:gd name="T82" fmla="*/ 120 w 236"/>
                  <a:gd name="T83" fmla="*/ 102 h 242"/>
                  <a:gd name="T84" fmla="*/ 91 w 236"/>
                  <a:gd name="T85" fmla="*/ 89 h 242"/>
                  <a:gd name="T86" fmla="*/ 53 w 236"/>
                  <a:gd name="T87" fmla="*/ 86 h 242"/>
                  <a:gd name="T88" fmla="*/ 105 w 236"/>
                  <a:gd name="T89" fmla="*/ 74 h 242"/>
                  <a:gd name="T90" fmla="*/ 89 w 236"/>
                  <a:gd name="T91" fmla="*/ 30 h 242"/>
                  <a:gd name="T92" fmla="*/ 39 w 236"/>
                  <a:gd name="T93" fmla="*/ 47 h 242"/>
                  <a:gd name="T94" fmla="*/ 49 w 236"/>
                  <a:gd name="T95" fmla="*/ 168 h 242"/>
                  <a:gd name="T96" fmla="*/ 110 w 236"/>
                  <a:gd name="T97" fmla="*/ 196 h 242"/>
                  <a:gd name="T98" fmla="*/ 128 w 236"/>
                  <a:gd name="T99" fmla="*/ 14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6" h="242">
                    <a:moveTo>
                      <a:pt x="196" y="175"/>
                    </a:moveTo>
                    <a:cubicBezTo>
                      <a:pt x="197" y="172"/>
                      <a:pt x="199" y="172"/>
                      <a:pt x="199" y="169"/>
                    </a:cubicBezTo>
                    <a:cubicBezTo>
                      <a:pt x="192" y="144"/>
                      <a:pt x="185" y="121"/>
                      <a:pt x="176" y="100"/>
                    </a:cubicBezTo>
                    <a:cubicBezTo>
                      <a:pt x="162" y="103"/>
                      <a:pt x="155" y="95"/>
                      <a:pt x="140" y="97"/>
                    </a:cubicBezTo>
                    <a:cubicBezTo>
                      <a:pt x="141" y="108"/>
                      <a:pt x="145" y="116"/>
                      <a:pt x="146" y="127"/>
                    </a:cubicBezTo>
                    <a:cubicBezTo>
                      <a:pt x="153" y="132"/>
                      <a:pt x="165" y="131"/>
                      <a:pt x="174" y="133"/>
                    </a:cubicBezTo>
                    <a:cubicBezTo>
                      <a:pt x="177" y="137"/>
                      <a:pt x="177" y="146"/>
                      <a:pt x="174" y="150"/>
                    </a:cubicBezTo>
                    <a:cubicBezTo>
                      <a:pt x="164" y="155"/>
                      <a:pt x="158" y="149"/>
                      <a:pt x="148" y="147"/>
                    </a:cubicBezTo>
                    <a:cubicBezTo>
                      <a:pt x="148" y="156"/>
                      <a:pt x="144" y="165"/>
                      <a:pt x="144" y="174"/>
                    </a:cubicBezTo>
                    <a:cubicBezTo>
                      <a:pt x="144" y="176"/>
                      <a:pt x="147" y="178"/>
                      <a:pt x="146" y="180"/>
                    </a:cubicBezTo>
                    <a:cubicBezTo>
                      <a:pt x="146" y="185"/>
                      <a:pt x="144" y="190"/>
                      <a:pt x="142" y="195"/>
                    </a:cubicBezTo>
                    <a:cubicBezTo>
                      <a:pt x="141" y="200"/>
                      <a:pt x="142" y="206"/>
                      <a:pt x="141" y="210"/>
                    </a:cubicBezTo>
                    <a:cubicBezTo>
                      <a:pt x="137" y="219"/>
                      <a:pt x="128" y="224"/>
                      <a:pt x="124" y="233"/>
                    </a:cubicBezTo>
                    <a:cubicBezTo>
                      <a:pt x="119" y="235"/>
                      <a:pt x="113" y="237"/>
                      <a:pt x="111" y="242"/>
                    </a:cubicBezTo>
                    <a:cubicBezTo>
                      <a:pt x="71" y="241"/>
                      <a:pt x="60" y="206"/>
                      <a:pt x="20" y="202"/>
                    </a:cubicBezTo>
                    <a:cubicBezTo>
                      <a:pt x="17" y="199"/>
                      <a:pt x="14" y="195"/>
                      <a:pt x="7" y="197"/>
                    </a:cubicBezTo>
                    <a:cubicBezTo>
                      <a:pt x="4" y="194"/>
                      <a:pt x="3" y="190"/>
                      <a:pt x="0" y="187"/>
                    </a:cubicBezTo>
                    <a:cubicBezTo>
                      <a:pt x="5" y="179"/>
                      <a:pt x="8" y="169"/>
                      <a:pt x="16" y="163"/>
                    </a:cubicBezTo>
                    <a:cubicBezTo>
                      <a:pt x="19" y="150"/>
                      <a:pt x="16" y="135"/>
                      <a:pt x="20" y="127"/>
                    </a:cubicBezTo>
                    <a:cubicBezTo>
                      <a:pt x="16" y="120"/>
                      <a:pt x="17" y="108"/>
                      <a:pt x="19" y="100"/>
                    </a:cubicBezTo>
                    <a:cubicBezTo>
                      <a:pt x="15" y="95"/>
                      <a:pt x="16" y="91"/>
                      <a:pt x="15" y="84"/>
                    </a:cubicBezTo>
                    <a:cubicBezTo>
                      <a:pt x="12" y="73"/>
                      <a:pt x="4" y="64"/>
                      <a:pt x="6" y="52"/>
                    </a:cubicBezTo>
                    <a:cubicBezTo>
                      <a:pt x="6" y="50"/>
                      <a:pt x="10" y="40"/>
                      <a:pt x="13" y="36"/>
                    </a:cubicBezTo>
                    <a:cubicBezTo>
                      <a:pt x="18" y="29"/>
                      <a:pt x="31" y="22"/>
                      <a:pt x="45" y="16"/>
                    </a:cubicBezTo>
                    <a:cubicBezTo>
                      <a:pt x="58" y="11"/>
                      <a:pt x="73" y="4"/>
                      <a:pt x="82" y="3"/>
                    </a:cubicBezTo>
                    <a:cubicBezTo>
                      <a:pt x="100" y="0"/>
                      <a:pt x="126" y="13"/>
                      <a:pt x="122" y="31"/>
                    </a:cubicBezTo>
                    <a:cubicBezTo>
                      <a:pt x="119" y="34"/>
                      <a:pt x="115" y="34"/>
                      <a:pt x="111" y="35"/>
                    </a:cubicBezTo>
                    <a:cubicBezTo>
                      <a:pt x="114" y="52"/>
                      <a:pt x="124" y="62"/>
                      <a:pt x="131" y="75"/>
                    </a:cubicBezTo>
                    <a:cubicBezTo>
                      <a:pt x="143" y="74"/>
                      <a:pt x="162" y="83"/>
                      <a:pt x="171" y="77"/>
                    </a:cubicBezTo>
                    <a:cubicBezTo>
                      <a:pt x="178" y="72"/>
                      <a:pt x="175" y="58"/>
                      <a:pt x="181" y="51"/>
                    </a:cubicBezTo>
                    <a:cubicBezTo>
                      <a:pt x="180" y="52"/>
                      <a:pt x="189" y="45"/>
                      <a:pt x="189" y="45"/>
                    </a:cubicBezTo>
                    <a:cubicBezTo>
                      <a:pt x="193" y="43"/>
                      <a:pt x="198" y="43"/>
                      <a:pt x="203" y="43"/>
                    </a:cubicBezTo>
                    <a:cubicBezTo>
                      <a:pt x="206" y="56"/>
                      <a:pt x="195" y="62"/>
                      <a:pt x="200" y="77"/>
                    </a:cubicBezTo>
                    <a:cubicBezTo>
                      <a:pt x="202" y="83"/>
                      <a:pt x="207" y="89"/>
                      <a:pt x="211" y="98"/>
                    </a:cubicBezTo>
                    <a:cubicBezTo>
                      <a:pt x="218" y="118"/>
                      <a:pt x="229" y="149"/>
                      <a:pt x="236" y="168"/>
                    </a:cubicBezTo>
                    <a:cubicBezTo>
                      <a:pt x="236" y="169"/>
                      <a:pt x="235" y="173"/>
                      <a:pt x="235" y="175"/>
                    </a:cubicBezTo>
                    <a:cubicBezTo>
                      <a:pt x="232" y="187"/>
                      <a:pt x="224" y="208"/>
                      <a:pt x="213" y="206"/>
                    </a:cubicBezTo>
                    <a:cubicBezTo>
                      <a:pt x="201" y="205"/>
                      <a:pt x="205" y="182"/>
                      <a:pt x="196" y="175"/>
                    </a:cubicBezTo>
                    <a:close/>
                    <a:moveTo>
                      <a:pt x="128" y="147"/>
                    </a:moveTo>
                    <a:cubicBezTo>
                      <a:pt x="95" y="141"/>
                      <a:pt x="93" y="169"/>
                      <a:pt x="69" y="170"/>
                    </a:cubicBezTo>
                    <a:cubicBezTo>
                      <a:pt x="56" y="133"/>
                      <a:pt x="95" y="119"/>
                      <a:pt x="126" y="124"/>
                    </a:cubicBezTo>
                    <a:cubicBezTo>
                      <a:pt x="127" y="114"/>
                      <a:pt x="122" y="110"/>
                      <a:pt x="120" y="102"/>
                    </a:cubicBezTo>
                    <a:cubicBezTo>
                      <a:pt x="111" y="98"/>
                      <a:pt x="103" y="90"/>
                      <a:pt x="91" y="89"/>
                    </a:cubicBezTo>
                    <a:cubicBezTo>
                      <a:pt x="79" y="88"/>
                      <a:pt x="64" y="95"/>
                      <a:pt x="53" y="86"/>
                    </a:cubicBezTo>
                    <a:cubicBezTo>
                      <a:pt x="52" y="64"/>
                      <a:pt x="87" y="70"/>
                      <a:pt x="105" y="74"/>
                    </a:cubicBezTo>
                    <a:cubicBezTo>
                      <a:pt x="100" y="58"/>
                      <a:pt x="94" y="46"/>
                      <a:pt x="89" y="30"/>
                    </a:cubicBezTo>
                    <a:cubicBezTo>
                      <a:pt x="68" y="31"/>
                      <a:pt x="51" y="37"/>
                      <a:pt x="39" y="47"/>
                    </a:cubicBezTo>
                    <a:cubicBezTo>
                      <a:pt x="40" y="90"/>
                      <a:pt x="53" y="131"/>
                      <a:pt x="49" y="168"/>
                    </a:cubicBezTo>
                    <a:cubicBezTo>
                      <a:pt x="67" y="180"/>
                      <a:pt x="86" y="190"/>
                      <a:pt x="110" y="196"/>
                    </a:cubicBezTo>
                    <a:cubicBezTo>
                      <a:pt x="121" y="185"/>
                      <a:pt x="131" y="165"/>
                      <a:pt x="128" y="147"/>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62" name="Freeform 72">
                <a:extLst>
                  <a:ext uri="{FF2B5EF4-FFF2-40B4-BE49-F238E27FC236}">
                    <a16:creationId xmlns:a16="http://schemas.microsoft.com/office/drawing/2014/main" id="{BE7FCB36-49EF-4E2E-BE74-FF6903AA69C7}"/>
                  </a:ext>
                </a:extLst>
              </p:cNvPr>
              <p:cNvSpPr>
                <a:spLocks/>
              </p:cNvSpPr>
              <p:nvPr/>
            </p:nvSpPr>
            <p:spPr bwMode="auto">
              <a:xfrm rot="16200000">
                <a:off x="6923315" y="3199769"/>
                <a:ext cx="410522" cy="388187"/>
              </a:xfrm>
              <a:custGeom>
                <a:avLst/>
                <a:gdLst>
                  <a:gd name="T0" fmla="*/ 63 w 199"/>
                  <a:gd name="T1" fmla="*/ 137 h 174"/>
                  <a:gd name="T2" fmla="*/ 114 w 199"/>
                  <a:gd name="T3" fmla="*/ 142 h 174"/>
                  <a:gd name="T4" fmla="*/ 108 w 199"/>
                  <a:gd name="T5" fmla="*/ 159 h 174"/>
                  <a:gd name="T6" fmla="*/ 67 w 199"/>
                  <a:gd name="T7" fmla="*/ 162 h 174"/>
                  <a:gd name="T8" fmla="*/ 56 w 199"/>
                  <a:gd name="T9" fmla="*/ 159 h 174"/>
                  <a:gd name="T10" fmla="*/ 37 w 199"/>
                  <a:gd name="T11" fmla="*/ 174 h 174"/>
                  <a:gd name="T12" fmla="*/ 19 w 199"/>
                  <a:gd name="T13" fmla="*/ 150 h 174"/>
                  <a:gd name="T14" fmla="*/ 13 w 199"/>
                  <a:gd name="T15" fmla="*/ 139 h 174"/>
                  <a:gd name="T16" fmla="*/ 19 w 199"/>
                  <a:gd name="T17" fmla="*/ 106 h 174"/>
                  <a:gd name="T18" fmla="*/ 27 w 199"/>
                  <a:gd name="T19" fmla="*/ 18 h 174"/>
                  <a:gd name="T20" fmla="*/ 94 w 199"/>
                  <a:gd name="T21" fmla="*/ 2 h 174"/>
                  <a:gd name="T22" fmla="*/ 158 w 199"/>
                  <a:gd name="T23" fmla="*/ 6 h 174"/>
                  <a:gd name="T24" fmla="*/ 197 w 199"/>
                  <a:gd name="T25" fmla="*/ 14 h 174"/>
                  <a:gd name="T26" fmla="*/ 175 w 199"/>
                  <a:gd name="T27" fmla="*/ 28 h 174"/>
                  <a:gd name="T28" fmla="*/ 76 w 199"/>
                  <a:gd name="T29" fmla="*/ 31 h 174"/>
                  <a:gd name="T30" fmla="*/ 52 w 199"/>
                  <a:gd name="T31" fmla="*/ 50 h 174"/>
                  <a:gd name="T32" fmla="*/ 63 w 199"/>
                  <a:gd name="T33" fmla="*/ 103 h 174"/>
                  <a:gd name="T34" fmla="*/ 65 w 199"/>
                  <a:gd name="T35" fmla="*/ 114 h 174"/>
                  <a:gd name="T36" fmla="*/ 63 w 199"/>
                  <a:gd name="T37" fmla="*/ 13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 h="174">
                    <a:moveTo>
                      <a:pt x="63" y="137"/>
                    </a:moveTo>
                    <a:cubicBezTo>
                      <a:pt x="78" y="144"/>
                      <a:pt x="101" y="133"/>
                      <a:pt x="114" y="142"/>
                    </a:cubicBezTo>
                    <a:cubicBezTo>
                      <a:pt x="118" y="152"/>
                      <a:pt x="110" y="152"/>
                      <a:pt x="108" y="159"/>
                    </a:cubicBezTo>
                    <a:cubicBezTo>
                      <a:pt x="95" y="160"/>
                      <a:pt x="80" y="163"/>
                      <a:pt x="67" y="162"/>
                    </a:cubicBezTo>
                    <a:cubicBezTo>
                      <a:pt x="64" y="162"/>
                      <a:pt x="60" y="159"/>
                      <a:pt x="56" y="159"/>
                    </a:cubicBezTo>
                    <a:cubicBezTo>
                      <a:pt x="47" y="160"/>
                      <a:pt x="46" y="172"/>
                      <a:pt x="37" y="174"/>
                    </a:cubicBezTo>
                    <a:cubicBezTo>
                      <a:pt x="26" y="171"/>
                      <a:pt x="14" y="162"/>
                      <a:pt x="19" y="150"/>
                    </a:cubicBezTo>
                    <a:cubicBezTo>
                      <a:pt x="15" y="151"/>
                      <a:pt x="16" y="141"/>
                      <a:pt x="13" y="139"/>
                    </a:cubicBezTo>
                    <a:cubicBezTo>
                      <a:pt x="23" y="133"/>
                      <a:pt x="12" y="115"/>
                      <a:pt x="19" y="106"/>
                    </a:cubicBezTo>
                    <a:cubicBezTo>
                      <a:pt x="16" y="74"/>
                      <a:pt x="0" y="36"/>
                      <a:pt x="27" y="18"/>
                    </a:cubicBezTo>
                    <a:cubicBezTo>
                      <a:pt x="46" y="12"/>
                      <a:pt x="68" y="3"/>
                      <a:pt x="94" y="2"/>
                    </a:cubicBezTo>
                    <a:cubicBezTo>
                      <a:pt x="116" y="0"/>
                      <a:pt x="138" y="4"/>
                      <a:pt x="158" y="6"/>
                    </a:cubicBezTo>
                    <a:cubicBezTo>
                      <a:pt x="172" y="6"/>
                      <a:pt x="195" y="2"/>
                      <a:pt x="197" y="14"/>
                    </a:cubicBezTo>
                    <a:cubicBezTo>
                      <a:pt x="199" y="25"/>
                      <a:pt x="188" y="28"/>
                      <a:pt x="175" y="28"/>
                    </a:cubicBezTo>
                    <a:cubicBezTo>
                      <a:pt x="148" y="26"/>
                      <a:pt x="95" y="16"/>
                      <a:pt x="76" y="31"/>
                    </a:cubicBezTo>
                    <a:cubicBezTo>
                      <a:pt x="63" y="25"/>
                      <a:pt x="59" y="43"/>
                      <a:pt x="52" y="50"/>
                    </a:cubicBezTo>
                    <a:cubicBezTo>
                      <a:pt x="53" y="68"/>
                      <a:pt x="60" y="87"/>
                      <a:pt x="63" y="103"/>
                    </a:cubicBezTo>
                    <a:cubicBezTo>
                      <a:pt x="63" y="108"/>
                      <a:pt x="63" y="109"/>
                      <a:pt x="65" y="114"/>
                    </a:cubicBezTo>
                    <a:cubicBezTo>
                      <a:pt x="67" y="124"/>
                      <a:pt x="63" y="127"/>
                      <a:pt x="63" y="137"/>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63" name="Freeform 74">
                <a:extLst>
                  <a:ext uri="{FF2B5EF4-FFF2-40B4-BE49-F238E27FC236}">
                    <a16:creationId xmlns:a16="http://schemas.microsoft.com/office/drawing/2014/main" id="{52A0ADBE-4EA5-401F-BD25-62BF66E4AD70}"/>
                  </a:ext>
                </a:extLst>
              </p:cNvPr>
              <p:cNvSpPr>
                <a:spLocks/>
              </p:cNvSpPr>
              <p:nvPr/>
            </p:nvSpPr>
            <p:spPr bwMode="auto">
              <a:xfrm rot="16200000">
                <a:off x="8934115" y="3221992"/>
                <a:ext cx="400188" cy="383011"/>
              </a:xfrm>
              <a:custGeom>
                <a:avLst/>
                <a:gdLst>
                  <a:gd name="T0" fmla="*/ 145 w 194"/>
                  <a:gd name="T1" fmla="*/ 101 h 172"/>
                  <a:gd name="T2" fmla="*/ 132 w 194"/>
                  <a:gd name="T3" fmla="*/ 170 h 172"/>
                  <a:gd name="T4" fmla="*/ 125 w 194"/>
                  <a:gd name="T5" fmla="*/ 172 h 172"/>
                  <a:gd name="T6" fmla="*/ 112 w 194"/>
                  <a:gd name="T7" fmla="*/ 104 h 172"/>
                  <a:gd name="T8" fmla="*/ 5 w 194"/>
                  <a:gd name="T9" fmla="*/ 77 h 172"/>
                  <a:gd name="T10" fmla="*/ 1 w 194"/>
                  <a:gd name="T11" fmla="*/ 58 h 172"/>
                  <a:gd name="T12" fmla="*/ 73 w 194"/>
                  <a:gd name="T13" fmla="*/ 34 h 172"/>
                  <a:gd name="T14" fmla="*/ 80 w 194"/>
                  <a:gd name="T15" fmla="*/ 38 h 172"/>
                  <a:gd name="T16" fmla="*/ 72 w 194"/>
                  <a:gd name="T17" fmla="*/ 42 h 172"/>
                  <a:gd name="T18" fmla="*/ 62 w 194"/>
                  <a:gd name="T19" fmla="*/ 59 h 172"/>
                  <a:gd name="T20" fmla="*/ 103 w 194"/>
                  <a:gd name="T21" fmla="*/ 75 h 172"/>
                  <a:gd name="T22" fmla="*/ 92 w 194"/>
                  <a:gd name="T23" fmla="*/ 30 h 172"/>
                  <a:gd name="T24" fmla="*/ 91 w 194"/>
                  <a:gd name="T25" fmla="*/ 20 h 172"/>
                  <a:gd name="T26" fmla="*/ 111 w 194"/>
                  <a:gd name="T27" fmla="*/ 0 h 172"/>
                  <a:gd name="T28" fmla="*/ 130 w 194"/>
                  <a:gd name="T29" fmla="*/ 9 h 172"/>
                  <a:gd name="T30" fmla="*/ 128 w 194"/>
                  <a:gd name="T31" fmla="*/ 27 h 172"/>
                  <a:gd name="T32" fmla="*/ 133 w 194"/>
                  <a:gd name="T33" fmla="*/ 55 h 172"/>
                  <a:gd name="T34" fmla="*/ 139 w 194"/>
                  <a:gd name="T35" fmla="*/ 71 h 172"/>
                  <a:gd name="T36" fmla="*/ 176 w 194"/>
                  <a:gd name="T37" fmla="*/ 94 h 172"/>
                  <a:gd name="T38" fmla="*/ 153 w 194"/>
                  <a:gd name="T39" fmla="*/ 29 h 172"/>
                  <a:gd name="T40" fmla="*/ 147 w 194"/>
                  <a:gd name="T41" fmla="*/ 3 h 172"/>
                  <a:gd name="T42" fmla="*/ 156 w 194"/>
                  <a:gd name="T43" fmla="*/ 3 h 172"/>
                  <a:gd name="T44" fmla="*/ 159 w 194"/>
                  <a:gd name="T45" fmla="*/ 14 h 172"/>
                  <a:gd name="T46" fmla="*/ 191 w 194"/>
                  <a:gd name="T47" fmla="*/ 89 h 172"/>
                  <a:gd name="T48" fmla="*/ 187 w 194"/>
                  <a:gd name="T49" fmla="*/ 121 h 172"/>
                  <a:gd name="T50" fmla="*/ 177 w 194"/>
                  <a:gd name="T51" fmla="*/ 122 h 172"/>
                  <a:gd name="T52" fmla="*/ 168 w 194"/>
                  <a:gd name="T53" fmla="*/ 115 h 172"/>
                  <a:gd name="T54" fmla="*/ 145 w 194"/>
                  <a:gd name="T55" fmla="*/ 10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4" h="172">
                    <a:moveTo>
                      <a:pt x="145" y="101"/>
                    </a:moveTo>
                    <a:cubicBezTo>
                      <a:pt x="144" y="119"/>
                      <a:pt x="148" y="157"/>
                      <a:pt x="132" y="170"/>
                    </a:cubicBezTo>
                    <a:cubicBezTo>
                      <a:pt x="127" y="169"/>
                      <a:pt x="128" y="168"/>
                      <a:pt x="125" y="172"/>
                    </a:cubicBezTo>
                    <a:cubicBezTo>
                      <a:pt x="105" y="164"/>
                      <a:pt x="116" y="129"/>
                      <a:pt x="112" y="104"/>
                    </a:cubicBezTo>
                    <a:cubicBezTo>
                      <a:pt x="78" y="94"/>
                      <a:pt x="30" y="97"/>
                      <a:pt x="5" y="77"/>
                    </a:cubicBezTo>
                    <a:cubicBezTo>
                      <a:pt x="3" y="72"/>
                      <a:pt x="0" y="67"/>
                      <a:pt x="1" y="58"/>
                    </a:cubicBezTo>
                    <a:cubicBezTo>
                      <a:pt x="19" y="44"/>
                      <a:pt x="41" y="28"/>
                      <a:pt x="73" y="34"/>
                    </a:cubicBezTo>
                    <a:cubicBezTo>
                      <a:pt x="75" y="35"/>
                      <a:pt x="74" y="40"/>
                      <a:pt x="80" y="38"/>
                    </a:cubicBezTo>
                    <a:cubicBezTo>
                      <a:pt x="79" y="41"/>
                      <a:pt x="75" y="41"/>
                      <a:pt x="72" y="42"/>
                    </a:cubicBezTo>
                    <a:cubicBezTo>
                      <a:pt x="75" y="48"/>
                      <a:pt x="64" y="52"/>
                      <a:pt x="62" y="59"/>
                    </a:cubicBezTo>
                    <a:cubicBezTo>
                      <a:pt x="74" y="66"/>
                      <a:pt x="88" y="71"/>
                      <a:pt x="103" y="75"/>
                    </a:cubicBezTo>
                    <a:cubicBezTo>
                      <a:pt x="106" y="61"/>
                      <a:pt x="98" y="42"/>
                      <a:pt x="92" y="30"/>
                    </a:cubicBezTo>
                    <a:cubicBezTo>
                      <a:pt x="94" y="25"/>
                      <a:pt x="92" y="25"/>
                      <a:pt x="91" y="20"/>
                    </a:cubicBezTo>
                    <a:cubicBezTo>
                      <a:pt x="94" y="9"/>
                      <a:pt x="104" y="6"/>
                      <a:pt x="111" y="0"/>
                    </a:cubicBezTo>
                    <a:cubicBezTo>
                      <a:pt x="118" y="2"/>
                      <a:pt x="126" y="4"/>
                      <a:pt x="130" y="9"/>
                    </a:cubicBezTo>
                    <a:cubicBezTo>
                      <a:pt x="135" y="16"/>
                      <a:pt x="129" y="22"/>
                      <a:pt x="128" y="27"/>
                    </a:cubicBezTo>
                    <a:cubicBezTo>
                      <a:pt x="128" y="30"/>
                      <a:pt x="132" y="49"/>
                      <a:pt x="133" y="55"/>
                    </a:cubicBezTo>
                    <a:cubicBezTo>
                      <a:pt x="134" y="60"/>
                      <a:pt x="139" y="65"/>
                      <a:pt x="139" y="71"/>
                    </a:cubicBezTo>
                    <a:cubicBezTo>
                      <a:pt x="160" y="66"/>
                      <a:pt x="161" y="89"/>
                      <a:pt x="176" y="94"/>
                    </a:cubicBezTo>
                    <a:cubicBezTo>
                      <a:pt x="169" y="76"/>
                      <a:pt x="164" y="48"/>
                      <a:pt x="153" y="29"/>
                    </a:cubicBezTo>
                    <a:cubicBezTo>
                      <a:pt x="149" y="22"/>
                      <a:pt x="139" y="15"/>
                      <a:pt x="147" y="3"/>
                    </a:cubicBezTo>
                    <a:cubicBezTo>
                      <a:pt x="152" y="4"/>
                      <a:pt x="153" y="2"/>
                      <a:pt x="156" y="3"/>
                    </a:cubicBezTo>
                    <a:cubicBezTo>
                      <a:pt x="158" y="6"/>
                      <a:pt x="158" y="11"/>
                      <a:pt x="159" y="14"/>
                    </a:cubicBezTo>
                    <a:cubicBezTo>
                      <a:pt x="168" y="29"/>
                      <a:pt x="185" y="67"/>
                      <a:pt x="191" y="89"/>
                    </a:cubicBezTo>
                    <a:cubicBezTo>
                      <a:pt x="194" y="102"/>
                      <a:pt x="194" y="115"/>
                      <a:pt x="187" y="121"/>
                    </a:cubicBezTo>
                    <a:cubicBezTo>
                      <a:pt x="183" y="119"/>
                      <a:pt x="181" y="123"/>
                      <a:pt x="177" y="122"/>
                    </a:cubicBezTo>
                    <a:cubicBezTo>
                      <a:pt x="173" y="122"/>
                      <a:pt x="171" y="117"/>
                      <a:pt x="168" y="115"/>
                    </a:cubicBezTo>
                    <a:cubicBezTo>
                      <a:pt x="160" y="110"/>
                      <a:pt x="151" y="106"/>
                      <a:pt x="145" y="101"/>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64" name="Freeform 75">
                <a:extLst>
                  <a:ext uri="{FF2B5EF4-FFF2-40B4-BE49-F238E27FC236}">
                    <a16:creationId xmlns:a16="http://schemas.microsoft.com/office/drawing/2014/main" id="{054867DC-4195-4232-AA02-DCC8D410A13D}"/>
                  </a:ext>
                </a:extLst>
              </p:cNvPr>
              <p:cNvSpPr>
                <a:spLocks/>
              </p:cNvSpPr>
              <p:nvPr/>
            </p:nvSpPr>
            <p:spPr bwMode="auto">
              <a:xfrm rot="16200000">
                <a:off x="7653098" y="3314619"/>
                <a:ext cx="400188" cy="222561"/>
              </a:xfrm>
              <a:custGeom>
                <a:avLst/>
                <a:gdLst>
                  <a:gd name="T0" fmla="*/ 151 w 194"/>
                  <a:gd name="T1" fmla="*/ 45 h 99"/>
                  <a:gd name="T2" fmla="*/ 139 w 194"/>
                  <a:gd name="T3" fmla="*/ 91 h 99"/>
                  <a:gd name="T4" fmla="*/ 118 w 194"/>
                  <a:gd name="T5" fmla="*/ 99 h 99"/>
                  <a:gd name="T6" fmla="*/ 3 w 194"/>
                  <a:gd name="T7" fmla="*/ 78 h 99"/>
                  <a:gd name="T8" fmla="*/ 4 w 194"/>
                  <a:gd name="T9" fmla="*/ 56 h 99"/>
                  <a:gd name="T10" fmla="*/ 59 w 194"/>
                  <a:gd name="T11" fmla="*/ 23 h 99"/>
                  <a:gd name="T12" fmla="*/ 51 w 194"/>
                  <a:gd name="T13" fmla="*/ 7 h 99"/>
                  <a:gd name="T14" fmla="*/ 72 w 194"/>
                  <a:gd name="T15" fmla="*/ 16 h 99"/>
                  <a:gd name="T16" fmla="*/ 84 w 194"/>
                  <a:gd name="T17" fmla="*/ 2 h 99"/>
                  <a:gd name="T18" fmla="*/ 95 w 194"/>
                  <a:gd name="T19" fmla="*/ 39 h 99"/>
                  <a:gd name="T20" fmla="*/ 62 w 194"/>
                  <a:gd name="T21" fmla="*/ 33 h 99"/>
                  <a:gd name="T22" fmla="*/ 42 w 194"/>
                  <a:gd name="T23" fmla="*/ 58 h 99"/>
                  <a:gd name="T24" fmla="*/ 127 w 194"/>
                  <a:gd name="T25" fmla="*/ 71 h 99"/>
                  <a:gd name="T26" fmla="*/ 106 w 194"/>
                  <a:gd name="T27" fmla="*/ 28 h 99"/>
                  <a:gd name="T28" fmla="*/ 124 w 194"/>
                  <a:gd name="T29" fmla="*/ 3 h 99"/>
                  <a:gd name="T30" fmla="*/ 183 w 194"/>
                  <a:gd name="T31" fmla="*/ 27 h 99"/>
                  <a:gd name="T32" fmla="*/ 180 w 194"/>
                  <a:gd name="T33" fmla="*/ 53 h 99"/>
                  <a:gd name="T34" fmla="*/ 151 w 194"/>
                  <a:gd name="T35" fmla="*/ 4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4" h="99">
                    <a:moveTo>
                      <a:pt x="151" y="45"/>
                    </a:moveTo>
                    <a:cubicBezTo>
                      <a:pt x="154" y="65"/>
                      <a:pt x="154" y="83"/>
                      <a:pt x="139" y="91"/>
                    </a:cubicBezTo>
                    <a:cubicBezTo>
                      <a:pt x="132" y="94"/>
                      <a:pt x="124" y="93"/>
                      <a:pt x="118" y="99"/>
                    </a:cubicBezTo>
                    <a:cubicBezTo>
                      <a:pt x="77" y="97"/>
                      <a:pt x="31" y="94"/>
                      <a:pt x="3" y="78"/>
                    </a:cubicBezTo>
                    <a:cubicBezTo>
                      <a:pt x="3" y="70"/>
                      <a:pt x="0" y="62"/>
                      <a:pt x="4" y="56"/>
                    </a:cubicBezTo>
                    <a:cubicBezTo>
                      <a:pt x="20" y="46"/>
                      <a:pt x="41" y="34"/>
                      <a:pt x="59" y="23"/>
                    </a:cubicBezTo>
                    <a:cubicBezTo>
                      <a:pt x="58" y="16"/>
                      <a:pt x="52" y="14"/>
                      <a:pt x="51" y="7"/>
                    </a:cubicBezTo>
                    <a:cubicBezTo>
                      <a:pt x="61" y="7"/>
                      <a:pt x="64" y="13"/>
                      <a:pt x="72" y="16"/>
                    </a:cubicBezTo>
                    <a:cubicBezTo>
                      <a:pt x="75" y="11"/>
                      <a:pt x="80" y="7"/>
                      <a:pt x="84" y="2"/>
                    </a:cubicBezTo>
                    <a:cubicBezTo>
                      <a:pt x="100" y="6"/>
                      <a:pt x="110" y="30"/>
                      <a:pt x="95" y="39"/>
                    </a:cubicBezTo>
                    <a:cubicBezTo>
                      <a:pt x="87" y="44"/>
                      <a:pt x="63" y="49"/>
                      <a:pt x="62" y="33"/>
                    </a:cubicBezTo>
                    <a:cubicBezTo>
                      <a:pt x="53" y="39"/>
                      <a:pt x="47" y="48"/>
                      <a:pt x="42" y="58"/>
                    </a:cubicBezTo>
                    <a:cubicBezTo>
                      <a:pt x="57" y="75"/>
                      <a:pt x="102" y="82"/>
                      <a:pt x="127" y="71"/>
                    </a:cubicBezTo>
                    <a:cubicBezTo>
                      <a:pt x="135" y="52"/>
                      <a:pt x="117" y="38"/>
                      <a:pt x="106" y="28"/>
                    </a:cubicBezTo>
                    <a:cubicBezTo>
                      <a:pt x="105" y="13"/>
                      <a:pt x="114" y="4"/>
                      <a:pt x="124" y="3"/>
                    </a:cubicBezTo>
                    <a:cubicBezTo>
                      <a:pt x="145" y="0"/>
                      <a:pt x="157" y="32"/>
                      <a:pt x="183" y="27"/>
                    </a:cubicBezTo>
                    <a:cubicBezTo>
                      <a:pt x="194" y="28"/>
                      <a:pt x="188" y="50"/>
                      <a:pt x="180" y="53"/>
                    </a:cubicBezTo>
                    <a:cubicBezTo>
                      <a:pt x="170" y="56"/>
                      <a:pt x="161" y="47"/>
                      <a:pt x="151" y="45"/>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sp>
            <p:nvSpPr>
              <p:cNvPr id="65" name="Freeform 117">
                <a:extLst>
                  <a:ext uri="{FF2B5EF4-FFF2-40B4-BE49-F238E27FC236}">
                    <a16:creationId xmlns:a16="http://schemas.microsoft.com/office/drawing/2014/main" id="{437B8479-BFE5-4311-AE13-A7EF98BBEAFB}"/>
                  </a:ext>
                </a:extLst>
              </p:cNvPr>
              <p:cNvSpPr>
                <a:spLocks/>
              </p:cNvSpPr>
              <p:nvPr/>
            </p:nvSpPr>
            <p:spPr bwMode="auto">
              <a:xfrm rot="16200000">
                <a:off x="8905639" y="2896221"/>
                <a:ext cx="389853" cy="615923"/>
              </a:xfrm>
              <a:custGeom>
                <a:avLst/>
                <a:gdLst>
                  <a:gd name="T0" fmla="*/ 99 w 189"/>
                  <a:gd name="T1" fmla="*/ 274 h 274"/>
                  <a:gd name="T2" fmla="*/ 87 w 189"/>
                  <a:gd name="T3" fmla="*/ 274 h 274"/>
                  <a:gd name="T4" fmla="*/ 66 w 189"/>
                  <a:gd name="T5" fmla="*/ 233 h 274"/>
                  <a:gd name="T6" fmla="*/ 76 w 189"/>
                  <a:gd name="T7" fmla="*/ 210 h 274"/>
                  <a:gd name="T8" fmla="*/ 94 w 189"/>
                  <a:gd name="T9" fmla="*/ 218 h 274"/>
                  <a:gd name="T10" fmla="*/ 65 w 189"/>
                  <a:gd name="T11" fmla="*/ 51 h 274"/>
                  <a:gd name="T12" fmla="*/ 0 w 189"/>
                  <a:gd name="T13" fmla="*/ 24 h 274"/>
                  <a:gd name="T14" fmla="*/ 10 w 189"/>
                  <a:gd name="T15" fmla="*/ 4 h 274"/>
                  <a:gd name="T16" fmla="*/ 47 w 189"/>
                  <a:gd name="T17" fmla="*/ 15 h 274"/>
                  <a:gd name="T18" fmla="*/ 69 w 189"/>
                  <a:gd name="T19" fmla="*/ 25 h 274"/>
                  <a:gd name="T20" fmla="*/ 100 w 189"/>
                  <a:gd name="T21" fmla="*/ 42 h 274"/>
                  <a:gd name="T22" fmla="*/ 90 w 189"/>
                  <a:gd name="T23" fmla="*/ 56 h 274"/>
                  <a:gd name="T24" fmla="*/ 109 w 189"/>
                  <a:gd name="T25" fmla="*/ 103 h 274"/>
                  <a:gd name="T26" fmla="*/ 113 w 189"/>
                  <a:gd name="T27" fmla="*/ 118 h 274"/>
                  <a:gd name="T28" fmla="*/ 143 w 189"/>
                  <a:gd name="T29" fmla="*/ 147 h 274"/>
                  <a:gd name="T30" fmla="*/ 177 w 189"/>
                  <a:gd name="T31" fmla="*/ 167 h 274"/>
                  <a:gd name="T32" fmla="*/ 176 w 189"/>
                  <a:gd name="T33" fmla="*/ 153 h 274"/>
                  <a:gd name="T34" fmla="*/ 150 w 189"/>
                  <a:gd name="T35" fmla="*/ 136 h 274"/>
                  <a:gd name="T36" fmla="*/ 161 w 189"/>
                  <a:gd name="T37" fmla="*/ 109 h 274"/>
                  <a:gd name="T38" fmla="*/ 143 w 189"/>
                  <a:gd name="T39" fmla="*/ 93 h 274"/>
                  <a:gd name="T40" fmla="*/ 126 w 189"/>
                  <a:gd name="T41" fmla="*/ 91 h 274"/>
                  <a:gd name="T42" fmla="*/ 126 w 189"/>
                  <a:gd name="T43" fmla="*/ 73 h 274"/>
                  <a:gd name="T44" fmla="*/ 162 w 189"/>
                  <a:gd name="T45" fmla="*/ 62 h 274"/>
                  <a:gd name="T46" fmla="*/ 174 w 189"/>
                  <a:gd name="T47" fmla="*/ 69 h 274"/>
                  <a:gd name="T48" fmla="*/ 182 w 189"/>
                  <a:gd name="T49" fmla="*/ 86 h 274"/>
                  <a:gd name="T50" fmla="*/ 152 w 189"/>
                  <a:gd name="T51" fmla="*/ 87 h 274"/>
                  <a:gd name="T52" fmla="*/ 168 w 189"/>
                  <a:gd name="T53" fmla="*/ 114 h 274"/>
                  <a:gd name="T54" fmla="*/ 164 w 189"/>
                  <a:gd name="T55" fmla="*/ 127 h 274"/>
                  <a:gd name="T56" fmla="*/ 185 w 189"/>
                  <a:gd name="T57" fmla="*/ 154 h 274"/>
                  <a:gd name="T58" fmla="*/ 172 w 189"/>
                  <a:gd name="T59" fmla="*/ 192 h 274"/>
                  <a:gd name="T60" fmla="*/ 161 w 189"/>
                  <a:gd name="T61" fmla="*/ 187 h 274"/>
                  <a:gd name="T62" fmla="*/ 151 w 189"/>
                  <a:gd name="T63" fmla="*/ 186 h 274"/>
                  <a:gd name="T64" fmla="*/ 142 w 189"/>
                  <a:gd name="T65" fmla="*/ 178 h 274"/>
                  <a:gd name="T66" fmla="*/ 123 w 189"/>
                  <a:gd name="T67" fmla="*/ 164 h 274"/>
                  <a:gd name="T68" fmla="*/ 116 w 189"/>
                  <a:gd name="T69" fmla="*/ 226 h 274"/>
                  <a:gd name="T70" fmla="*/ 117 w 189"/>
                  <a:gd name="T71" fmla="*/ 244 h 274"/>
                  <a:gd name="T72" fmla="*/ 99 w 189"/>
                  <a:gd name="T7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9" h="274">
                    <a:moveTo>
                      <a:pt x="99" y="274"/>
                    </a:moveTo>
                    <a:cubicBezTo>
                      <a:pt x="95" y="274"/>
                      <a:pt x="91" y="274"/>
                      <a:pt x="87" y="274"/>
                    </a:cubicBezTo>
                    <a:cubicBezTo>
                      <a:pt x="78" y="268"/>
                      <a:pt x="65" y="248"/>
                      <a:pt x="66" y="233"/>
                    </a:cubicBezTo>
                    <a:cubicBezTo>
                      <a:pt x="67" y="227"/>
                      <a:pt x="77" y="218"/>
                      <a:pt x="76" y="210"/>
                    </a:cubicBezTo>
                    <a:cubicBezTo>
                      <a:pt x="84" y="211"/>
                      <a:pt x="89" y="218"/>
                      <a:pt x="94" y="218"/>
                    </a:cubicBezTo>
                    <a:cubicBezTo>
                      <a:pt x="119" y="160"/>
                      <a:pt x="79" y="97"/>
                      <a:pt x="65" y="51"/>
                    </a:cubicBezTo>
                    <a:cubicBezTo>
                      <a:pt x="44" y="41"/>
                      <a:pt x="19" y="36"/>
                      <a:pt x="0" y="24"/>
                    </a:cubicBezTo>
                    <a:cubicBezTo>
                      <a:pt x="5" y="16"/>
                      <a:pt x="6" y="12"/>
                      <a:pt x="10" y="4"/>
                    </a:cubicBezTo>
                    <a:cubicBezTo>
                      <a:pt x="26" y="0"/>
                      <a:pt x="33" y="8"/>
                      <a:pt x="47" y="15"/>
                    </a:cubicBezTo>
                    <a:cubicBezTo>
                      <a:pt x="55" y="18"/>
                      <a:pt x="63" y="23"/>
                      <a:pt x="69" y="25"/>
                    </a:cubicBezTo>
                    <a:cubicBezTo>
                      <a:pt x="81" y="30"/>
                      <a:pt x="100" y="32"/>
                      <a:pt x="100" y="42"/>
                    </a:cubicBezTo>
                    <a:cubicBezTo>
                      <a:pt x="100" y="50"/>
                      <a:pt x="91" y="50"/>
                      <a:pt x="90" y="56"/>
                    </a:cubicBezTo>
                    <a:cubicBezTo>
                      <a:pt x="89" y="74"/>
                      <a:pt x="102" y="88"/>
                      <a:pt x="109" y="103"/>
                    </a:cubicBezTo>
                    <a:cubicBezTo>
                      <a:pt x="111" y="108"/>
                      <a:pt x="112" y="114"/>
                      <a:pt x="113" y="118"/>
                    </a:cubicBezTo>
                    <a:cubicBezTo>
                      <a:pt x="117" y="127"/>
                      <a:pt x="135" y="141"/>
                      <a:pt x="143" y="147"/>
                    </a:cubicBezTo>
                    <a:cubicBezTo>
                      <a:pt x="153" y="155"/>
                      <a:pt x="165" y="165"/>
                      <a:pt x="177" y="167"/>
                    </a:cubicBezTo>
                    <a:cubicBezTo>
                      <a:pt x="175" y="164"/>
                      <a:pt x="177" y="157"/>
                      <a:pt x="176" y="153"/>
                    </a:cubicBezTo>
                    <a:cubicBezTo>
                      <a:pt x="167" y="148"/>
                      <a:pt x="153" y="146"/>
                      <a:pt x="150" y="136"/>
                    </a:cubicBezTo>
                    <a:cubicBezTo>
                      <a:pt x="147" y="126"/>
                      <a:pt x="152" y="114"/>
                      <a:pt x="161" y="109"/>
                    </a:cubicBezTo>
                    <a:cubicBezTo>
                      <a:pt x="153" y="106"/>
                      <a:pt x="151" y="96"/>
                      <a:pt x="143" y="93"/>
                    </a:cubicBezTo>
                    <a:cubicBezTo>
                      <a:pt x="138" y="92"/>
                      <a:pt x="132" y="96"/>
                      <a:pt x="126" y="91"/>
                    </a:cubicBezTo>
                    <a:cubicBezTo>
                      <a:pt x="131" y="86"/>
                      <a:pt x="125" y="76"/>
                      <a:pt x="126" y="73"/>
                    </a:cubicBezTo>
                    <a:cubicBezTo>
                      <a:pt x="131" y="67"/>
                      <a:pt x="147" y="58"/>
                      <a:pt x="162" y="62"/>
                    </a:cubicBezTo>
                    <a:cubicBezTo>
                      <a:pt x="166" y="62"/>
                      <a:pt x="170" y="67"/>
                      <a:pt x="174" y="69"/>
                    </a:cubicBezTo>
                    <a:cubicBezTo>
                      <a:pt x="183" y="75"/>
                      <a:pt x="187" y="77"/>
                      <a:pt x="182" y="86"/>
                    </a:cubicBezTo>
                    <a:cubicBezTo>
                      <a:pt x="176" y="83"/>
                      <a:pt x="164" y="90"/>
                      <a:pt x="152" y="87"/>
                    </a:cubicBezTo>
                    <a:cubicBezTo>
                      <a:pt x="155" y="94"/>
                      <a:pt x="163" y="105"/>
                      <a:pt x="168" y="114"/>
                    </a:cubicBezTo>
                    <a:cubicBezTo>
                      <a:pt x="166" y="118"/>
                      <a:pt x="165" y="122"/>
                      <a:pt x="164" y="127"/>
                    </a:cubicBezTo>
                    <a:cubicBezTo>
                      <a:pt x="169" y="137"/>
                      <a:pt x="180" y="141"/>
                      <a:pt x="185" y="154"/>
                    </a:cubicBezTo>
                    <a:cubicBezTo>
                      <a:pt x="189" y="168"/>
                      <a:pt x="187" y="192"/>
                      <a:pt x="172" y="192"/>
                    </a:cubicBezTo>
                    <a:cubicBezTo>
                      <a:pt x="168" y="192"/>
                      <a:pt x="166" y="189"/>
                      <a:pt x="161" y="187"/>
                    </a:cubicBezTo>
                    <a:cubicBezTo>
                      <a:pt x="157" y="187"/>
                      <a:pt x="153" y="187"/>
                      <a:pt x="151" y="186"/>
                    </a:cubicBezTo>
                    <a:cubicBezTo>
                      <a:pt x="147" y="185"/>
                      <a:pt x="146" y="181"/>
                      <a:pt x="142" y="178"/>
                    </a:cubicBezTo>
                    <a:cubicBezTo>
                      <a:pt x="136" y="173"/>
                      <a:pt x="126" y="170"/>
                      <a:pt x="123" y="164"/>
                    </a:cubicBezTo>
                    <a:cubicBezTo>
                      <a:pt x="127" y="189"/>
                      <a:pt x="118" y="206"/>
                      <a:pt x="116" y="226"/>
                    </a:cubicBezTo>
                    <a:cubicBezTo>
                      <a:pt x="116" y="232"/>
                      <a:pt x="118" y="239"/>
                      <a:pt x="117" y="244"/>
                    </a:cubicBezTo>
                    <a:cubicBezTo>
                      <a:pt x="116" y="257"/>
                      <a:pt x="107" y="266"/>
                      <a:pt x="99" y="274"/>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endParaRPr>
              </a:p>
            </p:txBody>
          </p:sp>
        </p:grpSp>
      </p:grpSp>
    </p:spTree>
    <p:extLst>
      <p:ext uri="{BB962C8B-B14F-4D97-AF65-F5344CB8AC3E}">
        <p14:creationId xmlns:p14="http://schemas.microsoft.com/office/powerpoint/2010/main" val="2397821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94832C3C-7884-49C5-9704-9B171E33424B}"/>
              </a:ext>
            </a:extLst>
          </p:cNvPr>
          <p:cNvGrpSpPr/>
          <p:nvPr userDrawn="1"/>
        </p:nvGrpSpPr>
        <p:grpSpPr>
          <a:xfrm rot="16200000" flipV="1">
            <a:off x="732168" y="3416219"/>
            <a:ext cx="2864705" cy="627900"/>
            <a:chOff x="7655" y="959800"/>
            <a:chExt cx="6474473" cy="609682"/>
          </a:xfrm>
          <a:solidFill>
            <a:srgbClr val="ACCE22"/>
          </a:solidFill>
        </p:grpSpPr>
        <p:sp>
          <p:nvSpPr>
            <p:cNvPr id="8" name="矩形 7">
              <a:extLst>
                <a:ext uri="{FF2B5EF4-FFF2-40B4-BE49-F238E27FC236}">
                  <a16:creationId xmlns:a16="http://schemas.microsoft.com/office/drawing/2014/main" id="{DFDF2417-A076-4BA7-82F6-FD5783511D04}"/>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 name="矩形 8">
              <a:extLst>
                <a:ext uri="{FF2B5EF4-FFF2-40B4-BE49-F238E27FC236}">
                  <a16:creationId xmlns:a16="http://schemas.microsoft.com/office/drawing/2014/main" id="{65C3EC7C-5423-48F1-967A-A951BCB8B320}"/>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矩形 9">
              <a:extLst>
                <a:ext uri="{FF2B5EF4-FFF2-40B4-BE49-F238E27FC236}">
                  <a16:creationId xmlns:a16="http://schemas.microsoft.com/office/drawing/2014/main" id="{01992B7A-230C-4A1B-A8FC-1BABC78A0030}"/>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矩形 10">
              <a:extLst>
                <a:ext uri="{FF2B5EF4-FFF2-40B4-BE49-F238E27FC236}">
                  <a16:creationId xmlns:a16="http://schemas.microsoft.com/office/drawing/2014/main" id="{839E47E5-F88F-4B65-A920-BFAC5EF86587}"/>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a:extLst>
              <a:ext uri="{FF2B5EF4-FFF2-40B4-BE49-F238E27FC236}">
                <a16:creationId xmlns:a16="http://schemas.microsoft.com/office/drawing/2014/main" id="{33FF4342-367C-40EB-AE5E-447359293798}"/>
              </a:ext>
            </a:extLst>
          </p:cNvPr>
          <p:cNvGrpSpPr/>
          <p:nvPr userDrawn="1"/>
        </p:nvGrpSpPr>
        <p:grpSpPr>
          <a:xfrm rot="5400000" flipV="1">
            <a:off x="706805" y="243880"/>
            <a:ext cx="1068332" cy="580572"/>
            <a:chOff x="7655" y="959800"/>
            <a:chExt cx="6474473" cy="609682"/>
          </a:xfrm>
          <a:solidFill>
            <a:srgbClr val="ACCE22"/>
          </a:solidFill>
        </p:grpSpPr>
        <p:sp>
          <p:nvSpPr>
            <p:cNvPr id="13" name="矩形 12">
              <a:extLst>
                <a:ext uri="{FF2B5EF4-FFF2-40B4-BE49-F238E27FC236}">
                  <a16:creationId xmlns:a16="http://schemas.microsoft.com/office/drawing/2014/main" id="{9139B20D-9484-4094-B646-5385C53836A3}"/>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矩形 13">
              <a:extLst>
                <a:ext uri="{FF2B5EF4-FFF2-40B4-BE49-F238E27FC236}">
                  <a16:creationId xmlns:a16="http://schemas.microsoft.com/office/drawing/2014/main" id="{901B1FD3-545C-43A1-ACB8-8F71D81B9422}"/>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5" name="矩形 14">
              <a:extLst>
                <a:ext uri="{FF2B5EF4-FFF2-40B4-BE49-F238E27FC236}">
                  <a16:creationId xmlns:a16="http://schemas.microsoft.com/office/drawing/2014/main" id="{631849F6-BFD5-4E4D-80D6-5EE88D0CB497}"/>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 name="矩形 15">
              <a:extLst>
                <a:ext uri="{FF2B5EF4-FFF2-40B4-BE49-F238E27FC236}">
                  <a16:creationId xmlns:a16="http://schemas.microsoft.com/office/drawing/2014/main" id="{B9831663-1074-44CE-96D2-E130D894EF52}"/>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7" name="椭圆 16">
            <a:extLst>
              <a:ext uri="{FF2B5EF4-FFF2-40B4-BE49-F238E27FC236}">
                <a16:creationId xmlns:a16="http://schemas.microsoft.com/office/drawing/2014/main" id="{B8D211AC-178B-4766-87DC-145FAEB14410}"/>
              </a:ext>
            </a:extLst>
          </p:cNvPr>
          <p:cNvSpPr/>
          <p:nvPr userDrawn="1"/>
        </p:nvSpPr>
        <p:spPr>
          <a:xfrm>
            <a:off x="711200" y="856343"/>
            <a:ext cx="2061028" cy="2010228"/>
          </a:xfrm>
          <a:prstGeom prst="ellipse">
            <a:avLst/>
          </a:prstGeom>
          <a:blipFill>
            <a:blip r:embed="rId2" cstate="print">
              <a:extLst>
                <a:ext uri="{28A0092B-C50C-407E-A947-70E740481C1C}">
                  <a14:useLocalDpi xmlns:a14="http://schemas.microsoft.com/office/drawing/2010/main" val="0"/>
                </a:ext>
              </a:extLst>
            </a:blip>
            <a:stretch>
              <a:fillRect l="-10849" t="-3201" r="-21413" b="-22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椭圆 17">
            <a:extLst>
              <a:ext uri="{FF2B5EF4-FFF2-40B4-BE49-F238E27FC236}">
                <a16:creationId xmlns:a16="http://schemas.microsoft.com/office/drawing/2014/main" id="{C0BA7AA1-AF51-48AF-8201-3D445DE7FFF3}"/>
              </a:ext>
            </a:extLst>
          </p:cNvPr>
          <p:cNvSpPr/>
          <p:nvPr userDrawn="1"/>
        </p:nvSpPr>
        <p:spPr>
          <a:xfrm>
            <a:off x="631371" y="783771"/>
            <a:ext cx="2220686" cy="2162628"/>
          </a:xfrm>
          <a:prstGeom prst="ellipse">
            <a:avLst/>
          </a:prstGeom>
          <a:noFill/>
          <a:ln>
            <a:solidFill>
              <a:srgbClr val="009B4D"/>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9" name="文本框 18">
            <a:extLst>
              <a:ext uri="{FF2B5EF4-FFF2-40B4-BE49-F238E27FC236}">
                <a16:creationId xmlns:a16="http://schemas.microsoft.com/office/drawing/2014/main" id="{E40A159B-89A3-4441-BF3C-C8E78D575D4C}"/>
              </a:ext>
            </a:extLst>
          </p:cNvPr>
          <p:cNvSpPr txBox="1"/>
          <p:nvPr userDrawn="1"/>
        </p:nvSpPr>
        <p:spPr>
          <a:xfrm rot="5400000">
            <a:off x="2461785" y="1909349"/>
            <a:ext cx="3574099" cy="646331"/>
          </a:xfrm>
          <a:prstGeom prst="rect">
            <a:avLst/>
          </a:prstGeom>
          <a:noFill/>
          <a:effectLst/>
        </p:spPr>
        <p:txBody>
          <a:bodyPr wrap="square" rtlCol="0">
            <a:spAutoFit/>
          </a:bodyPr>
          <a:lstStyle/>
          <a:p>
            <a:r>
              <a:rPr lang="en-US" altLang="zh-CN" sz="3600" b="1" spc="1000" dirty="0">
                <a:solidFill>
                  <a:srgbClr val="007344"/>
                </a:solidFill>
                <a:cs typeface="+mn-ea"/>
                <a:sym typeface="+mn-lt"/>
              </a:rPr>
              <a:t>CONTENT</a:t>
            </a:r>
          </a:p>
        </p:txBody>
      </p:sp>
    </p:spTree>
    <p:extLst>
      <p:ext uri="{BB962C8B-B14F-4D97-AF65-F5344CB8AC3E}">
        <p14:creationId xmlns:p14="http://schemas.microsoft.com/office/powerpoint/2010/main" val="2926711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5833B581-014A-4142-B6F2-A1F90133579A}"/>
              </a:ext>
            </a:extLst>
          </p:cNvPr>
          <p:cNvGrpSpPr/>
          <p:nvPr userDrawn="1"/>
        </p:nvGrpSpPr>
        <p:grpSpPr>
          <a:xfrm rot="10800000" flipV="1">
            <a:off x="7975600" y="959800"/>
            <a:ext cx="1168400" cy="627900"/>
            <a:chOff x="7655" y="959800"/>
            <a:chExt cx="6474473" cy="609682"/>
          </a:xfrm>
          <a:solidFill>
            <a:srgbClr val="ACCE22"/>
          </a:solidFill>
        </p:grpSpPr>
        <p:sp>
          <p:nvSpPr>
            <p:cNvPr id="8" name="矩形 7">
              <a:extLst>
                <a:ext uri="{FF2B5EF4-FFF2-40B4-BE49-F238E27FC236}">
                  <a16:creationId xmlns:a16="http://schemas.microsoft.com/office/drawing/2014/main" id="{53CC51DE-75C4-4365-819B-45484430250C}"/>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 name="矩形 8">
              <a:extLst>
                <a:ext uri="{FF2B5EF4-FFF2-40B4-BE49-F238E27FC236}">
                  <a16:creationId xmlns:a16="http://schemas.microsoft.com/office/drawing/2014/main" id="{64AE6A82-D6E3-4B32-92C4-81D788686EA7}"/>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矩形 9">
              <a:extLst>
                <a:ext uri="{FF2B5EF4-FFF2-40B4-BE49-F238E27FC236}">
                  <a16:creationId xmlns:a16="http://schemas.microsoft.com/office/drawing/2014/main" id="{27546C11-6FC0-4F08-9996-85E90208065C}"/>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 name="矩形 10">
              <a:extLst>
                <a:ext uri="{FF2B5EF4-FFF2-40B4-BE49-F238E27FC236}">
                  <a16:creationId xmlns:a16="http://schemas.microsoft.com/office/drawing/2014/main" id="{E064CCBC-732E-47F9-98A9-4CFF199F32F6}"/>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2" name="组合 11">
            <a:extLst>
              <a:ext uri="{FF2B5EF4-FFF2-40B4-BE49-F238E27FC236}">
                <a16:creationId xmlns:a16="http://schemas.microsoft.com/office/drawing/2014/main" id="{7BC29A12-33F4-4721-A039-42D5394AA934}"/>
              </a:ext>
            </a:extLst>
          </p:cNvPr>
          <p:cNvGrpSpPr/>
          <p:nvPr userDrawn="1"/>
        </p:nvGrpSpPr>
        <p:grpSpPr>
          <a:xfrm rot="5400000" flipV="1">
            <a:off x="6662710" y="165950"/>
            <a:ext cx="959800" cy="627900"/>
            <a:chOff x="7655" y="959800"/>
            <a:chExt cx="6474473" cy="609682"/>
          </a:xfrm>
          <a:solidFill>
            <a:srgbClr val="ACCE22"/>
          </a:solidFill>
        </p:grpSpPr>
        <p:sp>
          <p:nvSpPr>
            <p:cNvPr id="13" name="矩形 12">
              <a:extLst>
                <a:ext uri="{FF2B5EF4-FFF2-40B4-BE49-F238E27FC236}">
                  <a16:creationId xmlns:a16="http://schemas.microsoft.com/office/drawing/2014/main" id="{F518BB8A-FDAA-4545-A195-17E795BF6AD0}"/>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4" name="矩形 13">
              <a:extLst>
                <a:ext uri="{FF2B5EF4-FFF2-40B4-BE49-F238E27FC236}">
                  <a16:creationId xmlns:a16="http://schemas.microsoft.com/office/drawing/2014/main" id="{6D56F892-A30B-4EAF-B972-C0405FC39520}"/>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5" name="矩形 14">
              <a:extLst>
                <a:ext uri="{FF2B5EF4-FFF2-40B4-BE49-F238E27FC236}">
                  <a16:creationId xmlns:a16="http://schemas.microsoft.com/office/drawing/2014/main" id="{02436FF5-707C-4B9E-BC98-4A5B1B998A85}"/>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 name="矩形 15">
              <a:extLst>
                <a:ext uri="{FF2B5EF4-FFF2-40B4-BE49-F238E27FC236}">
                  <a16:creationId xmlns:a16="http://schemas.microsoft.com/office/drawing/2014/main" id="{9AF62CEF-8AEC-4DB0-B530-2EED1270C126}"/>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7" name="组合 16">
            <a:extLst>
              <a:ext uri="{FF2B5EF4-FFF2-40B4-BE49-F238E27FC236}">
                <a16:creationId xmlns:a16="http://schemas.microsoft.com/office/drawing/2014/main" id="{72665DFE-859C-42F5-9EEC-73237B4F1D69}"/>
              </a:ext>
            </a:extLst>
          </p:cNvPr>
          <p:cNvGrpSpPr/>
          <p:nvPr userDrawn="1"/>
        </p:nvGrpSpPr>
        <p:grpSpPr>
          <a:xfrm rot="16200000" flipV="1">
            <a:off x="6051655" y="3397198"/>
            <a:ext cx="2864705" cy="627900"/>
            <a:chOff x="7655" y="959800"/>
            <a:chExt cx="6474473" cy="609682"/>
          </a:xfrm>
          <a:solidFill>
            <a:srgbClr val="ACCE22"/>
          </a:solidFill>
        </p:grpSpPr>
        <p:sp>
          <p:nvSpPr>
            <p:cNvPr id="18" name="矩形 17">
              <a:extLst>
                <a:ext uri="{FF2B5EF4-FFF2-40B4-BE49-F238E27FC236}">
                  <a16:creationId xmlns:a16="http://schemas.microsoft.com/office/drawing/2014/main" id="{A670BFE7-91D1-41AD-BAAA-5E629D90D315}"/>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19" name="矩形 18">
              <a:extLst>
                <a:ext uri="{FF2B5EF4-FFF2-40B4-BE49-F238E27FC236}">
                  <a16:creationId xmlns:a16="http://schemas.microsoft.com/office/drawing/2014/main" id="{E86E0B99-FDCF-4DCC-BB2E-4D9203C377FD}"/>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0" name="矩形 19">
              <a:extLst>
                <a:ext uri="{FF2B5EF4-FFF2-40B4-BE49-F238E27FC236}">
                  <a16:creationId xmlns:a16="http://schemas.microsoft.com/office/drawing/2014/main" id="{AE6C866B-4746-422F-82C1-B14D9CCFAFD1}"/>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1" name="矩形 20">
              <a:extLst>
                <a:ext uri="{FF2B5EF4-FFF2-40B4-BE49-F238E27FC236}">
                  <a16:creationId xmlns:a16="http://schemas.microsoft.com/office/drawing/2014/main" id="{16BAD7C8-4FD1-4AFA-BA2B-FCFA644AB4D0}"/>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22" name="组合 21">
            <a:extLst>
              <a:ext uri="{FF2B5EF4-FFF2-40B4-BE49-F238E27FC236}">
                <a16:creationId xmlns:a16="http://schemas.microsoft.com/office/drawing/2014/main" id="{A556A181-F113-47F7-B0E9-92B55E3C1BF4}"/>
              </a:ext>
            </a:extLst>
          </p:cNvPr>
          <p:cNvGrpSpPr/>
          <p:nvPr userDrawn="1"/>
        </p:nvGrpSpPr>
        <p:grpSpPr>
          <a:xfrm>
            <a:off x="7655" y="959800"/>
            <a:ext cx="6474473" cy="609682"/>
            <a:chOff x="7655" y="959800"/>
            <a:chExt cx="6474473" cy="609682"/>
          </a:xfrm>
          <a:solidFill>
            <a:srgbClr val="ACCE22"/>
          </a:solidFill>
        </p:grpSpPr>
        <p:sp>
          <p:nvSpPr>
            <p:cNvPr id="23" name="矩形 22">
              <a:extLst>
                <a:ext uri="{FF2B5EF4-FFF2-40B4-BE49-F238E27FC236}">
                  <a16:creationId xmlns:a16="http://schemas.microsoft.com/office/drawing/2014/main" id="{E2E9BF8D-47CF-4452-A19A-F76279DD8C94}"/>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4" name="矩形 23">
              <a:extLst>
                <a:ext uri="{FF2B5EF4-FFF2-40B4-BE49-F238E27FC236}">
                  <a16:creationId xmlns:a16="http://schemas.microsoft.com/office/drawing/2014/main" id="{A5C0B53E-DE78-4126-8D30-31F5B88DE027}"/>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5" name="矩形 24">
              <a:extLst>
                <a:ext uri="{FF2B5EF4-FFF2-40B4-BE49-F238E27FC236}">
                  <a16:creationId xmlns:a16="http://schemas.microsoft.com/office/drawing/2014/main" id="{37BB9F5E-3EA3-483A-964E-74697BF4F102}"/>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26" name="矩形 25">
              <a:extLst>
                <a:ext uri="{FF2B5EF4-FFF2-40B4-BE49-F238E27FC236}">
                  <a16:creationId xmlns:a16="http://schemas.microsoft.com/office/drawing/2014/main" id="{E81430FC-15AB-4F34-AF14-B39A1F8F0E19}"/>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7" name="椭圆 26">
            <a:extLst>
              <a:ext uri="{FF2B5EF4-FFF2-40B4-BE49-F238E27FC236}">
                <a16:creationId xmlns:a16="http://schemas.microsoft.com/office/drawing/2014/main" id="{E3447C1C-4502-496E-A2C4-A114C4E8F28B}"/>
              </a:ext>
            </a:extLst>
          </p:cNvPr>
          <p:cNvSpPr/>
          <p:nvPr userDrawn="1"/>
        </p:nvSpPr>
        <p:spPr>
          <a:xfrm>
            <a:off x="6139543" y="834572"/>
            <a:ext cx="2061028" cy="2010228"/>
          </a:xfrm>
          <a:prstGeom prst="ellipse">
            <a:avLst/>
          </a:prstGeom>
          <a:blipFill>
            <a:blip r:embed="rId2" cstate="print">
              <a:extLst>
                <a:ext uri="{28A0092B-C50C-407E-A947-70E740481C1C}">
                  <a14:useLocalDpi xmlns:a14="http://schemas.microsoft.com/office/drawing/2010/main"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椭圆 27">
            <a:extLst>
              <a:ext uri="{FF2B5EF4-FFF2-40B4-BE49-F238E27FC236}">
                <a16:creationId xmlns:a16="http://schemas.microsoft.com/office/drawing/2014/main" id="{E20E96FB-A20A-4CD9-8D3A-8223C97FCDA1}"/>
              </a:ext>
            </a:extLst>
          </p:cNvPr>
          <p:cNvSpPr/>
          <p:nvPr userDrawn="1"/>
        </p:nvSpPr>
        <p:spPr>
          <a:xfrm>
            <a:off x="6059714" y="758372"/>
            <a:ext cx="2220686" cy="2162628"/>
          </a:xfrm>
          <a:prstGeom prst="ellipse">
            <a:avLst/>
          </a:prstGeom>
          <a:noFill/>
          <a:ln>
            <a:solidFill>
              <a:srgbClr val="009B4D"/>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val="4204979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0">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3" name="图片 12"/>
          <p:cNvPicPr>
            <a:picLocks noChangeAspect="1"/>
          </p:cNvPicPr>
          <p:nvPr userDrawn="1"/>
        </p:nvPicPr>
        <p:blipFill>
          <a:blip r:embed="rId3"/>
          <a:stretch>
            <a:fillRect/>
          </a:stretch>
        </p:blipFill>
        <p:spPr>
          <a:xfrm>
            <a:off x="3385013" y="-298190"/>
            <a:ext cx="5133006" cy="4539318"/>
          </a:xfrm>
          <a:prstGeom prst="rect">
            <a:avLst/>
          </a:prstGeom>
        </p:spPr>
      </p:pic>
      <p:pic>
        <p:nvPicPr>
          <p:cNvPr id="8" name="图片 7"/>
          <p:cNvPicPr>
            <a:picLocks noChangeAspect="1"/>
          </p:cNvPicPr>
          <p:nvPr userDrawn="1"/>
        </p:nvPicPr>
        <p:blipFill rotWithShape="1">
          <a:blip r:embed="rId4">
            <a:extLst>
              <a:ext uri="{28A0092B-C50C-407E-A947-70E740481C1C}">
                <a14:useLocalDpi xmlns:a14="http://schemas.microsoft.com/office/drawing/2010/main" val="0"/>
              </a:ext>
            </a:extLst>
          </a:blip>
          <a:srcRect l="30015" t="21629" r="12713" b="4576"/>
          <a:stretch/>
        </p:blipFill>
        <p:spPr>
          <a:xfrm>
            <a:off x="0" y="877316"/>
            <a:ext cx="5137750" cy="3725073"/>
          </a:xfrm>
          <a:prstGeom prst="rect">
            <a:avLst/>
          </a:prstGeom>
        </p:spPr>
      </p:pic>
      <p:cxnSp>
        <p:nvCxnSpPr>
          <p:cNvPr id="7" name="直接连接符 6"/>
          <p:cNvCxnSpPr/>
          <p:nvPr userDrawn="1"/>
        </p:nvCxnSpPr>
        <p:spPr>
          <a:xfrm>
            <a:off x="6671433" y="3493503"/>
            <a:ext cx="2099433" cy="0"/>
          </a:xfrm>
          <a:prstGeom prst="line">
            <a:avLst/>
          </a:prstGeom>
          <a:ln w="15875">
            <a:solidFill>
              <a:srgbClr val="6B172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71851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28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4/3*#ppt_w"/>
                                          </p:val>
                                        </p:tav>
                                        <p:tav tm="100000">
                                          <p:val>
                                            <p:strVal val="#ppt_w"/>
                                          </p:val>
                                        </p:tav>
                                      </p:tavLst>
                                    </p:anim>
                                    <p:anim calcmode="lin" valueType="num">
                                      <p:cBhvr>
                                        <p:cTn id="8" dur="500" fill="hold"/>
                                        <p:tgtEl>
                                          <p:spTgt spid="5"/>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131967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stretch>
            <a:fillRect/>
          </a:stretch>
        </p:blipFill>
        <p:spPr>
          <a:xfrm>
            <a:off x="341713" y="419672"/>
            <a:ext cx="3234140" cy="4361561"/>
          </a:xfrm>
          <a:prstGeom prst="rect">
            <a:avLst/>
          </a:prstGeom>
        </p:spPr>
      </p:pic>
    </p:spTree>
    <p:extLst>
      <p:ext uri="{BB962C8B-B14F-4D97-AF65-F5344CB8AC3E}">
        <p14:creationId xmlns:p14="http://schemas.microsoft.com/office/powerpoint/2010/main" val="251844275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t="13004" b="33794"/>
          <a:stretch/>
        </p:blipFill>
        <p:spPr>
          <a:xfrm>
            <a:off x="909513" y="625827"/>
            <a:ext cx="7541929" cy="256042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7576587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4">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2802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C0C9BEDD-2D4F-43A4-A9B8-AE9AA60BE2A6}"/>
              </a:ext>
            </a:extLst>
          </p:cNvPr>
          <p:cNvSpPr/>
          <p:nvPr userDrawn="1"/>
        </p:nvSpPr>
        <p:spPr>
          <a:xfrm>
            <a:off x="0" y="0"/>
            <a:ext cx="9144000" cy="51435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Tree>
    <p:extLst>
      <p:ext uri="{BB962C8B-B14F-4D97-AF65-F5344CB8AC3E}">
        <p14:creationId xmlns:p14="http://schemas.microsoft.com/office/powerpoint/2010/main" val="479131008"/>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8.xml"/><Relationship Id="rId7"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dirty="0"/>
              <a:t>5/27/2020</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8F63A3B-78C7-47BE-AE5E-E10140E04643}" type="slidenum">
              <a:rPr lang="en-US" dirty="0"/>
              <a:t>‹#›</a:t>
            </a:fld>
            <a:endParaRPr lang="en-US" dirty="0"/>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Lst>
  <mc:AlternateContent xmlns:mc="http://schemas.openxmlformats.org/markup-compatibility/2006" xmlns:p14="http://schemas.microsoft.com/office/powerpoint/2010/main">
    <mc:Choice Requires="p14">
      <p:transition spd="slow" p14:dur="1400" advClick="0" advTm="3000">
        <p14:ripple/>
      </p:transition>
    </mc:Choice>
    <mc:Fallback xmlns="">
      <p:transition spd="slow" advClick="0" advTm="300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225414D-1EA9-4456-B312-E60C7C431E76}" type="datetimeFigureOut">
              <a:rPr lang="zh-CN" altLang="en-US" smtClean="0">
                <a:solidFill>
                  <a:prstClr val="black">
                    <a:tint val="75000"/>
                  </a:prstClr>
                </a:solidFill>
              </a:rPr>
              <a:pPr/>
              <a:t>2020/5/27</a:t>
            </a:fld>
            <a:endParaRPr lang="zh-CN" altLang="en-US">
              <a:solidFill>
                <a:prstClr val="black">
                  <a:tint val="75000"/>
                </a:prstClr>
              </a:solidFill>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DABE036-25BE-4EAF-9637-C4F8E68BCE09}"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4949112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818574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Lst>
  <p:transition/>
  <p:txStyles>
    <p:titleStyle>
      <a:lvl1pPr algn="l" defTabSz="650230" rtl="0" eaLnBrk="1" latinLnBrk="0" hangingPunct="1">
        <a:lnSpc>
          <a:spcPct val="90000"/>
        </a:lnSpc>
        <a:spcBef>
          <a:spcPct val="0"/>
        </a:spcBef>
        <a:buNone/>
        <a:defRPr sz="3129" kern="1200">
          <a:solidFill>
            <a:schemeClr val="tx1"/>
          </a:solidFill>
          <a:latin typeface="+mj-lt"/>
          <a:ea typeface="+mj-ea"/>
          <a:cs typeface="+mj-cs"/>
        </a:defRPr>
      </a:lvl1pPr>
    </p:titleStyle>
    <p:bodyStyle>
      <a:lvl1pPr marL="162557" indent="-162557" algn="l" defTabSz="650230" rtl="0" eaLnBrk="1" latinLnBrk="0" hangingPunct="1">
        <a:lnSpc>
          <a:spcPct val="90000"/>
        </a:lnSpc>
        <a:spcBef>
          <a:spcPts val="711"/>
        </a:spcBef>
        <a:buFont typeface="Arial" panose="020B0604020202020204" pitchFamily="34" charset="0"/>
        <a:buChar char="•"/>
        <a:defRPr sz="1991" kern="1200">
          <a:solidFill>
            <a:schemeClr val="tx1"/>
          </a:solidFill>
          <a:latin typeface="+mn-lt"/>
          <a:ea typeface="+mn-ea"/>
          <a:cs typeface="+mn-cs"/>
        </a:defRPr>
      </a:lvl1pPr>
      <a:lvl2pPr marL="487672" indent="-162557" algn="l" defTabSz="650230" rtl="0" eaLnBrk="1" latinLnBrk="0" hangingPunct="1">
        <a:lnSpc>
          <a:spcPct val="90000"/>
        </a:lnSpc>
        <a:spcBef>
          <a:spcPts val="356"/>
        </a:spcBef>
        <a:buFont typeface="Arial" panose="020B0604020202020204" pitchFamily="34" charset="0"/>
        <a:buChar char="•"/>
        <a:defRPr sz="1707" kern="1200">
          <a:solidFill>
            <a:schemeClr val="tx1"/>
          </a:solidFill>
          <a:latin typeface="+mn-lt"/>
          <a:ea typeface="+mn-ea"/>
          <a:cs typeface="+mn-cs"/>
        </a:defRPr>
      </a:lvl2pPr>
      <a:lvl3pPr marL="812787" indent="-162557" algn="l" defTabSz="650230" rtl="0" eaLnBrk="1" latinLnBrk="0" hangingPunct="1">
        <a:lnSpc>
          <a:spcPct val="90000"/>
        </a:lnSpc>
        <a:spcBef>
          <a:spcPts val="356"/>
        </a:spcBef>
        <a:buFont typeface="Arial" panose="020B0604020202020204" pitchFamily="34" charset="0"/>
        <a:buChar char="•"/>
        <a:defRPr sz="1422" kern="1200">
          <a:solidFill>
            <a:schemeClr val="tx1"/>
          </a:solidFill>
          <a:latin typeface="+mn-lt"/>
          <a:ea typeface="+mn-ea"/>
          <a:cs typeface="+mn-cs"/>
        </a:defRPr>
      </a:lvl3pPr>
      <a:lvl4pPr marL="1137902"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4pPr>
      <a:lvl5pPr marL="1463017"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5pPr>
      <a:lvl6pPr marL="1788132"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6pPr>
      <a:lvl7pPr marL="2113247"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7pPr>
      <a:lvl8pPr marL="2438362"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8pPr>
      <a:lvl9pPr marL="2763477"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9pPr>
    </p:bodyStyle>
    <p:otherStyle>
      <a:defPPr>
        <a:defRPr lang="zh-CN"/>
      </a:defPPr>
      <a:lvl1pPr marL="0" algn="l" defTabSz="650230" rtl="0" eaLnBrk="1" latinLnBrk="0" hangingPunct="1">
        <a:defRPr sz="1280" kern="1200">
          <a:solidFill>
            <a:schemeClr val="tx1"/>
          </a:solidFill>
          <a:latin typeface="+mn-lt"/>
          <a:ea typeface="+mn-ea"/>
          <a:cs typeface="+mn-cs"/>
        </a:defRPr>
      </a:lvl1pPr>
      <a:lvl2pPr marL="325115" algn="l" defTabSz="650230" rtl="0" eaLnBrk="1" latinLnBrk="0" hangingPunct="1">
        <a:defRPr sz="1280" kern="1200">
          <a:solidFill>
            <a:schemeClr val="tx1"/>
          </a:solidFill>
          <a:latin typeface="+mn-lt"/>
          <a:ea typeface="+mn-ea"/>
          <a:cs typeface="+mn-cs"/>
        </a:defRPr>
      </a:lvl2pPr>
      <a:lvl3pPr marL="650230" algn="l" defTabSz="650230" rtl="0" eaLnBrk="1" latinLnBrk="0" hangingPunct="1">
        <a:defRPr sz="1280" kern="1200">
          <a:solidFill>
            <a:schemeClr val="tx1"/>
          </a:solidFill>
          <a:latin typeface="+mn-lt"/>
          <a:ea typeface="+mn-ea"/>
          <a:cs typeface="+mn-cs"/>
        </a:defRPr>
      </a:lvl3pPr>
      <a:lvl4pPr marL="975345" algn="l" defTabSz="650230" rtl="0" eaLnBrk="1" latinLnBrk="0" hangingPunct="1">
        <a:defRPr sz="1280" kern="1200">
          <a:solidFill>
            <a:schemeClr val="tx1"/>
          </a:solidFill>
          <a:latin typeface="+mn-lt"/>
          <a:ea typeface="+mn-ea"/>
          <a:cs typeface="+mn-cs"/>
        </a:defRPr>
      </a:lvl4pPr>
      <a:lvl5pPr marL="1300460" algn="l" defTabSz="650230" rtl="0" eaLnBrk="1" latinLnBrk="0" hangingPunct="1">
        <a:defRPr sz="1280" kern="1200">
          <a:solidFill>
            <a:schemeClr val="tx1"/>
          </a:solidFill>
          <a:latin typeface="+mn-lt"/>
          <a:ea typeface="+mn-ea"/>
          <a:cs typeface="+mn-cs"/>
        </a:defRPr>
      </a:lvl5pPr>
      <a:lvl6pPr marL="1625575" algn="l" defTabSz="650230" rtl="0" eaLnBrk="1" latinLnBrk="0" hangingPunct="1">
        <a:defRPr sz="1280" kern="1200">
          <a:solidFill>
            <a:schemeClr val="tx1"/>
          </a:solidFill>
          <a:latin typeface="+mn-lt"/>
          <a:ea typeface="+mn-ea"/>
          <a:cs typeface="+mn-cs"/>
        </a:defRPr>
      </a:lvl6pPr>
      <a:lvl7pPr marL="1950690" algn="l" defTabSz="650230" rtl="0" eaLnBrk="1" latinLnBrk="0" hangingPunct="1">
        <a:defRPr sz="1280" kern="1200">
          <a:solidFill>
            <a:schemeClr val="tx1"/>
          </a:solidFill>
          <a:latin typeface="+mn-lt"/>
          <a:ea typeface="+mn-ea"/>
          <a:cs typeface="+mn-cs"/>
        </a:defRPr>
      </a:lvl7pPr>
      <a:lvl8pPr marL="2275804" algn="l" defTabSz="650230" rtl="0" eaLnBrk="1" latinLnBrk="0" hangingPunct="1">
        <a:defRPr sz="1280" kern="1200">
          <a:solidFill>
            <a:schemeClr val="tx1"/>
          </a:solidFill>
          <a:latin typeface="+mn-lt"/>
          <a:ea typeface="+mn-ea"/>
          <a:cs typeface="+mn-cs"/>
        </a:defRPr>
      </a:lvl8pPr>
      <a:lvl9pPr marL="2600919" algn="l" defTabSz="650230" rtl="0" eaLnBrk="1" latinLnBrk="0" hangingPunct="1">
        <a:defRPr sz="12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tags" Target="../tags/tag9.xml"/><Relationship Id="rId7" Type="http://schemas.openxmlformats.org/officeDocument/2006/relationships/image" Target="../media/image14.jpe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3.jpeg"/><Relationship Id="rId5" Type="http://schemas.openxmlformats.org/officeDocument/2006/relationships/notesSlide" Target="../notesSlides/notesSlide22.xml"/><Relationship Id="rId4"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文本框 52">
            <a:extLst>
              <a:ext uri="{FF2B5EF4-FFF2-40B4-BE49-F238E27FC236}">
                <a16:creationId xmlns:a16="http://schemas.microsoft.com/office/drawing/2014/main" id="{17E61186-0A51-4491-B926-815B4DC361E8}"/>
              </a:ext>
            </a:extLst>
          </p:cNvPr>
          <p:cNvSpPr txBox="1"/>
          <p:nvPr/>
        </p:nvSpPr>
        <p:spPr>
          <a:xfrm>
            <a:off x="885190" y="2469338"/>
            <a:ext cx="7651454" cy="355034"/>
          </a:xfrm>
          <a:prstGeom prst="rect">
            <a:avLst/>
          </a:prstGeom>
          <a:noFill/>
        </p:spPr>
        <p:txBody>
          <a:bodyPr wrap="none" rtlCol="0">
            <a:spAutoFit/>
          </a:bodyPr>
          <a:lstStyle/>
          <a:p>
            <a:pPr defTabSz="650230"/>
            <a:r>
              <a:rPr lang="zh-CN" altLang="en-US" sz="1707" b="1" dirty="0">
                <a:solidFill>
                  <a:prstClr val="white"/>
                </a:solidFill>
                <a:latin typeface="Arial" panose="020F0502020204030204"/>
                <a:ea typeface="微软雅黑"/>
                <a:cs typeface="Arial"/>
              </a:rPr>
              <a:t>本课件版权属广西中医药大学所有，仅作学习交流使用，不得用于商业用途。</a:t>
            </a:r>
          </a:p>
        </p:txBody>
      </p:sp>
      <p:grpSp>
        <p:nvGrpSpPr>
          <p:cNvPr id="54" name="组合 53">
            <a:extLst>
              <a:ext uri="{FF2B5EF4-FFF2-40B4-BE49-F238E27FC236}">
                <a16:creationId xmlns:a16="http://schemas.microsoft.com/office/drawing/2014/main" id="{1830FB2B-9F1E-4DD5-AC98-2B8A5A6958CC}"/>
              </a:ext>
            </a:extLst>
          </p:cNvPr>
          <p:cNvGrpSpPr/>
          <p:nvPr/>
        </p:nvGrpSpPr>
        <p:grpSpPr>
          <a:xfrm>
            <a:off x="2518228" y="1773646"/>
            <a:ext cx="3501237" cy="602802"/>
            <a:chOff x="2783470" y="2858688"/>
            <a:chExt cx="6625058" cy="1140624"/>
          </a:xfrm>
        </p:grpSpPr>
        <p:grpSp>
          <p:nvGrpSpPr>
            <p:cNvPr id="55" name="组合 54">
              <a:extLst>
                <a:ext uri="{FF2B5EF4-FFF2-40B4-BE49-F238E27FC236}">
                  <a16:creationId xmlns:a16="http://schemas.microsoft.com/office/drawing/2014/main" id="{7A710DF2-732E-46EA-93DE-9CA0E6E233F1}"/>
                </a:ext>
              </a:extLst>
            </p:cNvPr>
            <p:cNvGrpSpPr/>
            <p:nvPr/>
          </p:nvGrpSpPr>
          <p:grpSpPr>
            <a:xfrm>
              <a:off x="2809350" y="2858688"/>
              <a:ext cx="2158319" cy="884802"/>
              <a:chOff x="2809350" y="2858688"/>
              <a:chExt cx="2158319" cy="884802"/>
            </a:xfrm>
          </p:grpSpPr>
          <p:sp>
            <p:nvSpPr>
              <p:cNvPr id="101" name="Freeform 62">
                <a:extLst>
                  <a:ext uri="{FF2B5EF4-FFF2-40B4-BE49-F238E27FC236}">
                    <a16:creationId xmlns:a16="http://schemas.microsoft.com/office/drawing/2014/main" id="{D5E7EB67-D7E4-43E7-807B-9168A966AA16}"/>
                  </a:ext>
                </a:extLst>
              </p:cNvPr>
              <p:cNvSpPr>
                <a:spLocks/>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solidFill>
                <a:srgbClr val="007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102" name="Freeform 63">
                <a:extLst>
                  <a:ext uri="{FF2B5EF4-FFF2-40B4-BE49-F238E27FC236}">
                    <a16:creationId xmlns:a16="http://schemas.microsoft.com/office/drawing/2014/main" id="{9D59A477-0B99-48C2-AFF4-E6172D29786D}"/>
                  </a:ext>
                </a:extLst>
              </p:cNvPr>
              <p:cNvSpPr>
                <a:spLocks/>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solidFill>
                <a:srgbClr val="00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103" name="Freeform 67">
                <a:extLst>
                  <a:ext uri="{FF2B5EF4-FFF2-40B4-BE49-F238E27FC236}">
                    <a16:creationId xmlns:a16="http://schemas.microsoft.com/office/drawing/2014/main" id="{BBB6C868-2D88-48D3-994E-DC851003C54C}"/>
                  </a:ext>
                </a:extLst>
              </p:cNvPr>
              <p:cNvSpPr>
                <a:spLocks/>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solidFill>
                <a:srgbClr val="99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grpSp>
        <p:sp>
          <p:nvSpPr>
            <p:cNvPr id="56" name="Freeform 77">
              <a:extLst>
                <a:ext uri="{FF2B5EF4-FFF2-40B4-BE49-F238E27FC236}">
                  <a16:creationId xmlns:a16="http://schemas.microsoft.com/office/drawing/2014/main" id="{75C805A6-2C25-4187-911F-3AFE322F54EA}"/>
                </a:ext>
              </a:extLst>
            </p:cNvPr>
            <p:cNvSpPr>
              <a:spLocks noEditPoints="1"/>
            </p:cNvSpPr>
            <p:nvPr/>
          </p:nvSpPr>
          <p:spPr bwMode="auto">
            <a:xfrm rot="16200000">
              <a:off x="3211822" y="3780894"/>
              <a:ext cx="183638" cy="191506"/>
            </a:xfrm>
            <a:custGeom>
              <a:avLst/>
              <a:gdLst>
                <a:gd name="T0" fmla="*/ 89 w 89"/>
                <a:gd name="T1" fmla="*/ 49 h 87"/>
                <a:gd name="T2" fmla="*/ 13 w 89"/>
                <a:gd name="T3" fmla="*/ 80 h 87"/>
                <a:gd name="T4" fmla="*/ 5 w 89"/>
                <a:gd name="T5" fmla="*/ 87 h 87"/>
                <a:gd name="T6" fmla="*/ 5 w 89"/>
                <a:gd name="T7" fmla="*/ 54 h 87"/>
                <a:gd name="T8" fmla="*/ 11 w 89"/>
                <a:gd name="T9" fmla="*/ 64 h 87"/>
                <a:gd name="T10" fmla="*/ 35 w 89"/>
                <a:gd name="T11" fmla="*/ 56 h 87"/>
                <a:gd name="T12" fmla="*/ 35 w 89"/>
                <a:gd name="T13" fmla="*/ 28 h 87"/>
                <a:gd name="T14" fmla="*/ 11 w 89"/>
                <a:gd name="T15" fmla="*/ 18 h 87"/>
                <a:gd name="T16" fmla="*/ 6 w 89"/>
                <a:gd name="T17" fmla="*/ 29 h 87"/>
                <a:gd name="T18" fmla="*/ 5 w 89"/>
                <a:gd name="T19" fmla="*/ 15 h 87"/>
                <a:gd name="T20" fmla="*/ 5 w 89"/>
                <a:gd name="T21" fmla="*/ 1 h 87"/>
                <a:gd name="T22" fmla="*/ 10 w 89"/>
                <a:gd name="T23" fmla="*/ 9 h 87"/>
                <a:gd name="T24" fmla="*/ 89 w 89"/>
                <a:gd name="T25" fmla="*/ 43 h 87"/>
                <a:gd name="T26" fmla="*/ 89 w 89"/>
                <a:gd name="T27" fmla="*/ 49 h 87"/>
                <a:gd name="T28" fmla="*/ 41 w 89"/>
                <a:gd name="T29" fmla="*/ 30 h 87"/>
                <a:gd name="T30" fmla="*/ 42 w 89"/>
                <a:gd name="T31" fmla="*/ 54 h 87"/>
                <a:gd name="T32" fmla="*/ 71 w 89"/>
                <a:gd name="T33" fmla="*/ 41 h 87"/>
                <a:gd name="T34" fmla="*/ 41 w 89"/>
                <a:gd name="T35" fmla="*/ 3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 h="87">
                  <a:moveTo>
                    <a:pt x="89" y="49"/>
                  </a:moveTo>
                  <a:cubicBezTo>
                    <a:pt x="64" y="59"/>
                    <a:pt x="39" y="70"/>
                    <a:pt x="13" y="80"/>
                  </a:cubicBezTo>
                  <a:cubicBezTo>
                    <a:pt x="9" y="80"/>
                    <a:pt x="11" y="87"/>
                    <a:pt x="5" y="87"/>
                  </a:cubicBezTo>
                  <a:cubicBezTo>
                    <a:pt x="3" y="79"/>
                    <a:pt x="3" y="62"/>
                    <a:pt x="5" y="54"/>
                  </a:cubicBezTo>
                  <a:cubicBezTo>
                    <a:pt x="11" y="54"/>
                    <a:pt x="7" y="63"/>
                    <a:pt x="11" y="64"/>
                  </a:cubicBezTo>
                  <a:cubicBezTo>
                    <a:pt x="20" y="62"/>
                    <a:pt x="27" y="58"/>
                    <a:pt x="35" y="56"/>
                  </a:cubicBezTo>
                  <a:cubicBezTo>
                    <a:pt x="35" y="46"/>
                    <a:pt x="35" y="37"/>
                    <a:pt x="35" y="28"/>
                  </a:cubicBezTo>
                  <a:cubicBezTo>
                    <a:pt x="28" y="24"/>
                    <a:pt x="20" y="21"/>
                    <a:pt x="11" y="18"/>
                  </a:cubicBezTo>
                  <a:cubicBezTo>
                    <a:pt x="7" y="19"/>
                    <a:pt x="11" y="28"/>
                    <a:pt x="6" y="29"/>
                  </a:cubicBezTo>
                  <a:cubicBezTo>
                    <a:pt x="0" y="28"/>
                    <a:pt x="5" y="20"/>
                    <a:pt x="5" y="15"/>
                  </a:cubicBezTo>
                  <a:cubicBezTo>
                    <a:pt x="5" y="10"/>
                    <a:pt x="2" y="4"/>
                    <a:pt x="5" y="1"/>
                  </a:cubicBezTo>
                  <a:cubicBezTo>
                    <a:pt x="10" y="0"/>
                    <a:pt x="8" y="7"/>
                    <a:pt x="10" y="9"/>
                  </a:cubicBezTo>
                  <a:cubicBezTo>
                    <a:pt x="35" y="21"/>
                    <a:pt x="63" y="32"/>
                    <a:pt x="89" y="43"/>
                  </a:cubicBezTo>
                  <a:cubicBezTo>
                    <a:pt x="89" y="45"/>
                    <a:pt x="89" y="47"/>
                    <a:pt x="89" y="49"/>
                  </a:cubicBezTo>
                  <a:close/>
                  <a:moveTo>
                    <a:pt x="41" y="30"/>
                  </a:moveTo>
                  <a:cubicBezTo>
                    <a:pt x="42" y="37"/>
                    <a:pt x="40" y="48"/>
                    <a:pt x="42" y="54"/>
                  </a:cubicBezTo>
                  <a:cubicBezTo>
                    <a:pt x="51" y="49"/>
                    <a:pt x="62" y="46"/>
                    <a:pt x="71" y="41"/>
                  </a:cubicBezTo>
                  <a:cubicBezTo>
                    <a:pt x="60" y="38"/>
                    <a:pt x="51" y="33"/>
                    <a:pt x="41" y="3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57" name="Freeform 78">
              <a:extLst>
                <a:ext uri="{FF2B5EF4-FFF2-40B4-BE49-F238E27FC236}">
                  <a16:creationId xmlns:a16="http://schemas.microsoft.com/office/drawing/2014/main" id="{2A1488FA-86DD-4A56-89CB-CB12AE6D4FC5}"/>
                </a:ext>
              </a:extLst>
            </p:cNvPr>
            <p:cNvSpPr>
              <a:spLocks/>
            </p:cNvSpPr>
            <p:nvPr/>
          </p:nvSpPr>
          <p:spPr bwMode="auto">
            <a:xfrm rot="16200000">
              <a:off x="2779233" y="3782865"/>
              <a:ext cx="220684" cy="212209"/>
            </a:xfrm>
            <a:custGeom>
              <a:avLst/>
              <a:gdLst>
                <a:gd name="T0" fmla="*/ 18 w 107"/>
                <a:gd name="T1" fmla="*/ 60 h 95"/>
                <a:gd name="T2" fmla="*/ 18 w 107"/>
                <a:gd name="T3" fmla="*/ 40 h 95"/>
                <a:gd name="T4" fmla="*/ 50 w 107"/>
                <a:gd name="T5" fmla="*/ 8 h 95"/>
                <a:gd name="T6" fmla="*/ 71 w 107"/>
                <a:gd name="T7" fmla="*/ 8 h 95"/>
                <a:gd name="T8" fmla="*/ 99 w 107"/>
                <a:gd name="T9" fmla="*/ 83 h 95"/>
                <a:gd name="T10" fmla="*/ 76 w 107"/>
                <a:gd name="T11" fmla="*/ 82 h 95"/>
                <a:gd name="T12" fmla="*/ 89 w 107"/>
                <a:gd name="T13" fmla="*/ 74 h 95"/>
                <a:gd name="T14" fmla="*/ 96 w 107"/>
                <a:gd name="T15" fmla="*/ 52 h 95"/>
                <a:gd name="T16" fmla="*/ 29 w 107"/>
                <a:gd name="T17" fmla="*/ 71 h 95"/>
                <a:gd name="T18" fmla="*/ 52 w 107"/>
                <a:gd name="T19" fmla="*/ 71 h 95"/>
                <a:gd name="T20" fmla="*/ 58 w 107"/>
                <a:gd name="T21" fmla="*/ 59 h 95"/>
                <a:gd name="T22" fmla="*/ 60 w 107"/>
                <a:gd name="T23" fmla="*/ 75 h 95"/>
                <a:gd name="T24" fmla="*/ 60 w 107"/>
                <a:gd name="T25" fmla="*/ 93 h 95"/>
                <a:gd name="T26" fmla="*/ 52 w 107"/>
                <a:gd name="T27" fmla="*/ 85 h 95"/>
                <a:gd name="T28" fmla="*/ 24 w 107"/>
                <a:gd name="T29" fmla="*/ 85 h 95"/>
                <a:gd name="T30" fmla="*/ 18 w 107"/>
                <a:gd name="T3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95">
                  <a:moveTo>
                    <a:pt x="18" y="60"/>
                  </a:moveTo>
                  <a:cubicBezTo>
                    <a:pt x="18" y="54"/>
                    <a:pt x="18" y="47"/>
                    <a:pt x="18" y="40"/>
                  </a:cubicBezTo>
                  <a:cubicBezTo>
                    <a:pt x="22" y="23"/>
                    <a:pt x="33" y="12"/>
                    <a:pt x="50" y="8"/>
                  </a:cubicBezTo>
                  <a:cubicBezTo>
                    <a:pt x="57" y="8"/>
                    <a:pt x="64" y="8"/>
                    <a:pt x="71" y="8"/>
                  </a:cubicBezTo>
                  <a:cubicBezTo>
                    <a:pt x="104" y="11"/>
                    <a:pt x="107" y="50"/>
                    <a:pt x="99" y="83"/>
                  </a:cubicBezTo>
                  <a:cubicBezTo>
                    <a:pt x="92" y="83"/>
                    <a:pt x="82" y="85"/>
                    <a:pt x="76" y="82"/>
                  </a:cubicBezTo>
                  <a:cubicBezTo>
                    <a:pt x="76" y="73"/>
                    <a:pt x="85" y="77"/>
                    <a:pt x="89" y="74"/>
                  </a:cubicBezTo>
                  <a:cubicBezTo>
                    <a:pt x="96" y="69"/>
                    <a:pt x="97" y="58"/>
                    <a:pt x="96" y="52"/>
                  </a:cubicBezTo>
                  <a:cubicBezTo>
                    <a:pt x="95" y="0"/>
                    <a:pt x="0" y="24"/>
                    <a:pt x="29" y="71"/>
                  </a:cubicBezTo>
                  <a:cubicBezTo>
                    <a:pt x="36" y="72"/>
                    <a:pt x="45" y="72"/>
                    <a:pt x="52" y="71"/>
                  </a:cubicBezTo>
                  <a:cubicBezTo>
                    <a:pt x="57" y="70"/>
                    <a:pt x="52" y="59"/>
                    <a:pt x="58" y="59"/>
                  </a:cubicBezTo>
                  <a:cubicBezTo>
                    <a:pt x="63" y="60"/>
                    <a:pt x="60" y="69"/>
                    <a:pt x="60" y="75"/>
                  </a:cubicBezTo>
                  <a:cubicBezTo>
                    <a:pt x="60" y="82"/>
                    <a:pt x="61" y="89"/>
                    <a:pt x="60" y="93"/>
                  </a:cubicBezTo>
                  <a:cubicBezTo>
                    <a:pt x="53" y="95"/>
                    <a:pt x="56" y="86"/>
                    <a:pt x="52" y="85"/>
                  </a:cubicBezTo>
                  <a:cubicBezTo>
                    <a:pt x="43" y="85"/>
                    <a:pt x="34" y="85"/>
                    <a:pt x="24" y="85"/>
                  </a:cubicBezTo>
                  <a:cubicBezTo>
                    <a:pt x="22" y="77"/>
                    <a:pt x="20" y="68"/>
                    <a:pt x="18" y="6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58" name="Freeform 79">
              <a:extLst>
                <a:ext uri="{FF2B5EF4-FFF2-40B4-BE49-F238E27FC236}">
                  <a16:creationId xmlns:a16="http://schemas.microsoft.com/office/drawing/2014/main" id="{64E7EDC2-3ACA-439A-B3D3-9C3BF4118AB1}"/>
                </a:ext>
              </a:extLst>
            </p:cNvPr>
            <p:cNvSpPr>
              <a:spLocks/>
            </p:cNvSpPr>
            <p:nvPr/>
          </p:nvSpPr>
          <p:spPr bwMode="auto">
            <a:xfrm rot="16200000">
              <a:off x="3634278" y="3776656"/>
              <a:ext cx="218617" cy="222561"/>
            </a:xfrm>
            <a:custGeom>
              <a:avLst/>
              <a:gdLst>
                <a:gd name="T0" fmla="*/ 17 w 106"/>
                <a:gd name="T1" fmla="*/ 62 h 99"/>
                <a:gd name="T2" fmla="*/ 17 w 106"/>
                <a:gd name="T3" fmla="*/ 42 h 99"/>
                <a:gd name="T4" fmla="*/ 90 w 106"/>
                <a:gd name="T5" fmla="*/ 19 h 99"/>
                <a:gd name="T6" fmla="*/ 98 w 106"/>
                <a:gd name="T7" fmla="*/ 86 h 99"/>
                <a:gd name="T8" fmla="*/ 75 w 106"/>
                <a:gd name="T9" fmla="*/ 85 h 99"/>
                <a:gd name="T10" fmla="*/ 88 w 106"/>
                <a:gd name="T11" fmla="*/ 76 h 99"/>
                <a:gd name="T12" fmla="*/ 95 w 106"/>
                <a:gd name="T13" fmla="*/ 52 h 99"/>
                <a:gd name="T14" fmla="*/ 28 w 106"/>
                <a:gd name="T15" fmla="*/ 74 h 99"/>
                <a:gd name="T16" fmla="*/ 50 w 106"/>
                <a:gd name="T17" fmla="*/ 74 h 99"/>
                <a:gd name="T18" fmla="*/ 57 w 106"/>
                <a:gd name="T19" fmla="*/ 62 h 99"/>
                <a:gd name="T20" fmla="*/ 59 w 106"/>
                <a:gd name="T21" fmla="*/ 78 h 99"/>
                <a:gd name="T22" fmla="*/ 59 w 106"/>
                <a:gd name="T23" fmla="*/ 96 h 99"/>
                <a:gd name="T24" fmla="*/ 52 w 106"/>
                <a:gd name="T25" fmla="*/ 89 h 99"/>
                <a:gd name="T26" fmla="*/ 23 w 106"/>
                <a:gd name="T27" fmla="*/ 88 h 99"/>
                <a:gd name="T28" fmla="*/ 17 w 106"/>
                <a:gd name="T29" fmla="*/ 6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99">
                  <a:moveTo>
                    <a:pt x="17" y="62"/>
                  </a:moveTo>
                  <a:cubicBezTo>
                    <a:pt x="17" y="56"/>
                    <a:pt x="17" y="49"/>
                    <a:pt x="17" y="42"/>
                  </a:cubicBezTo>
                  <a:cubicBezTo>
                    <a:pt x="20" y="11"/>
                    <a:pt x="67" y="0"/>
                    <a:pt x="90" y="19"/>
                  </a:cubicBezTo>
                  <a:cubicBezTo>
                    <a:pt x="106" y="34"/>
                    <a:pt x="102" y="61"/>
                    <a:pt x="98" y="86"/>
                  </a:cubicBezTo>
                  <a:cubicBezTo>
                    <a:pt x="91" y="85"/>
                    <a:pt x="79" y="89"/>
                    <a:pt x="75" y="85"/>
                  </a:cubicBezTo>
                  <a:cubicBezTo>
                    <a:pt x="76" y="77"/>
                    <a:pt x="84" y="79"/>
                    <a:pt x="88" y="76"/>
                  </a:cubicBezTo>
                  <a:cubicBezTo>
                    <a:pt x="95" y="70"/>
                    <a:pt x="96" y="60"/>
                    <a:pt x="95" y="52"/>
                  </a:cubicBezTo>
                  <a:cubicBezTo>
                    <a:pt x="91" y="5"/>
                    <a:pt x="0" y="25"/>
                    <a:pt x="28" y="74"/>
                  </a:cubicBezTo>
                  <a:cubicBezTo>
                    <a:pt x="35" y="74"/>
                    <a:pt x="43" y="74"/>
                    <a:pt x="50" y="74"/>
                  </a:cubicBezTo>
                  <a:cubicBezTo>
                    <a:pt x="56" y="74"/>
                    <a:pt x="51" y="63"/>
                    <a:pt x="57" y="62"/>
                  </a:cubicBezTo>
                  <a:cubicBezTo>
                    <a:pt x="62" y="63"/>
                    <a:pt x="59" y="72"/>
                    <a:pt x="59" y="78"/>
                  </a:cubicBezTo>
                  <a:cubicBezTo>
                    <a:pt x="59" y="85"/>
                    <a:pt x="60" y="92"/>
                    <a:pt x="59" y="96"/>
                  </a:cubicBezTo>
                  <a:cubicBezTo>
                    <a:pt x="52" y="99"/>
                    <a:pt x="56" y="90"/>
                    <a:pt x="52" y="89"/>
                  </a:cubicBezTo>
                  <a:cubicBezTo>
                    <a:pt x="44" y="87"/>
                    <a:pt x="33" y="89"/>
                    <a:pt x="23" y="88"/>
                  </a:cubicBezTo>
                  <a:cubicBezTo>
                    <a:pt x="21" y="80"/>
                    <a:pt x="19" y="71"/>
                    <a:pt x="17"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59" name="Freeform 80">
              <a:extLst>
                <a:ext uri="{FF2B5EF4-FFF2-40B4-BE49-F238E27FC236}">
                  <a16:creationId xmlns:a16="http://schemas.microsoft.com/office/drawing/2014/main" id="{E7E74B0A-4393-47B7-8BF3-23C9D3F0DCE2}"/>
                </a:ext>
              </a:extLst>
            </p:cNvPr>
            <p:cNvSpPr>
              <a:spLocks/>
            </p:cNvSpPr>
            <p:nvPr/>
          </p:nvSpPr>
          <p:spPr bwMode="auto">
            <a:xfrm rot="16200000">
              <a:off x="5360832" y="3786087"/>
              <a:ext cx="191906" cy="160451"/>
            </a:xfrm>
            <a:custGeom>
              <a:avLst/>
              <a:gdLst>
                <a:gd name="T0" fmla="*/ 0 w 93"/>
                <a:gd name="T1" fmla="*/ 46 h 72"/>
                <a:gd name="T2" fmla="*/ 0 w 93"/>
                <a:gd name="T3" fmla="*/ 27 h 72"/>
                <a:gd name="T4" fmla="*/ 4 w 93"/>
                <a:gd name="T5" fmla="*/ 9 h 72"/>
                <a:gd name="T6" fmla="*/ 28 w 93"/>
                <a:gd name="T7" fmla="*/ 11 h 72"/>
                <a:gd name="T8" fmla="*/ 28 w 93"/>
                <a:gd name="T9" fmla="*/ 16 h 72"/>
                <a:gd name="T10" fmla="*/ 13 w 93"/>
                <a:gd name="T11" fmla="*/ 22 h 72"/>
                <a:gd name="T12" fmla="*/ 20 w 93"/>
                <a:gd name="T13" fmla="*/ 54 h 72"/>
                <a:gd name="T14" fmla="*/ 52 w 93"/>
                <a:gd name="T15" fmla="*/ 12 h 72"/>
                <a:gd name="T16" fmla="*/ 81 w 93"/>
                <a:gd name="T17" fmla="*/ 62 h 72"/>
                <a:gd name="T18" fmla="*/ 62 w 93"/>
                <a:gd name="T19" fmla="*/ 61 h 72"/>
                <a:gd name="T20" fmla="*/ 76 w 93"/>
                <a:gd name="T21" fmla="*/ 49 h 72"/>
                <a:gd name="T22" fmla="*/ 66 w 93"/>
                <a:gd name="T23" fmla="*/ 23 h 72"/>
                <a:gd name="T24" fmla="*/ 35 w 93"/>
                <a:gd name="T25" fmla="*/ 64 h 72"/>
                <a:gd name="T26" fmla="*/ 0 w 93"/>
                <a:gd name="T27"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72">
                  <a:moveTo>
                    <a:pt x="0" y="46"/>
                  </a:moveTo>
                  <a:cubicBezTo>
                    <a:pt x="0" y="39"/>
                    <a:pt x="0" y="33"/>
                    <a:pt x="0" y="27"/>
                  </a:cubicBezTo>
                  <a:cubicBezTo>
                    <a:pt x="2" y="21"/>
                    <a:pt x="3" y="16"/>
                    <a:pt x="4" y="9"/>
                  </a:cubicBezTo>
                  <a:cubicBezTo>
                    <a:pt x="10" y="12"/>
                    <a:pt x="22" y="9"/>
                    <a:pt x="28" y="11"/>
                  </a:cubicBezTo>
                  <a:cubicBezTo>
                    <a:pt x="28" y="13"/>
                    <a:pt x="28" y="14"/>
                    <a:pt x="28" y="16"/>
                  </a:cubicBezTo>
                  <a:cubicBezTo>
                    <a:pt x="22" y="21"/>
                    <a:pt x="19" y="18"/>
                    <a:pt x="13" y="22"/>
                  </a:cubicBezTo>
                  <a:cubicBezTo>
                    <a:pt x="1" y="30"/>
                    <a:pt x="5" y="54"/>
                    <a:pt x="20" y="54"/>
                  </a:cubicBezTo>
                  <a:cubicBezTo>
                    <a:pt x="37" y="54"/>
                    <a:pt x="36" y="20"/>
                    <a:pt x="52" y="12"/>
                  </a:cubicBezTo>
                  <a:cubicBezTo>
                    <a:pt x="79" y="0"/>
                    <a:pt x="93" y="35"/>
                    <a:pt x="81" y="62"/>
                  </a:cubicBezTo>
                  <a:cubicBezTo>
                    <a:pt x="75" y="62"/>
                    <a:pt x="66" y="61"/>
                    <a:pt x="62" y="61"/>
                  </a:cubicBezTo>
                  <a:cubicBezTo>
                    <a:pt x="61" y="49"/>
                    <a:pt x="71" y="57"/>
                    <a:pt x="76" y="49"/>
                  </a:cubicBezTo>
                  <a:cubicBezTo>
                    <a:pt x="82" y="40"/>
                    <a:pt x="78" y="22"/>
                    <a:pt x="66" y="23"/>
                  </a:cubicBezTo>
                  <a:cubicBezTo>
                    <a:pt x="49" y="23"/>
                    <a:pt x="53" y="56"/>
                    <a:pt x="35" y="64"/>
                  </a:cubicBezTo>
                  <a:cubicBezTo>
                    <a:pt x="17" y="72"/>
                    <a:pt x="4" y="59"/>
                    <a:pt x="0" y="46"/>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60" name="Freeform 81">
              <a:extLst>
                <a:ext uri="{FF2B5EF4-FFF2-40B4-BE49-F238E27FC236}">
                  <a16:creationId xmlns:a16="http://schemas.microsoft.com/office/drawing/2014/main" id="{F4FFEA09-DA43-4F30-A47E-0AA8AE9D3C69}"/>
                </a:ext>
              </a:extLst>
            </p:cNvPr>
            <p:cNvSpPr>
              <a:spLocks noEditPoints="1"/>
            </p:cNvSpPr>
            <p:nvPr/>
          </p:nvSpPr>
          <p:spPr bwMode="auto">
            <a:xfrm rot="16200000">
              <a:off x="6091691" y="3737447"/>
              <a:ext cx="231177" cy="243264"/>
            </a:xfrm>
            <a:custGeom>
              <a:avLst/>
              <a:gdLst>
                <a:gd name="T0" fmla="*/ 6 w 112"/>
                <a:gd name="T1" fmla="*/ 67 h 109"/>
                <a:gd name="T2" fmla="*/ 6 w 112"/>
                <a:gd name="T3" fmla="*/ 46 h 109"/>
                <a:gd name="T4" fmla="*/ 26 w 112"/>
                <a:gd name="T5" fmla="*/ 18 h 109"/>
                <a:gd name="T6" fmla="*/ 85 w 112"/>
                <a:gd name="T7" fmla="*/ 80 h 109"/>
                <a:gd name="T8" fmla="*/ 6 w 112"/>
                <a:gd name="T9" fmla="*/ 67 h 109"/>
                <a:gd name="T10" fmla="*/ 12 w 112"/>
                <a:gd name="T11" fmla="*/ 64 h 109"/>
                <a:gd name="T12" fmla="*/ 84 w 112"/>
                <a:gd name="T13" fmla="*/ 49 h 109"/>
                <a:gd name="T14" fmla="*/ 12 w 112"/>
                <a:gd name="T15" fmla="*/ 64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09">
                  <a:moveTo>
                    <a:pt x="6" y="67"/>
                  </a:moveTo>
                  <a:cubicBezTo>
                    <a:pt x="6" y="60"/>
                    <a:pt x="6" y="53"/>
                    <a:pt x="6" y="46"/>
                  </a:cubicBezTo>
                  <a:cubicBezTo>
                    <a:pt x="8" y="33"/>
                    <a:pt x="17" y="22"/>
                    <a:pt x="26" y="18"/>
                  </a:cubicBezTo>
                  <a:cubicBezTo>
                    <a:pt x="61" y="0"/>
                    <a:pt x="112" y="36"/>
                    <a:pt x="85" y="80"/>
                  </a:cubicBezTo>
                  <a:cubicBezTo>
                    <a:pt x="68" y="109"/>
                    <a:pt x="9" y="100"/>
                    <a:pt x="6" y="67"/>
                  </a:cubicBezTo>
                  <a:close/>
                  <a:moveTo>
                    <a:pt x="12" y="64"/>
                  </a:moveTo>
                  <a:cubicBezTo>
                    <a:pt x="21" y="93"/>
                    <a:pt x="94" y="90"/>
                    <a:pt x="84" y="49"/>
                  </a:cubicBezTo>
                  <a:cubicBezTo>
                    <a:pt x="77" y="16"/>
                    <a:pt x="0" y="23"/>
                    <a:pt x="12" y="6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61" name="Freeform 82">
              <a:extLst>
                <a:ext uri="{FF2B5EF4-FFF2-40B4-BE49-F238E27FC236}">
                  <a16:creationId xmlns:a16="http://schemas.microsoft.com/office/drawing/2014/main" id="{B95B4B0F-800B-4EA0-9AB0-8B8CCC2AB5FB}"/>
                </a:ext>
              </a:extLst>
            </p:cNvPr>
            <p:cNvSpPr>
              <a:spLocks/>
            </p:cNvSpPr>
            <p:nvPr/>
          </p:nvSpPr>
          <p:spPr bwMode="auto">
            <a:xfrm rot="16200000">
              <a:off x="6552305" y="3777794"/>
              <a:ext cx="189839" cy="191506"/>
            </a:xfrm>
            <a:custGeom>
              <a:avLst/>
              <a:gdLst>
                <a:gd name="T0" fmla="*/ 3 w 92"/>
                <a:gd name="T1" fmla="*/ 57 h 85"/>
                <a:gd name="T2" fmla="*/ 3 w 92"/>
                <a:gd name="T3" fmla="*/ 39 h 85"/>
                <a:gd name="T4" fmla="*/ 77 w 92"/>
                <a:gd name="T5" fmla="*/ 21 h 85"/>
                <a:gd name="T6" fmla="*/ 82 w 92"/>
                <a:gd name="T7" fmla="*/ 80 h 85"/>
                <a:gd name="T8" fmla="*/ 60 w 92"/>
                <a:gd name="T9" fmla="*/ 80 h 85"/>
                <a:gd name="T10" fmla="*/ 74 w 92"/>
                <a:gd name="T11" fmla="*/ 71 h 85"/>
                <a:gd name="T12" fmla="*/ 78 w 92"/>
                <a:gd name="T13" fmla="*/ 39 h 85"/>
                <a:gd name="T14" fmla="*/ 11 w 92"/>
                <a:gd name="T15" fmla="*/ 62 h 85"/>
                <a:gd name="T16" fmla="*/ 25 w 92"/>
                <a:gd name="T17" fmla="*/ 80 h 85"/>
                <a:gd name="T18" fmla="*/ 10 w 92"/>
                <a:gd name="T19" fmla="*/ 75 h 85"/>
                <a:gd name="T20" fmla="*/ 3 w 92"/>
                <a:gd name="T21" fmla="*/ 5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85">
                  <a:moveTo>
                    <a:pt x="3" y="57"/>
                  </a:moveTo>
                  <a:cubicBezTo>
                    <a:pt x="3" y="51"/>
                    <a:pt x="3" y="45"/>
                    <a:pt x="3" y="39"/>
                  </a:cubicBezTo>
                  <a:cubicBezTo>
                    <a:pt x="6" y="8"/>
                    <a:pt x="57" y="0"/>
                    <a:pt x="77" y="21"/>
                  </a:cubicBezTo>
                  <a:cubicBezTo>
                    <a:pt x="92" y="36"/>
                    <a:pt x="90" y="59"/>
                    <a:pt x="82" y="80"/>
                  </a:cubicBezTo>
                  <a:cubicBezTo>
                    <a:pt x="74" y="79"/>
                    <a:pt x="66" y="83"/>
                    <a:pt x="60" y="80"/>
                  </a:cubicBezTo>
                  <a:cubicBezTo>
                    <a:pt x="59" y="70"/>
                    <a:pt x="69" y="74"/>
                    <a:pt x="74" y="71"/>
                  </a:cubicBezTo>
                  <a:cubicBezTo>
                    <a:pt x="84" y="65"/>
                    <a:pt x="84" y="50"/>
                    <a:pt x="78" y="39"/>
                  </a:cubicBezTo>
                  <a:cubicBezTo>
                    <a:pt x="65" y="12"/>
                    <a:pt x="0" y="23"/>
                    <a:pt x="11" y="62"/>
                  </a:cubicBezTo>
                  <a:cubicBezTo>
                    <a:pt x="14" y="70"/>
                    <a:pt x="21" y="73"/>
                    <a:pt x="25" y="80"/>
                  </a:cubicBezTo>
                  <a:cubicBezTo>
                    <a:pt x="21" y="85"/>
                    <a:pt x="14" y="78"/>
                    <a:pt x="10" y="75"/>
                  </a:cubicBezTo>
                  <a:cubicBezTo>
                    <a:pt x="6" y="70"/>
                    <a:pt x="4" y="62"/>
                    <a:pt x="3" y="5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62" name="Freeform 83">
              <a:extLst>
                <a:ext uri="{FF2B5EF4-FFF2-40B4-BE49-F238E27FC236}">
                  <a16:creationId xmlns:a16="http://schemas.microsoft.com/office/drawing/2014/main" id="{633B385E-6C2B-4E7C-A567-640D631BF122}"/>
                </a:ext>
              </a:extLst>
            </p:cNvPr>
            <p:cNvSpPr>
              <a:spLocks/>
            </p:cNvSpPr>
            <p:nvPr/>
          </p:nvSpPr>
          <p:spPr bwMode="auto">
            <a:xfrm rot="16200000">
              <a:off x="7486029" y="3778845"/>
              <a:ext cx="196040" cy="170802"/>
            </a:xfrm>
            <a:custGeom>
              <a:avLst/>
              <a:gdLst>
                <a:gd name="T0" fmla="*/ 0 w 95"/>
                <a:gd name="T1" fmla="*/ 49 h 74"/>
                <a:gd name="T2" fmla="*/ 0 w 95"/>
                <a:gd name="T3" fmla="*/ 31 h 74"/>
                <a:gd name="T4" fmla="*/ 4 w 95"/>
                <a:gd name="T5" fmla="*/ 14 h 74"/>
                <a:gd name="T6" fmla="*/ 28 w 95"/>
                <a:gd name="T7" fmla="*/ 16 h 74"/>
                <a:gd name="T8" fmla="*/ 28 w 95"/>
                <a:gd name="T9" fmla="*/ 20 h 74"/>
                <a:gd name="T10" fmla="*/ 15 w 95"/>
                <a:gd name="T11" fmla="*/ 24 h 74"/>
                <a:gd name="T12" fmla="*/ 21 w 95"/>
                <a:gd name="T13" fmla="*/ 58 h 74"/>
                <a:gd name="T14" fmla="*/ 50 w 95"/>
                <a:gd name="T15" fmla="*/ 17 h 74"/>
                <a:gd name="T16" fmla="*/ 81 w 95"/>
                <a:gd name="T17" fmla="*/ 65 h 74"/>
                <a:gd name="T18" fmla="*/ 62 w 95"/>
                <a:gd name="T19" fmla="*/ 65 h 74"/>
                <a:gd name="T20" fmla="*/ 62 w 95"/>
                <a:gd name="T21" fmla="*/ 61 h 74"/>
                <a:gd name="T22" fmla="*/ 70 w 95"/>
                <a:gd name="T23" fmla="*/ 57 h 74"/>
                <a:gd name="T24" fmla="*/ 67 w 95"/>
                <a:gd name="T25" fmla="*/ 26 h 74"/>
                <a:gd name="T26" fmla="*/ 33 w 95"/>
                <a:gd name="T27" fmla="*/ 68 h 74"/>
                <a:gd name="T28" fmla="*/ 0 w 95"/>
                <a:gd name="T29"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74">
                  <a:moveTo>
                    <a:pt x="0" y="49"/>
                  </a:moveTo>
                  <a:cubicBezTo>
                    <a:pt x="0" y="43"/>
                    <a:pt x="0" y="37"/>
                    <a:pt x="0" y="31"/>
                  </a:cubicBezTo>
                  <a:cubicBezTo>
                    <a:pt x="1" y="25"/>
                    <a:pt x="3" y="20"/>
                    <a:pt x="4" y="14"/>
                  </a:cubicBezTo>
                  <a:cubicBezTo>
                    <a:pt x="13" y="14"/>
                    <a:pt x="22" y="13"/>
                    <a:pt x="28" y="16"/>
                  </a:cubicBezTo>
                  <a:cubicBezTo>
                    <a:pt x="28" y="17"/>
                    <a:pt x="28" y="19"/>
                    <a:pt x="28" y="20"/>
                  </a:cubicBezTo>
                  <a:cubicBezTo>
                    <a:pt x="22" y="24"/>
                    <a:pt x="20" y="22"/>
                    <a:pt x="15" y="24"/>
                  </a:cubicBezTo>
                  <a:cubicBezTo>
                    <a:pt x="1" y="31"/>
                    <a:pt x="4" y="59"/>
                    <a:pt x="21" y="58"/>
                  </a:cubicBezTo>
                  <a:cubicBezTo>
                    <a:pt x="37" y="57"/>
                    <a:pt x="36" y="26"/>
                    <a:pt x="50" y="17"/>
                  </a:cubicBezTo>
                  <a:cubicBezTo>
                    <a:pt x="76" y="0"/>
                    <a:pt x="95" y="38"/>
                    <a:pt x="81" y="65"/>
                  </a:cubicBezTo>
                  <a:cubicBezTo>
                    <a:pt x="75" y="65"/>
                    <a:pt x="67" y="67"/>
                    <a:pt x="62" y="65"/>
                  </a:cubicBezTo>
                  <a:cubicBezTo>
                    <a:pt x="62" y="63"/>
                    <a:pt x="62" y="62"/>
                    <a:pt x="62" y="61"/>
                  </a:cubicBezTo>
                  <a:cubicBezTo>
                    <a:pt x="61" y="56"/>
                    <a:pt x="68" y="59"/>
                    <a:pt x="70" y="57"/>
                  </a:cubicBezTo>
                  <a:cubicBezTo>
                    <a:pt x="83" y="52"/>
                    <a:pt x="80" y="26"/>
                    <a:pt x="67" y="26"/>
                  </a:cubicBezTo>
                  <a:cubicBezTo>
                    <a:pt x="49" y="26"/>
                    <a:pt x="53" y="61"/>
                    <a:pt x="33" y="68"/>
                  </a:cubicBezTo>
                  <a:cubicBezTo>
                    <a:pt x="18" y="74"/>
                    <a:pt x="5" y="65"/>
                    <a:pt x="0" y="4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63" name="Freeform 84">
              <a:extLst>
                <a:ext uri="{FF2B5EF4-FFF2-40B4-BE49-F238E27FC236}">
                  <a16:creationId xmlns:a16="http://schemas.microsoft.com/office/drawing/2014/main" id="{19F53A6E-962F-4476-A7D0-60690CE1747B}"/>
                </a:ext>
              </a:extLst>
            </p:cNvPr>
            <p:cNvSpPr>
              <a:spLocks/>
            </p:cNvSpPr>
            <p:nvPr/>
          </p:nvSpPr>
          <p:spPr bwMode="auto">
            <a:xfrm rot="16200000">
              <a:off x="8699248" y="3784012"/>
              <a:ext cx="202240" cy="170802"/>
            </a:xfrm>
            <a:custGeom>
              <a:avLst/>
              <a:gdLst>
                <a:gd name="T0" fmla="*/ 4 w 98"/>
                <a:gd name="T1" fmla="*/ 49 h 75"/>
                <a:gd name="T2" fmla="*/ 4 w 98"/>
                <a:gd name="T3" fmla="*/ 31 h 75"/>
                <a:gd name="T4" fmla="*/ 44 w 98"/>
                <a:gd name="T5" fmla="*/ 1 h 75"/>
                <a:gd name="T6" fmla="*/ 84 w 98"/>
                <a:gd name="T7" fmla="*/ 72 h 75"/>
                <a:gd name="T8" fmla="*/ 61 w 98"/>
                <a:gd name="T9" fmla="*/ 71 h 75"/>
                <a:gd name="T10" fmla="*/ 74 w 98"/>
                <a:gd name="T11" fmla="*/ 63 h 75"/>
                <a:gd name="T12" fmla="*/ 81 w 98"/>
                <a:gd name="T13" fmla="*/ 34 h 75"/>
                <a:gd name="T14" fmla="*/ 12 w 98"/>
                <a:gd name="T15" fmla="*/ 53 h 75"/>
                <a:gd name="T16" fmla="*/ 19 w 98"/>
                <a:gd name="T17" fmla="*/ 64 h 75"/>
                <a:gd name="T18" fmla="*/ 26 w 98"/>
                <a:gd name="T19" fmla="*/ 73 h 75"/>
                <a:gd name="T20" fmla="*/ 4 w 98"/>
                <a:gd name="T21" fmla="*/ 4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75">
                  <a:moveTo>
                    <a:pt x="4" y="49"/>
                  </a:moveTo>
                  <a:cubicBezTo>
                    <a:pt x="4" y="43"/>
                    <a:pt x="4" y="37"/>
                    <a:pt x="4" y="31"/>
                  </a:cubicBezTo>
                  <a:cubicBezTo>
                    <a:pt x="8" y="11"/>
                    <a:pt x="23" y="1"/>
                    <a:pt x="44" y="1"/>
                  </a:cubicBezTo>
                  <a:cubicBezTo>
                    <a:pt x="82" y="0"/>
                    <a:pt x="98" y="34"/>
                    <a:pt x="84" y="72"/>
                  </a:cubicBezTo>
                  <a:cubicBezTo>
                    <a:pt x="78" y="72"/>
                    <a:pt x="65" y="75"/>
                    <a:pt x="61" y="71"/>
                  </a:cubicBezTo>
                  <a:cubicBezTo>
                    <a:pt x="61" y="62"/>
                    <a:pt x="70" y="65"/>
                    <a:pt x="74" y="63"/>
                  </a:cubicBezTo>
                  <a:cubicBezTo>
                    <a:pt x="84" y="57"/>
                    <a:pt x="85" y="45"/>
                    <a:pt x="81" y="34"/>
                  </a:cubicBezTo>
                  <a:cubicBezTo>
                    <a:pt x="73" y="5"/>
                    <a:pt x="0" y="10"/>
                    <a:pt x="12" y="53"/>
                  </a:cubicBezTo>
                  <a:cubicBezTo>
                    <a:pt x="14" y="58"/>
                    <a:pt x="16" y="61"/>
                    <a:pt x="19" y="64"/>
                  </a:cubicBezTo>
                  <a:cubicBezTo>
                    <a:pt x="21" y="66"/>
                    <a:pt x="28" y="67"/>
                    <a:pt x="26" y="73"/>
                  </a:cubicBezTo>
                  <a:cubicBezTo>
                    <a:pt x="15" y="75"/>
                    <a:pt x="6" y="60"/>
                    <a:pt x="4" y="4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64" name="Freeform 85">
              <a:extLst>
                <a:ext uri="{FF2B5EF4-FFF2-40B4-BE49-F238E27FC236}">
                  <a16:creationId xmlns:a16="http://schemas.microsoft.com/office/drawing/2014/main" id="{19FC3B1B-9B4A-4004-BC2D-6B4E84228433}"/>
                </a:ext>
              </a:extLst>
            </p:cNvPr>
            <p:cNvSpPr>
              <a:spLocks/>
            </p:cNvSpPr>
            <p:nvPr/>
          </p:nvSpPr>
          <p:spPr bwMode="auto">
            <a:xfrm rot="16200000">
              <a:off x="3027038" y="3781416"/>
              <a:ext cx="175371" cy="186330"/>
            </a:xfrm>
            <a:custGeom>
              <a:avLst/>
              <a:gdLst>
                <a:gd name="T0" fmla="*/ 0 w 85"/>
                <a:gd name="T1" fmla="*/ 52 h 84"/>
                <a:gd name="T2" fmla="*/ 0 w 85"/>
                <a:gd name="T3" fmla="*/ 30 h 84"/>
                <a:gd name="T4" fmla="*/ 75 w 85"/>
                <a:gd name="T5" fmla="*/ 10 h 84"/>
                <a:gd name="T6" fmla="*/ 82 w 85"/>
                <a:gd name="T7" fmla="*/ 0 h 84"/>
                <a:gd name="T8" fmla="*/ 83 w 85"/>
                <a:gd name="T9" fmla="*/ 33 h 84"/>
                <a:gd name="T10" fmla="*/ 76 w 85"/>
                <a:gd name="T11" fmla="*/ 24 h 84"/>
                <a:gd name="T12" fmla="*/ 13 w 85"/>
                <a:gd name="T13" fmla="*/ 28 h 84"/>
                <a:gd name="T14" fmla="*/ 12 w 85"/>
                <a:gd name="T15" fmla="*/ 61 h 84"/>
                <a:gd name="T16" fmla="*/ 74 w 85"/>
                <a:gd name="T17" fmla="*/ 67 h 84"/>
                <a:gd name="T18" fmla="*/ 82 w 85"/>
                <a:gd name="T19" fmla="*/ 56 h 84"/>
                <a:gd name="T20" fmla="*/ 83 w 85"/>
                <a:gd name="T21" fmla="*/ 83 h 84"/>
                <a:gd name="T22" fmla="*/ 74 w 85"/>
                <a:gd name="T23" fmla="*/ 74 h 84"/>
                <a:gd name="T24" fmla="*/ 0 w 85"/>
                <a:gd name="T25"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0" y="52"/>
                  </a:moveTo>
                  <a:cubicBezTo>
                    <a:pt x="0" y="45"/>
                    <a:pt x="0" y="38"/>
                    <a:pt x="0" y="30"/>
                  </a:cubicBezTo>
                  <a:cubicBezTo>
                    <a:pt x="3" y="2"/>
                    <a:pt x="45" y="12"/>
                    <a:pt x="75" y="10"/>
                  </a:cubicBezTo>
                  <a:cubicBezTo>
                    <a:pt x="80" y="10"/>
                    <a:pt x="77" y="0"/>
                    <a:pt x="82" y="0"/>
                  </a:cubicBezTo>
                  <a:cubicBezTo>
                    <a:pt x="85" y="6"/>
                    <a:pt x="82" y="26"/>
                    <a:pt x="83" y="33"/>
                  </a:cubicBezTo>
                  <a:cubicBezTo>
                    <a:pt x="77" y="35"/>
                    <a:pt x="79" y="27"/>
                    <a:pt x="76" y="24"/>
                  </a:cubicBezTo>
                  <a:cubicBezTo>
                    <a:pt x="57" y="26"/>
                    <a:pt x="25" y="18"/>
                    <a:pt x="13" y="28"/>
                  </a:cubicBezTo>
                  <a:cubicBezTo>
                    <a:pt x="5" y="35"/>
                    <a:pt x="6" y="54"/>
                    <a:pt x="12" y="61"/>
                  </a:cubicBezTo>
                  <a:cubicBezTo>
                    <a:pt x="23" y="73"/>
                    <a:pt x="56" y="64"/>
                    <a:pt x="74" y="67"/>
                  </a:cubicBezTo>
                  <a:cubicBezTo>
                    <a:pt x="80" y="66"/>
                    <a:pt x="76" y="56"/>
                    <a:pt x="82" y="56"/>
                  </a:cubicBezTo>
                  <a:cubicBezTo>
                    <a:pt x="85" y="60"/>
                    <a:pt x="82" y="78"/>
                    <a:pt x="83" y="83"/>
                  </a:cubicBezTo>
                  <a:cubicBezTo>
                    <a:pt x="76" y="84"/>
                    <a:pt x="80" y="75"/>
                    <a:pt x="74" y="74"/>
                  </a:cubicBezTo>
                  <a:cubicBezTo>
                    <a:pt x="44" y="73"/>
                    <a:pt x="3" y="81"/>
                    <a:pt x="0" y="5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65" name="Freeform 86">
              <a:extLst>
                <a:ext uri="{FF2B5EF4-FFF2-40B4-BE49-F238E27FC236}">
                  <a16:creationId xmlns:a16="http://schemas.microsoft.com/office/drawing/2014/main" id="{E21B5B24-10A3-4E59-9DCE-29A33AABC05E}"/>
                </a:ext>
              </a:extLst>
            </p:cNvPr>
            <p:cNvSpPr>
              <a:spLocks/>
            </p:cNvSpPr>
            <p:nvPr/>
          </p:nvSpPr>
          <p:spPr bwMode="auto">
            <a:xfrm rot="16200000">
              <a:off x="3434383" y="3775719"/>
              <a:ext cx="183638" cy="201857"/>
            </a:xfrm>
            <a:custGeom>
              <a:avLst/>
              <a:gdLst>
                <a:gd name="T0" fmla="*/ 3 w 89"/>
                <a:gd name="T1" fmla="*/ 78 h 88"/>
                <a:gd name="T2" fmla="*/ 3 w 89"/>
                <a:gd name="T3" fmla="*/ 73 h 88"/>
                <a:gd name="T4" fmla="*/ 71 w 89"/>
                <a:gd name="T5" fmla="*/ 17 h 88"/>
                <a:gd name="T6" fmla="*/ 11 w 89"/>
                <a:gd name="T7" fmla="*/ 18 h 88"/>
                <a:gd name="T8" fmla="*/ 6 w 89"/>
                <a:gd name="T9" fmla="*/ 28 h 88"/>
                <a:gd name="T10" fmla="*/ 5 w 89"/>
                <a:gd name="T11" fmla="*/ 14 h 88"/>
                <a:gd name="T12" fmla="*/ 5 w 89"/>
                <a:gd name="T13" fmla="*/ 0 h 88"/>
                <a:gd name="T14" fmla="*/ 12 w 89"/>
                <a:gd name="T15" fmla="*/ 10 h 88"/>
                <a:gd name="T16" fmla="*/ 79 w 89"/>
                <a:gd name="T17" fmla="*/ 10 h 88"/>
                <a:gd name="T18" fmla="*/ 85 w 89"/>
                <a:gd name="T19" fmla="*/ 1 h 88"/>
                <a:gd name="T20" fmla="*/ 86 w 89"/>
                <a:gd name="T21" fmla="*/ 22 h 88"/>
                <a:gd name="T22" fmla="*/ 73 w 89"/>
                <a:gd name="T23" fmla="*/ 34 h 88"/>
                <a:gd name="T24" fmla="*/ 29 w 89"/>
                <a:gd name="T25" fmla="*/ 71 h 88"/>
                <a:gd name="T26" fmla="*/ 79 w 89"/>
                <a:gd name="T27" fmla="*/ 70 h 88"/>
                <a:gd name="T28" fmla="*/ 84 w 89"/>
                <a:gd name="T29" fmla="*/ 60 h 88"/>
                <a:gd name="T30" fmla="*/ 86 w 89"/>
                <a:gd name="T31" fmla="*/ 73 h 88"/>
                <a:gd name="T32" fmla="*/ 86 w 89"/>
                <a:gd name="T33" fmla="*/ 87 h 88"/>
                <a:gd name="T34" fmla="*/ 79 w 89"/>
                <a:gd name="T35" fmla="*/ 79 h 88"/>
                <a:gd name="T36" fmla="*/ 3 w 89"/>
                <a:gd name="T37"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88">
                  <a:moveTo>
                    <a:pt x="3" y="78"/>
                  </a:moveTo>
                  <a:cubicBezTo>
                    <a:pt x="3" y="76"/>
                    <a:pt x="3" y="74"/>
                    <a:pt x="3" y="73"/>
                  </a:cubicBezTo>
                  <a:cubicBezTo>
                    <a:pt x="26" y="55"/>
                    <a:pt x="49" y="37"/>
                    <a:pt x="71" y="17"/>
                  </a:cubicBezTo>
                  <a:cubicBezTo>
                    <a:pt x="51" y="18"/>
                    <a:pt x="29" y="16"/>
                    <a:pt x="11" y="18"/>
                  </a:cubicBezTo>
                  <a:cubicBezTo>
                    <a:pt x="7" y="19"/>
                    <a:pt x="11" y="27"/>
                    <a:pt x="6" y="28"/>
                  </a:cubicBezTo>
                  <a:cubicBezTo>
                    <a:pt x="0" y="27"/>
                    <a:pt x="5" y="19"/>
                    <a:pt x="5" y="14"/>
                  </a:cubicBezTo>
                  <a:cubicBezTo>
                    <a:pt x="5" y="9"/>
                    <a:pt x="1" y="2"/>
                    <a:pt x="5" y="0"/>
                  </a:cubicBezTo>
                  <a:cubicBezTo>
                    <a:pt x="11" y="0"/>
                    <a:pt x="8" y="8"/>
                    <a:pt x="12" y="10"/>
                  </a:cubicBezTo>
                  <a:cubicBezTo>
                    <a:pt x="35" y="10"/>
                    <a:pt x="57" y="10"/>
                    <a:pt x="79" y="10"/>
                  </a:cubicBezTo>
                  <a:cubicBezTo>
                    <a:pt x="83" y="8"/>
                    <a:pt x="80" y="0"/>
                    <a:pt x="85" y="1"/>
                  </a:cubicBezTo>
                  <a:cubicBezTo>
                    <a:pt x="86" y="6"/>
                    <a:pt x="88" y="17"/>
                    <a:pt x="86" y="22"/>
                  </a:cubicBezTo>
                  <a:cubicBezTo>
                    <a:pt x="85" y="26"/>
                    <a:pt x="77" y="31"/>
                    <a:pt x="73" y="34"/>
                  </a:cubicBezTo>
                  <a:cubicBezTo>
                    <a:pt x="58" y="47"/>
                    <a:pt x="40" y="60"/>
                    <a:pt x="29" y="71"/>
                  </a:cubicBezTo>
                  <a:cubicBezTo>
                    <a:pt x="45" y="70"/>
                    <a:pt x="64" y="72"/>
                    <a:pt x="79" y="70"/>
                  </a:cubicBezTo>
                  <a:cubicBezTo>
                    <a:pt x="83" y="69"/>
                    <a:pt x="80" y="61"/>
                    <a:pt x="84" y="60"/>
                  </a:cubicBezTo>
                  <a:cubicBezTo>
                    <a:pt x="89" y="60"/>
                    <a:pt x="86" y="68"/>
                    <a:pt x="86" y="73"/>
                  </a:cubicBezTo>
                  <a:cubicBezTo>
                    <a:pt x="86" y="79"/>
                    <a:pt x="87" y="85"/>
                    <a:pt x="86" y="87"/>
                  </a:cubicBezTo>
                  <a:cubicBezTo>
                    <a:pt x="80" y="88"/>
                    <a:pt x="82" y="81"/>
                    <a:pt x="79" y="79"/>
                  </a:cubicBezTo>
                  <a:cubicBezTo>
                    <a:pt x="56" y="76"/>
                    <a:pt x="28" y="78"/>
                    <a:pt x="3" y="7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66" name="Freeform 87">
              <a:extLst>
                <a:ext uri="{FF2B5EF4-FFF2-40B4-BE49-F238E27FC236}">
                  <a16:creationId xmlns:a16="http://schemas.microsoft.com/office/drawing/2014/main" id="{7969709A-404A-4A16-B1C5-1B111C53509D}"/>
                </a:ext>
              </a:extLst>
            </p:cNvPr>
            <p:cNvSpPr>
              <a:spLocks/>
            </p:cNvSpPr>
            <p:nvPr/>
          </p:nvSpPr>
          <p:spPr bwMode="auto">
            <a:xfrm rot="16200000">
              <a:off x="3875361" y="3776752"/>
              <a:ext cx="181571" cy="201857"/>
            </a:xfrm>
            <a:custGeom>
              <a:avLst/>
              <a:gdLst>
                <a:gd name="T0" fmla="*/ 87 w 88"/>
                <a:gd name="T1" fmla="*/ 5 h 89"/>
                <a:gd name="T2" fmla="*/ 86 w 88"/>
                <a:gd name="T3" fmla="*/ 39 h 89"/>
                <a:gd name="T4" fmla="*/ 80 w 88"/>
                <a:gd name="T5" fmla="*/ 31 h 89"/>
                <a:gd name="T6" fmla="*/ 55 w 88"/>
                <a:gd name="T7" fmla="*/ 47 h 89"/>
                <a:gd name="T8" fmla="*/ 79 w 88"/>
                <a:gd name="T9" fmla="*/ 66 h 89"/>
                <a:gd name="T10" fmla="*/ 85 w 88"/>
                <a:gd name="T11" fmla="*/ 57 h 89"/>
                <a:gd name="T12" fmla="*/ 86 w 88"/>
                <a:gd name="T13" fmla="*/ 84 h 89"/>
                <a:gd name="T14" fmla="*/ 80 w 88"/>
                <a:gd name="T15" fmla="*/ 77 h 89"/>
                <a:gd name="T16" fmla="*/ 50 w 88"/>
                <a:gd name="T17" fmla="*/ 53 h 89"/>
                <a:gd name="T18" fmla="*/ 9 w 88"/>
                <a:gd name="T19" fmla="*/ 81 h 89"/>
                <a:gd name="T20" fmla="*/ 5 w 88"/>
                <a:gd name="T21" fmla="*/ 88 h 89"/>
                <a:gd name="T22" fmla="*/ 5 w 88"/>
                <a:gd name="T23" fmla="*/ 54 h 89"/>
                <a:gd name="T24" fmla="*/ 10 w 88"/>
                <a:gd name="T25" fmla="*/ 62 h 89"/>
                <a:gd name="T26" fmla="*/ 39 w 88"/>
                <a:gd name="T27" fmla="*/ 43 h 89"/>
                <a:gd name="T28" fmla="*/ 10 w 88"/>
                <a:gd name="T29" fmla="*/ 22 h 89"/>
                <a:gd name="T30" fmla="*/ 6 w 88"/>
                <a:gd name="T31" fmla="*/ 31 h 89"/>
                <a:gd name="T32" fmla="*/ 5 w 88"/>
                <a:gd name="T33" fmla="*/ 15 h 89"/>
                <a:gd name="T34" fmla="*/ 5 w 88"/>
                <a:gd name="T35" fmla="*/ 2 h 89"/>
                <a:gd name="T36" fmla="*/ 10 w 88"/>
                <a:gd name="T37" fmla="*/ 9 h 89"/>
                <a:gd name="T38" fmla="*/ 45 w 88"/>
                <a:gd name="T39" fmla="*/ 38 h 89"/>
                <a:gd name="T40" fmla="*/ 83 w 88"/>
                <a:gd name="T41" fmla="*/ 5 h 89"/>
                <a:gd name="T42" fmla="*/ 87 w 88"/>
                <a:gd name="T43" fmla="*/ 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89">
                  <a:moveTo>
                    <a:pt x="87" y="5"/>
                  </a:moveTo>
                  <a:cubicBezTo>
                    <a:pt x="85" y="14"/>
                    <a:pt x="87" y="31"/>
                    <a:pt x="86" y="39"/>
                  </a:cubicBezTo>
                  <a:cubicBezTo>
                    <a:pt x="80" y="41"/>
                    <a:pt x="83" y="33"/>
                    <a:pt x="80" y="31"/>
                  </a:cubicBezTo>
                  <a:cubicBezTo>
                    <a:pt x="72" y="36"/>
                    <a:pt x="65" y="42"/>
                    <a:pt x="55" y="47"/>
                  </a:cubicBezTo>
                  <a:cubicBezTo>
                    <a:pt x="62" y="55"/>
                    <a:pt x="72" y="59"/>
                    <a:pt x="79" y="66"/>
                  </a:cubicBezTo>
                  <a:cubicBezTo>
                    <a:pt x="84" y="66"/>
                    <a:pt x="80" y="57"/>
                    <a:pt x="85" y="57"/>
                  </a:cubicBezTo>
                  <a:cubicBezTo>
                    <a:pt x="88" y="61"/>
                    <a:pt x="85" y="79"/>
                    <a:pt x="86" y="84"/>
                  </a:cubicBezTo>
                  <a:cubicBezTo>
                    <a:pt x="80" y="86"/>
                    <a:pt x="82" y="79"/>
                    <a:pt x="80" y="77"/>
                  </a:cubicBezTo>
                  <a:cubicBezTo>
                    <a:pt x="71" y="67"/>
                    <a:pt x="60" y="61"/>
                    <a:pt x="50" y="53"/>
                  </a:cubicBezTo>
                  <a:cubicBezTo>
                    <a:pt x="36" y="62"/>
                    <a:pt x="22" y="71"/>
                    <a:pt x="9" y="81"/>
                  </a:cubicBezTo>
                  <a:cubicBezTo>
                    <a:pt x="8" y="84"/>
                    <a:pt x="10" y="89"/>
                    <a:pt x="5" y="88"/>
                  </a:cubicBezTo>
                  <a:cubicBezTo>
                    <a:pt x="3" y="80"/>
                    <a:pt x="5" y="63"/>
                    <a:pt x="5" y="54"/>
                  </a:cubicBezTo>
                  <a:cubicBezTo>
                    <a:pt x="11" y="52"/>
                    <a:pt x="8" y="60"/>
                    <a:pt x="10" y="62"/>
                  </a:cubicBezTo>
                  <a:cubicBezTo>
                    <a:pt x="21" y="57"/>
                    <a:pt x="29" y="49"/>
                    <a:pt x="39" y="43"/>
                  </a:cubicBezTo>
                  <a:cubicBezTo>
                    <a:pt x="30" y="35"/>
                    <a:pt x="21" y="28"/>
                    <a:pt x="10" y="22"/>
                  </a:cubicBezTo>
                  <a:cubicBezTo>
                    <a:pt x="6" y="22"/>
                    <a:pt x="11" y="31"/>
                    <a:pt x="6" y="31"/>
                  </a:cubicBezTo>
                  <a:cubicBezTo>
                    <a:pt x="0" y="29"/>
                    <a:pt x="5" y="20"/>
                    <a:pt x="5" y="15"/>
                  </a:cubicBezTo>
                  <a:cubicBezTo>
                    <a:pt x="5" y="10"/>
                    <a:pt x="2" y="5"/>
                    <a:pt x="5" y="2"/>
                  </a:cubicBezTo>
                  <a:cubicBezTo>
                    <a:pt x="10" y="0"/>
                    <a:pt x="8" y="7"/>
                    <a:pt x="10" y="9"/>
                  </a:cubicBezTo>
                  <a:cubicBezTo>
                    <a:pt x="20" y="21"/>
                    <a:pt x="33" y="29"/>
                    <a:pt x="45" y="38"/>
                  </a:cubicBezTo>
                  <a:cubicBezTo>
                    <a:pt x="58" y="27"/>
                    <a:pt x="77" y="23"/>
                    <a:pt x="83" y="5"/>
                  </a:cubicBezTo>
                  <a:cubicBezTo>
                    <a:pt x="85" y="5"/>
                    <a:pt x="86" y="5"/>
                    <a:pt x="87" y="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67" name="Freeform 88">
              <a:extLst>
                <a:ext uri="{FF2B5EF4-FFF2-40B4-BE49-F238E27FC236}">
                  <a16:creationId xmlns:a16="http://schemas.microsoft.com/office/drawing/2014/main" id="{B627F535-1E1B-4F5C-8095-EAE8C2F46532}"/>
                </a:ext>
              </a:extLst>
            </p:cNvPr>
            <p:cNvSpPr>
              <a:spLocks/>
            </p:cNvSpPr>
            <p:nvPr/>
          </p:nvSpPr>
          <p:spPr bwMode="auto">
            <a:xfrm rot="16200000">
              <a:off x="4038912" y="3835762"/>
              <a:ext cx="175371" cy="77637"/>
            </a:xfrm>
            <a:custGeom>
              <a:avLst/>
              <a:gdLst>
                <a:gd name="T0" fmla="*/ 83 w 85"/>
                <a:gd name="T1" fmla="*/ 33 h 35"/>
                <a:gd name="T2" fmla="*/ 76 w 85"/>
                <a:gd name="T3" fmla="*/ 25 h 35"/>
                <a:gd name="T4" fmla="*/ 9 w 85"/>
                <a:gd name="T5" fmla="*/ 25 h 35"/>
                <a:gd name="T6" fmla="*/ 2 w 85"/>
                <a:gd name="T7" fmla="*/ 33 h 35"/>
                <a:gd name="T8" fmla="*/ 2 w 85"/>
                <a:gd name="T9" fmla="*/ 1 h 35"/>
                <a:gd name="T10" fmla="*/ 8 w 85"/>
                <a:gd name="T11" fmla="*/ 9 h 35"/>
                <a:gd name="T12" fmla="*/ 74 w 85"/>
                <a:gd name="T13" fmla="*/ 10 h 35"/>
                <a:gd name="T14" fmla="*/ 82 w 85"/>
                <a:gd name="T15" fmla="*/ 1 h 35"/>
                <a:gd name="T16" fmla="*/ 83 w 85"/>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3"/>
                  </a:moveTo>
                  <a:cubicBezTo>
                    <a:pt x="77" y="35"/>
                    <a:pt x="79" y="27"/>
                    <a:pt x="76" y="25"/>
                  </a:cubicBezTo>
                  <a:cubicBezTo>
                    <a:pt x="56" y="23"/>
                    <a:pt x="30" y="23"/>
                    <a:pt x="9" y="25"/>
                  </a:cubicBezTo>
                  <a:cubicBezTo>
                    <a:pt x="4" y="25"/>
                    <a:pt x="8" y="34"/>
                    <a:pt x="2" y="33"/>
                  </a:cubicBezTo>
                  <a:cubicBezTo>
                    <a:pt x="1" y="26"/>
                    <a:pt x="0" y="8"/>
                    <a:pt x="2" y="1"/>
                  </a:cubicBezTo>
                  <a:cubicBezTo>
                    <a:pt x="8" y="0"/>
                    <a:pt x="5" y="8"/>
                    <a:pt x="8" y="9"/>
                  </a:cubicBezTo>
                  <a:cubicBezTo>
                    <a:pt x="25" y="7"/>
                    <a:pt x="58" y="16"/>
                    <a:pt x="74" y="10"/>
                  </a:cubicBezTo>
                  <a:cubicBezTo>
                    <a:pt x="80" y="8"/>
                    <a:pt x="77" y="2"/>
                    <a:pt x="82" y="1"/>
                  </a:cubicBezTo>
                  <a:cubicBezTo>
                    <a:pt x="85" y="6"/>
                    <a:pt x="83" y="26"/>
                    <a:pt x="83"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68" name="Freeform 89">
              <a:extLst>
                <a:ext uri="{FF2B5EF4-FFF2-40B4-BE49-F238E27FC236}">
                  <a16:creationId xmlns:a16="http://schemas.microsoft.com/office/drawing/2014/main" id="{815A36AF-E6A8-4C27-9F2C-3FCD3A8EB9B1}"/>
                </a:ext>
              </a:extLst>
            </p:cNvPr>
            <p:cNvSpPr>
              <a:spLocks/>
            </p:cNvSpPr>
            <p:nvPr/>
          </p:nvSpPr>
          <p:spPr bwMode="auto">
            <a:xfrm rot="16200000">
              <a:off x="4261473" y="3778828"/>
              <a:ext cx="175371" cy="191506"/>
            </a:xfrm>
            <a:custGeom>
              <a:avLst/>
              <a:gdLst>
                <a:gd name="T0" fmla="*/ 0 w 85"/>
                <a:gd name="T1" fmla="*/ 52 h 84"/>
                <a:gd name="T2" fmla="*/ 0 w 85"/>
                <a:gd name="T3" fmla="*/ 30 h 84"/>
                <a:gd name="T4" fmla="*/ 75 w 85"/>
                <a:gd name="T5" fmla="*/ 10 h 84"/>
                <a:gd name="T6" fmla="*/ 82 w 85"/>
                <a:gd name="T7" fmla="*/ 1 h 84"/>
                <a:gd name="T8" fmla="*/ 83 w 85"/>
                <a:gd name="T9" fmla="*/ 33 h 84"/>
                <a:gd name="T10" fmla="*/ 76 w 85"/>
                <a:gd name="T11" fmla="*/ 25 h 84"/>
                <a:gd name="T12" fmla="*/ 17 w 85"/>
                <a:gd name="T13" fmla="*/ 26 h 84"/>
                <a:gd name="T14" fmla="*/ 12 w 85"/>
                <a:gd name="T15" fmla="*/ 62 h 84"/>
                <a:gd name="T16" fmla="*/ 74 w 85"/>
                <a:gd name="T17" fmla="*/ 67 h 84"/>
                <a:gd name="T18" fmla="*/ 82 w 85"/>
                <a:gd name="T19" fmla="*/ 56 h 84"/>
                <a:gd name="T20" fmla="*/ 83 w 85"/>
                <a:gd name="T21" fmla="*/ 83 h 84"/>
                <a:gd name="T22" fmla="*/ 74 w 85"/>
                <a:gd name="T23" fmla="*/ 74 h 84"/>
                <a:gd name="T24" fmla="*/ 0 w 85"/>
                <a:gd name="T25"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0" y="52"/>
                  </a:moveTo>
                  <a:cubicBezTo>
                    <a:pt x="0" y="45"/>
                    <a:pt x="0" y="38"/>
                    <a:pt x="0" y="30"/>
                  </a:cubicBezTo>
                  <a:cubicBezTo>
                    <a:pt x="3" y="2"/>
                    <a:pt x="45" y="12"/>
                    <a:pt x="75" y="10"/>
                  </a:cubicBezTo>
                  <a:cubicBezTo>
                    <a:pt x="80" y="10"/>
                    <a:pt x="77" y="0"/>
                    <a:pt x="82" y="1"/>
                  </a:cubicBezTo>
                  <a:cubicBezTo>
                    <a:pt x="85" y="6"/>
                    <a:pt x="82" y="26"/>
                    <a:pt x="83" y="33"/>
                  </a:cubicBezTo>
                  <a:cubicBezTo>
                    <a:pt x="77" y="35"/>
                    <a:pt x="80" y="27"/>
                    <a:pt x="76" y="25"/>
                  </a:cubicBezTo>
                  <a:cubicBezTo>
                    <a:pt x="60" y="25"/>
                    <a:pt x="33" y="19"/>
                    <a:pt x="17" y="26"/>
                  </a:cubicBezTo>
                  <a:cubicBezTo>
                    <a:pt x="7" y="31"/>
                    <a:pt x="3" y="52"/>
                    <a:pt x="12" y="62"/>
                  </a:cubicBezTo>
                  <a:cubicBezTo>
                    <a:pt x="23" y="74"/>
                    <a:pt x="54" y="63"/>
                    <a:pt x="74" y="67"/>
                  </a:cubicBezTo>
                  <a:cubicBezTo>
                    <a:pt x="80" y="66"/>
                    <a:pt x="76" y="56"/>
                    <a:pt x="82" y="56"/>
                  </a:cubicBezTo>
                  <a:cubicBezTo>
                    <a:pt x="85" y="60"/>
                    <a:pt x="82" y="78"/>
                    <a:pt x="83" y="83"/>
                  </a:cubicBezTo>
                  <a:cubicBezTo>
                    <a:pt x="76" y="84"/>
                    <a:pt x="80" y="75"/>
                    <a:pt x="74" y="74"/>
                  </a:cubicBezTo>
                  <a:cubicBezTo>
                    <a:pt x="43" y="73"/>
                    <a:pt x="3" y="81"/>
                    <a:pt x="0" y="5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69" name="Freeform 90">
              <a:extLst>
                <a:ext uri="{FF2B5EF4-FFF2-40B4-BE49-F238E27FC236}">
                  <a16:creationId xmlns:a16="http://schemas.microsoft.com/office/drawing/2014/main" id="{3E0DF416-29E2-4F3A-A61A-BE4D1452A900}"/>
                </a:ext>
              </a:extLst>
            </p:cNvPr>
            <p:cNvSpPr>
              <a:spLocks/>
            </p:cNvSpPr>
            <p:nvPr/>
          </p:nvSpPr>
          <p:spPr bwMode="auto">
            <a:xfrm rot="16200000">
              <a:off x="4474724" y="3775719"/>
              <a:ext cx="183638" cy="201857"/>
            </a:xfrm>
            <a:custGeom>
              <a:avLst/>
              <a:gdLst>
                <a:gd name="T0" fmla="*/ 3 w 89"/>
                <a:gd name="T1" fmla="*/ 77 h 88"/>
                <a:gd name="T2" fmla="*/ 3 w 89"/>
                <a:gd name="T3" fmla="*/ 73 h 88"/>
                <a:gd name="T4" fmla="*/ 72 w 89"/>
                <a:gd name="T5" fmla="*/ 17 h 88"/>
                <a:gd name="T6" fmla="*/ 11 w 89"/>
                <a:gd name="T7" fmla="*/ 18 h 88"/>
                <a:gd name="T8" fmla="*/ 6 w 89"/>
                <a:gd name="T9" fmla="*/ 27 h 88"/>
                <a:gd name="T10" fmla="*/ 5 w 89"/>
                <a:gd name="T11" fmla="*/ 14 h 88"/>
                <a:gd name="T12" fmla="*/ 5 w 89"/>
                <a:gd name="T13" fmla="*/ 0 h 88"/>
                <a:gd name="T14" fmla="*/ 12 w 89"/>
                <a:gd name="T15" fmla="*/ 9 h 88"/>
                <a:gd name="T16" fmla="*/ 79 w 89"/>
                <a:gd name="T17" fmla="*/ 9 h 88"/>
                <a:gd name="T18" fmla="*/ 85 w 89"/>
                <a:gd name="T19" fmla="*/ 1 h 88"/>
                <a:gd name="T20" fmla="*/ 86 w 89"/>
                <a:gd name="T21" fmla="*/ 22 h 88"/>
                <a:gd name="T22" fmla="*/ 73 w 89"/>
                <a:gd name="T23" fmla="*/ 34 h 88"/>
                <a:gd name="T24" fmla="*/ 29 w 89"/>
                <a:gd name="T25" fmla="*/ 71 h 88"/>
                <a:gd name="T26" fmla="*/ 79 w 89"/>
                <a:gd name="T27" fmla="*/ 70 h 88"/>
                <a:gd name="T28" fmla="*/ 84 w 89"/>
                <a:gd name="T29" fmla="*/ 60 h 88"/>
                <a:gd name="T30" fmla="*/ 86 w 89"/>
                <a:gd name="T31" fmla="*/ 73 h 88"/>
                <a:gd name="T32" fmla="*/ 86 w 89"/>
                <a:gd name="T33" fmla="*/ 87 h 88"/>
                <a:gd name="T34" fmla="*/ 80 w 89"/>
                <a:gd name="T35" fmla="*/ 79 h 88"/>
                <a:gd name="T36" fmla="*/ 3 w 89"/>
                <a:gd name="T37" fmla="*/ 7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88">
                  <a:moveTo>
                    <a:pt x="3" y="77"/>
                  </a:moveTo>
                  <a:cubicBezTo>
                    <a:pt x="3" y="76"/>
                    <a:pt x="3" y="74"/>
                    <a:pt x="3" y="73"/>
                  </a:cubicBezTo>
                  <a:cubicBezTo>
                    <a:pt x="26" y="55"/>
                    <a:pt x="49" y="35"/>
                    <a:pt x="72" y="17"/>
                  </a:cubicBezTo>
                  <a:cubicBezTo>
                    <a:pt x="52" y="17"/>
                    <a:pt x="30" y="16"/>
                    <a:pt x="11" y="18"/>
                  </a:cubicBezTo>
                  <a:cubicBezTo>
                    <a:pt x="7" y="18"/>
                    <a:pt x="11" y="27"/>
                    <a:pt x="6" y="27"/>
                  </a:cubicBezTo>
                  <a:cubicBezTo>
                    <a:pt x="0" y="27"/>
                    <a:pt x="5" y="19"/>
                    <a:pt x="5" y="14"/>
                  </a:cubicBezTo>
                  <a:cubicBezTo>
                    <a:pt x="5" y="9"/>
                    <a:pt x="1" y="2"/>
                    <a:pt x="5" y="0"/>
                  </a:cubicBezTo>
                  <a:cubicBezTo>
                    <a:pt x="11" y="0"/>
                    <a:pt x="8" y="8"/>
                    <a:pt x="12" y="9"/>
                  </a:cubicBezTo>
                  <a:cubicBezTo>
                    <a:pt x="35" y="9"/>
                    <a:pt x="57" y="9"/>
                    <a:pt x="79" y="9"/>
                  </a:cubicBezTo>
                  <a:cubicBezTo>
                    <a:pt x="83" y="8"/>
                    <a:pt x="80" y="0"/>
                    <a:pt x="85" y="1"/>
                  </a:cubicBezTo>
                  <a:cubicBezTo>
                    <a:pt x="86" y="5"/>
                    <a:pt x="88" y="16"/>
                    <a:pt x="86" y="22"/>
                  </a:cubicBezTo>
                  <a:cubicBezTo>
                    <a:pt x="85" y="25"/>
                    <a:pt x="77" y="31"/>
                    <a:pt x="73" y="34"/>
                  </a:cubicBezTo>
                  <a:cubicBezTo>
                    <a:pt x="58" y="46"/>
                    <a:pt x="40" y="60"/>
                    <a:pt x="29" y="71"/>
                  </a:cubicBezTo>
                  <a:cubicBezTo>
                    <a:pt x="45" y="70"/>
                    <a:pt x="64" y="72"/>
                    <a:pt x="79" y="70"/>
                  </a:cubicBezTo>
                  <a:cubicBezTo>
                    <a:pt x="84" y="69"/>
                    <a:pt x="80" y="61"/>
                    <a:pt x="84" y="60"/>
                  </a:cubicBezTo>
                  <a:cubicBezTo>
                    <a:pt x="89" y="60"/>
                    <a:pt x="86" y="68"/>
                    <a:pt x="86" y="73"/>
                  </a:cubicBezTo>
                  <a:cubicBezTo>
                    <a:pt x="86" y="79"/>
                    <a:pt x="87" y="84"/>
                    <a:pt x="86" y="87"/>
                  </a:cubicBezTo>
                  <a:cubicBezTo>
                    <a:pt x="81" y="88"/>
                    <a:pt x="82" y="82"/>
                    <a:pt x="80" y="79"/>
                  </a:cubicBezTo>
                  <a:cubicBezTo>
                    <a:pt x="58" y="75"/>
                    <a:pt x="28" y="78"/>
                    <a:pt x="3" y="7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70" name="Freeform 91">
              <a:extLst>
                <a:ext uri="{FF2B5EF4-FFF2-40B4-BE49-F238E27FC236}">
                  <a16:creationId xmlns:a16="http://schemas.microsoft.com/office/drawing/2014/main" id="{BBB3F713-3DAF-400D-BFC3-13410254273E}"/>
                </a:ext>
              </a:extLst>
            </p:cNvPr>
            <p:cNvSpPr>
              <a:spLocks/>
            </p:cNvSpPr>
            <p:nvPr/>
          </p:nvSpPr>
          <p:spPr bwMode="auto">
            <a:xfrm rot="16200000">
              <a:off x="4644484" y="3835762"/>
              <a:ext cx="175371" cy="77637"/>
            </a:xfrm>
            <a:custGeom>
              <a:avLst/>
              <a:gdLst>
                <a:gd name="T0" fmla="*/ 83 w 85"/>
                <a:gd name="T1" fmla="*/ 34 h 35"/>
                <a:gd name="T2" fmla="*/ 76 w 85"/>
                <a:gd name="T3" fmla="*/ 25 h 35"/>
                <a:gd name="T4" fmla="*/ 9 w 85"/>
                <a:gd name="T5" fmla="*/ 25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7" y="35"/>
                    <a:pt x="80" y="27"/>
                    <a:pt x="76" y="25"/>
                  </a:cubicBezTo>
                  <a:cubicBezTo>
                    <a:pt x="56" y="24"/>
                    <a:pt x="29" y="24"/>
                    <a:pt x="9" y="25"/>
                  </a:cubicBezTo>
                  <a:cubicBezTo>
                    <a:pt x="4" y="26"/>
                    <a:pt x="8" y="34"/>
                    <a:pt x="2" y="34"/>
                  </a:cubicBezTo>
                  <a:cubicBezTo>
                    <a:pt x="0" y="26"/>
                    <a:pt x="1" y="11"/>
                    <a:pt x="2" y="1"/>
                  </a:cubicBezTo>
                  <a:cubicBezTo>
                    <a:pt x="7" y="0"/>
                    <a:pt x="5" y="7"/>
                    <a:pt x="7" y="9"/>
                  </a:cubicBezTo>
                  <a:cubicBezTo>
                    <a:pt x="26" y="13"/>
                    <a:pt x="55" y="11"/>
                    <a:pt x="75" y="10"/>
                  </a:cubicBezTo>
                  <a:cubicBezTo>
                    <a:pt x="80" y="10"/>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71" name="Freeform 92">
              <a:extLst>
                <a:ext uri="{FF2B5EF4-FFF2-40B4-BE49-F238E27FC236}">
                  <a16:creationId xmlns:a16="http://schemas.microsoft.com/office/drawing/2014/main" id="{5216B909-50D4-40E9-B08A-C979D5461F23}"/>
                </a:ext>
              </a:extLst>
            </p:cNvPr>
            <p:cNvSpPr>
              <a:spLocks/>
            </p:cNvSpPr>
            <p:nvPr/>
          </p:nvSpPr>
          <p:spPr bwMode="auto">
            <a:xfrm rot="16200000">
              <a:off x="4804934" y="3778828"/>
              <a:ext cx="175371" cy="191506"/>
            </a:xfrm>
            <a:custGeom>
              <a:avLst/>
              <a:gdLst>
                <a:gd name="T0" fmla="*/ 0 w 85"/>
                <a:gd name="T1" fmla="*/ 47 h 86"/>
                <a:gd name="T2" fmla="*/ 0 w 85"/>
                <a:gd name="T3" fmla="*/ 40 h 86"/>
                <a:gd name="T4" fmla="*/ 77 w 85"/>
                <a:gd name="T5" fmla="*/ 7 h 86"/>
                <a:gd name="T6" fmla="*/ 82 w 85"/>
                <a:gd name="T7" fmla="*/ 1 h 86"/>
                <a:gd name="T8" fmla="*/ 82 w 85"/>
                <a:gd name="T9" fmla="*/ 35 h 86"/>
                <a:gd name="T10" fmla="*/ 76 w 85"/>
                <a:gd name="T11" fmla="*/ 24 h 86"/>
                <a:gd name="T12" fmla="*/ 18 w 85"/>
                <a:gd name="T13" fmla="*/ 47 h 86"/>
                <a:gd name="T14" fmla="*/ 76 w 85"/>
                <a:gd name="T15" fmla="*/ 69 h 86"/>
                <a:gd name="T16" fmla="*/ 82 w 85"/>
                <a:gd name="T17" fmla="*/ 59 h 86"/>
                <a:gd name="T18" fmla="*/ 83 w 85"/>
                <a:gd name="T19" fmla="*/ 85 h 86"/>
                <a:gd name="T20" fmla="*/ 75 w 85"/>
                <a:gd name="T21" fmla="*/ 77 h 86"/>
                <a:gd name="T22" fmla="*/ 0 w 85"/>
                <a:gd name="T23" fmla="*/ 4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 h="86">
                  <a:moveTo>
                    <a:pt x="0" y="47"/>
                  </a:moveTo>
                  <a:cubicBezTo>
                    <a:pt x="0" y="44"/>
                    <a:pt x="0" y="42"/>
                    <a:pt x="0" y="40"/>
                  </a:cubicBezTo>
                  <a:cubicBezTo>
                    <a:pt x="25" y="28"/>
                    <a:pt x="53" y="20"/>
                    <a:pt x="77" y="7"/>
                  </a:cubicBezTo>
                  <a:cubicBezTo>
                    <a:pt x="80" y="6"/>
                    <a:pt x="77" y="0"/>
                    <a:pt x="82" y="1"/>
                  </a:cubicBezTo>
                  <a:cubicBezTo>
                    <a:pt x="84" y="8"/>
                    <a:pt x="85" y="28"/>
                    <a:pt x="82" y="35"/>
                  </a:cubicBezTo>
                  <a:cubicBezTo>
                    <a:pt x="77" y="35"/>
                    <a:pt x="80" y="26"/>
                    <a:pt x="76" y="24"/>
                  </a:cubicBezTo>
                  <a:cubicBezTo>
                    <a:pt x="56" y="31"/>
                    <a:pt x="38" y="40"/>
                    <a:pt x="18" y="47"/>
                  </a:cubicBezTo>
                  <a:cubicBezTo>
                    <a:pt x="37" y="54"/>
                    <a:pt x="56" y="62"/>
                    <a:pt x="76" y="69"/>
                  </a:cubicBezTo>
                  <a:cubicBezTo>
                    <a:pt x="81" y="68"/>
                    <a:pt x="76" y="58"/>
                    <a:pt x="82" y="59"/>
                  </a:cubicBezTo>
                  <a:cubicBezTo>
                    <a:pt x="85" y="63"/>
                    <a:pt x="82" y="80"/>
                    <a:pt x="83" y="85"/>
                  </a:cubicBezTo>
                  <a:cubicBezTo>
                    <a:pt x="77" y="86"/>
                    <a:pt x="79" y="79"/>
                    <a:pt x="75" y="77"/>
                  </a:cubicBezTo>
                  <a:cubicBezTo>
                    <a:pt x="50" y="67"/>
                    <a:pt x="25" y="56"/>
                    <a:pt x="0" y="4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72" name="Freeform 93">
              <a:extLst>
                <a:ext uri="{FF2B5EF4-FFF2-40B4-BE49-F238E27FC236}">
                  <a16:creationId xmlns:a16="http://schemas.microsoft.com/office/drawing/2014/main" id="{B2156739-4657-4AD5-91F4-20E8473598A6}"/>
                </a:ext>
              </a:extLst>
            </p:cNvPr>
            <p:cNvSpPr>
              <a:spLocks/>
            </p:cNvSpPr>
            <p:nvPr/>
          </p:nvSpPr>
          <p:spPr bwMode="auto">
            <a:xfrm rot="16200000">
              <a:off x="5000582" y="3795389"/>
              <a:ext cx="177437" cy="160451"/>
            </a:xfrm>
            <a:custGeom>
              <a:avLst/>
              <a:gdLst>
                <a:gd name="T0" fmla="*/ 85 w 86"/>
                <a:gd name="T1" fmla="*/ 62 h 72"/>
                <a:gd name="T2" fmla="*/ 65 w 86"/>
                <a:gd name="T3" fmla="*/ 63 h 72"/>
                <a:gd name="T4" fmla="*/ 75 w 86"/>
                <a:gd name="T5" fmla="*/ 54 h 72"/>
                <a:gd name="T6" fmla="*/ 78 w 86"/>
                <a:gd name="T7" fmla="*/ 26 h 72"/>
                <a:gd name="T8" fmla="*/ 50 w 86"/>
                <a:gd name="T9" fmla="*/ 25 h 72"/>
                <a:gd name="T10" fmla="*/ 50 w 86"/>
                <a:gd name="T11" fmla="*/ 46 h 72"/>
                <a:gd name="T12" fmla="*/ 60 w 86"/>
                <a:gd name="T13" fmla="*/ 53 h 72"/>
                <a:gd name="T14" fmla="*/ 31 w 86"/>
                <a:gd name="T15" fmla="*/ 54 h 72"/>
                <a:gd name="T16" fmla="*/ 40 w 86"/>
                <a:gd name="T17" fmla="*/ 48 h 72"/>
                <a:gd name="T18" fmla="*/ 42 w 86"/>
                <a:gd name="T19" fmla="*/ 25 h 72"/>
                <a:gd name="T20" fmla="*/ 9 w 86"/>
                <a:gd name="T21" fmla="*/ 25 h 72"/>
                <a:gd name="T22" fmla="*/ 11 w 86"/>
                <a:gd name="T23" fmla="*/ 57 h 72"/>
                <a:gd name="T24" fmla="*/ 26 w 86"/>
                <a:gd name="T25" fmla="*/ 69 h 72"/>
                <a:gd name="T26" fmla="*/ 2 w 86"/>
                <a:gd name="T27" fmla="*/ 67 h 72"/>
                <a:gd name="T28" fmla="*/ 3 w 86"/>
                <a:gd name="T29" fmla="*/ 0 h 72"/>
                <a:gd name="T30" fmla="*/ 9 w 86"/>
                <a:gd name="T31" fmla="*/ 10 h 72"/>
                <a:gd name="T32" fmla="*/ 76 w 86"/>
                <a:gd name="T33" fmla="*/ 11 h 72"/>
                <a:gd name="T34" fmla="*/ 83 w 86"/>
                <a:gd name="T35" fmla="*/ 1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4"/>
                    <a:pt x="68" y="63"/>
                    <a:pt x="65" y="63"/>
                  </a:cubicBezTo>
                  <a:cubicBezTo>
                    <a:pt x="64" y="55"/>
                    <a:pt x="72" y="58"/>
                    <a:pt x="75" y="54"/>
                  </a:cubicBezTo>
                  <a:cubicBezTo>
                    <a:pt x="79" y="48"/>
                    <a:pt x="78" y="37"/>
                    <a:pt x="78" y="26"/>
                  </a:cubicBezTo>
                  <a:cubicBezTo>
                    <a:pt x="71" y="24"/>
                    <a:pt x="59" y="26"/>
                    <a:pt x="50" y="25"/>
                  </a:cubicBezTo>
                  <a:cubicBezTo>
                    <a:pt x="48" y="30"/>
                    <a:pt x="48" y="41"/>
                    <a:pt x="50" y="46"/>
                  </a:cubicBezTo>
                  <a:cubicBezTo>
                    <a:pt x="50" y="51"/>
                    <a:pt x="60" y="48"/>
                    <a:pt x="60" y="53"/>
                  </a:cubicBezTo>
                  <a:cubicBezTo>
                    <a:pt x="55" y="56"/>
                    <a:pt x="38" y="54"/>
                    <a:pt x="31" y="54"/>
                  </a:cubicBezTo>
                  <a:cubicBezTo>
                    <a:pt x="30" y="48"/>
                    <a:pt x="37" y="50"/>
                    <a:pt x="40" y="48"/>
                  </a:cubicBezTo>
                  <a:cubicBezTo>
                    <a:pt x="43" y="43"/>
                    <a:pt x="42" y="34"/>
                    <a:pt x="42" y="25"/>
                  </a:cubicBezTo>
                  <a:cubicBezTo>
                    <a:pt x="31" y="25"/>
                    <a:pt x="20" y="25"/>
                    <a:pt x="9" y="25"/>
                  </a:cubicBezTo>
                  <a:cubicBezTo>
                    <a:pt x="8" y="37"/>
                    <a:pt x="6" y="49"/>
                    <a:pt x="11" y="57"/>
                  </a:cubicBezTo>
                  <a:cubicBezTo>
                    <a:pt x="15" y="64"/>
                    <a:pt x="23" y="61"/>
                    <a:pt x="26" y="69"/>
                  </a:cubicBezTo>
                  <a:cubicBezTo>
                    <a:pt x="21" y="72"/>
                    <a:pt x="10" y="66"/>
                    <a:pt x="2" y="67"/>
                  </a:cubicBezTo>
                  <a:cubicBezTo>
                    <a:pt x="3" y="44"/>
                    <a:pt x="0" y="20"/>
                    <a:pt x="3" y="0"/>
                  </a:cubicBezTo>
                  <a:cubicBezTo>
                    <a:pt x="9" y="0"/>
                    <a:pt x="6" y="9"/>
                    <a:pt x="9" y="10"/>
                  </a:cubicBezTo>
                  <a:cubicBezTo>
                    <a:pt x="30" y="12"/>
                    <a:pt x="54" y="10"/>
                    <a:pt x="76" y="11"/>
                  </a:cubicBezTo>
                  <a:cubicBezTo>
                    <a:pt x="81" y="10"/>
                    <a:pt x="78" y="2"/>
                    <a:pt x="83" y="1"/>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73" name="Freeform 94">
              <a:extLst>
                <a:ext uri="{FF2B5EF4-FFF2-40B4-BE49-F238E27FC236}">
                  <a16:creationId xmlns:a16="http://schemas.microsoft.com/office/drawing/2014/main" id="{D2668E69-2F16-43F0-8A12-35FFB007673A}"/>
                </a:ext>
              </a:extLst>
            </p:cNvPr>
            <p:cNvSpPr>
              <a:spLocks noEditPoints="1"/>
            </p:cNvSpPr>
            <p:nvPr/>
          </p:nvSpPr>
          <p:spPr bwMode="auto">
            <a:xfrm rot="16200000">
              <a:off x="5182266" y="3782458"/>
              <a:ext cx="191906" cy="175978"/>
            </a:xfrm>
            <a:custGeom>
              <a:avLst/>
              <a:gdLst>
                <a:gd name="T0" fmla="*/ 44 w 93"/>
                <a:gd name="T1" fmla="*/ 47 h 77"/>
                <a:gd name="T2" fmla="*/ 11 w 93"/>
                <a:gd name="T3" fmla="*/ 68 h 77"/>
                <a:gd name="T4" fmla="*/ 4 w 93"/>
                <a:gd name="T5" fmla="*/ 77 h 77"/>
                <a:gd name="T6" fmla="*/ 3 w 93"/>
                <a:gd name="T7" fmla="*/ 60 h 77"/>
                <a:gd name="T8" fmla="*/ 40 w 93"/>
                <a:gd name="T9" fmla="*/ 25 h 77"/>
                <a:gd name="T10" fmla="*/ 10 w 93"/>
                <a:gd name="T11" fmla="*/ 26 h 77"/>
                <a:gd name="T12" fmla="*/ 5 w 93"/>
                <a:gd name="T13" fmla="*/ 35 h 77"/>
                <a:gd name="T14" fmla="*/ 4 w 93"/>
                <a:gd name="T15" fmla="*/ 19 h 77"/>
                <a:gd name="T16" fmla="*/ 4 w 93"/>
                <a:gd name="T17" fmla="*/ 2 h 77"/>
                <a:gd name="T18" fmla="*/ 10 w 93"/>
                <a:gd name="T19" fmla="*/ 10 h 77"/>
                <a:gd name="T20" fmla="*/ 78 w 93"/>
                <a:gd name="T21" fmla="*/ 10 h 77"/>
                <a:gd name="T22" fmla="*/ 84 w 93"/>
                <a:gd name="T23" fmla="*/ 1 h 77"/>
                <a:gd name="T24" fmla="*/ 75 w 93"/>
                <a:gd name="T25" fmla="*/ 65 h 77"/>
                <a:gd name="T26" fmla="*/ 44 w 93"/>
                <a:gd name="T27" fmla="*/ 47 h 77"/>
                <a:gd name="T28" fmla="*/ 80 w 93"/>
                <a:gd name="T29" fmla="*/ 28 h 77"/>
                <a:gd name="T30" fmla="*/ 46 w 93"/>
                <a:gd name="T31" fmla="*/ 25 h 77"/>
                <a:gd name="T32" fmla="*/ 80 w 93"/>
                <a:gd name="T33" fmla="*/ 2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3" h="77">
                  <a:moveTo>
                    <a:pt x="44" y="47"/>
                  </a:moveTo>
                  <a:cubicBezTo>
                    <a:pt x="37" y="59"/>
                    <a:pt x="21" y="60"/>
                    <a:pt x="11" y="68"/>
                  </a:cubicBezTo>
                  <a:cubicBezTo>
                    <a:pt x="8" y="71"/>
                    <a:pt x="9" y="76"/>
                    <a:pt x="4" y="77"/>
                  </a:cubicBezTo>
                  <a:cubicBezTo>
                    <a:pt x="0" y="75"/>
                    <a:pt x="4" y="65"/>
                    <a:pt x="3" y="60"/>
                  </a:cubicBezTo>
                  <a:cubicBezTo>
                    <a:pt x="12" y="45"/>
                    <a:pt x="43" y="52"/>
                    <a:pt x="40" y="25"/>
                  </a:cubicBezTo>
                  <a:cubicBezTo>
                    <a:pt x="30" y="26"/>
                    <a:pt x="18" y="24"/>
                    <a:pt x="10" y="26"/>
                  </a:cubicBezTo>
                  <a:cubicBezTo>
                    <a:pt x="6" y="27"/>
                    <a:pt x="10" y="34"/>
                    <a:pt x="5" y="35"/>
                  </a:cubicBezTo>
                  <a:cubicBezTo>
                    <a:pt x="0" y="33"/>
                    <a:pt x="4" y="25"/>
                    <a:pt x="4" y="19"/>
                  </a:cubicBezTo>
                  <a:cubicBezTo>
                    <a:pt x="4" y="13"/>
                    <a:pt x="1" y="7"/>
                    <a:pt x="4" y="2"/>
                  </a:cubicBezTo>
                  <a:cubicBezTo>
                    <a:pt x="10" y="1"/>
                    <a:pt x="7" y="8"/>
                    <a:pt x="10" y="10"/>
                  </a:cubicBezTo>
                  <a:cubicBezTo>
                    <a:pt x="31" y="11"/>
                    <a:pt x="58" y="11"/>
                    <a:pt x="78" y="10"/>
                  </a:cubicBezTo>
                  <a:cubicBezTo>
                    <a:pt x="83" y="9"/>
                    <a:pt x="79" y="0"/>
                    <a:pt x="84" y="1"/>
                  </a:cubicBezTo>
                  <a:cubicBezTo>
                    <a:pt x="84" y="20"/>
                    <a:pt x="93" y="58"/>
                    <a:pt x="75" y="65"/>
                  </a:cubicBezTo>
                  <a:cubicBezTo>
                    <a:pt x="61" y="71"/>
                    <a:pt x="45" y="62"/>
                    <a:pt x="44" y="47"/>
                  </a:cubicBezTo>
                  <a:close/>
                  <a:moveTo>
                    <a:pt x="80" y="28"/>
                  </a:moveTo>
                  <a:cubicBezTo>
                    <a:pt x="74" y="22"/>
                    <a:pt x="57" y="27"/>
                    <a:pt x="46" y="25"/>
                  </a:cubicBezTo>
                  <a:cubicBezTo>
                    <a:pt x="36" y="60"/>
                    <a:pt x="88" y="64"/>
                    <a:pt x="80" y="2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74" name="Freeform 95">
              <a:extLst>
                <a:ext uri="{FF2B5EF4-FFF2-40B4-BE49-F238E27FC236}">
                  <a16:creationId xmlns:a16="http://schemas.microsoft.com/office/drawing/2014/main" id="{92D0E9B6-511D-4BFD-852E-D9B89251AC36}"/>
                </a:ext>
              </a:extLst>
            </p:cNvPr>
            <p:cNvSpPr>
              <a:spLocks/>
            </p:cNvSpPr>
            <p:nvPr/>
          </p:nvSpPr>
          <p:spPr bwMode="auto">
            <a:xfrm rot="16200000">
              <a:off x="5519198" y="3835762"/>
              <a:ext cx="175371" cy="77637"/>
            </a:xfrm>
            <a:custGeom>
              <a:avLst/>
              <a:gdLst>
                <a:gd name="T0" fmla="*/ 83 w 85"/>
                <a:gd name="T1" fmla="*/ 34 h 35"/>
                <a:gd name="T2" fmla="*/ 74 w 85"/>
                <a:gd name="T3" fmla="*/ 24 h 35"/>
                <a:gd name="T4" fmla="*/ 9 w 85"/>
                <a:gd name="T5" fmla="*/ 25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6" y="35"/>
                    <a:pt x="80" y="25"/>
                    <a:pt x="74" y="24"/>
                  </a:cubicBezTo>
                  <a:cubicBezTo>
                    <a:pt x="53" y="25"/>
                    <a:pt x="29" y="23"/>
                    <a:pt x="9" y="25"/>
                  </a:cubicBezTo>
                  <a:cubicBezTo>
                    <a:pt x="4" y="25"/>
                    <a:pt x="8" y="34"/>
                    <a:pt x="2" y="34"/>
                  </a:cubicBezTo>
                  <a:cubicBezTo>
                    <a:pt x="0" y="26"/>
                    <a:pt x="1" y="11"/>
                    <a:pt x="2" y="1"/>
                  </a:cubicBezTo>
                  <a:cubicBezTo>
                    <a:pt x="7" y="0"/>
                    <a:pt x="6" y="6"/>
                    <a:pt x="7" y="9"/>
                  </a:cubicBezTo>
                  <a:cubicBezTo>
                    <a:pt x="26" y="12"/>
                    <a:pt x="55" y="11"/>
                    <a:pt x="75" y="10"/>
                  </a:cubicBezTo>
                  <a:cubicBezTo>
                    <a:pt x="80" y="9"/>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75" name="Freeform 96">
              <a:extLst>
                <a:ext uri="{FF2B5EF4-FFF2-40B4-BE49-F238E27FC236}">
                  <a16:creationId xmlns:a16="http://schemas.microsoft.com/office/drawing/2014/main" id="{5EBAEE22-7F68-466D-BA8F-AB63F324BE2E}"/>
                </a:ext>
              </a:extLst>
            </p:cNvPr>
            <p:cNvSpPr>
              <a:spLocks/>
            </p:cNvSpPr>
            <p:nvPr/>
          </p:nvSpPr>
          <p:spPr bwMode="auto">
            <a:xfrm rot="16200000">
              <a:off x="5659467" y="3790725"/>
              <a:ext cx="179504" cy="175978"/>
            </a:xfrm>
            <a:custGeom>
              <a:avLst/>
              <a:gdLst>
                <a:gd name="T0" fmla="*/ 87 w 87"/>
                <a:gd name="T1" fmla="*/ 5 h 77"/>
                <a:gd name="T2" fmla="*/ 87 w 87"/>
                <a:gd name="T3" fmla="*/ 75 h 77"/>
                <a:gd name="T4" fmla="*/ 66 w 87"/>
                <a:gd name="T5" fmla="*/ 74 h 77"/>
                <a:gd name="T6" fmla="*/ 77 w 87"/>
                <a:gd name="T7" fmla="*/ 67 h 77"/>
                <a:gd name="T8" fmla="*/ 80 w 87"/>
                <a:gd name="T9" fmla="*/ 46 h 77"/>
                <a:gd name="T10" fmla="*/ 12 w 87"/>
                <a:gd name="T11" fmla="*/ 47 h 77"/>
                <a:gd name="T12" fmla="*/ 6 w 87"/>
                <a:gd name="T13" fmla="*/ 58 h 77"/>
                <a:gd name="T14" fmla="*/ 5 w 87"/>
                <a:gd name="T15" fmla="*/ 45 h 77"/>
                <a:gd name="T16" fmla="*/ 5 w 87"/>
                <a:gd name="T17" fmla="*/ 21 h 77"/>
                <a:gd name="T18" fmla="*/ 10 w 87"/>
                <a:gd name="T19" fmla="*/ 31 h 77"/>
                <a:gd name="T20" fmla="*/ 79 w 87"/>
                <a:gd name="T21" fmla="*/ 33 h 77"/>
                <a:gd name="T22" fmla="*/ 78 w 87"/>
                <a:gd name="T23" fmla="*/ 16 h 77"/>
                <a:gd name="T24" fmla="*/ 66 w 87"/>
                <a:gd name="T25" fmla="*/ 7 h 77"/>
                <a:gd name="T26" fmla="*/ 87 w 87"/>
                <a:gd name="T27"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77">
                  <a:moveTo>
                    <a:pt x="87" y="5"/>
                  </a:moveTo>
                  <a:cubicBezTo>
                    <a:pt x="85" y="27"/>
                    <a:pt x="86" y="54"/>
                    <a:pt x="87" y="75"/>
                  </a:cubicBezTo>
                  <a:cubicBezTo>
                    <a:pt x="81" y="73"/>
                    <a:pt x="72" y="77"/>
                    <a:pt x="66" y="74"/>
                  </a:cubicBezTo>
                  <a:cubicBezTo>
                    <a:pt x="64" y="66"/>
                    <a:pt x="73" y="69"/>
                    <a:pt x="77" y="67"/>
                  </a:cubicBezTo>
                  <a:cubicBezTo>
                    <a:pt x="80" y="62"/>
                    <a:pt x="81" y="55"/>
                    <a:pt x="80" y="46"/>
                  </a:cubicBezTo>
                  <a:cubicBezTo>
                    <a:pt x="58" y="47"/>
                    <a:pt x="33" y="45"/>
                    <a:pt x="12" y="47"/>
                  </a:cubicBezTo>
                  <a:cubicBezTo>
                    <a:pt x="7" y="48"/>
                    <a:pt x="10" y="57"/>
                    <a:pt x="6" y="58"/>
                  </a:cubicBezTo>
                  <a:cubicBezTo>
                    <a:pt x="0" y="57"/>
                    <a:pt x="4" y="49"/>
                    <a:pt x="5" y="45"/>
                  </a:cubicBezTo>
                  <a:cubicBezTo>
                    <a:pt x="5" y="36"/>
                    <a:pt x="1" y="26"/>
                    <a:pt x="5" y="21"/>
                  </a:cubicBezTo>
                  <a:cubicBezTo>
                    <a:pt x="11" y="20"/>
                    <a:pt x="8" y="28"/>
                    <a:pt x="10" y="31"/>
                  </a:cubicBezTo>
                  <a:cubicBezTo>
                    <a:pt x="30" y="35"/>
                    <a:pt x="57" y="32"/>
                    <a:pt x="79" y="33"/>
                  </a:cubicBezTo>
                  <a:cubicBezTo>
                    <a:pt x="81" y="26"/>
                    <a:pt x="81" y="20"/>
                    <a:pt x="78" y="16"/>
                  </a:cubicBezTo>
                  <a:cubicBezTo>
                    <a:pt x="75" y="10"/>
                    <a:pt x="68" y="13"/>
                    <a:pt x="66" y="7"/>
                  </a:cubicBezTo>
                  <a:cubicBezTo>
                    <a:pt x="69" y="0"/>
                    <a:pt x="80" y="7"/>
                    <a:pt x="87" y="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76" name="Freeform 97">
              <a:extLst>
                <a:ext uri="{FF2B5EF4-FFF2-40B4-BE49-F238E27FC236}">
                  <a16:creationId xmlns:a16="http://schemas.microsoft.com/office/drawing/2014/main" id="{C6695F3F-0495-4A12-B055-49FE2CDDE1FB}"/>
                </a:ext>
              </a:extLst>
            </p:cNvPr>
            <p:cNvSpPr>
              <a:spLocks/>
            </p:cNvSpPr>
            <p:nvPr/>
          </p:nvSpPr>
          <p:spPr bwMode="auto">
            <a:xfrm rot="16200000">
              <a:off x="5852527" y="3781928"/>
              <a:ext cx="181571" cy="191506"/>
            </a:xfrm>
            <a:custGeom>
              <a:avLst/>
              <a:gdLst>
                <a:gd name="T0" fmla="*/ 87 w 88"/>
                <a:gd name="T1" fmla="*/ 0 h 84"/>
                <a:gd name="T2" fmla="*/ 86 w 88"/>
                <a:gd name="T3" fmla="*/ 34 h 84"/>
                <a:gd name="T4" fmla="*/ 81 w 88"/>
                <a:gd name="T5" fmla="*/ 26 h 84"/>
                <a:gd name="T6" fmla="*/ 48 w 88"/>
                <a:gd name="T7" fmla="*/ 45 h 84"/>
                <a:gd name="T8" fmla="*/ 79 w 88"/>
                <a:gd name="T9" fmla="*/ 65 h 84"/>
                <a:gd name="T10" fmla="*/ 85 w 88"/>
                <a:gd name="T11" fmla="*/ 58 h 84"/>
                <a:gd name="T12" fmla="*/ 86 w 88"/>
                <a:gd name="T13" fmla="*/ 82 h 84"/>
                <a:gd name="T14" fmla="*/ 80 w 88"/>
                <a:gd name="T15" fmla="*/ 76 h 84"/>
                <a:gd name="T16" fmla="*/ 41 w 88"/>
                <a:gd name="T17" fmla="*/ 48 h 84"/>
                <a:gd name="T18" fmla="*/ 11 w 88"/>
                <a:gd name="T19" fmla="*/ 49 h 84"/>
                <a:gd name="T20" fmla="*/ 6 w 88"/>
                <a:gd name="T21" fmla="*/ 60 h 84"/>
                <a:gd name="T22" fmla="*/ 5 w 88"/>
                <a:gd name="T23" fmla="*/ 48 h 84"/>
                <a:gd name="T24" fmla="*/ 5 w 88"/>
                <a:gd name="T25" fmla="*/ 22 h 84"/>
                <a:gd name="T26" fmla="*/ 10 w 88"/>
                <a:gd name="T27" fmla="*/ 33 h 84"/>
                <a:gd name="T28" fmla="*/ 40 w 88"/>
                <a:gd name="T29" fmla="*/ 34 h 84"/>
                <a:gd name="T30" fmla="*/ 60 w 88"/>
                <a:gd name="T31" fmla="*/ 21 h 84"/>
                <a:gd name="T32" fmla="*/ 83 w 88"/>
                <a:gd name="T33" fmla="*/ 0 h 84"/>
                <a:gd name="T34" fmla="*/ 87 w 88"/>
                <a:gd name="T3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4">
                  <a:moveTo>
                    <a:pt x="87" y="0"/>
                  </a:moveTo>
                  <a:cubicBezTo>
                    <a:pt x="85" y="10"/>
                    <a:pt x="87" y="26"/>
                    <a:pt x="86" y="34"/>
                  </a:cubicBezTo>
                  <a:cubicBezTo>
                    <a:pt x="80" y="36"/>
                    <a:pt x="82" y="29"/>
                    <a:pt x="81" y="26"/>
                  </a:cubicBezTo>
                  <a:cubicBezTo>
                    <a:pt x="71" y="29"/>
                    <a:pt x="60" y="40"/>
                    <a:pt x="48" y="45"/>
                  </a:cubicBezTo>
                  <a:cubicBezTo>
                    <a:pt x="57" y="53"/>
                    <a:pt x="68" y="59"/>
                    <a:pt x="79" y="65"/>
                  </a:cubicBezTo>
                  <a:cubicBezTo>
                    <a:pt x="84" y="65"/>
                    <a:pt x="80" y="57"/>
                    <a:pt x="85" y="58"/>
                  </a:cubicBezTo>
                  <a:cubicBezTo>
                    <a:pt x="88" y="62"/>
                    <a:pt x="86" y="77"/>
                    <a:pt x="86" y="82"/>
                  </a:cubicBezTo>
                  <a:cubicBezTo>
                    <a:pt x="81" y="84"/>
                    <a:pt x="82" y="78"/>
                    <a:pt x="80" y="76"/>
                  </a:cubicBezTo>
                  <a:cubicBezTo>
                    <a:pt x="68" y="66"/>
                    <a:pt x="54" y="58"/>
                    <a:pt x="41" y="48"/>
                  </a:cubicBezTo>
                  <a:cubicBezTo>
                    <a:pt x="31" y="48"/>
                    <a:pt x="20" y="47"/>
                    <a:pt x="11" y="49"/>
                  </a:cubicBezTo>
                  <a:cubicBezTo>
                    <a:pt x="7" y="51"/>
                    <a:pt x="10" y="59"/>
                    <a:pt x="6" y="60"/>
                  </a:cubicBezTo>
                  <a:cubicBezTo>
                    <a:pt x="0" y="60"/>
                    <a:pt x="4" y="52"/>
                    <a:pt x="5" y="48"/>
                  </a:cubicBezTo>
                  <a:cubicBezTo>
                    <a:pt x="5" y="39"/>
                    <a:pt x="1" y="28"/>
                    <a:pt x="5" y="22"/>
                  </a:cubicBezTo>
                  <a:cubicBezTo>
                    <a:pt x="11" y="22"/>
                    <a:pt x="8" y="30"/>
                    <a:pt x="10" y="33"/>
                  </a:cubicBezTo>
                  <a:cubicBezTo>
                    <a:pt x="20" y="34"/>
                    <a:pt x="31" y="37"/>
                    <a:pt x="40" y="34"/>
                  </a:cubicBezTo>
                  <a:cubicBezTo>
                    <a:pt x="46" y="33"/>
                    <a:pt x="52" y="26"/>
                    <a:pt x="60" y="21"/>
                  </a:cubicBezTo>
                  <a:cubicBezTo>
                    <a:pt x="70" y="15"/>
                    <a:pt x="81" y="12"/>
                    <a:pt x="83" y="0"/>
                  </a:cubicBezTo>
                  <a:cubicBezTo>
                    <a:pt x="85" y="0"/>
                    <a:pt x="86" y="0"/>
                    <a:pt x="87" y="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77" name="Freeform 98">
              <a:extLst>
                <a:ext uri="{FF2B5EF4-FFF2-40B4-BE49-F238E27FC236}">
                  <a16:creationId xmlns:a16="http://schemas.microsoft.com/office/drawing/2014/main" id="{BC770C08-19CC-4BC0-9C53-5D0859BD3EC1}"/>
                </a:ext>
              </a:extLst>
            </p:cNvPr>
            <p:cNvSpPr>
              <a:spLocks/>
            </p:cNvSpPr>
            <p:nvPr/>
          </p:nvSpPr>
          <p:spPr bwMode="auto">
            <a:xfrm rot="16200000">
              <a:off x="6325594" y="3802631"/>
              <a:ext cx="177437" cy="150099"/>
            </a:xfrm>
            <a:custGeom>
              <a:avLst/>
              <a:gdLst>
                <a:gd name="T0" fmla="*/ 86 w 86"/>
                <a:gd name="T1" fmla="*/ 62 h 66"/>
                <a:gd name="T2" fmla="*/ 65 w 86"/>
                <a:gd name="T3" fmla="*/ 61 h 66"/>
                <a:gd name="T4" fmla="*/ 77 w 86"/>
                <a:gd name="T5" fmla="*/ 53 h 66"/>
                <a:gd name="T6" fmla="*/ 79 w 86"/>
                <a:gd name="T7" fmla="*/ 27 h 66"/>
                <a:gd name="T8" fmla="*/ 49 w 86"/>
                <a:gd name="T9" fmla="*/ 25 h 66"/>
                <a:gd name="T10" fmla="*/ 50 w 86"/>
                <a:gd name="T11" fmla="*/ 48 h 66"/>
                <a:gd name="T12" fmla="*/ 60 w 86"/>
                <a:gd name="T13" fmla="*/ 54 h 66"/>
                <a:gd name="T14" fmla="*/ 31 w 86"/>
                <a:gd name="T15" fmla="*/ 55 h 66"/>
                <a:gd name="T16" fmla="*/ 41 w 86"/>
                <a:gd name="T17" fmla="*/ 49 h 66"/>
                <a:gd name="T18" fmla="*/ 42 w 86"/>
                <a:gd name="T19" fmla="*/ 25 h 66"/>
                <a:gd name="T20" fmla="*/ 11 w 86"/>
                <a:gd name="T21" fmla="*/ 26 h 66"/>
                <a:gd name="T22" fmla="*/ 5 w 86"/>
                <a:gd name="T23" fmla="*/ 36 h 66"/>
                <a:gd name="T24" fmla="*/ 4 w 86"/>
                <a:gd name="T25" fmla="*/ 15 h 66"/>
                <a:gd name="T26" fmla="*/ 4 w 86"/>
                <a:gd name="T27" fmla="*/ 1 h 66"/>
                <a:gd name="T28" fmla="*/ 10 w 86"/>
                <a:gd name="T29" fmla="*/ 10 h 66"/>
                <a:gd name="T30" fmla="*/ 76 w 86"/>
                <a:gd name="T31" fmla="*/ 11 h 66"/>
                <a:gd name="T32" fmla="*/ 84 w 86"/>
                <a:gd name="T33" fmla="*/ 2 h 66"/>
                <a:gd name="T34" fmla="*/ 86 w 86"/>
                <a:gd name="T35" fmla="*/ 3 h 66"/>
                <a:gd name="T36" fmla="*/ 86 w 86"/>
                <a:gd name="T3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66">
                  <a:moveTo>
                    <a:pt x="86" y="62"/>
                  </a:moveTo>
                  <a:cubicBezTo>
                    <a:pt x="80" y="61"/>
                    <a:pt x="69" y="66"/>
                    <a:pt x="65" y="61"/>
                  </a:cubicBezTo>
                  <a:cubicBezTo>
                    <a:pt x="67" y="54"/>
                    <a:pt x="74" y="58"/>
                    <a:pt x="77" y="53"/>
                  </a:cubicBezTo>
                  <a:cubicBezTo>
                    <a:pt x="82" y="46"/>
                    <a:pt x="78" y="38"/>
                    <a:pt x="79" y="27"/>
                  </a:cubicBezTo>
                  <a:cubicBezTo>
                    <a:pt x="73" y="23"/>
                    <a:pt x="59" y="26"/>
                    <a:pt x="49" y="25"/>
                  </a:cubicBezTo>
                  <a:cubicBezTo>
                    <a:pt x="48" y="31"/>
                    <a:pt x="46" y="43"/>
                    <a:pt x="50" y="48"/>
                  </a:cubicBezTo>
                  <a:cubicBezTo>
                    <a:pt x="53" y="52"/>
                    <a:pt x="56" y="50"/>
                    <a:pt x="60" y="54"/>
                  </a:cubicBezTo>
                  <a:cubicBezTo>
                    <a:pt x="58" y="59"/>
                    <a:pt x="36" y="57"/>
                    <a:pt x="31" y="55"/>
                  </a:cubicBezTo>
                  <a:cubicBezTo>
                    <a:pt x="31" y="49"/>
                    <a:pt x="40" y="53"/>
                    <a:pt x="41" y="49"/>
                  </a:cubicBezTo>
                  <a:cubicBezTo>
                    <a:pt x="42" y="42"/>
                    <a:pt x="42" y="33"/>
                    <a:pt x="42" y="25"/>
                  </a:cubicBezTo>
                  <a:cubicBezTo>
                    <a:pt x="32" y="25"/>
                    <a:pt x="20" y="24"/>
                    <a:pt x="11" y="26"/>
                  </a:cubicBezTo>
                  <a:cubicBezTo>
                    <a:pt x="6" y="26"/>
                    <a:pt x="10" y="35"/>
                    <a:pt x="5" y="36"/>
                  </a:cubicBezTo>
                  <a:cubicBezTo>
                    <a:pt x="0" y="34"/>
                    <a:pt x="4" y="23"/>
                    <a:pt x="4" y="15"/>
                  </a:cubicBezTo>
                  <a:cubicBezTo>
                    <a:pt x="3" y="10"/>
                    <a:pt x="0" y="3"/>
                    <a:pt x="4" y="1"/>
                  </a:cubicBezTo>
                  <a:cubicBezTo>
                    <a:pt x="10" y="0"/>
                    <a:pt x="7" y="9"/>
                    <a:pt x="10" y="10"/>
                  </a:cubicBezTo>
                  <a:cubicBezTo>
                    <a:pt x="27" y="8"/>
                    <a:pt x="60" y="17"/>
                    <a:pt x="76" y="11"/>
                  </a:cubicBezTo>
                  <a:cubicBezTo>
                    <a:pt x="82" y="9"/>
                    <a:pt x="79" y="4"/>
                    <a:pt x="84" y="2"/>
                  </a:cubicBezTo>
                  <a:cubicBezTo>
                    <a:pt x="85" y="2"/>
                    <a:pt x="86" y="2"/>
                    <a:pt x="86" y="3"/>
                  </a:cubicBezTo>
                  <a:cubicBezTo>
                    <a:pt x="84" y="21"/>
                    <a:pt x="85" y="44"/>
                    <a:pt x="86"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78" name="Freeform 99">
              <a:extLst>
                <a:ext uri="{FF2B5EF4-FFF2-40B4-BE49-F238E27FC236}">
                  <a16:creationId xmlns:a16="http://schemas.microsoft.com/office/drawing/2014/main" id="{83C4D1BD-F2C6-4F5B-9DAF-6FDACAEE8BFE}"/>
                </a:ext>
              </a:extLst>
            </p:cNvPr>
            <p:cNvSpPr>
              <a:spLocks/>
            </p:cNvSpPr>
            <p:nvPr/>
          </p:nvSpPr>
          <p:spPr bwMode="auto">
            <a:xfrm rot="16200000">
              <a:off x="6779000" y="3776752"/>
              <a:ext cx="181571" cy="201857"/>
            </a:xfrm>
            <a:custGeom>
              <a:avLst/>
              <a:gdLst>
                <a:gd name="T0" fmla="*/ 86 w 88"/>
                <a:gd name="T1" fmla="*/ 33 h 90"/>
                <a:gd name="T2" fmla="*/ 78 w 88"/>
                <a:gd name="T3" fmla="*/ 24 h 90"/>
                <a:gd name="T4" fmla="*/ 53 w 88"/>
                <a:gd name="T5" fmla="*/ 24 h 90"/>
                <a:gd name="T6" fmla="*/ 52 w 88"/>
                <a:gd name="T7" fmla="*/ 64 h 90"/>
                <a:gd name="T8" fmla="*/ 77 w 88"/>
                <a:gd name="T9" fmla="*/ 64 h 90"/>
                <a:gd name="T10" fmla="*/ 85 w 88"/>
                <a:gd name="T11" fmla="*/ 55 h 90"/>
                <a:gd name="T12" fmla="*/ 86 w 88"/>
                <a:gd name="T13" fmla="*/ 88 h 90"/>
                <a:gd name="T14" fmla="*/ 80 w 88"/>
                <a:gd name="T15" fmla="*/ 79 h 90"/>
                <a:gd name="T16" fmla="*/ 14 w 88"/>
                <a:gd name="T17" fmla="*/ 79 h 90"/>
                <a:gd name="T18" fmla="*/ 6 w 88"/>
                <a:gd name="T19" fmla="*/ 88 h 90"/>
                <a:gd name="T20" fmla="*/ 5 w 88"/>
                <a:gd name="T21" fmla="*/ 72 h 90"/>
                <a:gd name="T22" fmla="*/ 5 w 88"/>
                <a:gd name="T23" fmla="*/ 55 h 90"/>
                <a:gd name="T24" fmla="*/ 11 w 88"/>
                <a:gd name="T25" fmla="*/ 63 h 90"/>
                <a:gd name="T26" fmla="*/ 45 w 88"/>
                <a:gd name="T27" fmla="*/ 64 h 90"/>
                <a:gd name="T28" fmla="*/ 45 w 88"/>
                <a:gd name="T29" fmla="*/ 24 h 90"/>
                <a:gd name="T30" fmla="*/ 14 w 88"/>
                <a:gd name="T31" fmla="*/ 24 h 90"/>
                <a:gd name="T32" fmla="*/ 5 w 88"/>
                <a:gd name="T33" fmla="*/ 33 h 90"/>
                <a:gd name="T34" fmla="*/ 5 w 88"/>
                <a:gd name="T35" fmla="*/ 1 h 90"/>
                <a:gd name="T36" fmla="*/ 10 w 88"/>
                <a:gd name="T37" fmla="*/ 8 h 90"/>
                <a:gd name="T38" fmla="*/ 78 w 88"/>
                <a:gd name="T39" fmla="*/ 9 h 90"/>
                <a:gd name="T40" fmla="*/ 85 w 88"/>
                <a:gd name="T41" fmla="*/ 1 h 90"/>
                <a:gd name="T42" fmla="*/ 86 w 88"/>
                <a:gd name="T43" fmla="*/ 3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90">
                  <a:moveTo>
                    <a:pt x="86" y="33"/>
                  </a:moveTo>
                  <a:cubicBezTo>
                    <a:pt x="79" y="34"/>
                    <a:pt x="83" y="25"/>
                    <a:pt x="78" y="24"/>
                  </a:cubicBezTo>
                  <a:cubicBezTo>
                    <a:pt x="70" y="24"/>
                    <a:pt x="61" y="24"/>
                    <a:pt x="53" y="24"/>
                  </a:cubicBezTo>
                  <a:cubicBezTo>
                    <a:pt x="50" y="35"/>
                    <a:pt x="52" y="51"/>
                    <a:pt x="52" y="64"/>
                  </a:cubicBezTo>
                  <a:cubicBezTo>
                    <a:pt x="60" y="64"/>
                    <a:pt x="69" y="64"/>
                    <a:pt x="77" y="64"/>
                  </a:cubicBezTo>
                  <a:cubicBezTo>
                    <a:pt x="83" y="64"/>
                    <a:pt x="79" y="54"/>
                    <a:pt x="85" y="55"/>
                  </a:cubicBezTo>
                  <a:cubicBezTo>
                    <a:pt x="88" y="60"/>
                    <a:pt x="86" y="81"/>
                    <a:pt x="86" y="88"/>
                  </a:cubicBezTo>
                  <a:cubicBezTo>
                    <a:pt x="80" y="90"/>
                    <a:pt x="83" y="81"/>
                    <a:pt x="80" y="79"/>
                  </a:cubicBezTo>
                  <a:cubicBezTo>
                    <a:pt x="64" y="82"/>
                    <a:pt x="30" y="73"/>
                    <a:pt x="14" y="79"/>
                  </a:cubicBezTo>
                  <a:cubicBezTo>
                    <a:pt x="8" y="81"/>
                    <a:pt x="10" y="85"/>
                    <a:pt x="6" y="88"/>
                  </a:cubicBezTo>
                  <a:cubicBezTo>
                    <a:pt x="0" y="86"/>
                    <a:pt x="4" y="78"/>
                    <a:pt x="5" y="72"/>
                  </a:cubicBezTo>
                  <a:cubicBezTo>
                    <a:pt x="5" y="66"/>
                    <a:pt x="2" y="60"/>
                    <a:pt x="5" y="55"/>
                  </a:cubicBezTo>
                  <a:cubicBezTo>
                    <a:pt x="11" y="54"/>
                    <a:pt x="7" y="62"/>
                    <a:pt x="11" y="63"/>
                  </a:cubicBezTo>
                  <a:cubicBezTo>
                    <a:pt x="21" y="65"/>
                    <a:pt x="34" y="64"/>
                    <a:pt x="45" y="64"/>
                  </a:cubicBezTo>
                  <a:cubicBezTo>
                    <a:pt x="45" y="51"/>
                    <a:pt x="45" y="37"/>
                    <a:pt x="45" y="24"/>
                  </a:cubicBezTo>
                  <a:cubicBezTo>
                    <a:pt x="35" y="26"/>
                    <a:pt x="22" y="21"/>
                    <a:pt x="14" y="24"/>
                  </a:cubicBezTo>
                  <a:cubicBezTo>
                    <a:pt x="8" y="26"/>
                    <a:pt x="11" y="31"/>
                    <a:pt x="5" y="33"/>
                  </a:cubicBezTo>
                  <a:cubicBezTo>
                    <a:pt x="3" y="26"/>
                    <a:pt x="4" y="10"/>
                    <a:pt x="5" y="1"/>
                  </a:cubicBezTo>
                  <a:cubicBezTo>
                    <a:pt x="10" y="0"/>
                    <a:pt x="8" y="6"/>
                    <a:pt x="10" y="8"/>
                  </a:cubicBezTo>
                  <a:cubicBezTo>
                    <a:pt x="29" y="12"/>
                    <a:pt x="58" y="11"/>
                    <a:pt x="78" y="9"/>
                  </a:cubicBezTo>
                  <a:cubicBezTo>
                    <a:pt x="83" y="9"/>
                    <a:pt x="80" y="0"/>
                    <a:pt x="85" y="1"/>
                  </a:cubicBezTo>
                  <a:cubicBezTo>
                    <a:pt x="88" y="6"/>
                    <a:pt x="86" y="26"/>
                    <a:pt x="86"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79" name="Freeform 100">
              <a:extLst>
                <a:ext uri="{FF2B5EF4-FFF2-40B4-BE49-F238E27FC236}">
                  <a16:creationId xmlns:a16="http://schemas.microsoft.com/office/drawing/2014/main" id="{DEB59EAF-43B1-4BA9-A3BF-B5FC0844651A}"/>
                </a:ext>
              </a:extLst>
            </p:cNvPr>
            <p:cNvSpPr>
              <a:spLocks/>
            </p:cNvSpPr>
            <p:nvPr/>
          </p:nvSpPr>
          <p:spPr bwMode="auto">
            <a:xfrm rot="16200000">
              <a:off x="6952902" y="3835762"/>
              <a:ext cx="175371" cy="77637"/>
            </a:xfrm>
            <a:custGeom>
              <a:avLst/>
              <a:gdLst>
                <a:gd name="T0" fmla="*/ 83 w 85"/>
                <a:gd name="T1" fmla="*/ 34 h 35"/>
                <a:gd name="T2" fmla="*/ 74 w 85"/>
                <a:gd name="T3" fmla="*/ 24 h 35"/>
                <a:gd name="T4" fmla="*/ 11 w 85"/>
                <a:gd name="T5" fmla="*/ 24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6" y="35"/>
                    <a:pt x="80" y="25"/>
                    <a:pt x="74" y="24"/>
                  </a:cubicBezTo>
                  <a:cubicBezTo>
                    <a:pt x="57" y="29"/>
                    <a:pt x="26" y="19"/>
                    <a:pt x="11" y="24"/>
                  </a:cubicBezTo>
                  <a:cubicBezTo>
                    <a:pt x="5" y="27"/>
                    <a:pt x="8" y="32"/>
                    <a:pt x="2" y="34"/>
                  </a:cubicBezTo>
                  <a:cubicBezTo>
                    <a:pt x="0" y="26"/>
                    <a:pt x="1" y="11"/>
                    <a:pt x="2" y="1"/>
                  </a:cubicBezTo>
                  <a:cubicBezTo>
                    <a:pt x="7" y="0"/>
                    <a:pt x="6" y="6"/>
                    <a:pt x="7" y="9"/>
                  </a:cubicBezTo>
                  <a:cubicBezTo>
                    <a:pt x="26" y="13"/>
                    <a:pt x="55" y="11"/>
                    <a:pt x="75" y="10"/>
                  </a:cubicBezTo>
                  <a:cubicBezTo>
                    <a:pt x="80" y="10"/>
                    <a:pt x="77" y="1"/>
                    <a:pt x="82" y="1"/>
                  </a:cubicBezTo>
                  <a:cubicBezTo>
                    <a:pt x="85" y="7"/>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80" name="Freeform 101">
              <a:extLst>
                <a:ext uri="{FF2B5EF4-FFF2-40B4-BE49-F238E27FC236}">
                  <a16:creationId xmlns:a16="http://schemas.microsoft.com/office/drawing/2014/main" id="{B629671C-5B72-4C18-90F8-DC1B2C59938E}"/>
                </a:ext>
              </a:extLst>
            </p:cNvPr>
            <p:cNvSpPr>
              <a:spLocks/>
            </p:cNvSpPr>
            <p:nvPr/>
          </p:nvSpPr>
          <p:spPr bwMode="auto">
            <a:xfrm rot="16200000">
              <a:off x="7123192" y="3779340"/>
              <a:ext cx="181571" cy="196682"/>
            </a:xfrm>
            <a:custGeom>
              <a:avLst/>
              <a:gdLst>
                <a:gd name="T0" fmla="*/ 3 w 88"/>
                <a:gd name="T1" fmla="*/ 78 h 89"/>
                <a:gd name="T2" fmla="*/ 3 w 88"/>
                <a:gd name="T3" fmla="*/ 73 h 89"/>
                <a:gd name="T4" fmla="*/ 72 w 88"/>
                <a:gd name="T5" fmla="*/ 17 h 89"/>
                <a:gd name="T6" fmla="*/ 12 w 88"/>
                <a:gd name="T7" fmla="*/ 18 h 89"/>
                <a:gd name="T8" fmla="*/ 6 w 88"/>
                <a:gd name="T9" fmla="*/ 27 h 89"/>
                <a:gd name="T10" fmla="*/ 5 w 88"/>
                <a:gd name="T11" fmla="*/ 14 h 89"/>
                <a:gd name="T12" fmla="*/ 5 w 88"/>
                <a:gd name="T13" fmla="*/ 0 h 89"/>
                <a:gd name="T14" fmla="*/ 13 w 88"/>
                <a:gd name="T15" fmla="*/ 10 h 89"/>
                <a:gd name="T16" fmla="*/ 78 w 88"/>
                <a:gd name="T17" fmla="*/ 10 h 89"/>
                <a:gd name="T18" fmla="*/ 85 w 88"/>
                <a:gd name="T19" fmla="*/ 1 h 89"/>
                <a:gd name="T20" fmla="*/ 86 w 88"/>
                <a:gd name="T21" fmla="*/ 22 h 89"/>
                <a:gd name="T22" fmla="*/ 57 w 88"/>
                <a:gd name="T23" fmla="*/ 46 h 89"/>
                <a:gd name="T24" fmla="*/ 28 w 88"/>
                <a:gd name="T25" fmla="*/ 71 h 89"/>
                <a:gd name="T26" fmla="*/ 78 w 88"/>
                <a:gd name="T27" fmla="*/ 70 h 89"/>
                <a:gd name="T28" fmla="*/ 85 w 88"/>
                <a:gd name="T29" fmla="*/ 61 h 89"/>
                <a:gd name="T30" fmla="*/ 86 w 88"/>
                <a:gd name="T31" fmla="*/ 88 h 89"/>
                <a:gd name="T32" fmla="*/ 77 w 88"/>
                <a:gd name="T33" fmla="*/ 78 h 89"/>
                <a:gd name="T34" fmla="*/ 3 w 88"/>
                <a:gd name="T35" fmla="*/ 7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9">
                  <a:moveTo>
                    <a:pt x="3" y="78"/>
                  </a:moveTo>
                  <a:cubicBezTo>
                    <a:pt x="3" y="77"/>
                    <a:pt x="3" y="75"/>
                    <a:pt x="3" y="73"/>
                  </a:cubicBezTo>
                  <a:cubicBezTo>
                    <a:pt x="26" y="55"/>
                    <a:pt x="49" y="36"/>
                    <a:pt x="72" y="17"/>
                  </a:cubicBezTo>
                  <a:cubicBezTo>
                    <a:pt x="52" y="17"/>
                    <a:pt x="30" y="15"/>
                    <a:pt x="12" y="18"/>
                  </a:cubicBezTo>
                  <a:cubicBezTo>
                    <a:pt x="8" y="18"/>
                    <a:pt x="10" y="26"/>
                    <a:pt x="6" y="27"/>
                  </a:cubicBezTo>
                  <a:cubicBezTo>
                    <a:pt x="0" y="26"/>
                    <a:pt x="5" y="18"/>
                    <a:pt x="5" y="14"/>
                  </a:cubicBezTo>
                  <a:cubicBezTo>
                    <a:pt x="5" y="9"/>
                    <a:pt x="2" y="4"/>
                    <a:pt x="5" y="0"/>
                  </a:cubicBezTo>
                  <a:cubicBezTo>
                    <a:pt x="11" y="0"/>
                    <a:pt x="8" y="9"/>
                    <a:pt x="13" y="10"/>
                  </a:cubicBezTo>
                  <a:cubicBezTo>
                    <a:pt x="35" y="10"/>
                    <a:pt x="57" y="10"/>
                    <a:pt x="78" y="10"/>
                  </a:cubicBezTo>
                  <a:cubicBezTo>
                    <a:pt x="83" y="10"/>
                    <a:pt x="79" y="1"/>
                    <a:pt x="85" y="1"/>
                  </a:cubicBezTo>
                  <a:cubicBezTo>
                    <a:pt x="86" y="6"/>
                    <a:pt x="88" y="16"/>
                    <a:pt x="86" y="22"/>
                  </a:cubicBezTo>
                  <a:cubicBezTo>
                    <a:pt x="83" y="31"/>
                    <a:pt x="66" y="40"/>
                    <a:pt x="57" y="46"/>
                  </a:cubicBezTo>
                  <a:cubicBezTo>
                    <a:pt x="46" y="56"/>
                    <a:pt x="36" y="65"/>
                    <a:pt x="28" y="71"/>
                  </a:cubicBezTo>
                  <a:cubicBezTo>
                    <a:pt x="44" y="71"/>
                    <a:pt x="63" y="73"/>
                    <a:pt x="78" y="70"/>
                  </a:cubicBezTo>
                  <a:cubicBezTo>
                    <a:pt x="84" y="70"/>
                    <a:pt x="80" y="61"/>
                    <a:pt x="85" y="61"/>
                  </a:cubicBezTo>
                  <a:cubicBezTo>
                    <a:pt x="88" y="65"/>
                    <a:pt x="86" y="82"/>
                    <a:pt x="86" y="88"/>
                  </a:cubicBezTo>
                  <a:cubicBezTo>
                    <a:pt x="79" y="89"/>
                    <a:pt x="83" y="79"/>
                    <a:pt x="77" y="78"/>
                  </a:cubicBezTo>
                  <a:cubicBezTo>
                    <a:pt x="53" y="78"/>
                    <a:pt x="28" y="78"/>
                    <a:pt x="3" y="7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81" name="Freeform 102">
              <a:extLst>
                <a:ext uri="{FF2B5EF4-FFF2-40B4-BE49-F238E27FC236}">
                  <a16:creationId xmlns:a16="http://schemas.microsoft.com/office/drawing/2014/main" id="{58896B36-3770-45B5-9081-AFB2DB74D326}"/>
                </a:ext>
              </a:extLst>
            </p:cNvPr>
            <p:cNvSpPr>
              <a:spLocks/>
            </p:cNvSpPr>
            <p:nvPr/>
          </p:nvSpPr>
          <p:spPr bwMode="auto">
            <a:xfrm rot="16200000">
              <a:off x="7330738" y="3796422"/>
              <a:ext cx="175371" cy="160451"/>
            </a:xfrm>
            <a:custGeom>
              <a:avLst/>
              <a:gdLst>
                <a:gd name="T0" fmla="*/ 85 w 85"/>
                <a:gd name="T1" fmla="*/ 63 h 72"/>
                <a:gd name="T2" fmla="*/ 65 w 85"/>
                <a:gd name="T3" fmla="*/ 62 h 72"/>
                <a:gd name="T4" fmla="*/ 76 w 85"/>
                <a:gd name="T5" fmla="*/ 53 h 72"/>
                <a:gd name="T6" fmla="*/ 77 w 85"/>
                <a:gd name="T7" fmla="*/ 26 h 72"/>
                <a:gd name="T8" fmla="*/ 50 w 85"/>
                <a:gd name="T9" fmla="*/ 25 h 72"/>
                <a:gd name="T10" fmla="*/ 51 w 85"/>
                <a:gd name="T11" fmla="*/ 47 h 72"/>
                <a:gd name="T12" fmla="*/ 60 w 85"/>
                <a:gd name="T13" fmla="*/ 52 h 72"/>
                <a:gd name="T14" fmla="*/ 31 w 85"/>
                <a:gd name="T15" fmla="*/ 53 h 72"/>
                <a:gd name="T16" fmla="*/ 41 w 85"/>
                <a:gd name="T17" fmla="*/ 47 h 72"/>
                <a:gd name="T18" fmla="*/ 42 w 85"/>
                <a:gd name="T19" fmla="*/ 25 h 72"/>
                <a:gd name="T20" fmla="*/ 9 w 85"/>
                <a:gd name="T21" fmla="*/ 25 h 72"/>
                <a:gd name="T22" fmla="*/ 14 w 85"/>
                <a:gd name="T23" fmla="*/ 61 h 72"/>
                <a:gd name="T24" fmla="*/ 26 w 85"/>
                <a:gd name="T25" fmla="*/ 68 h 72"/>
                <a:gd name="T26" fmla="*/ 2 w 85"/>
                <a:gd name="T27" fmla="*/ 66 h 72"/>
                <a:gd name="T28" fmla="*/ 3 w 85"/>
                <a:gd name="T29" fmla="*/ 0 h 72"/>
                <a:gd name="T30" fmla="*/ 8 w 85"/>
                <a:gd name="T31" fmla="*/ 10 h 72"/>
                <a:gd name="T32" fmla="*/ 76 w 85"/>
                <a:gd name="T33" fmla="*/ 11 h 72"/>
                <a:gd name="T34" fmla="*/ 83 w 85"/>
                <a:gd name="T35" fmla="*/ 2 h 72"/>
                <a:gd name="T36" fmla="*/ 85 w 85"/>
                <a:gd name="T37" fmla="*/ 3 h 72"/>
                <a:gd name="T38" fmla="*/ 85 w 85"/>
                <a:gd name="T39" fmla="*/ 6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72">
                  <a:moveTo>
                    <a:pt x="85" y="63"/>
                  </a:moveTo>
                  <a:cubicBezTo>
                    <a:pt x="78" y="61"/>
                    <a:pt x="69" y="67"/>
                    <a:pt x="65" y="62"/>
                  </a:cubicBezTo>
                  <a:cubicBezTo>
                    <a:pt x="66" y="54"/>
                    <a:pt x="73" y="58"/>
                    <a:pt x="76" y="53"/>
                  </a:cubicBezTo>
                  <a:cubicBezTo>
                    <a:pt x="81" y="46"/>
                    <a:pt x="78" y="36"/>
                    <a:pt x="77" y="26"/>
                  </a:cubicBezTo>
                  <a:cubicBezTo>
                    <a:pt x="70" y="24"/>
                    <a:pt x="59" y="26"/>
                    <a:pt x="50" y="25"/>
                  </a:cubicBezTo>
                  <a:cubicBezTo>
                    <a:pt x="48" y="31"/>
                    <a:pt x="48" y="43"/>
                    <a:pt x="51" y="47"/>
                  </a:cubicBezTo>
                  <a:cubicBezTo>
                    <a:pt x="52" y="51"/>
                    <a:pt x="59" y="48"/>
                    <a:pt x="60" y="52"/>
                  </a:cubicBezTo>
                  <a:cubicBezTo>
                    <a:pt x="58" y="57"/>
                    <a:pt x="36" y="56"/>
                    <a:pt x="31" y="53"/>
                  </a:cubicBezTo>
                  <a:cubicBezTo>
                    <a:pt x="31" y="48"/>
                    <a:pt x="40" y="51"/>
                    <a:pt x="41" y="47"/>
                  </a:cubicBezTo>
                  <a:cubicBezTo>
                    <a:pt x="43" y="41"/>
                    <a:pt x="42" y="33"/>
                    <a:pt x="42" y="25"/>
                  </a:cubicBezTo>
                  <a:cubicBezTo>
                    <a:pt x="31" y="25"/>
                    <a:pt x="20" y="25"/>
                    <a:pt x="9" y="25"/>
                  </a:cubicBezTo>
                  <a:cubicBezTo>
                    <a:pt x="8" y="39"/>
                    <a:pt x="6" y="54"/>
                    <a:pt x="14" y="61"/>
                  </a:cubicBezTo>
                  <a:cubicBezTo>
                    <a:pt x="18" y="64"/>
                    <a:pt x="24" y="61"/>
                    <a:pt x="26" y="68"/>
                  </a:cubicBezTo>
                  <a:cubicBezTo>
                    <a:pt x="21" y="72"/>
                    <a:pt x="9" y="66"/>
                    <a:pt x="2" y="66"/>
                  </a:cubicBezTo>
                  <a:cubicBezTo>
                    <a:pt x="4" y="44"/>
                    <a:pt x="0" y="19"/>
                    <a:pt x="3" y="0"/>
                  </a:cubicBezTo>
                  <a:cubicBezTo>
                    <a:pt x="8" y="0"/>
                    <a:pt x="6" y="7"/>
                    <a:pt x="8" y="10"/>
                  </a:cubicBezTo>
                  <a:cubicBezTo>
                    <a:pt x="27" y="13"/>
                    <a:pt x="56" y="12"/>
                    <a:pt x="76" y="11"/>
                  </a:cubicBezTo>
                  <a:cubicBezTo>
                    <a:pt x="81" y="10"/>
                    <a:pt x="78" y="2"/>
                    <a:pt x="83" y="2"/>
                  </a:cubicBezTo>
                  <a:cubicBezTo>
                    <a:pt x="84" y="2"/>
                    <a:pt x="85" y="2"/>
                    <a:pt x="85" y="3"/>
                  </a:cubicBezTo>
                  <a:cubicBezTo>
                    <a:pt x="83" y="21"/>
                    <a:pt x="84" y="44"/>
                    <a:pt x="85" y="6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82" name="Freeform 103">
              <a:extLst>
                <a:ext uri="{FF2B5EF4-FFF2-40B4-BE49-F238E27FC236}">
                  <a16:creationId xmlns:a16="http://schemas.microsoft.com/office/drawing/2014/main" id="{4B2FC449-AA4A-4019-B738-2E62B6C5C9A2}"/>
                </a:ext>
              </a:extLst>
            </p:cNvPr>
            <p:cNvSpPr>
              <a:spLocks/>
            </p:cNvSpPr>
            <p:nvPr/>
          </p:nvSpPr>
          <p:spPr bwMode="auto">
            <a:xfrm rot="16200000">
              <a:off x="7686836" y="3795389"/>
              <a:ext cx="177437" cy="160451"/>
            </a:xfrm>
            <a:custGeom>
              <a:avLst/>
              <a:gdLst>
                <a:gd name="T0" fmla="*/ 85 w 86"/>
                <a:gd name="T1" fmla="*/ 62 h 72"/>
                <a:gd name="T2" fmla="*/ 65 w 86"/>
                <a:gd name="T3" fmla="*/ 63 h 72"/>
                <a:gd name="T4" fmla="*/ 75 w 86"/>
                <a:gd name="T5" fmla="*/ 54 h 72"/>
                <a:gd name="T6" fmla="*/ 78 w 86"/>
                <a:gd name="T7" fmla="*/ 26 h 72"/>
                <a:gd name="T8" fmla="*/ 50 w 86"/>
                <a:gd name="T9" fmla="*/ 26 h 72"/>
                <a:gd name="T10" fmla="*/ 50 w 86"/>
                <a:gd name="T11" fmla="*/ 46 h 72"/>
                <a:gd name="T12" fmla="*/ 60 w 86"/>
                <a:gd name="T13" fmla="*/ 53 h 72"/>
                <a:gd name="T14" fmla="*/ 31 w 86"/>
                <a:gd name="T15" fmla="*/ 54 h 72"/>
                <a:gd name="T16" fmla="*/ 40 w 86"/>
                <a:gd name="T17" fmla="*/ 49 h 72"/>
                <a:gd name="T18" fmla="*/ 42 w 86"/>
                <a:gd name="T19" fmla="*/ 26 h 72"/>
                <a:gd name="T20" fmla="*/ 9 w 86"/>
                <a:gd name="T21" fmla="*/ 26 h 72"/>
                <a:gd name="T22" fmla="*/ 12 w 86"/>
                <a:gd name="T23" fmla="*/ 59 h 72"/>
                <a:gd name="T24" fmla="*/ 26 w 86"/>
                <a:gd name="T25" fmla="*/ 69 h 72"/>
                <a:gd name="T26" fmla="*/ 2 w 86"/>
                <a:gd name="T27" fmla="*/ 67 h 72"/>
                <a:gd name="T28" fmla="*/ 3 w 86"/>
                <a:gd name="T29" fmla="*/ 1 h 72"/>
                <a:gd name="T30" fmla="*/ 9 w 86"/>
                <a:gd name="T31" fmla="*/ 10 h 72"/>
                <a:gd name="T32" fmla="*/ 76 w 86"/>
                <a:gd name="T33" fmla="*/ 11 h 72"/>
                <a:gd name="T34" fmla="*/ 83 w 86"/>
                <a:gd name="T35" fmla="*/ 2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4"/>
                    <a:pt x="68" y="63"/>
                    <a:pt x="65" y="63"/>
                  </a:cubicBezTo>
                  <a:cubicBezTo>
                    <a:pt x="64" y="55"/>
                    <a:pt x="72" y="58"/>
                    <a:pt x="75" y="54"/>
                  </a:cubicBezTo>
                  <a:cubicBezTo>
                    <a:pt x="79" y="48"/>
                    <a:pt x="78" y="37"/>
                    <a:pt x="78" y="26"/>
                  </a:cubicBezTo>
                  <a:cubicBezTo>
                    <a:pt x="71" y="24"/>
                    <a:pt x="59" y="26"/>
                    <a:pt x="50" y="26"/>
                  </a:cubicBezTo>
                  <a:cubicBezTo>
                    <a:pt x="48" y="30"/>
                    <a:pt x="48" y="41"/>
                    <a:pt x="50" y="46"/>
                  </a:cubicBezTo>
                  <a:cubicBezTo>
                    <a:pt x="50" y="51"/>
                    <a:pt x="60" y="48"/>
                    <a:pt x="60" y="53"/>
                  </a:cubicBezTo>
                  <a:cubicBezTo>
                    <a:pt x="55" y="56"/>
                    <a:pt x="37" y="53"/>
                    <a:pt x="31" y="54"/>
                  </a:cubicBezTo>
                  <a:cubicBezTo>
                    <a:pt x="30" y="48"/>
                    <a:pt x="37" y="51"/>
                    <a:pt x="40" y="49"/>
                  </a:cubicBezTo>
                  <a:cubicBezTo>
                    <a:pt x="43" y="43"/>
                    <a:pt x="42" y="34"/>
                    <a:pt x="42" y="26"/>
                  </a:cubicBezTo>
                  <a:cubicBezTo>
                    <a:pt x="31" y="26"/>
                    <a:pt x="20" y="26"/>
                    <a:pt x="9" y="26"/>
                  </a:cubicBezTo>
                  <a:cubicBezTo>
                    <a:pt x="8" y="38"/>
                    <a:pt x="6" y="52"/>
                    <a:pt x="12" y="59"/>
                  </a:cubicBezTo>
                  <a:cubicBezTo>
                    <a:pt x="17" y="65"/>
                    <a:pt x="24" y="61"/>
                    <a:pt x="26" y="69"/>
                  </a:cubicBezTo>
                  <a:cubicBezTo>
                    <a:pt x="21" y="72"/>
                    <a:pt x="10" y="66"/>
                    <a:pt x="2" y="67"/>
                  </a:cubicBezTo>
                  <a:cubicBezTo>
                    <a:pt x="3" y="44"/>
                    <a:pt x="0" y="20"/>
                    <a:pt x="3" y="1"/>
                  </a:cubicBezTo>
                  <a:cubicBezTo>
                    <a:pt x="9" y="0"/>
                    <a:pt x="6" y="9"/>
                    <a:pt x="9" y="10"/>
                  </a:cubicBezTo>
                  <a:cubicBezTo>
                    <a:pt x="30" y="12"/>
                    <a:pt x="54" y="11"/>
                    <a:pt x="76" y="11"/>
                  </a:cubicBezTo>
                  <a:cubicBezTo>
                    <a:pt x="81" y="10"/>
                    <a:pt x="78" y="2"/>
                    <a:pt x="83" y="2"/>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83" name="Freeform 104">
              <a:extLst>
                <a:ext uri="{FF2B5EF4-FFF2-40B4-BE49-F238E27FC236}">
                  <a16:creationId xmlns:a16="http://schemas.microsoft.com/office/drawing/2014/main" id="{DEB9A798-E44E-4B7E-A6B3-4599E0550A19}"/>
                </a:ext>
              </a:extLst>
            </p:cNvPr>
            <p:cNvSpPr>
              <a:spLocks/>
            </p:cNvSpPr>
            <p:nvPr/>
          </p:nvSpPr>
          <p:spPr bwMode="auto">
            <a:xfrm rot="16200000">
              <a:off x="7955467" y="3762779"/>
              <a:ext cx="183638" cy="227737"/>
            </a:xfrm>
            <a:custGeom>
              <a:avLst/>
              <a:gdLst>
                <a:gd name="T0" fmla="*/ 87 w 89"/>
                <a:gd name="T1" fmla="*/ 27 h 102"/>
                <a:gd name="T2" fmla="*/ 28 w 89"/>
                <a:gd name="T3" fmla="*/ 51 h 102"/>
                <a:gd name="T4" fmla="*/ 87 w 89"/>
                <a:gd name="T5" fmla="*/ 78 h 102"/>
                <a:gd name="T6" fmla="*/ 86 w 89"/>
                <a:gd name="T7" fmla="*/ 102 h 102"/>
                <a:gd name="T8" fmla="*/ 77 w 89"/>
                <a:gd name="T9" fmla="*/ 92 h 102"/>
                <a:gd name="T10" fmla="*/ 6 w 89"/>
                <a:gd name="T11" fmla="*/ 102 h 102"/>
                <a:gd name="T12" fmla="*/ 5 w 89"/>
                <a:gd name="T13" fmla="*/ 85 h 102"/>
                <a:gd name="T14" fmla="*/ 5 w 89"/>
                <a:gd name="T15" fmla="*/ 69 h 102"/>
                <a:gd name="T16" fmla="*/ 11 w 89"/>
                <a:gd name="T17" fmla="*/ 78 h 102"/>
                <a:gd name="T18" fmla="*/ 72 w 89"/>
                <a:gd name="T19" fmla="*/ 79 h 102"/>
                <a:gd name="T20" fmla="*/ 4 w 89"/>
                <a:gd name="T21" fmla="*/ 49 h 102"/>
                <a:gd name="T22" fmla="*/ 73 w 89"/>
                <a:gd name="T23" fmla="*/ 18 h 102"/>
                <a:gd name="T24" fmla="*/ 12 w 89"/>
                <a:gd name="T25" fmla="*/ 18 h 102"/>
                <a:gd name="T26" fmla="*/ 5 w 89"/>
                <a:gd name="T27" fmla="*/ 27 h 102"/>
                <a:gd name="T28" fmla="*/ 5 w 89"/>
                <a:gd name="T29" fmla="*/ 1 h 102"/>
                <a:gd name="T30" fmla="*/ 13 w 89"/>
                <a:gd name="T31" fmla="*/ 11 h 102"/>
                <a:gd name="T32" fmla="*/ 79 w 89"/>
                <a:gd name="T33" fmla="*/ 11 h 102"/>
                <a:gd name="T34" fmla="*/ 85 w 89"/>
                <a:gd name="T35" fmla="*/ 2 h 102"/>
                <a:gd name="T36" fmla="*/ 87 w 89"/>
                <a:gd name="T37" fmla="*/ 2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102">
                  <a:moveTo>
                    <a:pt x="87" y="27"/>
                  </a:moveTo>
                  <a:cubicBezTo>
                    <a:pt x="67" y="34"/>
                    <a:pt x="48" y="44"/>
                    <a:pt x="28" y="51"/>
                  </a:cubicBezTo>
                  <a:cubicBezTo>
                    <a:pt x="45" y="62"/>
                    <a:pt x="68" y="68"/>
                    <a:pt x="87" y="78"/>
                  </a:cubicBezTo>
                  <a:cubicBezTo>
                    <a:pt x="85" y="85"/>
                    <a:pt x="87" y="97"/>
                    <a:pt x="86" y="102"/>
                  </a:cubicBezTo>
                  <a:cubicBezTo>
                    <a:pt x="80" y="102"/>
                    <a:pt x="83" y="93"/>
                    <a:pt x="77" y="92"/>
                  </a:cubicBezTo>
                  <a:cubicBezTo>
                    <a:pt x="55" y="96"/>
                    <a:pt x="11" y="83"/>
                    <a:pt x="6" y="102"/>
                  </a:cubicBezTo>
                  <a:cubicBezTo>
                    <a:pt x="0" y="100"/>
                    <a:pt x="5" y="91"/>
                    <a:pt x="5" y="85"/>
                  </a:cubicBezTo>
                  <a:cubicBezTo>
                    <a:pt x="5" y="79"/>
                    <a:pt x="1" y="72"/>
                    <a:pt x="5" y="69"/>
                  </a:cubicBezTo>
                  <a:cubicBezTo>
                    <a:pt x="11" y="69"/>
                    <a:pt x="8" y="77"/>
                    <a:pt x="11" y="78"/>
                  </a:cubicBezTo>
                  <a:cubicBezTo>
                    <a:pt x="30" y="80"/>
                    <a:pt x="52" y="78"/>
                    <a:pt x="72" y="79"/>
                  </a:cubicBezTo>
                  <a:cubicBezTo>
                    <a:pt x="50" y="68"/>
                    <a:pt x="26" y="60"/>
                    <a:pt x="4" y="49"/>
                  </a:cubicBezTo>
                  <a:cubicBezTo>
                    <a:pt x="23" y="36"/>
                    <a:pt x="49" y="29"/>
                    <a:pt x="73" y="18"/>
                  </a:cubicBezTo>
                  <a:cubicBezTo>
                    <a:pt x="55" y="17"/>
                    <a:pt x="30" y="17"/>
                    <a:pt x="12" y="18"/>
                  </a:cubicBezTo>
                  <a:cubicBezTo>
                    <a:pt x="7" y="19"/>
                    <a:pt x="11" y="27"/>
                    <a:pt x="5" y="27"/>
                  </a:cubicBezTo>
                  <a:cubicBezTo>
                    <a:pt x="3" y="21"/>
                    <a:pt x="4" y="8"/>
                    <a:pt x="5" y="1"/>
                  </a:cubicBezTo>
                  <a:cubicBezTo>
                    <a:pt x="11" y="0"/>
                    <a:pt x="8" y="10"/>
                    <a:pt x="13" y="11"/>
                  </a:cubicBezTo>
                  <a:cubicBezTo>
                    <a:pt x="35" y="11"/>
                    <a:pt x="57" y="11"/>
                    <a:pt x="79" y="11"/>
                  </a:cubicBezTo>
                  <a:cubicBezTo>
                    <a:pt x="84" y="10"/>
                    <a:pt x="80" y="1"/>
                    <a:pt x="85" y="2"/>
                  </a:cubicBezTo>
                  <a:cubicBezTo>
                    <a:pt x="89" y="6"/>
                    <a:pt x="84" y="20"/>
                    <a:pt x="87" y="2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84" name="Freeform 105">
              <a:extLst>
                <a:ext uri="{FF2B5EF4-FFF2-40B4-BE49-F238E27FC236}">
                  <a16:creationId xmlns:a16="http://schemas.microsoft.com/office/drawing/2014/main" id="{C47272EF-5773-4E29-8B5C-FBEB0C53FDEC}"/>
                </a:ext>
              </a:extLst>
            </p:cNvPr>
            <p:cNvSpPr>
              <a:spLocks/>
            </p:cNvSpPr>
            <p:nvPr/>
          </p:nvSpPr>
          <p:spPr bwMode="auto">
            <a:xfrm rot="16200000">
              <a:off x="8186303" y="3792801"/>
              <a:ext cx="177437" cy="165626"/>
            </a:xfrm>
            <a:custGeom>
              <a:avLst/>
              <a:gdLst>
                <a:gd name="T0" fmla="*/ 85 w 86"/>
                <a:gd name="T1" fmla="*/ 62 h 72"/>
                <a:gd name="T2" fmla="*/ 65 w 86"/>
                <a:gd name="T3" fmla="*/ 62 h 72"/>
                <a:gd name="T4" fmla="*/ 75 w 86"/>
                <a:gd name="T5" fmla="*/ 54 h 72"/>
                <a:gd name="T6" fmla="*/ 78 w 86"/>
                <a:gd name="T7" fmla="*/ 26 h 72"/>
                <a:gd name="T8" fmla="*/ 50 w 86"/>
                <a:gd name="T9" fmla="*/ 25 h 72"/>
                <a:gd name="T10" fmla="*/ 50 w 86"/>
                <a:gd name="T11" fmla="*/ 45 h 72"/>
                <a:gd name="T12" fmla="*/ 60 w 86"/>
                <a:gd name="T13" fmla="*/ 53 h 72"/>
                <a:gd name="T14" fmla="*/ 31 w 86"/>
                <a:gd name="T15" fmla="*/ 54 h 72"/>
                <a:gd name="T16" fmla="*/ 40 w 86"/>
                <a:gd name="T17" fmla="*/ 48 h 72"/>
                <a:gd name="T18" fmla="*/ 42 w 86"/>
                <a:gd name="T19" fmla="*/ 25 h 72"/>
                <a:gd name="T20" fmla="*/ 9 w 86"/>
                <a:gd name="T21" fmla="*/ 25 h 72"/>
                <a:gd name="T22" fmla="*/ 13 w 86"/>
                <a:gd name="T23" fmla="*/ 60 h 72"/>
                <a:gd name="T24" fmla="*/ 26 w 86"/>
                <a:gd name="T25" fmla="*/ 68 h 72"/>
                <a:gd name="T26" fmla="*/ 2 w 86"/>
                <a:gd name="T27" fmla="*/ 67 h 72"/>
                <a:gd name="T28" fmla="*/ 3 w 86"/>
                <a:gd name="T29" fmla="*/ 0 h 72"/>
                <a:gd name="T30" fmla="*/ 9 w 86"/>
                <a:gd name="T31" fmla="*/ 10 h 72"/>
                <a:gd name="T32" fmla="*/ 76 w 86"/>
                <a:gd name="T33" fmla="*/ 11 h 72"/>
                <a:gd name="T34" fmla="*/ 83 w 86"/>
                <a:gd name="T35" fmla="*/ 1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3"/>
                    <a:pt x="70" y="64"/>
                    <a:pt x="65" y="62"/>
                  </a:cubicBezTo>
                  <a:cubicBezTo>
                    <a:pt x="64" y="55"/>
                    <a:pt x="73" y="57"/>
                    <a:pt x="75" y="54"/>
                  </a:cubicBezTo>
                  <a:cubicBezTo>
                    <a:pt x="79" y="48"/>
                    <a:pt x="78" y="36"/>
                    <a:pt x="78" y="26"/>
                  </a:cubicBezTo>
                  <a:cubicBezTo>
                    <a:pt x="71" y="24"/>
                    <a:pt x="59" y="26"/>
                    <a:pt x="50" y="25"/>
                  </a:cubicBezTo>
                  <a:cubicBezTo>
                    <a:pt x="48" y="30"/>
                    <a:pt x="48" y="41"/>
                    <a:pt x="50" y="45"/>
                  </a:cubicBezTo>
                  <a:cubicBezTo>
                    <a:pt x="50" y="51"/>
                    <a:pt x="60" y="47"/>
                    <a:pt x="60" y="53"/>
                  </a:cubicBezTo>
                  <a:cubicBezTo>
                    <a:pt x="55" y="56"/>
                    <a:pt x="37" y="53"/>
                    <a:pt x="31" y="54"/>
                  </a:cubicBezTo>
                  <a:cubicBezTo>
                    <a:pt x="30" y="48"/>
                    <a:pt x="37" y="50"/>
                    <a:pt x="40" y="48"/>
                  </a:cubicBezTo>
                  <a:cubicBezTo>
                    <a:pt x="43" y="43"/>
                    <a:pt x="42" y="33"/>
                    <a:pt x="42" y="25"/>
                  </a:cubicBezTo>
                  <a:cubicBezTo>
                    <a:pt x="31" y="25"/>
                    <a:pt x="20" y="25"/>
                    <a:pt x="9" y="25"/>
                  </a:cubicBezTo>
                  <a:cubicBezTo>
                    <a:pt x="8" y="38"/>
                    <a:pt x="6" y="53"/>
                    <a:pt x="13" y="60"/>
                  </a:cubicBezTo>
                  <a:cubicBezTo>
                    <a:pt x="18" y="64"/>
                    <a:pt x="25" y="60"/>
                    <a:pt x="26" y="68"/>
                  </a:cubicBezTo>
                  <a:cubicBezTo>
                    <a:pt x="21" y="72"/>
                    <a:pt x="10" y="65"/>
                    <a:pt x="2" y="67"/>
                  </a:cubicBezTo>
                  <a:cubicBezTo>
                    <a:pt x="3" y="44"/>
                    <a:pt x="0" y="19"/>
                    <a:pt x="3" y="0"/>
                  </a:cubicBezTo>
                  <a:cubicBezTo>
                    <a:pt x="9" y="0"/>
                    <a:pt x="6" y="8"/>
                    <a:pt x="9" y="10"/>
                  </a:cubicBezTo>
                  <a:cubicBezTo>
                    <a:pt x="30" y="12"/>
                    <a:pt x="54" y="10"/>
                    <a:pt x="76" y="11"/>
                  </a:cubicBezTo>
                  <a:cubicBezTo>
                    <a:pt x="81" y="10"/>
                    <a:pt x="78" y="1"/>
                    <a:pt x="83" y="1"/>
                  </a:cubicBezTo>
                  <a:cubicBezTo>
                    <a:pt x="86" y="16"/>
                    <a:pt x="82" y="44"/>
                    <a:pt x="85" y="6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85" name="Freeform 106">
              <a:extLst>
                <a:ext uri="{FF2B5EF4-FFF2-40B4-BE49-F238E27FC236}">
                  <a16:creationId xmlns:a16="http://schemas.microsoft.com/office/drawing/2014/main" id="{ABFCFBD0-8CCC-4A89-B8BC-5DD64FCD06EC}"/>
                </a:ext>
              </a:extLst>
            </p:cNvPr>
            <p:cNvSpPr>
              <a:spLocks noEditPoints="1"/>
            </p:cNvSpPr>
            <p:nvPr/>
          </p:nvSpPr>
          <p:spPr bwMode="auto">
            <a:xfrm rot="16200000">
              <a:off x="8373163" y="3782962"/>
              <a:ext cx="191906" cy="191506"/>
            </a:xfrm>
            <a:custGeom>
              <a:avLst/>
              <a:gdLst>
                <a:gd name="T0" fmla="*/ 8 w 93"/>
                <a:gd name="T1" fmla="*/ 1 h 86"/>
                <a:gd name="T2" fmla="*/ 13 w 93"/>
                <a:gd name="T3" fmla="*/ 11 h 86"/>
                <a:gd name="T4" fmla="*/ 82 w 93"/>
                <a:gd name="T5" fmla="*/ 12 h 86"/>
                <a:gd name="T6" fmla="*/ 88 w 93"/>
                <a:gd name="T7" fmla="*/ 3 h 86"/>
                <a:gd name="T8" fmla="*/ 90 w 93"/>
                <a:gd name="T9" fmla="*/ 4 h 86"/>
                <a:gd name="T10" fmla="*/ 50 w 93"/>
                <a:gd name="T11" fmla="*/ 86 h 86"/>
                <a:gd name="T12" fmla="*/ 8 w 93"/>
                <a:gd name="T13" fmla="*/ 1 h 86"/>
                <a:gd name="T14" fmla="*/ 16 w 93"/>
                <a:gd name="T15" fmla="*/ 56 h 86"/>
                <a:gd name="T16" fmla="*/ 80 w 93"/>
                <a:gd name="T17" fmla="*/ 57 h 86"/>
                <a:gd name="T18" fmla="*/ 84 w 93"/>
                <a:gd name="T19" fmla="*/ 30 h 86"/>
                <a:gd name="T20" fmla="*/ 82 w 93"/>
                <a:gd name="T21" fmla="*/ 27 h 86"/>
                <a:gd name="T22" fmla="*/ 14 w 93"/>
                <a:gd name="T23" fmla="*/ 27 h 86"/>
                <a:gd name="T24" fmla="*/ 16 w 93"/>
                <a:gd name="T25" fmla="*/ 5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6">
                  <a:moveTo>
                    <a:pt x="8" y="1"/>
                  </a:moveTo>
                  <a:cubicBezTo>
                    <a:pt x="14" y="0"/>
                    <a:pt x="10" y="10"/>
                    <a:pt x="13" y="11"/>
                  </a:cubicBezTo>
                  <a:cubicBezTo>
                    <a:pt x="34" y="13"/>
                    <a:pt x="60" y="11"/>
                    <a:pt x="82" y="12"/>
                  </a:cubicBezTo>
                  <a:cubicBezTo>
                    <a:pt x="87" y="11"/>
                    <a:pt x="83" y="2"/>
                    <a:pt x="88" y="3"/>
                  </a:cubicBezTo>
                  <a:cubicBezTo>
                    <a:pt x="89" y="3"/>
                    <a:pt x="90" y="3"/>
                    <a:pt x="90" y="4"/>
                  </a:cubicBezTo>
                  <a:cubicBezTo>
                    <a:pt x="93" y="46"/>
                    <a:pt x="92" y="86"/>
                    <a:pt x="50" y="86"/>
                  </a:cubicBezTo>
                  <a:cubicBezTo>
                    <a:pt x="8" y="86"/>
                    <a:pt x="0" y="44"/>
                    <a:pt x="8" y="1"/>
                  </a:cubicBezTo>
                  <a:close/>
                  <a:moveTo>
                    <a:pt x="16" y="56"/>
                  </a:moveTo>
                  <a:cubicBezTo>
                    <a:pt x="27" y="78"/>
                    <a:pt x="70" y="75"/>
                    <a:pt x="80" y="57"/>
                  </a:cubicBezTo>
                  <a:cubicBezTo>
                    <a:pt x="84" y="50"/>
                    <a:pt x="84" y="41"/>
                    <a:pt x="84" y="30"/>
                  </a:cubicBezTo>
                  <a:cubicBezTo>
                    <a:pt x="84" y="29"/>
                    <a:pt x="83" y="28"/>
                    <a:pt x="82" y="27"/>
                  </a:cubicBezTo>
                  <a:cubicBezTo>
                    <a:pt x="62" y="25"/>
                    <a:pt x="35" y="25"/>
                    <a:pt x="14" y="27"/>
                  </a:cubicBezTo>
                  <a:cubicBezTo>
                    <a:pt x="11" y="39"/>
                    <a:pt x="12" y="48"/>
                    <a:pt x="16" y="56"/>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86" name="Freeform 107">
              <a:extLst>
                <a:ext uri="{FF2B5EF4-FFF2-40B4-BE49-F238E27FC236}">
                  <a16:creationId xmlns:a16="http://schemas.microsoft.com/office/drawing/2014/main" id="{F342AF01-9522-4075-B136-0950BA4EDFF8}"/>
                </a:ext>
              </a:extLst>
            </p:cNvPr>
            <p:cNvSpPr>
              <a:spLocks/>
            </p:cNvSpPr>
            <p:nvPr/>
          </p:nvSpPr>
          <p:spPr bwMode="auto">
            <a:xfrm rot="16200000">
              <a:off x="8554820" y="3838350"/>
              <a:ext cx="175371" cy="72461"/>
            </a:xfrm>
            <a:custGeom>
              <a:avLst/>
              <a:gdLst>
                <a:gd name="T0" fmla="*/ 83 w 85"/>
                <a:gd name="T1" fmla="*/ 33 h 34"/>
                <a:gd name="T2" fmla="*/ 76 w 85"/>
                <a:gd name="T3" fmla="*/ 25 h 34"/>
                <a:gd name="T4" fmla="*/ 9 w 85"/>
                <a:gd name="T5" fmla="*/ 25 h 34"/>
                <a:gd name="T6" fmla="*/ 2 w 85"/>
                <a:gd name="T7" fmla="*/ 33 h 34"/>
                <a:gd name="T8" fmla="*/ 2 w 85"/>
                <a:gd name="T9" fmla="*/ 1 h 34"/>
                <a:gd name="T10" fmla="*/ 8 w 85"/>
                <a:gd name="T11" fmla="*/ 9 h 34"/>
                <a:gd name="T12" fmla="*/ 75 w 85"/>
                <a:gd name="T13" fmla="*/ 9 h 34"/>
                <a:gd name="T14" fmla="*/ 82 w 85"/>
                <a:gd name="T15" fmla="*/ 1 h 34"/>
                <a:gd name="T16" fmla="*/ 83 w 85"/>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4">
                  <a:moveTo>
                    <a:pt x="83" y="33"/>
                  </a:moveTo>
                  <a:cubicBezTo>
                    <a:pt x="77" y="34"/>
                    <a:pt x="79" y="27"/>
                    <a:pt x="76" y="25"/>
                  </a:cubicBezTo>
                  <a:cubicBezTo>
                    <a:pt x="56" y="23"/>
                    <a:pt x="29" y="23"/>
                    <a:pt x="9" y="25"/>
                  </a:cubicBezTo>
                  <a:cubicBezTo>
                    <a:pt x="4" y="25"/>
                    <a:pt x="8" y="34"/>
                    <a:pt x="2" y="33"/>
                  </a:cubicBezTo>
                  <a:cubicBezTo>
                    <a:pt x="1" y="26"/>
                    <a:pt x="0" y="8"/>
                    <a:pt x="2" y="1"/>
                  </a:cubicBezTo>
                  <a:cubicBezTo>
                    <a:pt x="8" y="0"/>
                    <a:pt x="5" y="8"/>
                    <a:pt x="8" y="9"/>
                  </a:cubicBezTo>
                  <a:cubicBezTo>
                    <a:pt x="29" y="11"/>
                    <a:pt x="55" y="11"/>
                    <a:pt x="75" y="9"/>
                  </a:cubicBezTo>
                  <a:cubicBezTo>
                    <a:pt x="80" y="9"/>
                    <a:pt x="77" y="0"/>
                    <a:pt x="82" y="1"/>
                  </a:cubicBezTo>
                  <a:cubicBezTo>
                    <a:pt x="85" y="6"/>
                    <a:pt x="83" y="26"/>
                    <a:pt x="83" y="33"/>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87" name="Freeform 108">
              <a:extLst>
                <a:ext uri="{FF2B5EF4-FFF2-40B4-BE49-F238E27FC236}">
                  <a16:creationId xmlns:a16="http://schemas.microsoft.com/office/drawing/2014/main" id="{E12648BE-FC22-4AAF-AA8D-C4E693392532}"/>
                </a:ext>
              </a:extLst>
            </p:cNvPr>
            <p:cNvSpPr>
              <a:spLocks/>
            </p:cNvSpPr>
            <p:nvPr/>
          </p:nvSpPr>
          <p:spPr bwMode="auto">
            <a:xfrm rot="16200000">
              <a:off x="8867958" y="3835762"/>
              <a:ext cx="175371" cy="77637"/>
            </a:xfrm>
            <a:custGeom>
              <a:avLst/>
              <a:gdLst>
                <a:gd name="T0" fmla="*/ 83 w 85"/>
                <a:gd name="T1" fmla="*/ 34 h 34"/>
                <a:gd name="T2" fmla="*/ 74 w 85"/>
                <a:gd name="T3" fmla="*/ 24 h 34"/>
                <a:gd name="T4" fmla="*/ 11 w 85"/>
                <a:gd name="T5" fmla="*/ 24 h 34"/>
                <a:gd name="T6" fmla="*/ 2 w 85"/>
                <a:gd name="T7" fmla="*/ 34 h 34"/>
                <a:gd name="T8" fmla="*/ 2 w 85"/>
                <a:gd name="T9" fmla="*/ 1 h 34"/>
                <a:gd name="T10" fmla="*/ 7 w 85"/>
                <a:gd name="T11" fmla="*/ 9 h 34"/>
                <a:gd name="T12" fmla="*/ 75 w 85"/>
                <a:gd name="T13" fmla="*/ 10 h 34"/>
                <a:gd name="T14" fmla="*/ 82 w 85"/>
                <a:gd name="T15" fmla="*/ 1 h 34"/>
                <a:gd name="T16" fmla="*/ 83 w 85"/>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4">
                  <a:moveTo>
                    <a:pt x="83" y="34"/>
                  </a:moveTo>
                  <a:cubicBezTo>
                    <a:pt x="76" y="34"/>
                    <a:pt x="80" y="25"/>
                    <a:pt x="74" y="24"/>
                  </a:cubicBezTo>
                  <a:cubicBezTo>
                    <a:pt x="57" y="28"/>
                    <a:pt x="26" y="18"/>
                    <a:pt x="11" y="24"/>
                  </a:cubicBezTo>
                  <a:cubicBezTo>
                    <a:pt x="5" y="26"/>
                    <a:pt x="8" y="31"/>
                    <a:pt x="2" y="34"/>
                  </a:cubicBezTo>
                  <a:cubicBezTo>
                    <a:pt x="0" y="26"/>
                    <a:pt x="1" y="11"/>
                    <a:pt x="2" y="1"/>
                  </a:cubicBezTo>
                  <a:cubicBezTo>
                    <a:pt x="7" y="0"/>
                    <a:pt x="6" y="6"/>
                    <a:pt x="7" y="9"/>
                  </a:cubicBezTo>
                  <a:cubicBezTo>
                    <a:pt x="26" y="12"/>
                    <a:pt x="55" y="11"/>
                    <a:pt x="75" y="10"/>
                  </a:cubicBezTo>
                  <a:cubicBezTo>
                    <a:pt x="80" y="9"/>
                    <a:pt x="77" y="0"/>
                    <a:pt x="82" y="1"/>
                  </a:cubicBezTo>
                  <a:cubicBezTo>
                    <a:pt x="85" y="6"/>
                    <a:pt x="83" y="27"/>
                    <a:pt x="83" y="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88" name="Freeform 109">
              <a:extLst>
                <a:ext uri="{FF2B5EF4-FFF2-40B4-BE49-F238E27FC236}">
                  <a16:creationId xmlns:a16="http://schemas.microsoft.com/office/drawing/2014/main" id="{8390B394-B8A7-4F43-A01E-4209941568F3}"/>
                </a:ext>
              </a:extLst>
            </p:cNvPr>
            <p:cNvSpPr>
              <a:spLocks/>
            </p:cNvSpPr>
            <p:nvPr/>
          </p:nvSpPr>
          <p:spPr bwMode="auto">
            <a:xfrm rot="16200000">
              <a:off x="9033072" y="3779340"/>
              <a:ext cx="181571" cy="196682"/>
            </a:xfrm>
            <a:custGeom>
              <a:avLst/>
              <a:gdLst>
                <a:gd name="T0" fmla="*/ 3 w 88"/>
                <a:gd name="T1" fmla="*/ 79 h 89"/>
                <a:gd name="T2" fmla="*/ 3 w 88"/>
                <a:gd name="T3" fmla="*/ 74 h 89"/>
                <a:gd name="T4" fmla="*/ 72 w 88"/>
                <a:gd name="T5" fmla="*/ 17 h 89"/>
                <a:gd name="T6" fmla="*/ 12 w 88"/>
                <a:gd name="T7" fmla="*/ 18 h 89"/>
                <a:gd name="T8" fmla="*/ 6 w 88"/>
                <a:gd name="T9" fmla="*/ 28 h 89"/>
                <a:gd name="T10" fmla="*/ 5 w 88"/>
                <a:gd name="T11" fmla="*/ 14 h 89"/>
                <a:gd name="T12" fmla="*/ 5 w 88"/>
                <a:gd name="T13" fmla="*/ 1 h 89"/>
                <a:gd name="T14" fmla="*/ 13 w 88"/>
                <a:gd name="T15" fmla="*/ 10 h 89"/>
                <a:gd name="T16" fmla="*/ 78 w 88"/>
                <a:gd name="T17" fmla="*/ 10 h 89"/>
                <a:gd name="T18" fmla="*/ 85 w 88"/>
                <a:gd name="T19" fmla="*/ 2 h 89"/>
                <a:gd name="T20" fmla="*/ 86 w 88"/>
                <a:gd name="T21" fmla="*/ 22 h 89"/>
                <a:gd name="T22" fmla="*/ 73 w 88"/>
                <a:gd name="T23" fmla="*/ 35 h 89"/>
                <a:gd name="T24" fmla="*/ 28 w 88"/>
                <a:gd name="T25" fmla="*/ 72 h 89"/>
                <a:gd name="T26" fmla="*/ 78 w 88"/>
                <a:gd name="T27" fmla="*/ 71 h 89"/>
                <a:gd name="T28" fmla="*/ 85 w 88"/>
                <a:gd name="T29" fmla="*/ 61 h 89"/>
                <a:gd name="T30" fmla="*/ 86 w 88"/>
                <a:gd name="T31" fmla="*/ 88 h 89"/>
                <a:gd name="T32" fmla="*/ 77 w 88"/>
                <a:gd name="T33" fmla="*/ 79 h 89"/>
                <a:gd name="T34" fmla="*/ 3 w 88"/>
                <a:gd name="T35" fmla="*/ 7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9">
                  <a:moveTo>
                    <a:pt x="3" y="79"/>
                  </a:moveTo>
                  <a:cubicBezTo>
                    <a:pt x="3" y="77"/>
                    <a:pt x="3" y="75"/>
                    <a:pt x="3" y="74"/>
                  </a:cubicBezTo>
                  <a:cubicBezTo>
                    <a:pt x="26" y="55"/>
                    <a:pt x="49" y="37"/>
                    <a:pt x="72" y="17"/>
                  </a:cubicBezTo>
                  <a:cubicBezTo>
                    <a:pt x="52" y="18"/>
                    <a:pt x="30" y="16"/>
                    <a:pt x="12" y="18"/>
                  </a:cubicBezTo>
                  <a:cubicBezTo>
                    <a:pt x="8" y="19"/>
                    <a:pt x="10" y="27"/>
                    <a:pt x="6" y="28"/>
                  </a:cubicBezTo>
                  <a:cubicBezTo>
                    <a:pt x="0" y="27"/>
                    <a:pt x="5" y="19"/>
                    <a:pt x="5" y="14"/>
                  </a:cubicBezTo>
                  <a:cubicBezTo>
                    <a:pt x="5" y="9"/>
                    <a:pt x="2" y="4"/>
                    <a:pt x="5" y="1"/>
                  </a:cubicBezTo>
                  <a:cubicBezTo>
                    <a:pt x="11" y="0"/>
                    <a:pt x="8" y="10"/>
                    <a:pt x="13" y="10"/>
                  </a:cubicBezTo>
                  <a:cubicBezTo>
                    <a:pt x="35" y="10"/>
                    <a:pt x="57" y="10"/>
                    <a:pt x="78" y="10"/>
                  </a:cubicBezTo>
                  <a:cubicBezTo>
                    <a:pt x="83" y="10"/>
                    <a:pt x="79" y="1"/>
                    <a:pt x="85" y="2"/>
                  </a:cubicBezTo>
                  <a:cubicBezTo>
                    <a:pt x="86" y="6"/>
                    <a:pt x="88" y="17"/>
                    <a:pt x="86" y="22"/>
                  </a:cubicBezTo>
                  <a:cubicBezTo>
                    <a:pt x="85" y="26"/>
                    <a:pt x="77" y="32"/>
                    <a:pt x="73" y="35"/>
                  </a:cubicBezTo>
                  <a:cubicBezTo>
                    <a:pt x="58" y="48"/>
                    <a:pt x="39" y="61"/>
                    <a:pt x="28" y="72"/>
                  </a:cubicBezTo>
                  <a:cubicBezTo>
                    <a:pt x="44" y="71"/>
                    <a:pt x="63" y="73"/>
                    <a:pt x="78" y="71"/>
                  </a:cubicBezTo>
                  <a:cubicBezTo>
                    <a:pt x="84" y="71"/>
                    <a:pt x="80" y="61"/>
                    <a:pt x="85" y="61"/>
                  </a:cubicBezTo>
                  <a:cubicBezTo>
                    <a:pt x="88" y="65"/>
                    <a:pt x="86" y="83"/>
                    <a:pt x="86" y="88"/>
                  </a:cubicBezTo>
                  <a:cubicBezTo>
                    <a:pt x="79" y="89"/>
                    <a:pt x="83" y="79"/>
                    <a:pt x="77" y="79"/>
                  </a:cubicBezTo>
                  <a:cubicBezTo>
                    <a:pt x="53" y="79"/>
                    <a:pt x="28" y="79"/>
                    <a:pt x="3" y="79"/>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89" name="Freeform 110">
              <a:extLst>
                <a:ext uri="{FF2B5EF4-FFF2-40B4-BE49-F238E27FC236}">
                  <a16:creationId xmlns:a16="http://schemas.microsoft.com/office/drawing/2014/main" id="{AF32666C-82A9-4AEB-990E-1BDD329588D1}"/>
                </a:ext>
              </a:extLst>
            </p:cNvPr>
            <p:cNvSpPr>
              <a:spLocks/>
            </p:cNvSpPr>
            <p:nvPr/>
          </p:nvSpPr>
          <p:spPr bwMode="auto">
            <a:xfrm rot="16200000">
              <a:off x="9239584" y="3795389"/>
              <a:ext cx="177437" cy="160451"/>
            </a:xfrm>
            <a:custGeom>
              <a:avLst/>
              <a:gdLst>
                <a:gd name="T0" fmla="*/ 26 w 86"/>
                <a:gd name="T1" fmla="*/ 70 h 70"/>
                <a:gd name="T2" fmla="*/ 22 w 86"/>
                <a:gd name="T3" fmla="*/ 70 h 70"/>
                <a:gd name="T4" fmla="*/ 2 w 86"/>
                <a:gd name="T5" fmla="*/ 66 h 70"/>
                <a:gd name="T6" fmla="*/ 3 w 86"/>
                <a:gd name="T7" fmla="*/ 0 h 70"/>
                <a:gd name="T8" fmla="*/ 8 w 86"/>
                <a:gd name="T9" fmla="*/ 9 h 70"/>
                <a:gd name="T10" fmla="*/ 76 w 86"/>
                <a:gd name="T11" fmla="*/ 10 h 70"/>
                <a:gd name="T12" fmla="*/ 83 w 86"/>
                <a:gd name="T13" fmla="*/ 2 h 70"/>
                <a:gd name="T14" fmla="*/ 85 w 86"/>
                <a:gd name="T15" fmla="*/ 62 h 70"/>
                <a:gd name="T16" fmla="*/ 65 w 86"/>
                <a:gd name="T17" fmla="*/ 61 h 70"/>
                <a:gd name="T18" fmla="*/ 76 w 86"/>
                <a:gd name="T19" fmla="*/ 53 h 70"/>
                <a:gd name="T20" fmla="*/ 77 w 86"/>
                <a:gd name="T21" fmla="*/ 26 h 70"/>
                <a:gd name="T22" fmla="*/ 50 w 86"/>
                <a:gd name="T23" fmla="*/ 25 h 70"/>
                <a:gd name="T24" fmla="*/ 60 w 86"/>
                <a:gd name="T25" fmla="*/ 52 h 70"/>
                <a:gd name="T26" fmla="*/ 47 w 86"/>
                <a:gd name="T27" fmla="*/ 54 h 70"/>
                <a:gd name="T28" fmla="*/ 31 w 86"/>
                <a:gd name="T29" fmla="*/ 53 h 70"/>
                <a:gd name="T30" fmla="*/ 41 w 86"/>
                <a:gd name="T31" fmla="*/ 47 h 70"/>
                <a:gd name="T32" fmla="*/ 42 w 86"/>
                <a:gd name="T33" fmla="*/ 25 h 70"/>
                <a:gd name="T34" fmla="*/ 9 w 86"/>
                <a:gd name="T35" fmla="*/ 25 h 70"/>
                <a:gd name="T36" fmla="*/ 26 w 86"/>
                <a:gd name="T37" fmla="*/ 65 h 70"/>
                <a:gd name="T38" fmla="*/ 26 w 86"/>
                <a:gd name="T3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70">
                  <a:moveTo>
                    <a:pt x="26" y="70"/>
                  </a:moveTo>
                  <a:cubicBezTo>
                    <a:pt x="24" y="70"/>
                    <a:pt x="23" y="70"/>
                    <a:pt x="22" y="70"/>
                  </a:cubicBezTo>
                  <a:cubicBezTo>
                    <a:pt x="16" y="68"/>
                    <a:pt x="8" y="67"/>
                    <a:pt x="2" y="66"/>
                  </a:cubicBezTo>
                  <a:cubicBezTo>
                    <a:pt x="4" y="43"/>
                    <a:pt x="0" y="18"/>
                    <a:pt x="3" y="0"/>
                  </a:cubicBezTo>
                  <a:cubicBezTo>
                    <a:pt x="8" y="0"/>
                    <a:pt x="6" y="7"/>
                    <a:pt x="8" y="9"/>
                  </a:cubicBezTo>
                  <a:cubicBezTo>
                    <a:pt x="27" y="13"/>
                    <a:pt x="56" y="11"/>
                    <a:pt x="76" y="10"/>
                  </a:cubicBezTo>
                  <a:cubicBezTo>
                    <a:pt x="81" y="10"/>
                    <a:pt x="78" y="1"/>
                    <a:pt x="83" y="2"/>
                  </a:cubicBezTo>
                  <a:cubicBezTo>
                    <a:pt x="86" y="16"/>
                    <a:pt x="83" y="45"/>
                    <a:pt x="85" y="62"/>
                  </a:cubicBezTo>
                  <a:cubicBezTo>
                    <a:pt x="78" y="60"/>
                    <a:pt x="69" y="66"/>
                    <a:pt x="65" y="61"/>
                  </a:cubicBezTo>
                  <a:cubicBezTo>
                    <a:pt x="66" y="54"/>
                    <a:pt x="73" y="58"/>
                    <a:pt x="76" y="53"/>
                  </a:cubicBezTo>
                  <a:cubicBezTo>
                    <a:pt x="81" y="46"/>
                    <a:pt x="78" y="35"/>
                    <a:pt x="77" y="26"/>
                  </a:cubicBezTo>
                  <a:cubicBezTo>
                    <a:pt x="70" y="23"/>
                    <a:pt x="59" y="25"/>
                    <a:pt x="50" y="25"/>
                  </a:cubicBezTo>
                  <a:cubicBezTo>
                    <a:pt x="46" y="39"/>
                    <a:pt x="50" y="51"/>
                    <a:pt x="60" y="52"/>
                  </a:cubicBezTo>
                  <a:cubicBezTo>
                    <a:pt x="60" y="57"/>
                    <a:pt x="52" y="54"/>
                    <a:pt x="47" y="54"/>
                  </a:cubicBezTo>
                  <a:cubicBezTo>
                    <a:pt x="41" y="55"/>
                    <a:pt x="33" y="56"/>
                    <a:pt x="31" y="53"/>
                  </a:cubicBezTo>
                  <a:cubicBezTo>
                    <a:pt x="31" y="47"/>
                    <a:pt x="40" y="51"/>
                    <a:pt x="41" y="47"/>
                  </a:cubicBezTo>
                  <a:cubicBezTo>
                    <a:pt x="43" y="41"/>
                    <a:pt x="42" y="32"/>
                    <a:pt x="42" y="25"/>
                  </a:cubicBezTo>
                  <a:cubicBezTo>
                    <a:pt x="31" y="25"/>
                    <a:pt x="20" y="25"/>
                    <a:pt x="9" y="25"/>
                  </a:cubicBezTo>
                  <a:cubicBezTo>
                    <a:pt x="6" y="43"/>
                    <a:pt x="8" y="64"/>
                    <a:pt x="26" y="65"/>
                  </a:cubicBezTo>
                  <a:cubicBezTo>
                    <a:pt x="26" y="67"/>
                    <a:pt x="26" y="68"/>
                    <a:pt x="26" y="70"/>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grpSp>
          <p:nvGrpSpPr>
            <p:cNvPr id="90" name="组合 89">
              <a:extLst>
                <a:ext uri="{FF2B5EF4-FFF2-40B4-BE49-F238E27FC236}">
                  <a16:creationId xmlns:a16="http://schemas.microsoft.com/office/drawing/2014/main" id="{24243DF2-E5C5-44E3-859D-6EFCB893691C}"/>
                </a:ext>
              </a:extLst>
            </p:cNvPr>
            <p:cNvGrpSpPr/>
            <p:nvPr/>
          </p:nvGrpSpPr>
          <p:grpSpPr>
            <a:xfrm>
              <a:off x="5019428" y="2976185"/>
              <a:ext cx="4389099" cy="674611"/>
              <a:chOff x="5019428" y="2976185"/>
              <a:chExt cx="4389099" cy="674611"/>
            </a:xfrm>
          </p:grpSpPr>
          <p:sp>
            <p:nvSpPr>
              <p:cNvPr id="91" name="Freeform 64">
                <a:extLst>
                  <a:ext uri="{FF2B5EF4-FFF2-40B4-BE49-F238E27FC236}">
                    <a16:creationId xmlns:a16="http://schemas.microsoft.com/office/drawing/2014/main" id="{4910A599-65BB-4339-A101-B356CEB18EC4}"/>
                  </a:ext>
                </a:extLst>
              </p:cNvPr>
              <p:cNvSpPr>
                <a:spLocks noEditPoints="1"/>
              </p:cNvSpPr>
              <p:nvPr/>
            </p:nvSpPr>
            <p:spPr bwMode="auto">
              <a:xfrm rot="16200000">
                <a:off x="6222442" y="3061951"/>
                <a:ext cx="668411" cy="496879"/>
              </a:xfrm>
              <a:custGeom>
                <a:avLst/>
                <a:gdLst>
                  <a:gd name="T0" fmla="*/ 278 w 324"/>
                  <a:gd name="T1" fmla="*/ 124 h 223"/>
                  <a:gd name="T2" fmla="*/ 277 w 324"/>
                  <a:gd name="T3" fmla="*/ 160 h 223"/>
                  <a:gd name="T4" fmla="*/ 249 w 324"/>
                  <a:gd name="T5" fmla="*/ 219 h 223"/>
                  <a:gd name="T6" fmla="*/ 220 w 324"/>
                  <a:gd name="T7" fmla="*/ 221 h 223"/>
                  <a:gd name="T8" fmla="*/ 171 w 324"/>
                  <a:gd name="T9" fmla="*/ 148 h 223"/>
                  <a:gd name="T10" fmla="*/ 136 w 324"/>
                  <a:gd name="T11" fmla="*/ 178 h 223"/>
                  <a:gd name="T12" fmla="*/ 120 w 324"/>
                  <a:gd name="T13" fmla="*/ 121 h 223"/>
                  <a:gd name="T14" fmla="*/ 10 w 324"/>
                  <a:gd name="T15" fmla="*/ 113 h 223"/>
                  <a:gd name="T16" fmla="*/ 0 w 324"/>
                  <a:gd name="T17" fmla="*/ 100 h 223"/>
                  <a:gd name="T18" fmla="*/ 19 w 324"/>
                  <a:gd name="T19" fmla="*/ 87 h 223"/>
                  <a:gd name="T20" fmla="*/ 109 w 324"/>
                  <a:gd name="T21" fmla="*/ 90 h 223"/>
                  <a:gd name="T22" fmla="*/ 118 w 324"/>
                  <a:gd name="T23" fmla="*/ 53 h 223"/>
                  <a:gd name="T24" fmla="*/ 151 w 324"/>
                  <a:gd name="T25" fmla="*/ 49 h 223"/>
                  <a:gd name="T26" fmla="*/ 154 w 324"/>
                  <a:gd name="T27" fmla="*/ 38 h 223"/>
                  <a:gd name="T28" fmla="*/ 185 w 324"/>
                  <a:gd name="T29" fmla="*/ 16 h 223"/>
                  <a:gd name="T30" fmla="*/ 192 w 324"/>
                  <a:gd name="T31" fmla="*/ 15 h 223"/>
                  <a:gd name="T32" fmla="*/ 195 w 324"/>
                  <a:gd name="T33" fmla="*/ 11 h 223"/>
                  <a:gd name="T34" fmla="*/ 200 w 324"/>
                  <a:gd name="T35" fmla="*/ 12 h 223"/>
                  <a:gd name="T36" fmla="*/ 230 w 324"/>
                  <a:gd name="T37" fmla="*/ 4 h 223"/>
                  <a:gd name="T38" fmla="*/ 222 w 324"/>
                  <a:gd name="T39" fmla="*/ 27 h 223"/>
                  <a:gd name="T40" fmla="*/ 169 w 324"/>
                  <a:gd name="T41" fmla="*/ 56 h 223"/>
                  <a:gd name="T42" fmla="*/ 158 w 324"/>
                  <a:gd name="T43" fmla="*/ 55 h 223"/>
                  <a:gd name="T44" fmla="*/ 161 w 324"/>
                  <a:gd name="T45" fmla="*/ 66 h 223"/>
                  <a:gd name="T46" fmla="*/ 166 w 324"/>
                  <a:gd name="T47" fmla="*/ 68 h 223"/>
                  <a:gd name="T48" fmla="*/ 176 w 324"/>
                  <a:gd name="T49" fmla="*/ 89 h 223"/>
                  <a:gd name="T50" fmla="*/ 232 w 324"/>
                  <a:gd name="T51" fmla="*/ 90 h 223"/>
                  <a:gd name="T52" fmla="*/ 218 w 324"/>
                  <a:gd name="T53" fmla="*/ 68 h 223"/>
                  <a:gd name="T54" fmla="*/ 226 w 324"/>
                  <a:gd name="T55" fmla="*/ 32 h 223"/>
                  <a:gd name="T56" fmla="*/ 240 w 324"/>
                  <a:gd name="T57" fmla="*/ 32 h 223"/>
                  <a:gd name="T58" fmla="*/ 266 w 324"/>
                  <a:gd name="T59" fmla="*/ 93 h 223"/>
                  <a:gd name="T60" fmla="*/ 289 w 324"/>
                  <a:gd name="T61" fmla="*/ 96 h 223"/>
                  <a:gd name="T62" fmla="*/ 303 w 324"/>
                  <a:gd name="T63" fmla="*/ 93 h 223"/>
                  <a:gd name="T64" fmla="*/ 321 w 324"/>
                  <a:gd name="T65" fmla="*/ 81 h 223"/>
                  <a:gd name="T66" fmla="*/ 300 w 324"/>
                  <a:gd name="T67" fmla="*/ 125 h 223"/>
                  <a:gd name="T68" fmla="*/ 278 w 324"/>
                  <a:gd name="T69" fmla="*/ 124 h 223"/>
                  <a:gd name="T70" fmla="*/ 242 w 324"/>
                  <a:gd name="T71" fmla="*/ 122 h 223"/>
                  <a:gd name="T72" fmla="*/ 193 w 324"/>
                  <a:gd name="T73" fmla="*/ 116 h 223"/>
                  <a:gd name="T74" fmla="*/ 241 w 324"/>
                  <a:gd name="T75" fmla="*/ 175 h 223"/>
                  <a:gd name="T76" fmla="*/ 242 w 324"/>
                  <a:gd name="T77" fmla="*/ 12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4" h="223">
                    <a:moveTo>
                      <a:pt x="278" y="124"/>
                    </a:moveTo>
                    <a:cubicBezTo>
                      <a:pt x="272" y="135"/>
                      <a:pt x="277" y="148"/>
                      <a:pt x="277" y="160"/>
                    </a:cubicBezTo>
                    <a:cubicBezTo>
                      <a:pt x="277" y="186"/>
                      <a:pt x="269" y="212"/>
                      <a:pt x="249" y="219"/>
                    </a:cubicBezTo>
                    <a:cubicBezTo>
                      <a:pt x="241" y="222"/>
                      <a:pt x="230" y="223"/>
                      <a:pt x="220" y="221"/>
                    </a:cubicBezTo>
                    <a:cubicBezTo>
                      <a:pt x="201" y="200"/>
                      <a:pt x="190" y="170"/>
                      <a:pt x="171" y="148"/>
                    </a:cubicBezTo>
                    <a:cubicBezTo>
                      <a:pt x="165" y="162"/>
                      <a:pt x="155" y="191"/>
                      <a:pt x="136" y="178"/>
                    </a:cubicBezTo>
                    <a:cubicBezTo>
                      <a:pt x="124" y="169"/>
                      <a:pt x="128" y="137"/>
                      <a:pt x="120" y="121"/>
                    </a:cubicBezTo>
                    <a:cubicBezTo>
                      <a:pt x="87" y="118"/>
                      <a:pt x="48" y="107"/>
                      <a:pt x="10" y="113"/>
                    </a:cubicBezTo>
                    <a:cubicBezTo>
                      <a:pt x="3" y="110"/>
                      <a:pt x="7" y="102"/>
                      <a:pt x="0" y="100"/>
                    </a:cubicBezTo>
                    <a:cubicBezTo>
                      <a:pt x="7" y="97"/>
                      <a:pt x="12" y="89"/>
                      <a:pt x="19" y="87"/>
                    </a:cubicBezTo>
                    <a:cubicBezTo>
                      <a:pt x="44" y="78"/>
                      <a:pt x="80" y="93"/>
                      <a:pt x="109" y="90"/>
                    </a:cubicBezTo>
                    <a:cubicBezTo>
                      <a:pt x="105" y="77"/>
                      <a:pt x="115" y="63"/>
                      <a:pt x="118" y="53"/>
                    </a:cubicBezTo>
                    <a:cubicBezTo>
                      <a:pt x="131" y="54"/>
                      <a:pt x="143" y="44"/>
                      <a:pt x="151" y="49"/>
                    </a:cubicBezTo>
                    <a:cubicBezTo>
                      <a:pt x="151" y="45"/>
                      <a:pt x="153" y="42"/>
                      <a:pt x="154" y="38"/>
                    </a:cubicBezTo>
                    <a:cubicBezTo>
                      <a:pt x="163" y="29"/>
                      <a:pt x="171" y="21"/>
                      <a:pt x="185" y="16"/>
                    </a:cubicBezTo>
                    <a:cubicBezTo>
                      <a:pt x="187" y="15"/>
                      <a:pt x="190" y="16"/>
                      <a:pt x="192" y="15"/>
                    </a:cubicBezTo>
                    <a:cubicBezTo>
                      <a:pt x="194" y="14"/>
                      <a:pt x="194" y="11"/>
                      <a:pt x="195" y="11"/>
                    </a:cubicBezTo>
                    <a:cubicBezTo>
                      <a:pt x="197" y="11"/>
                      <a:pt x="198" y="13"/>
                      <a:pt x="200" y="12"/>
                    </a:cubicBezTo>
                    <a:cubicBezTo>
                      <a:pt x="209" y="9"/>
                      <a:pt x="217" y="0"/>
                      <a:pt x="230" y="4"/>
                    </a:cubicBezTo>
                    <a:cubicBezTo>
                      <a:pt x="234" y="11"/>
                      <a:pt x="227" y="22"/>
                      <a:pt x="222" y="27"/>
                    </a:cubicBezTo>
                    <a:cubicBezTo>
                      <a:pt x="215" y="34"/>
                      <a:pt x="185" y="54"/>
                      <a:pt x="169" y="56"/>
                    </a:cubicBezTo>
                    <a:cubicBezTo>
                      <a:pt x="165" y="57"/>
                      <a:pt x="161" y="56"/>
                      <a:pt x="158" y="55"/>
                    </a:cubicBezTo>
                    <a:cubicBezTo>
                      <a:pt x="155" y="62"/>
                      <a:pt x="163" y="59"/>
                      <a:pt x="161" y="66"/>
                    </a:cubicBezTo>
                    <a:cubicBezTo>
                      <a:pt x="162" y="68"/>
                      <a:pt x="166" y="66"/>
                      <a:pt x="166" y="68"/>
                    </a:cubicBezTo>
                    <a:cubicBezTo>
                      <a:pt x="164" y="80"/>
                      <a:pt x="176" y="78"/>
                      <a:pt x="176" y="89"/>
                    </a:cubicBezTo>
                    <a:cubicBezTo>
                      <a:pt x="196" y="89"/>
                      <a:pt x="214" y="94"/>
                      <a:pt x="232" y="90"/>
                    </a:cubicBezTo>
                    <a:cubicBezTo>
                      <a:pt x="231" y="79"/>
                      <a:pt x="223" y="75"/>
                      <a:pt x="218" y="68"/>
                    </a:cubicBezTo>
                    <a:cubicBezTo>
                      <a:pt x="217" y="52"/>
                      <a:pt x="220" y="40"/>
                      <a:pt x="226" y="32"/>
                    </a:cubicBezTo>
                    <a:cubicBezTo>
                      <a:pt x="230" y="31"/>
                      <a:pt x="235" y="31"/>
                      <a:pt x="240" y="32"/>
                    </a:cubicBezTo>
                    <a:cubicBezTo>
                      <a:pt x="248" y="53"/>
                      <a:pt x="256" y="74"/>
                      <a:pt x="266" y="93"/>
                    </a:cubicBezTo>
                    <a:cubicBezTo>
                      <a:pt x="275" y="92"/>
                      <a:pt x="282" y="97"/>
                      <a:pt x="289" y="96"/>
                    </a:cubicBezTo>
                    <a:cubicBezTo>
                      <a:pt x="294" y="96"/>
                      <a:pt x="298" y="91"/>
                      <a:pt x="303" y="93"/>
                    </a:cubicBezTo>
                    <a:cubicBezTo>
                      <a:pt x="307" y="87"/>
                      <a:pt x="312" y="79"/>
                      <a:pt x="321" y="81"/>
                    </a:cubicBezTo>
                    <a:cubicBezTo>
                      <a:pt x="324" y="103"/>
                      <a:pt x="312" y="117"/>
                      <a:pt x="300" y="125"/>
                    </a:cubicBezTo>
                    <a:cubicBezTo>
                      <a:pt x="292" y="125"/>
                      <a:pt x="284" y="125"/>
                      <a:pt x="278" y="124"/>
                    </a:cubicBezTo>
                    <a:close/>
                    <a:moveTo>
                      <a:pt x="242" y="122"/>
                    </a:moveTo>
                    <a:cubicBezTo>
                      <a:pt x="226" y="114"/>
                      <a:pt x="213" y="121"/>
                      <a:pt x="193" y="116"/>
                    </a:cubicBezTo>
                    <a:cubicBezTo>
                      <a:pt x="206" y="138"/>
                      <a:pt x="217" y="163"/>
                      <a:pt x="241" y="175"/>
                    </a:cubicBezTo>
                    <a:cubicBezTo>
                      <a:pt x="244" y="161"/>
                      <a:pt x="249" y="138"/>
                      <a:pt x="242" y="12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92" name="Freeform 65">
                <a:extLst>
                  <a:ext uri="{FF2B5EF4-FFF2-40B4-BE49-F238E27FC236}">
                    <a16:creationId xmlns:a16="http://schemas.microsoft.com/office/drawing/2014/main" id="{7B3E68DF-3D84-4FDF-ABCC-2E808857FE5C}"/>
                  </a:ext>
                </a:extLst>
              </p:cNvPr>
              <p:cNvSpPr>
                <a:spLocks/>
              </p:cNvSpPr>
              <p:nvPr/>
            </p:nvSpPr>
            <p:spPr bwMode="auto">
              <a:xfrm rot="16200000">
                <a:off x="4931595" y="3066084"/>
                <a:ext cx="672545" cy="496879"/>
              </a:xfrm>
              <a:custGeom>
                <a:avLst/>
                <a:gdLst>
                  <a:gd name="T0" fmla="*/ 260 w 326"/>
                  <a:gd name="T1" fmla="*/ 148 h 222"/>
                  <a:gd name="T2" fmla="*/ 224 w 326"/>
                  <a:gd name="T3" fmla="*/ 222 h 222"/>
                  <a:gd name="T4" fmla="*/ 220 w 326"/>
                  <a:gd name="T5" fmla="*/ 174 h 222"/>
                  <a:gd name="T6" fmla="*/ 214 w 326"/>
                  <a:gd name="T7" fmla="*/ 140 h 222"/>
                  <a:gd name="T8" fmla="*/ 217 w 326"/>
                  <a:gd name="T9" fmla="*/ 133 h 222"/>
                  <a:gd name="T10" fmla="*/ 197 w 326"/>
                  <a:gd name="T11" fmla="*/ 68 h 222"/>
                  <a:gd name="T12" fmla="*/ 169 w 326"/>
                  <a:gd name="T13" fmla="*/ 80 h 222"/>
                  <a:gd name="T14" fmla="*/ 149 w 326"/>
                  <a:gd name="T15" fmla="*/ 72 h 222"/>
                  <a:gd name="T16" fmla="*/ 108 w 326"/>
                  <a:gd name="T17" fmla="*/ 64 h 222"/>
                  <a:gd name="T18" fmla="*/ 76 w 326"/>
                  <a:gd name="T19" fmla="*/ 60 h 222"/>
                  <a:gd name="T20" fmla="*/ 31 w 326"/>
                  <a:gd name="T21" fmla="*/ 44 h 222"/>
                  <a:gd name="T22" fmla="*/ 17 w 326"/>
                  <a:gd name="T23" fmla="*/ 32 h 222"/>
                  <a:gd name="T24" fmla="*/ 8 w 326"/>
                  <a:gd name="T25" fmla="*/ 32 h 222"/>
                  <a:gd name="T26" fmla="*/ 27 w 326"/>
                  <a:gd name="T27" fmla="*/ 1 h 222"/>
                  <a:gd name="T28" fmla="*/ 60 w 326"/>
                  <a:gd name="T29" fmla="*/ 6 h 222"/>
                  <a:gd name="T30" fmla="*/ 125 w 326"/>
                  <a:gd name="T31" fmla="*/ 41 h 222"/>
                  <a:gd name="T32" fmla="*/ 192 w 326"/>
                  <a:gd name="T33" fmla="*/ 57 h 222"/>
                  <a:gd name="T34" fmla="*/ 187 w 326"/>
                  <a:gd name="T35" fmla="*/ 15 h 222"/>
                  <a:gd name="T36" fmla="*/ 219 w 326"/>
                  <a:gd name="T37" fmla="*/ 5 h 222"/>
                  <a:gd name="T38" fmla="*/ 247 w 326"/>
                  <a:gd name="T39" fmla="*/ 99 h 222"/>
                  <a:gd name="T40" fmla="*/ 272 w 326"/>
                  <a:gd name="T41" fmla="*/ 84 h 222"/>
                  <a:gd name="T42" fmla="*/ 285 w 326"/>
                  <a:gd name="T43" fmla="*/ 84 h 222"/>
                  <a:gd name="T44" fmla="*/ 290 w 326"/>
                  <a:gd name="T45" fmla="*/ 87 h 222"/>
                  <a:gd name="T46" fmla="*/ 310 w 326"/>
                  <a:gd name="T47" fmla="*/ 75 h 222"/>
                  <a:gd name="T48" fmla="*/ 317 w 326"/>
                  <a:gd name="T49" fmla="*/ 68 h 222"/>
                  <a:gd name="T50" fmla="*/ 321 w 326"/>
                  <a:gd name="T51" fmla="*/ 93 h 222"/>
                  <a:gd name="T52" fmla="*/ 305 w 326"/>
                  <a:gd name="T53" fmla="*/ 125 h 222"/>
                  <a:gd name="T54" fmla="*/ 286 w 326"/>
                  <a:gd name="T55" fmla="*/ 143 h 222"/>
                  <a:gd name="T56" fmla="*/ 260 w 326"/>
                  <a:gd name="T57" fmla="*/ 14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6" h="222">
                    <a:moveTo>
                      <a:pt x="260" y="148"/>
                    </a:moveTo>
                    <a:cubicBezTo>
                      <a:pt x="264" y="185"/>
                      <a:pt x="261" y="222"/>
                      <a:pt x="224" y="222"/>
                    </a:cubicBezTo>
                    <a:cubicBezTo>
                      <a:pt x="216" y="211"/>
                      <a:pt x="221" y="192"/>
                      <a:pt x="220" y="174"/>
                    </a:cubicBezTo>
                    <a:cubicBezTo>
                      <a:pt x="220" y="162"/>
                      <a:pt x="218" y="150"/>
                      <a:pt x="214" y="140"/>
                    </a:cubicBezTo>
                    <a:cubicBezTo>
                      <a:pt x="215" y="137"/>
                      <a:pt x="216" y="135"/>
                      <a:pt x="217" y="133"/>
                    </a:cubicBezTo>
                    <a:cubicBezTo>
                      <a:pt x="215" y="109"/>
                      <a:pt x="208" y="86"/>
                      <a:pt x="197" y="68"/>
                    </a:cubicBezTo>
                    <a:cubicBezTo>
                      <a:pt x="191" y="75"/>
                      <a:pt x="184" y="84"/>
                      <a:pt x="169" y="80"/>
                    </a:cubicBezTo>
                    <a:cubicBezTo>
                      <a:pt x="162" y="78"/>
                      <a:pt x="157" y="73"/>
                      <a:pt x="149" y="72"/>
                    </a:cubicBezTo>
                    <a:cubicBezTo>
                      <a:pt x="134" y="70"/>
                      <a:pt x="122" y="66"/>
                      <a:pt x="108" y="64"/>
                    </a:cubicBezTo>
                    <a:cubicBezTo>
                      <a:pt x="97" y="62"/>
                      <a:pt x="86" y="62"/>
                      <a:pt x="76" y="60"/>
                    </a:cubicBezTo>
                    <a:cubicBezTo>
                      <a:pt x="59" y="56"/>
                      <a:pt x="46" y="45"/>
                      <a:pt x="31" y="44"/>
                    </a:cubicBezTo>
                    <a:cubicBezTo>
                      <a:pt x="29" y="37"/>
                      <a:pt x="18" y="40"/>
                      <a:pt x="17" y="32"/>
                    </a:cubicBezTo>
                    <a:cubicBezTo>
                      <a:pt x="13" y="34"/>
                      <a:pt x="12" y="34"/>
                      <a:pt x="8" y="32"/>
                    </a:cubicBezTo>
                    <a:cubicBezTo>
                      <a:pt x="0" y="14"/>
                      <a:pt x="19" y="9"/>
                      <a:pt x="27" y="1"/>
                    </a:cubicBezTo>
                    <a:cubicBezTo>
                      <a:pt x="39" y="2"/>
                      <a:pt x="48" y="5"/>
                      <a:pt x="60" y="6"/>
                    </a:cubicBezTo>
                    <a:cubicBezTo>
                      <a:pt x="79" y="20"/>
                      <a:pt x="108" y="24"/>
                      <a:pt x="125" y="41"/>
                    </a:cubicBezTo>
                    <a:cubicBezTo>
                      <a:pt x="150" y="43"/>
                      <a:pt x="166" y="63"/>
                      <a:pt x="192" y="57"/>
                    </a:cubicBezTo>
                    <a:cubicBezTo>
                      <a:pt x="188" y="44"/>
                      <a:pt x="181" y="30"/>
                      <a:pt x="187" y="15"/>
                    </a:cubicBezTo>
                    <a:cubicBezTo>
                      <a:pt x="196" y="9"/>
                      <a:pt x="208" y="0"/>
                      <a:pt x="219" y="5"/>
                    </a:cubicBezTo>
                    <a:cubicBezTo>
                      <a:pt x="220" y="42"/>
                      <a:pt x="239" y="67"/>
                      <a:pt x="247" y="99"/>
                    </a:cubicBezTo>
                    <a:cubicBezTo>
                      <a:pt x="255" y="98"/>
                      <a:pt x="264" y="89"/>
                      <a:pt x="272" y="84"/>
                    </a:cubicBezTo>
                    <a:cubicBezTo>
                      <a:pt x="277" y="84"/>
                      <a:pt x="281" y="83"/>
                      <a:pt x="285" y="84"/>
                    </a:cubicBezTo>
                    <a:cubicBezTo>
                      <a:pt x="286" y="84"/>
                      <a:pt x="291" y="87"/>
                      <a:pt x="290" y="87"/>
                    </a:cubicBezTo>
                    <a:cubicBezTo>
                      <a:pt x="298" y="86"/>
                      <a:pt x="300" y="76"/>
                      <a:pt x="310" y="75"/>
                    </a:cubicBezTo>
                    <a:cubicBezTo>
                      <a:pt x="312" y="72"/>
                      <a:pt x="313" y="68"/>
                      <a:pt x="317" y="68"/>
                    </a:cubicBezTo>
                    <a:cubicBezTo>
                      <a:pt x="326" y="73"/>
                      <a:pt x="321" y="83"/>
                      <a:pt x="321" y="93"/>
                    </a:cubicBezTo>
                    <a:cubicBezTo>
                      <a:pt x="321" y="102"/>
                      <a:pt x="311" y="118"/>
                      <a:pt x="305" y="125"/>
                    </a:cubicBezTo>
                    <a:cubicBezTo>
                      <a:pt x="300" y="131"/>
                      <a:pt x="292" y="135"/>
                      <a:pt x="286" y="143"/>
                    </a:cubicBezTo>
                    <a:cubicBezTo>
                      <a:pt x="276" y="142"/>
                      <a:pt x="269" y="151"/>
                      <a:pt x="260" y="148"/>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93" name="Freeform 66">
                <a:extLst>
                  <a:ext uri="{FF2B5EF4-FFF2-40B4-BE49-F238E27FC236}">
                    <a16:creationId xmlns:a16="http://schemas.microsoft.com/office/drawing/2014/main" id="{A7D18E60-8FCC-4B7E-8A52-44F5C29E0268}"/>
                  </a:ext>
                </a:extLst>
              </p:cNvPr>
              <p:cNvSpPr>
                <a:spLocks noEditPoints="1"/>
              </p:cNvSpPr>
              <p:nvPr/>
            </p:nvSpPr>
            <p:spPr bwMode="auto">
              <a:xfrm rot="16200000">
                <a:off x="7405093" y="3079032"/>
                <a:ext cx="637407" cy="460648"/>
              </a:xfrm>
              <a:custGeom>
                <a:avLst/>
                <a:gdLst>
                  <a:gd name="T0" fmla="*/ 242 w 309"/>
                  <a:gd name="T1" fmla="*/ 168 h 206"/>
                  <a:gd name="T2" fmla="*/ 232 w 309"/>
                  <a:gd name="T3" fmla="*/ 206 h 206"/>
                  <a:gd name="T4" fmla="*/ 217 w 309"/>
                  <a:gd name="T5" fmla="*/ 155 h 206"/>
                  <a:gd name="T6" fmla="*/ 188 w 309"/>
                  <a:gd name="T7" fmla="*/ 131 h 206"/>
                  <a:gd name="T8" fmla="*/ 183 w 309"/>
                  <a:gd name="T9" fmla="*/ 123 h 206"/>
                  <a:gd name="T10" fmla="*/ 176 w 309"/>
                  <a:gd name="T11" fmla="*/ 120 h 206"/>
                  <a:gd name="T12" fmla="*/ 165 w 309"/>
                  <a:gd name="T13" fmla="*/ 103 h 206"/>
                  <a:gd name="T14" fmla="*/ 171 w 309"/>
                  <a:gd name="T15" fmla="*/ 100 h 206"/>
                  <a:gd name="T16" fmla="*/ 159 w 309"/>
                  <a:gd name="T17" fmla="*/ 97 h 206"/>
                  <a:gd name="T18" fmla="*/ 128 w 309"/>
                  <a:gd name="T19" fmla="*/ 52 h 206"/>
                  <a:gd name="T20" fmla="*/ 125 w 309"/>
                  <a:gd name="T21" fmla="*/ 64 h 206"/>
                  <a:gd name="T22" fmla="*/ 109 w 309"/>
                  <a:gd name="T23" fmla="*/ 73 h 206"/>
                  <a:gd name="T24" fmla="*/ 90 w 309"/>
                  <a:gd name="T25" fmla="*/ 70 h 206"/>
                  <a:gd name="T26" fmla="*/ 70 w 309"/>
                  <a:gd name="T27" fmla="*/ 76 h 206"/>
                  <a:gd name="T28" fmla="*/ 128 w 309"/>
                  <a:gd name="T29" fmla="*/ 110 h 206"/>
                  <a:gd name="T30" fmla="*/ 69 w 309"/>
                  <a:gd name="T31" fmla="*/ 88 h 206"/>
                  <a:gd name="T32" fmla="*/ 53 w 309"/>
                  <a:gd name="T33" fmla="*/ 77 h 206"/>
                  <a:gd name="T34" fmla="*/ 37 w 309"/>
                  <a:gd name="T35" fmla="*/ 75 h 206"/>
                  <a:gd name="T36" fmla="*/ 19 w 309"/>
                  <a:gd name="T37" fmla="*/ 66 h 206"/>
                  <a:gd name="T38" fmla="*/ 0 w 309"/>
                  <a:gd name="T39" fmla="*/ 60 h 206"/>
                  <a:gd name="T40" fmla="*/ 1 w 309"/>
                  <a:gd name="T41" fmla="*/ 48 h 206"/>
                  <a:gd name="T42" fmla="*/ 43 w 309"/>
                  <a:gd name="T43" fmla="*/ 49 h 206"/>
                  <a:gd name="T44" fmla="*/ 69 w 309"/>
                  <a:gd name="T45" fmla="*/ 57 h 206"/>
                  <a:gd name="T46" fmla="*/ 81 w 309"/>
                  <a:gd name="T47" fmla="*/ 42 h 206"/>
                  <a:gd name="T48" fmla="*/ 101 w 309"/>
                  <a:gd name="T49" fmla="*/ 43 h 206"/>
                  <a:gd name="T50" fmla="*/ 117 w 309"/>
                  <a:gd name="T51" fmla="*/ 3 h 206"/>
                  <a:gd name="T52" fmla="*/ 135 w 309"/>
                  <a:gd name="T53" fmla="*/ 17 h 206"/>
                  <a:gd name="T54" fmla="*/ 171 w 309"/>
                  <a:gd name="T55" fmla="*/ 75 h 206"/>
                  <a:gd name="T56" fmla="*/ 182 w 309"/>
                  <a:gd name="T57" fmla="*/ 85 h 206"/>
                  <a:gd name="T58" fmla="*/ 184 w 309"/>
                  <a:gd name="T59" fmla="*/ 78 h 206"/>
                  <a:gd name="T60" fmla="*/ 201 w 309"/>
                  <a:gd name="T61" fmla="*/ 74 h 206"/>
                  <a:gd name="T62" fmla="*/ 200 w 309"/>
                  <a:gd name="T63" fmla="*/ 15 h 206"/>
                  <a:gd name="T64" fmla="*/ 221 w 309"/>
                  <a:gd name="T65" fmla="*/ 19 h 206"/>
                  <a:gd name="T66" fmla="*/ 231 w 309"/>
                  <a:gd name="T67" fmla="*/ 40 h 206"/>
                  <a:gd name="T68" fmla="*/ 214 w 309"/>
                  <a:gd name="T69" fmla="*/ 36 h 206"/>
                  <a:gd name="T70" fmla="*/ 223 w 309"/>
                  <a:gd name="T71" fmla="*/ 74 h 206"/>
                  <a:gd name="T72" fmla="*/ 275 w 309"/>
                  <a:gd name="T73" fmla="*/ 75 h 206"/>
                  <a:gd name="T74" fmla="*/ 296 w 309"/>
                  <a:gd name="T75" fmla="*/ 65 h 206"/>
                  <a:gd name="T76" fmla="*/ 228 w 309"/>
                  <a:gd name="T77" fmla="*/ 91 h 206"/>
                  <a:gd name="T78" fmla="*/ 237 w 309"/>
                  <a:gd name="T79" fmla="*/ 137 h 206"/>
                  <a:gd name="T80" fmla="*/ 267 w 309"/>
                  <a:gd name="T81" fmla="*/ 156 h 206"/>
                  <a:gd name="T82" fmla="*/ 292 w 309"/>
                  <a:gd name="T83" fmla="*/ 173 h 206"/>
                  <a:gd name="T84" fmla="*/ 305 w 309"/>
                  <a:gd name="T85" fmla="*/ 176 h 206"/>
                  <a:gd name="T86" fmla="*/ 289 w 309"/>
                  <a:gd name="T87" fmla="*/ 200 h 206"/>
                  <a:gd name="T88" fmla="*/ 271 w 309"/>
                  <a:gd name="T89" fmla="*/ 188 h 206"/>
                  <a:gd name="T90" fmla="*/ 242 w 309"/>
                  <a:gd name="T91" fmla="*/ 168 h 206"/>
                  <a:gd name="T92" fmla="*/ 205 w 309"/>
                  <a:gd name="T93" fmla="*/ 92 h 206"/>
                  <a:gd name="T94" fmla="*/ 180 w 309"/>
                  <a:gd name="T95" fmla="*/ 91 h 206"/>
                  <a:gd name="T96" fmla="*/ 173 w 309"/>
                  <a:gd name="T97" fmla="*/ 99 h 206"/>
                  <a:gd name="T98" fmla="*/ 210 w 309"/>
                  <a:gd name="T99" fmla="*/ 120 h 206"/>
                  <a:gd name="T100" fmla="*/ 205 w 309"/>
                  <a:gd name="T101"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9" h="206">
                    <a:moveTo>
                      <a:pt x="242" y="168"/>
                    </a:moveTo>
                    <a:cubicBezTo>
                      <a:pt x="240" y="181"/>
                      <a:pt x="244" y="200"/>
                      <a:pt x="232" y="206"/>
                    </a:cubicBezTo>
                    <a:cubicBezTo>
                      <a:pt x="210" y="203"/>
                      <a:pt x="224" y="176"/>
                      <a:pt x="217" y="155"/>
                    </a:cubicBezTo>
                    <a:cubicBezTo>
                      <a:pt x="212" y="141"/>
                      <a:pt x="197" y="139"/>
                      <a:pt x="188" y="131"/>
                    </a:cubicBezTo>
                    <a:cubicBezTo>
                      <a:pt x="186" y="129"/>
                      <a:pt x="186" y="125"/>
                      <a:pt x="183" y="123"/>
                    </a:cubicBezTo>
                    <a:cubicBezTo>
                      <a:pt x="181" y="121"/>
                      <a:pt x="178" y="122"/>
                      <a:pt x="176" y="120"/>
                    </a:cubicBezTo>
                    <a:cubicBezTo>
                      <a:pt x="169" y="116"/>
                      <a:pt x="166" y="106"/>
                      <a:pt x="165" y="103"/>
                    </a:cubicBezTo>
                    <a:cubicBezTo>
                      <a:pt x="165" y="100"/>
                      <a:pt x="168" y="101"/>
                      <a:pt x="171" y="100"/>
                    </a:cubicBezTo>
                    <a:cubicBezTo>
                      <a:pt x="168" y="98"/>
                      <a:pt x="161" y="100"/>
                      <a:pt x="159" y="97"/>
                    </a:cubicBezTo>
                    <a:cubicBezTo>
                      <a:pt x="147" y="84"/>
                      <a:pt x="137" y="68"/>
                      <a:pt x="128" y="52"/>
                    </a:cubicBezTo>
                    <a:cubicBezTo>
                      <a:pt x="126" y="55"/>
                      <a:pt x="125" y="59"/>
                      <a:pt x="125" y="64"/>
                    </a:cubicBezTo>
                    <a:cubicBezTo>
                      <a:pt x="118" y="66"/>
                      <a:pt x="116" y="72"/>
                      <a:pt x="109" y="73"/>
                    </a:cubicBezTo>
                    <a:cubicBezTo>
                      <a:pt x="104" y="74"/>
                      <a:pt x="97" y="70"/>
                      <a:pt x="90" y="70"/>
                    </a:cubicBezTo>
                    <a:cubicBezTo>
                      <a:pt x="83" y="71"/>
                      <a:pt x="77" y="76"/>
                      <a:pt x="70" y="76"/>
                    </a:cubicBezTo>
                    <a:cubicBezTo>
                      <a:pt x="87" y="90"/>
                      <a:pt x="114" y="93"/>
                      <a:pt x="128" y="110"/>
                    </a:cubicBezTo>
                    <a:cubicBezTo>
                      <a:pt x="112" y="98"/>
                      <a:pt x="89" y="97"/>
                      <a:pt x="69" y="88"/>
                    </a:cubicBezTo>
                    <a:cubicBezTo>
                      <a:pt x="63" y="85"/>
                      <a:pt x="59" y="79"/>
                      <a:pt x="53" y="77"/>
                    </a:cubicBezTo>
                    <a:cubicBezTo>
                      <a:pt x="48" y="76"/>
                      <a:pt x="42" y="77"/>
                      <a:pt x="37" y="75"/>
                    </a:cubicBezTo>
                    <a:cubicBezTo>
                      <a:pt x="31" y="73"/>
                      <a:pt x="25" y="67"/>
                      <a:pt x="19" y="66"/>
                    </a:cubicBezTo>
                    <a:cubicBezTo>
                      <a:pt x="12" y="64"/>
                      <a:pt x="4" y="67"/>
                      <a:pt x="0" y="60"/>
                    </a:cubicBezTo>
                    <a:cubicBezTo>
                      <a:pt x="1" y="56"/>
                      <a:pt x="1" y="53"/>
                      <a:pt x="1" y="48"/>
                    </a:cubicBezTo>
                    <a:cubicBezTo>
                      <a:pt x="13" y="39"/>
                      <a:pt x="28" y="45"/>
                      <a:pt x="43" y="49"/>
                    </a:cubicBezTo>
                    <a:cubicBezTo>
                      <a:pt x="52" y="52"/>
                      <a:pt x="61" y="54"/>
                      <a:pt x="69" y="57"/>
                    </a:cubicBezTo>
                    <a:cubicBezTo>
                      <a:pt x="73" y="50"/>
                      <a:pt x="73" y="43"/>
                      <a:pt x="81" y="42"/>
                    </a:cubicBezTo>
                    <a:cubicBezTo>
                      <a:pt x="88" y="40"/>
                      <a:pt x="94" y="47"/>
                      <a:pt x="101" y="43"/>
                    </a:cubicBezTo>
                    <a:cubicBezTo>
                      <a:pt x="94" y="25"/>
                      <a:pt x="97" y="0"/>
                      <a:pt x="117" y="3"/>
                    </a:cubicBezTo>
                    <a:cubicBezTo>
                      <a:pt x="126" y="5"/>
                      <a:pt x="127" y="16"/>
                      <a:pt x="135" y="17"/>
                    </a:cubicBezTo>
                    <a:cubicBezTo>
                      <a:pt x="144" y="39"/>
                      <a:pt x="162" y="53"/>
                      <a:pt x="171" y="75"/>
                    </a:cubicBezTo>
                    <a:cubicBezTo>
                      <a:pt x="176" y="77"/>
                      <a:pt x="181" y="79"/>
                      <a:pt x="182" y="85"/>
                    </a:cubicBezTo>
                    <a:cubicBezTo>
                      <a:pt x="185" y="84"/>
                      <a:pt x="182" y="79"/>
                      <a:pt x="184" y="78"/>
                    </a:cubicBezTo>
                    <a:cubicBezTo>
                      <a:pt x="190" y="77"/>
                      <a:pt x="194" y="74"/>
                      <a:pt x="201" y="74"/>
                    </a:cubicBezTo>
                    <a:cubicBezTo>
                      <a:pt x="197" y="59"/>
                      <a:pt x="186" y="27"/>
                      <a:pt x="200" y="15"/>
                    </a:cubicBezTo>
                    <a:cubicBezTo>
                      <a:pt x="208" y="15"/>
                      <a:pt x="214" y="17"/>
                      <a:pt x="221" y="19"/>
                    </a:cubicBezTo>
                    <a:cubicBezTo>
                      <a:pt x="225" y="25"/>
                      <a:pt x="227" y="33"/>
                      <a:pt x="231" y="40"/>
                    </a:cubicBezTo>
                    <a:cubicBezTo>
                      <a:pt x="226" y="41"/>
                      <a:pt x="221" y="35"/>
                      <a:pt x="214" y="36"/>
                    </a:cubicBezTo>
                    <a:cubicBezTo>
                      <a:pt x="213" y="49"/>
                      <a:pt x="217" y="64"/>
                      <a:pt x="223" y="74"/>
                    </a:cubicBezTo>
                    <a:cubicBezTo>
                      <a:pt x="238" y="77"/>
                      <a:pt x="259" y="78"/>
                      <a:pt x="275" y="75"/>
                    </a:cubicBezTo>
                    <a:cubicBezTo>
                      <a:pt x="280" y="70"/>
                      <a:pt x="287" y="55"/>
                      <a:pt x="296" y="65"/>
                    </a:cubicBezTo>
                    <a:cubicBezTo>
                      <a:pt x="291" y="92"/>
                      <a:pt x="255" y="86"/>
                      <a:pt x="228" y="91"/>
                    </a:cubicBezTo>
                    <a:cubicBezTo>
                      <a:pt x="230" y="107"/>
                      <a:pt x="229" y="126"/>
                      <a:pt x="237" y="137"/>
                    </a:cubicBezTo>
                    <a:cubicBezTo>
                      <a:pt x="243" y="146"/>
                      <a:pt x="257" y="150"/>
                      <a:pt x="267" y="156"/>
                    </a:cubicBezTo>
                    <a:cubicBezTo>
                      <a:pt x="275" y="161"/>
                      <a:pt x="283" y="169"/>
                      <a:pt x="292" y="173"/>
                    </a:cubicBezTo>
                    <a:cubicBezTo>
                      <a:pt x="296" y="175"/>
                      <a:pt x="301" y="176"/>
                      <a:pt x="305" y="176"/>
                    </a:cubicBezTo>
                    <a:cubicBezTo>
                      <a:pt x="309" y="189"/>
                      <a:pt x="299" y="201"/>
                      <a:pt x="289" y="200"/>
                    </a:cubicBezTo>
                    <a:cubicBezTo>
                      <a:pt x="283" y="200"/>
                      <a:pt x="277" y="192"/>
                      <a:pt x="271" y="188"/>
                    </a:cubicBezTo>
                    <a:cubicBezTo>
                      <a:pt x="260" y="179"/>
                      <a:pt x="251" y="176"/>
                      <a:pt x="242" y="168"/>
                    </a:cubicBezTo>
                    <a:close/>
                    <a:moveTo>
                      <a:pt x="205" y="92"/>
                    </a:moveTo>
                    <a:cubicBezTo>
                      <a:pt x="196" y="93"/>
                      <a:pt x="187" y="95"/>
                      <a:pt x="180" y="91"/>
                    </a:cubicBezTo>
                    <a:cubicBezTo>
                      <a:pt x="180" y="95"/>
                      <a:pt x="176" y="97"/>
                      <a:pt x="173" y="99"/>
                    </a:cubicBezTo>
                    <a:cubicBezTo>
                      <a:pt x="187" y="104"/>
                      <a:pt x="196" y="115"/>
                      <a:pt x="210" y="120"/>
                    </a:cubicBezTo>
                    <a:cubicBezTo>
                      <a:pt x="209" y="110"/>
                      <a:pt x="208" y="101"/>
                      <a:pt x="205" y="92"/>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94" name="Freeform 68">
                <a:extLst>
                  <a:ext uri="{FF2B5EF4-FFF2-40B4-BE49-F238E27FC236}">
                    <a16:creationId xmlns:a16="http://schemas.microsoft.com/office/drawing/2014/main" id="{263647AC-A62B-4717-B863-A69D47DA719E}"/>
                  </a:ext>
                </a:extLst>
              </p:cNvPr>
              <p:cNvSpPr>
                <a:spLocks/>
              </p:cNvSpPr>
              <p:nvPr/>
            </p:nvSpPr>
            <p:spPr bwMode="auto">
              <a:xfrm rot="16200000">
                <a:off x="8105749" y="3026153"/>
                <a:ext cx="550755" cy="574517"/>
              </a:xfrm>
              <a:custGeom>
                <a:avLst/>
                <a:gdLst>
                  <a:gd name="T0" fmla="*/ 185 w 267"/>
                  <a:gd name="T1" fmla="*/ 135 h 257"/>
                  <a:gd name="T2" fmla="*/ 186 w 267"/>
                  <a:gd name="T3" fmla="*/ 183 h 257"/>
                  <a:gd name="T4" fmla="*/ 151 w 267"/>
                  <a:gd name="T5" fmla="*/ 178 h 257"/>
                  <a:gd name="T6" fmla="*/ 139 w 267"/>
                  <a:gd name="T7" fmla="*/ 141 h 257"/>
                  <a:gd name="T8" fmla="*/ 131 w 267"/>
                  <a:gd name="T9" fmla="*/ 133 h 257"/>
                  <a:gd name="T10" fmla="*/ 94 w 267"/>
                  <a:gd name="T11" fmla="*/ 188 h 257"/>
                  <a:gd name="T12" fmla="*/ 74 w 267"/>
                  <a:gd name="T13" fmla="*/ 240 h 257"/>
                  <a:gd name="T14" fmla="*/ 55 w 267"/>
                  <a:gd name="T15" fmla="*/ 256 h 257"/>
                  <a:gd name="T16" fmla="*/ 55 w 267"/>
                  <a:gd name="T17" fmla="*/ 245 h 257"/>
                  <a:gd name="T18" fmla="*/ 49 w 267"/>
                  <a:gd name="T19" fmla="*/ 179 h 257"/>
                  <a:gd name="T20" fmla="*/ 54 w 267"/>
                  <a:gd name="T21" fmla="*/ 175 h 257"/>
                  <a:gd name="T22" fmla="*/ 88 w 267"/>
                  <a:gd name="T23" fmla="*/ 115 h 257"/>
                  <a:gd name="T24" fmla="*/ 8 w 267"/>
                  <a:gd name="T25" fmla="*/ 62 h 257"/>
                  <a:gd name="T26" fmla="*/ 16 w 267"/>
                  <a:gd name="T27" fmla="*/ 28 h 257"/>
                  <a:gd name="T28" fmla="*/ 73 w 267"/>
                  <a:gd name="T29" fmla="*/ 0 h 257"/>
                  <a:gd name="T30" fmla="*/ 73 w 267"/>
                  <a:gd name="T31" fmla="*/ 5 h 257"/>
                  <a:gd name="T32" fmla="*/ 60 w 267"/>
                  <a:gd name="T33" fmla="*/ 30 h 257"/>
                  <a:gd name="T34" fmla="*/ 67 w 267"/>
                  <a:gd name="T35" fmla="*/ 60 h 257"/>
                  <a:gd name="T36" fmla="*/ 73 w 267"/>
                  <a:gd name="T37" fmla="*/ 61 h 257"/>
                  <a:gd name="T38" fmla="*/ 74 w 267"/>
                  <a:gd name="T39" fmla="*/ 65 h 257"/>
                  <a:gd name="T40" fmla="*/ 109 w 267"/>
                  <a:gd name="T41" fmla="*/ 73 h 257"/>
                  <a:gd name="T42" fmla="*/ 105 w 267"/>
                  <a:gd name="T43" fmla="*/ 55 h 257"/>
                  <a:gd name="T44" fmla="*/ 148 w 267"/>
                  <a:gd name="T45" fmla="*/ 20 h 257"/>
                  <a:gd name="T46" fmla="*/ 147 w 267"/>
                  <a:gd name="T47" fmla="*/ 42 h 257"/>
                  <a:gd name="T48" fmla="*/ 176 w 267"/>
                  <a:gd name="T49" fmla="*/ 93 h 257"/>
                  <a:gd name="T50" fmla="*/ 193 w 267"/>
                  <a:gd name="T51" fmla="*/ 100 h 257"/>
                  <a:gd name="T52" fmla="*/ 201 w 267"/>
                  <a:gd name="T53" fmla="*/ 101 h 257"/>
                  <a:gd name="T54" fmla="*/ 252 w 267"/>
                  <a:gd name="T55" fmla="*/ 111 h 257"/>
                  <a:gd name="T56" fmla="*/ 262 w 267"/>
                  <a:gd name="T57" fmla="*/ 87 h 257"/>
                  <a:gd name="T58" fmla="*/ 254 w 267"/>
                  <a:gd name="T59" fmla="*/ 137 h 257"/>
                  <a:gd name="T60" fmla="*/ 225 w 267"/>
                  <a:gd name="T61" fmla="*/ 143 h 257"/>
                  <a:gd name="T62" fmla="*/ 185 w 267"/>
                  <a:gd name="T63" fmla="*/ 1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7" h="257">
                    <a:moveTo>
                      <a:pt x="185" y="135"/>
                    </a:moveTo>
                    <a:cubicBezTo>
                      <a:pt x="187" y="147"/>
                      <a:pt x="189" y="162"/>
                      <a:pt x="186" y="183"/>
                    </a:cubicBezTo>
                    <a:cubicBezTo>
                      <a:pt x="180" y="194"/>
                      <a:pt x="147" y="199"/>
                      <a:pt x="151" y="178"/>
                    </a:cubicBezTo>
                    <a:cubicBezTo>
                      <a:pt x="143" y="169"/>
                      <a:pt x="143" y="156"/>
                      <a:pt x="139" y="141"/>
                    </a:cubicBezTo>
                    <a:cubicBezTo>
                      <a:pt x="137" y="138"/>
                      <a:pt x="134" y="135"/>
                      <a:pt x="131" y="133"/>
                    </a:cubicBezTo>
                    <a:cubicBezTo>
                      <a:pt x="116" y="145"/>
                      <a:pt x="98" y="168"/>
                      <a:pt x="94" y="188"/>
                    </a:cubicBezTo>
                    <a:cubicBezTo>
                      <a:pt x="90" y="207"/>
                      <a:pt x="80" y="223"/>
                      <a:pt x="74" y="240"/>
                    </a:cubicBezTo>
                    <a:cubicBezTo>
                      <a:pt x="68" y="245"/>
                      <a:pt x="68" y="257"/>
                      <a:pt x="55" y="256"/>
                    </a:cubicBezTo>
                    <a:cubicBezTo>
                      <a:pt x="53" y="254"/>
                      <a:pt x="53" y="247"/>
                      <a:pt x="55" y="245"/>
                    </a:cubicBezTo>
                    <a:cubicBezTo>
                      <a:pt x="45" y="227"/>
                      <a:pt x="42" y="201"/>
                      <a:pt x="49" y="179"/>
                    </a:cubicBezTo>
                    <a:cubicBezTo>
                      <a:pt x="51" y="178"/>
                      <a:pt x="52" y="176"/>
                      <a:pt x="54" y="175"/>
                    </a:cubicBezTo>
                    <a:cubicBezTo>
                      <a:pt x="59" y="148"/>
                      <a:pt x="80" y="138"/>
                      <a:pt x="88" y="115"/>
                    </a:cubicBezTo>
                    <a:cubicBezTo>
                      <a:pt x="53" y="107"/>
                      <a:pt x="10" y="100"/>
                      <a:pt x="8" y="62"/>
                    </a:cubicBezTo>
                    <a:cubicBezTo>
                      <a:pt x="0" y="49"/>
                      <a:pt x="13" y="38"/>
                      <a:pt x="16" y="28"/>
                    </a:cubicBezTo>
                    <a:cubicBezTo>
                      <a:pt x="30" y="13"/>
                      <a:pt x="61" y="16"/>
                      <a:pt x="73" y="0"/>
                    </a:cubicBezTo>
                    <a:cubicBezTo>
                      <a:pt x="73" y="2"/>
                      <a:pt x="67" y="6"/>
                      <a:pt x="73" y="5"/>
                    </a:cubicBezTo>
                    <a:cubicBezTo>
                      <a:pt x="69" y="14"/>
                      <a:pt x="63" y="20"/>
                      <a:pt x="60" y="30"/>
                    </a:cubicBezTo>
                    <a:cubicBezTo>
                      <a:pt x="63" y="41"/>
                      <a:pt x="58" y="53"/>
                      <a:pt x="67" y="60"/>
                    </a:cubicBezTo>
                    <a:cubicBezTo>
                      <a:pt x="68" y="60"/>
                      <a:pt x="72" y="60"/>
                      <a:pt x="73" y="61"/>
                    </a:cubicBezTo>
                    <a:cubicBezTo>
                      <a:pt x="74" y="61"/>
                      <a:pt x="74" y="64"/>
                      <a:pt x="74" y="65"/>
                    </a:cubicBezTo>
                    <a:cubicBezTo>
                      <a:pt x="85" y="70"/>
                      <a:pt x="99" y="72"/>
                      <a:pt x="109" y="73"/>
                    </a:cubicBezTo>
                    <a:cubicBezTo>
                      <a:pt x="109" y="70"/>
                      <a:pt x="107" y="60"/>
                      <a:pt x="105" y="55"/>
                    </a:cubicBezTo>
                    <a:cubicBezTo>
                      <a:pt x="112" y="34"/>
                      <a:pt x="122" y="20"/>
                      <a:pt x="148" y="20"/>
                    </a:cubicBezTo>
                    <a:cubicBezTo>
                      <a:pt x="158" y="25"/>
                      <a:pt x="153" y="37"/>
                      <a:pt x="147" y="42"/>
                    </a:cubicBezTo>
                    <a:cubicBezTo>
                      <a:pt x="155" y="61"/>
                      <a:pt x="161" y="81"/>
                      <a:pt x="176" y="93"/>
                    </a:cubicBezTo>
                    <a:cubicBezTo>
                      <a:pt x="183" y="91"/>
                      <a:pt x="187" y="98"/>
                      <a:pt x="193" y="100"/>
                    </a:cubicBezTo>
                    <a:cubicBezTo>
                      <a:pt x="195" y="101"/>
                      <a:pt x="198" y="100"/>
                      <a:pt x="201" y="101"/>
                    </a:cubicBezTo>
                    <a:cubicBezTo>
                      <a:pt x="215" y="106"/>
                      <a:pt x="233" y="119"/>
                      <a:pt x="252" y="111"/>
                    </a:cubicBezTo>
                    <a:cubicBezTo>
                      <a:pt x="254" y="102"/>
                      <a:pt x="251" y="87"/>
                      <a:pt x="262" y="87"/>
                    </a:cubicBezTo>
                    <a:cubicBezTo>
                      <a:pt x="260" y="108"/>
                      <a:pt x="267" y="123"/>
                      <a:pt x="254" y="137"/>
                    </a:cubicBezTo>
                    <a:cubicBezTo>
                      <a:pt x="246" y="138"/>
                      <a:pt x="235" y="153"/>
                      <a:pt x="225" y="143"/>
                    </a:cubicBezTo>
                    <a:cubicBezTo>
                      <a:pt x="214" y="146"/>
                      <a:pt x="198" y="137"/>
                      <a:pt x="185" y="13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95" name="Freeform 69">
                <a:extLst>
                  <a:ext uri="{FF2B5EF4-FFF2-40B4-BE49-F238E27FC236}">
                    <a16:creationId xmlns:a16="http://schemas.microsoft.com/office/drawing/2014/main" id="{BCCA8C1D-B156-4702-BE9A-B75F07F834AB}"/>
                  </a:ext>
                </a:extLst>
              </p:cNvPr>
              <p:cNvSpPr>
                <a:spLocks/>
              </p:cNvSpPr>
              <p:nvPr/>
            </p:nvSpPr>
            <p:spPr bwMode="auto">
              <a:xfrm rot="16200000">
                <a:off x="6954396" y="3054352"/>
                <a:ext cx="441526" cy="408890"/>
              </a:xfrm>
              <a:custGeom>
                <a:avLst/>
                <a:gdLst>
                  <a:gd name="T0" fmla="*/ 176 w 214"/>
                  <a:gd name="T1" fmla="*/ 134 h 182"/>
                  <a:gd name="T2" fmla="*/ 162 w 214"/>
                  <a:gd name="T3" fmla="*/ 86 h 182"/>
                  <a:gd name="T4" fmla="*/ 149 w 214"/>
                  <a:gd name="T5" fmla="*/ 80 h 182"/>
                  <a:gd name="T6" fmla="*/ 125 w 214"/>
                  <a:gd name="T7" fmla="*/ 56 h 182"/>
                  <a:gd name="T8" fmla="*/ 141 w 214"/>
                  <a:gd name="T9" fmla="*/ 121 h 182"/>
                  <a:gd name="T10" fmla="*/ 127 w 214"/>
                  <a:gd name="T11" fmla="*/ 128 h 182"/>
                  <a:gd name="T12" fmla="*/ 92 w 214"/>
                  <a:gd name="T13" fmla="*/ 92 h 182"/>
                  <a:gd name="T14" fmla="*/ 102 w 214"/>
                  <a:gd name="T15" fmla="*/ 157 h 182"/>
                  <a:gd name="T16" fmla="*/ 90 w 214"/>
                  <a:gd name="T17" fmla="*/ 179 h 182"/>
                  <a:gd name="T18" fmla="*/ 71 w 214"/>
                  <a:gd name="T19" fmla="*/ 171 h 182"/>
                  <a:gd name="T20" fmla="*/ 69 w 214"/>
                  <a:gd name="T21" fmla="*/ 133 h 182"/>
                  <a:gd name="T22" fmla="*/ 56 w 214"/>
                  <a:gd name="T23" fmla="*/ 110 h 182"/>
                  <a:gd name="T24" fmla="*/ 3 w 214"/>
                  <a:gd name="T25" fmla="*/ 73 h 182"/>
                  <a:gd name="T26" fmla="*/ 5 w 214"/>
                  <a:gd name="T27" fmla="*/ 53 h 182"/>
                  <a:gd name="T28" fmla="*/ 52 w 214"/>
                  <a:gd name="T29" fmla="*/ 72 h 182"/>
                  <a:gd name="T30" fmla="*/ 35 w 214"/>
                  <a:gd name="T31" fmla="*/ 21 h 182"/>
                  <a:gd name="T32" fmla="*/ 65 w 214"/>
                  <a:gd name="T33" fmla="*/ 27 h 182"/>
                  <a:gd name="T34" fmla="*/ 117 w 214"/>
                  <a:gd name="T35" fmla="*/ 94 h 182"/>
                  <a:gd name="T36" fmla="*/ 114 w 214"/>
                  <a:gd name="T37" fmla="*/ 38 h 182"/>
                  <a:gd name="T38" fmla="*/ 158 w 214"/>
                  <a:gd name="T39" fmla="*/ 57 h 182"/>
                  <a:gd name="T40" fmla="*/ 155 w 214"/>
                  <a:gd name="T41" fmla="*/ 23 h 182"/>
                  <a:gd name="T42" fmla="*/ 189 w 214"/>
                  <a:gd name="T43" fmla="*/ 5 h 182"/>
                  <a:gd name="T44" fmla="*/ 207 w 214"/>
                  <a:gd name="T45" fmla="*/ 120 h 182"/>
                  <a:gd name="T46" fmla="*/ 196 w 214"/>
                  <a:gd name="T47" fmla="*/ 134 h 182"/>
                  <a:gd name="T48" fmla="*/ 176 w 214"/>
                  <a:gd name="T49" fmla="*/ 13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4" h="182">
                    <a:moveTo>
                      <a:pt x="176" y="134"/>
                    </a:moveTo>
                    <a:cubicBezTo>
                      <a:pt x="171" y="118"/>
                      <a:pt x="164" y="105"/>
                      <a:pt x="162" y="86"/>
                    </a:cubicBezTo>
                    <a:cubicBezTo>
                      <a:pt x="158" y="83"/>
                      <a:pt x="153" y="82"/>
                      <a:pt x="149" y="80"/>
                    </a:cubicBezTo>
                    <a:cubicBezTo>
                      <a:pt x="146" y="67"/>
                      <a:pt x="132" y="64"/>
                      <a:pt x="125" y="56"/>
                    </a:cubicBezTo>
                    <a:cubicBezTo>
                      <a:pt x="128" y="80"/>
                      <a:pt x="136" y="99"/>
                      <a:pt x="141" y="121"/>
                    </a:cubicBezTo>
                    <a:cubicBezTo>
                      <a:pt x="137" y="124"/>
                      <a:pt x="135" y="129"/>
                      <a:pt x="127" y="128"/>
                    </a:cubicBezTo>
                    <a:cubicBezTo>
                      <a:pt x="117" y="114"/>
                      <a:pt x="103" y="105"/>
                      <a:pt x="92" y="92"/>
                    </a:cubicBezTo>
                    <a:cubicBezTo>
                      <a:pt x="91" y="114"/>
                      <a:pt x="104" y="131"/>
                      <a:pt x="102" y="157"/>
                    </a:cubicBezTo>
                    <a:cubicBezTo>
                      <a:pt x="101" y="165"/>
                      <a:pt x="96" y="177"/>
                      <a:pt x="90" y="179"/>
                    </a:cubicBezTo>
                    <a:cubicBezTo>
                      <a:pt x="80" y="182"/>
                      <a:pt x="76" y="175"/>
                      <a:pt x="71" y="171"/>
                    </a:cubicBezTo>
                    <a:cubicBezTo>
                      <a:pt x="74" y="162"/>
                      <a:pt x="70" y="145"/>
                      <a:pt x="69" y="133"/>
                    </a:cubicBezTo>
                    <a:cubicBezTo>
                      <a:pt x="68" y="118"/>
                      <a:pt x="67" y="118"/>
                      <a:pt x="56" y="110"/>
                    </a:cubicBezTo>
                    <a:cubicBezTo>
                      <a:pt x="41" y="97"/>
                      <a:pt x="19" y="83"/>
                      <a:pt x="3" y="73"/>
                    </a:cubicBezTo>
                    <a:cubicBezTo>
                      <a:pt x="5" y="65"/>
                      <a:pt x="0" y="59"/>
                      <a:pt x="5" y="53"/>
                    </a:cubicBezTo>
                    <a:cubicBezTo>
                      <a:pt x="27" y="47"/>
                      <a:pt x="37" y="64"/>
                      <a:pt x="52" y="72"/>
                    </a:cubicBezTo>
                    <a:cubicBezTo>
                      <a:pt x="50" y="52"/>
                      <a:pt x="32" y="43"/>
                      <a:pt x="35" y="21"/>
                    </a:cubicBezTo>
                    <a:cubicBezTo>
                      <a:pt x="48" y="21"/>
                      <a:pt x="58" y="22"/>
                      <a:pt x="65" y="27"/>
                    </a:cubicBezTo>
                    <a:cubicBezTo>
                      <a:pt x="76" y="55"/>
                      <a:pt x="100" y="71"/>
                      <a:pt x="117" y="94"/>
                    </a:cubicBezTo>
                    <a:cubicBezTo>
                      <a:pt x="111" y="79"/>
                      <a:pt x="96" y="51"/>
                      <a:pt x="114" y="38"/>
                    </a:cubicBezTo>
                    <a:cubicBezTo>
                      <a:pt x="137" y="37"/>
                      <a:pt x="143" y="51"/>
                      <a:pt x="158" y="57"/>
                    </a:cubicBezTo>
                    <a:cubicBezTo>
                      <a:pt x="157" y="46"/>
                      <a:pt x="156" y="37"/>
                      <a:pt x="155" y="23"/>
                    </a:cubicBezTo>
                    <a:cubicBezTo>
                      <a:pt x="163" y="14"/>
                      <a:pt x="174" y="0"/>
                      <a:pt x="189" y="5"/>
                    </a:cubicBezTo>
                    <a:cubicBezTo>
                      <a:pt x="180" y="49"/>
                      <a:pt x="214" y="76"/>
                      <a:pt x="207" y="120"/>
                    </a:cubicBezTo>
                    <a:cubicBezTo>
                      <a:pt x="204" y="125"/>
                      <a:pt x="201" y="131"/>
                      <a:pt x="196" y="134"/>
                    </a:cubicBezTo>
                    <a:cubicBezTo>
                      <a:pt x="187" y="132"/>
                      <a:pt x="185" y="135"/>
                      <a:pt x="176" y="13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96" name="Freeform 70">
                <a:extLst>
                  <a:ext uri="{FF2B5EF4-FFF2-40B4-BE49-F238E27FC236}">
                    <a16:creationId xmlns:a16="http://schemas.microsoft.com/office/drawing/2014/main" id="{9A256D57-8630-4BB4-A234-A99F05B2B554}"/>
                  </a:ext>
                </a:extLst>
              </p:cNvPr>
              <p:cNvSpPr>
                <a:spLocks noEditPoints="1"/>
              </p:cNvSpPr>
              <p:nvPr/>
            </p:nvSpPr>
            <p:spPr bwMode="auto">
              <a:xfrm rot="16200000">
                <a:off x="5668838" y="3040726"/>
                <a:ext cx="486840" cy="543462"/>
              </a:xfrm>
              <a:custGeom>
                <a:avLst/>
                <a:gdLst>
                  <a:gd name="T0" fmla="*/ 196 w 236"/>
                  <a:gd name="T1" fmla="*/ 175 h 242"/>
                  <a:gd name="T2" fmla="*/ 199 w 236"/>
                  <a:gd name="T3" fmla="*/ 169 h 242"/>
                  <a:gd name="T4" fmla="*/ 176 w 236"/>
                  <a:gd name="T5" fmla="*/ 100 h 242"/>
                  <a:gd name="T6" fmla="*/ 140 w 236"/>
                  <a:gd name="T7" fmla="*/ 97 h 242"/>
                  <a:gd name="T8" fmla="*/ 146 w 236"/>
                  <a:gd name="T9" fmla="*/ 127 h 242"/>
                  <a:gd name="T10" fmla="*/ 174 w 236"/>
                  <a:gd name="T11" fmla="*/ 133 h 242"/>
                  <a:gd name="T12" fmla="*/ 174 w 236"/>
                  <a:gd name="T13" fmla="*/ 150 h 242"/>
                  <a:gd name="T14" fmla="*/ 148 w 236"/>
                  <a:gd name="T15" fmla="*/ 147 h 242"/>
                  <a:gd name="T16" fmla="*/ 144 w 236"/>
                  <a:gd name="T17" fmla="*/ 174 h 242"/>
                  <a:gd name="T18" fmla="*/ 146 w 236"/>
                  <a:gd name="T19" fmla="*/ 180 h 242"/>
                  <a:gd name="T20" fmla="*/ 142 w 236"/>
                  <a:gd name="T21" fmla="*/ 195 h 242"/>
                  <a:gd name="T22" fmla="*/ 141 w 236"/>
                  <a:gd name="T23" fmla="*/ 210 h 242"/>
                  <a:gd name="T24" fmla="*/ 124 w 236"/>
                  <a:gd name="T25" fmla="*/ 233 h 242"/>
                  <a:gd name="T26" fmla="*/ 111 w 236"/>
                  <a:gd name="T27" fmla="*/ 242 h 242"/>
                  <a:gd name="T28" fmla="*/ 20 w 236"/>
                  <a:gd name="T29" fmla="*/ 202 h 242"/>
                  <a:gd name="T30" fmla="*/ 7 w 236"/>
                  <a:gd name="T31" fmla="*/ 197 h 242"/>
                  <a:gd name="T32" fmla="*/ 0 w 236"/>
                  <a:gd name="T33" fmla="*/ 187 h 242"/>
                  <a:gd name="T34" fmla="*/ 16 w 236"/>
                  <a:gd name="T35" fmla="*/ 163 h 242"/>
                  <a:gd name="T36" fmla="*/ 20 w 236"/>
                  <a:gd name="T37" fmla="*/ 127 h 242"/>
                  <a:gd name="T38" fmla="*/ 19 w 236"/>
                  <a:gd name="T39" fmla="*/ 100 h 242"/>
                  <a:gd name="T40" fmla="*/ 15 w 236"/>
                  <a:gd name="T41" fmla="*/ 84 h 242"/>
                  <a:gd name="T42" fmla="*/ 6 w 236"/>
                  <a:gd name="T43" fmla="*/ 52 h 242"/>
                  <a:gd name="T44" fmla="*/ 13 w 236"/>
                  <a:gd name="T45" fmla="*/ 36 h 242"/>
                  <a:gd name="T46" fmla="*/ 45 w 236"/>
                  <a:gd name="T47" fmla="*/ 16 h 242"/>
                  <a:gd name="T48" fmla="*/ 82 w 236"/>
                  <a:gd name="T49" fmla="*/ 3 h 242"/>
                  <a:gd name="T50" fmla="*/ 122 w 236"/>
                  <a:gd name="T51" fmla="*/ 31 h 242"/>
                  <a:gd name="T52" fmla="*/ 111 w 236"/>
                  <a:gd name="T53" fmla="*/ 35 h 242"/>
                  <a:gd name="T54" fmla="*/ 131 w 236"/>
                  <a:gd name="T55" fmla="*/ 75 h 242"/>
                  <a:gd name="T56" fmla="*/ 171 w 236"/>
                  <a:gd name="T57" fmla="*/ 77 h 242"/>
                  <a:gd name="T58" fmla="*/ 181 w 236"/>
                  <a:gd name="T59" fmla="*/ 51 h 242"/>
                  <a:gd name="T60" fmla="*/ 189 w 236"/>
                  <a:gd name="T61" fmla="*/ 45 h 242"/>
                  <a:gd name="T62" fmla="*/ 203 w 236"/>
                  <a:gd name="T63" fmla="*/ 43 h 242"/>
                  <a:gd name="T64" fmla="*/ 200 w 236"/>
                  <a:gd name="T65" fmla="*/ 77 h 242"/>
                  <a:gd name="T66" fmla="*/ 211 w 236"/>
                  <a:gd name="T67" fmla="*/ 98 h 242"/>
                  <a:gd name="T68" fmla="*/ 236 w 236"/>
                  <a:gd name="T69" fmla="*/ 168 h 242"/>
                  <a:gd name="T70" fmla="*/ 235 w 236"/>
                  <a:gd name="T71" fmla="*/ 175 h 242"/>
                  <a:gd name="T72" fmla="*/ 213 w 236"/>
                  <a:gd name="T73" fmla="*/ 206 h 242"/>
                  <a:gd name="T74" fmla="*/ 196 w 236"/>
                  <a:gd name="T75" fmla="*/ 175 h 242"/>
                  <a:gd name="T76" fmla="*/ 128 w 236"/>
                  <a:gd name="T77" fmla="*/ 147 h 242"/>
                  <a:gd name="T78" fmla="*/ 69 w 236"/>
                  <a:gd name="T79" fmla="*/ 170 h 242"/>
                  <a:gd name="T80" fmla="*/ 126 w 236"/>
                  <a:gd name="T81" fmla="*/ 124 h 242"/>
                  <a:gd name="T82" fmla="*/ 120 w 236"/>
                  <a:gd name="T83" fmla="*/ 102 h 242"/>
                  <a:gd name="T84" fmla="*/ 91 w 236"/>
                  <a:gd name="T85" fmla="*/ 89 h 242"/>
                  <a:gd name="T86" fmla="*/ 53 w 236"/>
                  <a:gd name="T87" fmla="*/ 86 h 242"/>
                  <a:gd name="T88" fmla="*/ 105 w 236"/>
                  <a:gd name="T89" fmla="*/ 74 h 242"/>
                  <a:gd name="T90" fmla="*/ 89 w 236"/>
                  <a:gd name="T91" fmla="*/ 30 h 242"/>
                  <a:gd name="T92" fmla="*/ 39 w 236"/>
                  <a:gd name="T93" fmla="*/ 47 h 242"/>
                  <a:gd name="T94" fmla="*/ 49 w 236"/>
                  <a:gd name="T95" fmla="*/ 168 h 242"/>
                  <a:gd name="T96" fmla="*/ 110 w 236"/>
                  <a:gd name="T97" fmla="*/ 196 h 242"/>
                  <a:gd name="T98" fmla="*/ 128 w 236"/>
                  <a:gd name="T99" fmla="*/ 14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6" h="242">
                    <a:moveTo>
                      <a:pt x="196" y="175"/>
                    </a:moveTo>
                    <a:cubicBezTo>
                      <a:pt x="197" y="172"/>
                      <a:pt x="199" y="172"/>
                      <a:pt x="199" y="169"/>
                    </a:cubicBezTo>
                    <a:cubicBezTo>
                      <a:pt x="192" y="144"/>
                      <a:pt x="185" y="121"/>
                      <a:pt x="176" y="100"/>
                    </a:cubicBezTo>
                    <a:cubicBezTo>
                      <a:pt x="162" y="103"/>
                      <a:pt x="155" y="95"/>
                      <a:pt x="140" y="97"/>
                    </a:cubicBezTo>
                    <a:cubicBezTo>
                      <a:pt x="141" y="108"/>
                      <a:pt x="145" y="116"/>
                      <a:pt x="146" y="127"/>
                    </a:cubicBezTo>
                    <a:cubicBezTo>
                      <a:pt x="153" y="132"/>
                      <a:pt x="165" y="131"/>
                      <a:pt x="174" y="133"/>
                    </a:cubicBezTo>
                    <a:cubicBezTo>
                      <a:pt x="177" y="137"/>
                      <a:pt x="177" y="146"/>
                      <a:pt x="174" y="150"/>
                    </a:cubicBezTo>
                    <a:cubicBezTo>
                      <a:pt x="164" y="155"/>
                      <a:pt x="158" y="149"/>
                      <a:pt x="148" y="147"/>
                    </a:cubicBezTo>
                    <a:cubicBezTo>
                      <a:pt x="148" y="156"/>
                      <a:pt x="144" y="165"/>
                      <a:pt x="144" y="174"/>
                    </a:cubicBezTo>
                    <a:cubicBezTo>
                      <a:pt x="144" y="176"/>
                      <a:pt x="147" y="178"/>
                      <a:pt x="146" y="180"/>
                    </a:cubicBezTo>
                    <a:cubicBezTo>
                      <a:pt x="146" y="185"/>
                      <a:pt x="144" y="190"/>
                      <a:pt x="142" y="195"/>
                    </a:cubicBezTo>
                    <a:cubicBezTo>
                      <a:pt x="141" y="200"/>
                      <a:pt x="142" y="206"/>
                      <a:pt x="141" y="210"/>
                    </a:cubicBezTo>
                    <a:cubicBezTo>
                      <a:pt x="137" y="219"/>
                      <a:pt x="128" y="224"/>
                      <a:pt x="124" y="233"/>
                    </a:cubicBezTo>
                    <a:cubicBezTo>
                      <a:pt x="119" y="235"/>
                      <a:pt x="113" y="237"/>
                      <a:pt x="111" y="242"/>
                    </a:cubicBezTo>
                    <a:cubicBezTo>
                      <a:pt x="71" y="241"/>
                      <a:pt x="60" y="206"/>
                      <a:pt x="20" y="202"/>
                    </a:cubicBezTo>
                    <a:cubicBezTo>
                      <a:pt x="17" y="199"/>
                      <a:pt x="14" y="195"/>
                      <a:pt x="7" y="197"/>
                    </a:cubicBezTo>
                    <a:cubicBezTo>
                      <a:pt x="4" y="194"/>
                      <a:pt x="3" y="190"/>
                      <a:pt x="0" y="187"/>
                    </a:cubicBezTo>
                    <a:cubicBezTo>
                      <a:pt x="5" y="179"/>
                      <a:pt x="8" y="169"/>
                      <a:pt x="16" y="163"/>
                    </a:cubicBezTo>
                    <a:cubicBezTo>
                      <a:pt x="19" y="150"/>
                      <a:pt x="16" y="135"/>
                      <a:pt x="20" y="127"/>
                    </a:cubicBezTo>
                    <a:cubicBezTo>
                      <a:pt x="16" y="120"/>
                      <a:pt x="17" y="108"/>
                      <a:pt x="19" y="100"/>
                    </a:cubicBezTo>
                    <a:cubicBezTo>
                      <a:pt x="15" y="95"/>
                      <a:pt x="16" y="91"/>
                      <a:pt x="15" y="84"/>
                    </a:cubicBezTo>
                    <a:cubicBezTo>
                      <a:pt x="12" y="73"/>
                      <a:pt x="4" y="64"/>
                      <a:pt x="6" y="52"/>
                    </a:cubicBezTo>
                    <a:cubicBezTo>
                      <a:pt x="6" y="50"/>
                      <a:pt x="10" y="40"/>
                      <a:pt x="13" y="36"/>
                    </a:cubicBezTo>
                    <a:cubicBezTo>
                      <a:pt x="18" y="29"/>
                      <a:pt x="31" y="22"/>
                      <a:pt x="45" y="16"/>
                    </a:cubicBezTo>
                    <a:cubicBezTo>
                      <a:pt x="58" y="11"/>
                      <a:pt x="73" y="4"/>
                      <a:pt x="82" y="3"/>
                    </a:cubicBezTo>
                    <a:cubicBezTo>
                      <a:pt x="100" y="0"/>
                      <a:pt x="126" y="13"/>
                      <a:pt x="122" y="31"/>
                    </a:cubicBezTo>
                    <a:cubicBezTo>
                      <a:pt x="119" y="34"/>
                      <a:pt x="115" y="34"/>
                      <a:pt x="111" y="35"/>
                    </a:cubicBezTo>
                    <a:cubicBezTo>
                      <a:pt x="114" y="52"/>
                      <a:pt x="124" y="62"/>
                      <a:pt x="131" y="75"/>
                    </a:cubicBezTo>
                    <a:cubicBezTo>
                      <a:pt x="143" y="74"/>
                      <a:pt x="162" y="83"/>
                      <a:pt x="171" y="77"/>
                    </a:cubicBezTo>
                    <a:cubicBezTo>
                      <a:pt x="178" y="72"/>
                      <a:pt x="175" y="58"/>
                      <a:pt x="181" y="51"/>
                    </a:cubicBezTo>
                    <a:cubicBezTo>
                      <a:pt x="180" y="52"/>
                      <a:pt x="189" y="45"/>
                      <a:pt x="189" y="45"/>
                    </a:cubicBezTo>
                    <a:cubicBezTo>
                      <a:pt x="193" y="43"/>
                      <a:pt x="198" y="43"/>
                      <a:pt x="203" y="43"/>
                    </a:cubicBezTo>
                    <a:cubicBezTo>
                      <a:pt x="206" y="56"/>
                      <a:pt x="195" y="62"/>
                      <a:pt x="200" y="77"/>
                    </a:cubicBezTo>
                    <a:cubicBezTo>
                      <a:pt x="202" y="83"/>
                      <a:pt x="207" y="89"/>
                      <a:pt x="211" y="98"/>
                    </a:cubicBezTo>
                    <a:cubicBezTo>
                      <a:pt x="218" y="118"/>
                      <a:pt x="229" y="149"/>
                      <a:pt x="236" y="168"/>
                    </a:cubicBezTo>
                    <a:cubicBezTo>
                      <a:pt x="236" y="169"/>
                      <a:pt x="235" y="173"/>
                      <a:pt x="235" y="175"/>
                    </a:cubicBezTo>
                    <a:cubicBezTo>
                      <a:pt x="232" y="187"/>
                      <a:pt x="224" y="208"/>
                      <a:pt x="213" y="206"/>
                    </a:cubicBezTo>
                    <a:cubicBezTo>
                      <a:pt x="201" y="205"/>
                      <a:pt x="205" y="182"/>
                      <a:pt x="196" y="175"/>
                    </a:cubicBezTo>
                    <a:close/>
                    <a:moveTo>
                      <a:pt x="128" y="147"/>
                    </a:moveTo>
                    <a:cubicBezTo>
                      <a:pt x="95" y="141"/>
                      <a:pt x="93" y="169"/>
                      <a:pt x="69" y="170"/>
                    </a:cubicBezTo>
                    <a:cubicBezTo>
                      <a:pt x="56" y="133"/>
                      <a:pt x="95" y="119"/>
                      <a:pt x="126" y="124"/>
                    </a:cubicBezTo>
                    <a:cubicBezTo>
                      <a:pt x="127" y="114"/>
                      <a:pt x="122" y="110"/>
                      <a:pt x="120" y="102"/>
                    </a:cubicBezTo>
                    <a:cubicBezTo>
                      <a:pt x="111" y="98"/>
                      <a:pt x="103" y="90"/>
                      <a:pt x="91" y="89"/>
                    </a:cubicBezTo>
                    <a:cubicBezTo>
                      <a:pt x="79" y="88"/>
                      <a:pt x="64" y="95"/>
                      <a:pt x="53" y="86"/>
                    </a:cubicBezTo>
                    <a:cubicBezTo>
                      <a:pt x="52" y="64"/>
                      <a:pt x="87" y="70"/>
                      <a:pt x="105" y="74"/>
                    </a:cubicBezTo>
                    <a:cubicBezTo>
                      <a:pt x="100" y="58"/>
                      <a:pt x="94" y="46"/>
                      <a:pt x="89" y="30"/>
                    </a:cubicBezTo>
                    <a:cubicBezTo>
                      <a:pt x="68" y="31"/>
                      <a:pt x="51" y="37"/>
                      <a:pt x="39" y="47"/>
                    </a:cubicBezTo>
                    <a:cubicBezTo>
                      <a:pt x="40" y="90"/>
                      <a:pt x="53" y="131"/>
                      <a:pt x="49" y="168"/>
                    </a:cubicBezTo>
                    <a:cubicBezTo>
                      <a:pt x="67" y="180"/>
                      <a:pt x="86" y="190"/>
                      <a:pt x="110" y="196"/>
                    </a:cubicBezTo>
                    <a:cubicBezTo>
                      <a:pt x="121" y="185"/>
                      <a:pt x="131" y="165"/>
                      <a:pt x="128" y="14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97" name="Freeform 72">
                <a:extLst>
                  <a:ext uri="{FF2B5EF4-FFF2-40B4-BE49-F238E27FC236}">
                    <a16:creationId xmlns:a16="http://schemas.microsoft.com/office/drawing/2014/main" id="{9F264C0D-1EA3-4E02-BC93-53A1960CEE35}"/>
                  </a:ext>
                </a:extLst>
              </p:cNvPr>
              <p:cNvSpPr>
                <a:spLocks/>
              </p:cNvSpPr>
              <p:nvPr/>
            </p:nvSpPr>
            <p:spPr bwMode="auto">
              <a:xfrm rot="16200000">
                <a:off x="6923315" y="3199769"/>
                <a:ext cx="410522" cy="388187"/>
              </a:xfrm>
              <a:custGeom>
                <a:avLst/>
                <a:gdLst>
                  <a:gd name="T0" fmla="*/ 63 w 199"/>
                  <a:gd name="T1" fmla="*/ 137 h 174"/>
                  <a:gd name="T2" fmla="*/ 114 w 199"/>
                  <a:gd name="T3" fmla="*/ 142 h 174"/>
                  <a:gd name="T4" fmla="*/ 108 w 199"/>
                  <a:gd name="T5" fmla="*/ 159 h 174"/>
                  <a:gd name="T6" fmla="*/ 67 w 199"/>
                  <a:gd name="T7" fmla="*/ 162 h 174"/>
                  <a:gd name="T8" fmla="*/ 56 w 199"/>
                  <a:gd name="T9" fmla="*/ 159 h 174"/>
                  <a:gd name="T10" fmla="*/ 37 w 199"/>
                  <a:gd name="T11" fmla="*/ 174 h 174"/>
                  <a:gd name="T12" fmla="*/ 19 w 199"/>
                  <a:gd name="T13" fmla="*/ 150 h 174"/>
                  <a:gd name="T14" fmla="*/ 13 w 199"/>
                  <a:gd name="T15" fmla="*/ 139 h 174"/>
                  <a:gd name="T16" fmla="*/ 19 w 199"/>
                  <a:gd name="T17" fmla="*/ 106 h 174"/>
                  <a:gd name="T18" fmla="*/ 27 w 199"/>
                  <a:gd name="T19" fmla="*/ 18 h 174"/>
                  <a:gd name="T20" fmla="*/ 94 w 199"/>
                  <a:gd name="T21" fmla="*/ 2 h 174"/>
                  <a:gd name="T22" fmla="*/ 158 w 199"/>
                  <a:gd name="T23" fmla="*/ 6 h 174"/>
                  <a:gd name="T24" fmla="*/ 197 w 199"/>
                  <a:gd name="T25" fmla="*/ 14 h 174"/>
                  <a:gd name="T26" fmla="*/ 175 w 199"/>
                  <a:gd name="T27" fmla="*/ 28 h 174"/>
                  <a:gd name="T28" fmla="*/ 76 w 199"/>
                  <a:gd name="T29" fmla="*/ 31 h 174"/>
                  <a:gd name="T30" fmla="*/ 52 w 199"/>
                  <a:gd name="T31" fmla="*/ 50 h 174"/>
                  <a:gd name="T32" fmla="*/ 63 w 199"/>
                  <a:gd name="T33" fmla="*/ 103 h 174"/>
                  <a:gd name="T34" fmla="*/ 65 w 199"/>
                  <a:gd name="T35" fmla="*/ 114 h 174"/>
                  <a:gd name="T36" fmla="*/ 63 w 199"/>
                  <a:gd name="T37" fmla="*/ 13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 h="174">
                    <a:moveTo>
                      <a:pt x="63" y="137"/>
                    </a:moveTo>
                    <a:cubicBezTo>
                      <a:pt x="78" y="144"/>
                      <a:pt x="101" y="133"/>
                      <a:pt x="114" y="142"/>
                    </a:cubicBezTo>
                    <a:cubicBezTo>
                      <a:pt x="118" y="152"/>
                      <a:pt x="110" y="152"/>
                      <a:pt x="108" y="159"/>
                    </a:cubicBezTo>
                    <a:cubicBezTo>
                      <a:pt x="95" y="160"/>
                      <a:pt x="80" y="163"/>
                      <a:pt x="67" y="162"/>
                    </a:cubicBezTo>
                    <a:cubicBezTo>
                      <a:pt x="64" y="162"/>
                      <a:pt x="60" y="159"/>
                      <a:pt x="56" y="159"/>
                    </a:cubicBezTo>
                    <a:cubicBezTo>
                      <a:pt x="47" y="160"/>
                      <a:pt x="46" y="172"/>
                      <a:pt x="37" y="174"/>
                    </a:cubicBezTo>
                    <a:cubicBezTo>
                      <a:pt x="26" y="171"/>
                      <a:pt x="14" y="162"/>
                      <a:pt x="19" y="150"/>
                    </a:cubicBezTo>
                    <a:cubicBezTo>
                      <a:pt x="15" y="151"/>
                      <a:pt x="16" y="141"/>
                      <a:pt x="13" y="139"/>
                    </a:cubicBezTo>
                    <a:cubicBezTo>
                      <a:pt x="23" y="133"/>
                      <a:pt x="12" y="115"/>
                      <a:pt x="19" y="106"/>
                    </a:cubicBezTo>
                    <a:cubicBezTo>
                      <a:pt x="16" y="74"/>
                      <a:pt x="0" y="36"/>
                      <a:pt x="27" y="18"/>
                    </a:cubicBezTo>
                    <a:cubicBezTo>
                      <a:pt x="46" y="12"/>
                      <a:pt x="68" y="3"/>
                      <a:pt x="94" y="2"/>
                    </a:cubicBezTo>
                    <a:cubicBezTo>
                      <a:pt x="116" y="0"/>
                      <a:pt x="138" y="4"/>
                      <a:pt x="158" y="6"/>
                    </a:cubicBezTo>
                    <a:cubicBezTo>
                      <a:pt x="172" y="6"/>
                      <a:pt x="195" y="2"/>
                      <a:pt x="197" y="14"/>
                    </a:cubicBezTo>
                    <a:cubicBezTo>
                      <a:pt x="199" y="25"/>
                      <a:pt x="188" y="28"/>
                      <a:pt x="175" y="28"/>
                    </a:cubicBezTo>
                    <a:cubicBezTo>
                      <a:pt x="148" y="26"/>
                      <a:pt x="95" y="16"/>
                      <a:pt x="76" y="31"/>
                    </a:cubicBezTo>
                    <a:cubicBezTo>
                      <a:pt x="63" y="25"/>
                      <a:pt x="59" y="43"/>
                      <a:pt x="52" y="50"/>
                    </a:cubicBezTo>
                    <a:cubicBezTo>
                      <a:pt x="53" y="68"/>
                      <a:pt x="60" y="87"/>
                      <a:pt x="63" y="103"/>
                    </a:cubicBezTo>
                    <a:cubicBezTo>
                      <a:pt x="63" y="108"/>
                      <a:pt x="63" y="109"/>
                      <a:pt x="65" y="114"/>
                    </a:cubicBezTo>
                    <a:cubicBezTo>
                      <a:pt x="67" y="124"/>
                      <a:pt x="63" y="127"/>
                      <a:pt x="63" y="137"/>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98" name="Freeform 74">
                <a:extLst>
                  <a:ext uri="{FF2B5EF4-FFF2-40B4-BE49-F238E27FC236}">
                    <a16:creationId xmlns:a16="http://schemas.microsoft.com/office/drawing/2014/main" id="{0A7B1B6F-D083-4183-BD67-33FE7A1858EC}"/>
                  </a:ext>
                </a:extLst>
              </p:cNvPr>
              <p:cNvSpPr>
                <a:spLocks/>
              </p:cNvSpPr>
              <p:nvPr/>
            </p:nvSpPr>
            <p:spPr bwMode="auto">
              <a:xfrm rot="16200000">
                <a:off x="8934115" y="3221992"/>
                <a:ext cx="400188" cy="383011"/>
              </a:xfrm>
              <a:custGeom>
                <a:avLst/>
                <a:gdLst>
                  <a:gd name="T0" fmla="*/ 145 w 194"/>
                  <a:gd name="T1" fmla="*/ 101 h 172"/>
                  <a:gd name="T2" fmla="*/ 132 w 194"/>
                  <a:gd name="T3" fmla="*/ 170 h 172"/>
                  <a:gd name="T4" fmla="*/ 125 w 194"/>
                  <a:gd name="T5" fmla="*/ 172 h 172"/>
                  <a:gd name="T6" fmla="*/ 112 w 194"/>
                  <a:gd name="T7" fmla="*/ 104 h 172"/>
                  <a:gd name="T8" fmla="*/ 5 w 194"/>
                  <a:gd name="T9" fmla="*/ 77 h 172"/>
                  <a:gd name="T10" fmla="*/ 1 w 194"/>
                  <a:gd name="T11" fmla="*/ 58 h 172"/>
                  <a:gd name="T12" fmla="*/ 73 w 194"/>
                  <a:gd name="T13" fmla="*/ 34 h 172"/>
                  <a:gd name="T14" fmla="*/ 80 w 194"/>
                  <a:gd name="T15" fmla="*/ 38 h 172"/>
                  <a:gd name="T16" fmla="*/ 72 w 194"/>
                  <a:gd name="T17" fmla="*/ 42 h 172"/>
                  <a:gd name="T18" fmla="*/ 62 w 194"/>
                  <a:gd name="T19" fmla="*/ 59 h 172"/>
                  <a:gd name="T20" fmla="*/ 103 w 194"/>
                  <a:gd name="T21" fmla="*/ 75 h 172"/>
                  <a:gd name="T22" fmla="*/ 92 w 194"/>
                  <a:gd name="T23" fmla="*/ 30 h 172"/>
                  <a:gd name="T24" fmla="*/ 91 w 194"/>
                  <a:gd name="T25" fmla="*/ 20 h 172"/>
                  <a:gd name="T26" fmla="*/ 111 w 194"/>
                  <a:gd name="T27" fmla="*/ 0 h 172"/>
                  <a:gd name="T28" fmla="*/ 130 w 194"/>
                  <a:gd name="T29" fmla="*/ 9 h 172"/>
                  <a:gd name="T30" fmla="*/ 128 w 194"/>
                  <a:gd name="T31" fmla="*/ 27 h 172"/>
                  <a:gd name="T32" fmla="*/ 133 w 194"/>
                  <a:gd name="T33" fmla="*/ 55 h 172"/>
                  <a:gd name="T34" fmla="*/ 139 w 194"/>
                  <a:gd name="T35" fmla="*/ 71 h 172"/>
                  <a:gd name="T36" fmla="*/ 176 w 194"/>
                  <a:gd name="T37" fmla="*/ 94 h 172"/>
                  <a:gd name="T38" fmla="*/ 153 w 194"/>
                  <a:gd name="T39" fmla="*/ 29 h 172"/>
                  <a:gd name="T40" fmla="*/ 147 w 194"/>
                  <a:gd name="T41" fmla="*/ 3 h 172"/>
                  <a:gd name="T42" fmla="*/ 156 w 194"/>
                  <a:gd name="T43" fmla="*/ 3 h 172"/>
                  <a:gd name="T44" fmla="*/ 159 w 194"/>
                  <a:gd name="T45" fmla="*/ 14 h 172"/>
                  <a:gd name="T46" fmla="*/ 191 w 194"/>
                  <a:gd name="T47" fmla="*/ 89 h 172"/>
                  <a:gd name="T48" fmla="*/ 187 w 194"/>
                  <a:gd name="T49" fmla="*/ 121 h 172"/>
                  <a:gd name="T50" fmla="*/ 177 w 194"/>
                  <a:gd name="T51" fmla="*/ 122 h 172"/>
                  <a:gd name="T52" fmla="*/ 168 w 194"/>
                  <a:gd name="T53" fmla="*/ 115 h 172"/>
                  <a:gd name="T54" fmla="*/ 145 w 194"/>
                  <a:gd name="T55" fmla="*/ 10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4" h="172">
                    <a:moveTo>
                      <a:pt x="145" y="101"/>
                    </a:moveTo>
                    <a:cubicBezTo>
                      <a:pt x="144" y="119"/>
                      <a:pt x="148" y="157"/>
                      <a:pt x="132" y="170"/>
                    </a:cubicBezTo>
                    <a:cubicBezTo>
                      <a:pt x="127" y="169"/>
                      <a:pt x="128" y="168"/>
                      <a:pt x="125" y="172"/>
                    </a:cubicBezTo>
                    <a:cubicBezTo>
                      <a:pt x="105" y="164"/>
                      <a:pt x="116" y="129"/>
                      <a:pt x="112" y="104"/>
                    </a:cubicBezTo>
                    <a:cubicBezTo>
                      <a:pt x="78" y="94"/>
                      <a:pt x="30" y="97"/>
                      <a:pt x="5" y="77"/>
                    </a:cubicBezTo>
                    <a:cubicBezTo>
                      <a:pt x="3" y="72"/>
                      <a:pt x="0" y="67"/>
                      <a:pt x="1" y="58"/>
                    </a:cubicBezTo>
                    <a:cubicBezTo>
                      <a:pt x="19" y="44"/>
                      <a:pt x="41" y="28"/>
                      <a:pt x="73" y="34"/>
                    </a:cubicBezTo>
                    <a:cubicBezTo>
                      <a:pt x="75" y="35"/>
                      <a:pt x="74" y="40"/>
                      <a:pt x="80" y="38"/>
                    </a:cubicBezTo>
                    <a:cubicBezTo>
                      <a:pt x="79" y="41"/>
                      <a:pt x="75" y="41"/>
                      <a:pt x="72" y="42"/>
                    </a:cubicBezTo>
                    <a:cubicBezTo>
                      <a:pt x="75" y="48"/>
                      <a:pt x="64" y="52"/>
                      <a:pt x="62" y="59"/>
                    </a:cubicBezTo>
                    <a:cubicBezTo>
                      <a:pt x="74" y="66"/>
                      <a:pt x="88" y="71"/>
                      <a:pt x="103" y="75"/>
                    </a:cubicBezTo>
                    <a:cubicBezTo>
                      <a:pt x="106" y="61"/>
                      <a:pt x="98" y="42"/>
                      <a:pt x="92" y="30"/>
                    </a:cubicBezTo>
                    <a:cubicBezTo>
                      <a:pt x="94" y="25"/>
                      <a:pt x="92" y="25"/>
                      <a:pt x="91" y="20"/>
                    </a:cubicBezTo>
                    <a:cubicBezTo>
                      <a:pt x="94" y="9"/>
                      <a:pt x="104" y="6"/>
                      <a:pt x="111" y="0"/>
                    </a:cubicBezTo>
                    <a:cubicBezTo>
                      <a:pt x="118" y="2"/>
                      <a:pt x="126" y="4"/>
                      <a:pt x="130" y="9"/>
                    </a:cubicBezTo>
                    <a:cubicBezTo>
                      <a:pt x="135" y="16"/>
                      <a:pt x="129" y="22"/>
                      <a:pt x="128" y="27"/>
                    </a:cubicBezTo>
                    <a:cubicBezTo>
                      <a:pt x="128" y="30"/>
                      <a:pt x="132" y="49"/>
                      <a:pt x="133" y="55"/>
                    </a:cubicBezTo>
                    <a:cubicBezTo>
                      <a:pt x="134" y="60"/>
                      <a:pt x="139" y="65"/>
                      <a:pt x="139" y="71"/>
                    </a:cubicBezTo>
                    <a:cubicBezTo>
                      <a:pt x="160" y="66"/>
                      <a:pt x="161" y="89"/>
                      <a:pt x="176" y="94"/>
                    </a:cubicBezTo>
                    <a:cubicBezTo>
                      <a:pt x="169" y="76"/>
                      <a:pt x="164" y="48"/>
                      <a:pt x="153" y="29"/>
                    </a:cubicBezTo>
                    <a:cubicBezTo>
                      <a:pt x="149" y="22"/>
                      <a:pt x="139" y="15"/>
                      <a:pt x="147" y="3"/>
                    </a:cubicBezTo>
                    <a:cubicBezTo>
                      <a:pt x="152" y="4"/>
                      <a:pt x="153" y="2"/>
                      <a:pt x="156" y="3"/>
                    </a:cubicBezTo>
                    <a:cubicBezTo>
                      <a:pt x="158" y="6"/>
                      <a:pt x="158" y="11"/>
                      <a:pt x="159" y="14"/>
                    </a:cubicBezTo>
                    <a:cubicBezTo>
                      <a:pt x="168" y="29"/>
                      <a:pt x="185" y="67"/>
                      <a:pt x="191" y="89"/>
                    </a:cubicBezTo>
                    <a:cubicBezTo>
                      <a:pt x="194" y="102"/>
                      <a:pt x="194" y="115"/>
                      <a:pt x="187" y="121"/>
                    </a:cubicBezTo>
                    <a:cubicBezTo>
                      <a:pt x="183" y="119"/>
                      <a:pt x="181" y="123"/>
                      <a:pt x="177" y="122"/>
                    </a:cubicBezTo>
                    <a:cubicBezTo>
                      <a:pt x="173" y="122"/>
                      <a:pt x="171" y="117"/>
                      <a:pt x="168" y="115"/>
                    </a:cubicBezTo>
                    <a:cubicBezTo>
                      <a:pt x="160" y="110"/>
                      <a:pt x="151" y="106"/>
                      <a:pt x="145" y="101"/>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99" name="Freeform 75">
                <a:extLst>
                  <a:ext uri="{FF2B5EF4-FFF2-40B4-BE49-F238E27FC236}">
                    <a16:creationId xmlns:a16="http://schemas.microsoft.com/office/drawing/2014/main" id="{5375CD70-5A3E-4103-B62F-F79152E2A854}"/>
                  </a:ext>
                </a:extLst>
              </p:cNvPr>
              <p:cNvSpPr>
                <a:spLocks/>
              </p:cNvSpPr>
              <p:nvPr/>
            </p:nvSpPr>
            <p:spPr bwMode="auto">
              <a:xfrm rot="16200000">
                <a:off x="7653098" y="3314619"/>
                <a:ext cx="400188" cy="222561"/>
              </a:xfrm>
              <a:custGeom>
                <a:avLst/>
                <a:gdLst>
                  <a:gd name="T0" fmla="*/ 151 w 194"/>
                  <a:gd name="T1" fmla="*/ 45 h 99"/>
                  <a:gd name="T2" fmla="*/ 139 w 194"/>
                  <a:gd name="T3" fmla="*/ 91 h 99"/>
                  <a:gd name="T4" fmla="*/ 118 w 194"/>
                  <a:gd name="T5" fmla="*/ 99 h 99"/>
                  <a:gd name="T6" fmla="*/ 3 w 194"/>
                  <a:gd name="T7" fmla="*/ 78 h 99"/>
                  <a:gd name="T8" fmla="*/ 4 w 194"/>
                  <a:gd name="T9" fmla="*/ 56 h 99"/>
                  <a:gd name="T10" fmla="*/ 59 w 194"/>
                  <a:gd name="T11" fmla="*/ 23 h 99"/>
                  <a:gd name="T12" fmla="*/ 51 w 194"/>
                  <a:gd name="T13" fmla="*/ 7 h 99"/>
                  <a:gd name="T14" fmla="*/ 72 w 194"/>
                  <a:gd name="T15" fmla="*/ 16 h 99"/>
                  <a:gd name="T16" fmla="*/ 84 w 194"/>
                  <a:gd name="T17" fmla="*/ 2 h 99"/>
                  <a:gd name="T18" fmla="*/ 95 w 194"/>
                  <a:gd name="T19" fmla="*/ 39 h 99"/>
                  <a:gd name="T20" fmla="*/ 62 w 194"/>
                  <a:gd name="T21" fmla="*/ 33 h 99"/>
                  <a:gd name="T22" fmla="*/ 42 w 194"/>
                  <a:gd name="T23" fmla="*/ 58 h 99"/>
                  <a:gd name="T24" fmla="*/ 127 w 194"/>
                  <a:gd name="T25" fmla="*/ 71 h 99"/>
                  <a:gd name="T26" fmla="*/ 106 w 194"/>
                  <a:gd name="T27" fmla="*/ 28 h 99"/>
                  <a:gd name="T28" fmla="*/ 124 w 194"/>
                  <a:gd name="T29" fmla="*/ 3 h 99"/>
                  <a:gd name="T30" fmla="*/ 183 w 194"/>
                  <a:gd name="T31" fmla="*/ 27 h 99"/>
                  <a:gd name="T32" fmla="*/ 180 w 194"/>
                  <a:gd name="T33" fmla="*/ 53 h 99"/>
                  <a:gd name="T34" fmla="*/ 151 w 194"/>
                  <a:gd name="T35" fmla="*/ 4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4" h="99">
                    <a:moveTo>
                      <a:pt x="151" y="45"/>
                    </a:moveTo>
                    <a:cubicBezTo>
                      <a:pt x="154" y="65"/>
                      <a:pt x="154" y="83"/>
                      <a:pt x="139" y="91"/>
                    </a:cubicBezTo>
                    <a:cubicBezTo>
                      <a:pt x="132" y="94"/>
                      <a:pt x="124" y="93"/>
                      <a:pt x="118" y="99"/>
                    </a:cubicBezTo>
                    <a:cubicBezTo>
                      <a:pt x="77" y="97"/>
                      <a:pt x="31" y="94"/>
                      <a:pt x="3" y="78"/>
                    </a:cubicBezTo>
                    <a:cubicBezTo>
                      <a:pt x="3" y="70"/>
                      <a:pt x="0" y="62"/>
                      <a:pt x="4" y="56"/>
                    </a:cubicBezTo>
                    <a:cubicBezTo>
                      <a:pt x="20" y="46"/>
                      <a:pt x="41" y="34"/>
                      <a:pt x="59" y="23"/>
                    </a:cubicBezTo>
                    <a:cubicBezTo>
                      <a:pt x="58" y="16"/>
                      <a:pt x="52" y="14"/>
                      <a:pt x="51" y="7"/>
                    </a:cubicBezTo>
                    <a:cubicBezTo>
                      <a:pt x="61" y="7"/>
                      <a:pt x="64" y="13"/>
                      <a:pt x="72" y="16"/>
                    </a:cubicBezTo>
                    <a:cubicBezTo>
                      <a:pt x="75" y="11"/>
                      <a:pt x="80" y="7"/>
                      <a:pt x="84" y="2"/>
                    </a:cubicBezTo>
                    <a:cubicBezTo>
                      <a:pt x="100" y="6"/>
                      <a:pt x="110" y="30"/>
                      <a:pt x="95" y="39"/>
                    </a:cubicBezTo>
                    <a:cubicBezTo>
                      <a:pt x="87" y="44"/>
                      <a:pt x="63" y="49"/>
                      <a:pt x="62" y="33"/>
                    </a:cubicBezTo>
                    <a:cubicBezTo>
                      <a:pt x="53" y="39"/>
                      <a:pt x="47" y="48"/>
                      <a:pt x="42" y="58"/>
                    </a:cubicBezTo>
                    <a:cubicBezTo>
                      <a:pt x="57" y="75"/>
                      <a:pt x="102" y="82"/>
                      <a:pt x="127" y="71"/>
                    </a:cubicBezTo>
                    <a:cubicBezTo>
                      <a:pt x="135" y="52"/>
                      <a:pt x="117" y="38"/>
                      <a:pt x="106" y="28"/>
                    </a:cubicBezTo>
                    <a:cubicBezTo>
                      <a:pt x="105" y="13"/>
                      <a:pt x="114" y="4"/>
                      <a:pt x="124" y="3"/>
                    </a:cubicBezTo>
                    <a:cubicBezTo>
                      <a:pt x="145" y="0"/>
                      <a:pt x="157" y="32"/>
                      <a:pt x="183" y="27"/>
                    </a:cubicBezTo>
                    <a:cubicBezTo>
                      <a:pt x="194" y="28"/>
                      <a:pt x="188" y="50"/>
                      <a:pt x="180" y="53"/>
                    </a:cubicBezTo>
                    <a:cubicBezTo>
                      <a:pt x="170" y="56"/>
                      <a:pt x="161" y="47"/>
                      <a:pt x="151" y="45"/>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sp>
            <p:nvSpPr>
              <p:cNvPr id="100" name="Freeform 117">
                <a:extLst>
                  <a:ext uri="{FF2B5EF4-FFF2-40B4-BE49-F238E27FC236}">
                    <a16:creationId xmlns:a16="http://schemas.microsoft.com/office/drawing/2014/main" id="{6729FCC4-2BF3-4600-8E9B-961AAD92F94C}"/>
                  </a:ext>
                </a:extLst>
              </p:cNvPr>
              <p:cNvSpPr>
                <a:spLocks/>
              </p:cNvSpPr>
              <p:nvPr/>
            </p:nvSpPr>
            <p:spPr bwMode="auto">
              <a:xfrm rot="16200000">
                <a:off x="8905639" y="2896221"/>
                <a:ext cx="389853" cy="615923"/>
              </a:xfrm>
              <a:custGeom>
                <a:avLst/>
                <a:gdLst>
                  <a:gd name="T0" fmla="*/ 99 w 189"/>
                  <a:gd name="T1" fmla="*/ 274 h 274"/>
                  <a:gd name="T2" fmla="*/ 87 w 189"/>
                  <a:gd name="T3" fmla="*/ 274 h 274"/>
                  <a:gd name="T4" fmla="*/ 66 w 189"/>
                  <a:gd name="T5" fmla="*/ 233 h 274"/>
                  <a:gd name="T6" fmla="*/ 76 w 189"/>
                  <a:gd name="T7" fmla="*/ 210 h 274"/>
                  <a:gd name="T8" fmla="*/ 94 w 189"/>
                  <a:gd name="T9" fmla="*/ 218 h 274"/>
                  <a:gd name="T10" fmla="*/ 65 w 189"/>
                  <a:gd name="T11" fmla="*/ 51 h 274"/>
                  <a:gd name="T12" fmla="*/ 0 w 189"/>
                  <a:gd name="T13" fmla="*/ 24 h 274"/>
                  <a:gd name="T14" fmla="*/ 10 w 189"/>
                  <a:gd name="T15" fmla="*/ 4 h 274"/>
                  <a:gd name="T16" fmla="*/ 47 w 189"/>
                  <a:gd name="T17" fmla="*/ 15 h 274"/>
                  <a:gd name="T18" fmla="*/ 69 w 189"/>
                  <a:gd name="T19" fmla="*/ 25 h 274"/>
                  <a:gd name="T20" fmla="*/ 100 w 189"/>
                  <a:gd name="T21" fmla="*/ 42 h 274"/>
                  <a:gd name="T22" fmla="*/ 90 w 189"/>
                  <a:gd name="T23" fmla="*/ 56 h 274"/>
                  <a:gd name="T24" fmla="*/ 109 w 189"/>
                  <a:gd name="T25" fmla="*/ 103 h 274"/>
                  <a:gd name="T26" fmla="*/ 113 w 189"/>
                  <a:gd name="T27" fmla="*/ 118 h 274"/>
                  <a:gd name="T28" fmla="*/ 143 w 189"/>
                  <a:gd name="T29" fmla="*/ 147 h 274"/>
                  <a:gd name="T30" fmla="*/ 177 w 189"/>
                  <a:gd name="T31" fmla="*/ 167 h 274"/>
                  <a:gd name="T32" fmla="*/ 176 w 189"/>
                  <a:gd name="T33" fmla="*/ 153 h 274"/>
                  <a:gd name="T34" fmla="*/ 150 w 189"/>
                  <a:gd name="T35" fmla="*/ 136 h 274"/>
                  <a:gd name="T36" fmla="*/ 161 w 189"/>
                  <a:gd name="T37" fmla="*/ 109 h 274"/>
                  <a:gd name="T38" fmla="*/ 143 w 189"/>
                  <a:gd name="T39" fmla="*/ 93 h 274"/>
                  <a:gd name="T40" fmla="*/ 126 w 189"/>
                  <a:gd name="T41" fmla="*/ 91 h 274"/>
                  <a:gd name="T42" fmla="*/ 126 w 189"/>
                  <a:gd name="T43" fmla="*/ 73 h 274"/>
                  <a:gd name="T44" fmla="*/ 162 w 189"/>
                  <a:gd name="T45" fmla="*/ 62 h 274"/>
                  <a:gd name="T46" fmla="*/ 174 w 189"/>
                  <a:gd name="T47" fmla="*/ 69 h 274"/>
                  <a:gd name="T48" fmla="*/ 182 w 189"/>
                  <a:gd name="T49" fmla="*/ 86 h 274"/>
                  <a:gd name="T50" fmla="*/ 152 w 189"/>
                  <a:gd name="T51" fmla="*/ 87 h 274"/>
                  <a:gd name="T52" fmla="*/ 168 w 189"/>
                  <a:gd name="T53" fmla="*/ 114 h 274"/>
                  <a:gd name="T54" fmla="*/ 164 w 189"/>
                  <a:gd name="T55" fmla="*/ 127 h 274"/>
                  <a:gd name="T56" fmla="*/ 185 w 189"/>
                  <a:gd name="T57" fmla="*/ 154 h 274"/>
                  <a:gd name="T58" fmla="*/ 172 w 189"/>
                  <a:gd name="T59" fmla="*/ 192 h 274"/>
                  <a:gd name="T60" fmla="*/ 161 w 189"/>
                  <a:gd name="T61" fmla="*/ 187 h 274"/>
                  <a:gd name="T62" fmla="*/ 151 w 189"/>
                  <a:gd name="T63" fmla="*/ 186 h 274"/>
                  <a:gd name="T64" fmla="*/ 142 w 189"/>
                  <a:gd name="T65" fmla="*/ 178 h 274"/>
                  <a:gd name="T66" fmla="*/ 123 w 189"/>
                  <a:gd name="T67" fmla="*/ 164 h 274"/>
                  <a:gd name="T68" fmla="*/ 116 w 189"/>
                  <a:gd name="T69" fmla="*/ 226 h 274"/>
                  <a:gd name="T70" fmla="*/ 117 w 189"/>
                  <a:gd name="T71" fmla="*/ 244 h 274"/>
                  <a:gd name="T72" fmla="*/ 99 w 189"/>
                  <a:gd name="T7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9" h="274">
                    <a:moveTo>
                      <a:pt x="99" y="274"/>
                    </a:moveTo>
                    <a:cubicBezTo>
                      <a:pt x="95" y="274"/>
                      <a:pt x="91" y="274"/>
                      <a:pt x="87" y="274"/>
                    </a:cubicBezTo>
                    <a:cubicBezTo>
                      <a:pt x="78" y="268"/>
                      <a:pt x="65" y="248"/>
                      <a:pt x="66" y="233"/>
                    </a:cubicBezTo>
                    <a:cubicBezTo>
                      <a:pt x="67" y="227"/>
                      <a:pt x="77" y="218"/>
                      <a:pt x="76" y="210"/>
                    </a:cubicBezTo>
                    <a:cubicBezTo>
                      <a:pt x="84" y="211"/>
                      <a:pt x="89" y="218"/>
                      <a:pt x="94" y="218"/>
                    </a:cubicBezTo>
                    <a:cubicBezTo>
                      <a:pt x="119" y="160"/>
                      <a:pt x="79" y="97"/>
                      <a:pt x="65" y="51"/>
                    </a:cubicBezTo>
                    <a:cubicBezTo>
                      <a:pt x="44" y="41"/>
                      <a:pt x="19" y="36"/>
                      <a:pt x="0" y="24"/>
                    </a:cubicBezTo>
                    <a:cubicBezTo>
                      <a:pt x="5" y="16"/>
                      <a:pt x="6" y="12"/>
                      <a:pt x="10" y="4"/>
                    </a:cubicBezTo>
                    <a:cubicBezTo>
                      <a:pt x="26" y="0"/>
                      <a:pt x="33" y="8"/>
                      <a:pt x="47" y="15"/>
                    </a:cubicBezTo>
                    <a:cubicBezTo>
                      <a:pt x="55" y="18"/>
                      <a:pt x="63" y="23"/>
                      <a:pt x="69" y="25"/>
                    </a:cubicBezTo>
                    <a:cubicBezTo>
                      <a:pt x="81" y="30"/>
                      <a:pt x="100" y="32"/>
                      <a:pt x="100" y="42"/>
                    </a:cubicBezTo>
                    <a:cubicBezTo>
                      <a:pt x="100" y="50"/>
                      <a:pt x="91" y="50"/>
                      <a:pt x="90" y="56"/>
                    </a:cubicBezTo>
                    <a:cubicBezTo>
                      <a:pt x="89" y="74"/>
                      <a:pt x="102" y="88"/>
                      <a:pt x="109" y="103"/>
                    </a:cubicBezTo>
                    <a:cubicBezTo>
                      <a:pt x="111" y="108"/>
                      <a:pt x="112" y="114"/>
                      <a:pt x="113" y="118"/>
                    </a:cubicBezTo>
                    <a:cubicBezTo>
                      <a:pt x="117" y="127"/>
                      <a:pt x="135" y="141"/>
                      <a:pt x="143" y="147"/>
                    </a:cubicBezTo>
                    <a:cubicBezTo>
                      <a:pt x="153" y="155"/>
                      <a:pt x="165" y="165"/>
                      <a:pt x="177" y="167"/>
                    </a:cubicBezTo>
                    <a:cubicBezTo>
                      <a:pt x="175" y="164"/>
                      <a:pt x="177" y="157"/>
                      <a:pt x="176" y="153"/>
                    </a:cubicBezTo>
                    <a:cubicBezTo>
                      <a:pt x="167" y="148"/>
                      <a:pt x="153" y="146"/>
                      <a:pt x="150" y="136"/>
                    </a:cubicBezTo>
                    <a:cubicBezTo>
                      <a:pt x="147" y="126"/>
                      <a:pt x="152" y="114"/>
                      <a:pt x="161" y="109"/>
                    </a:cubicBezTo>
                    <a:cubicBezTo>
                      <a:pt x="153" y="106"/>
                      <a:pt x="151" y="96"/>
                      <a:pt x="143" y="93"/>
                    </a:cubicBezTo>
                    <a:cubicBezTo>
                      <a:pt x="138" y="92"/>
                      <a:pt x="132" y="96"/>
                      <a:pt x="126" y="91"/>
                    </a:cubicBezTo>
                    <a:cubicBezTo>
                      <a:pt x="131" y="86"/>
                      <a:pt x="125" y="76"/>
                      <a:pt x="126" y="73"/>
                    </a:cubicBezTo>
                    <a:cubicBezTo>
                      <a:pt x="131" y="67"/>
                      <a:pt x="147" y="58"/>
                      <a:pt x="162" y="62"/>
                    </a:cubicBezTo>
                    <a:cubicBezTo>
                      <a:pt x="166" y="62"/>
                      <a:pt x="170" y="67"/>
                      <a:pt x="174" y="69"/>
                    </a:cubicBezTo>
                    <a:cubicBezTo>
                      <a:pt x="183" y="75"/>
                      <a:pt x="187" y="77"/>
                      <a:pt x="182" y="86"/>
                    </a:cubicBezTo>
                    <a:cubicBezTo>
                      <a:pt x="176" y="83"/>
                      <a:pt x="164" y="90"/>
                      <a:pt x="152" y="87"/>
                    </a:cubicBezTo>
                    <a:cubicBezTo>
                      <a:pt x="155" y="94"/>
                      <a:pt x="163" y="105"/>
                      <a:pt x="168" y="114"/>
                    </a:cubicBezTo>
                    <a:cubicBezTo>
                      <a:pt x="166" y="118"/>
                      <a:pt x="165" y="122"/>
                      <a:pt x="164" y="127"/>
                    </a:cubicBezTo>
                    <a:cubicBezTo>
                      <a:pt x="169" y="137"/>
                      <a:pt x="180" y="141"/>
                      <a:pt x="185" y="154"/>
                    </a:cubicBezTo>
                    <a:cubicBezTo>
                      <a:pt x="189" y="168"/>
                      <a:pt x="187" y="192"/>
                      <a:pt x="172" y="192"/>
                    </a:cubicBezTo>
                    <a:cubicBezTo>
                      <a:pt x="168" y="192"/>
                      <a:pt x="166" y="189"/>
                      <a:pt x="161" y="187"/>
                    </a:cubicBezTo>
                    <a:cubicBezTo>
                      <a:pt x="157" y="187"/>
                      <a:pt x="153" y="187"/>
                      <a:pt x="151" y="186"/>
                    </a:cubicBezTo>
                    <a:cubicBezTo>
                      <a:pt x="147" y="185"/>
                      <a:pt x="146" y="181"/>
                      <a:pt x="142" y="178"/>
                    </a:cubicBezTo>
                    <a:cubicBezTo>
                      <a:pt x="136" y="173"/>
                      <a:pt x="126" y="170"/>
                      <a:pt x="123" y="164"/>
                    </a:cubicBezTo>
                    <a:cubicBezTo>
                      <a:pt x="127" y="189"/>
                      <a:pt x="118" y="206"/>
                      <a:pt x="116" y="226"/>
                    </a:cubicBezTo>
                    <a:cubicBezTo>
                      <a:pt x="116" y="232"/>
                      <a:pt x="118" y="239"/>
                      <a:pt x="117" y="244"/>
                    </a:cubicBezTo>
                    <a:cubicBezTo>
                      <a:pt x="116" y="257"/>
                      <a:pt x="107" y="266"/>
                      <a:pt x="99" y="274"/>
                    </a:cubicBezTo>
                    <a:close/>
                  </a:path>
                </a:pathLst>
              </a:custGeom>
              <a:solidFill>
                <a:sysClr val="window" lastClr="FFFFFF"/>
              </a:solidFill>
              <a:ln>
                <a:noFill/>
              </a:ln>
              <a:effectLst>
                <a:outerShdw blurRad="50800" dist="38100" dir="8100000" algn="tr" rotWithShape="0">
                  <a:prstClr val="black">
                    <a:alpha val="40000"/>
                  </a:prstClr>
                </a:outerShdw>
              </a:effectLst>
            </p:spPr>
            <p:txBody>
              <a:bodyPr vert="horz" wrap="square" lIns="65024" tIns="32512" rIns="65024" bIns="32512" numCol="1" anchor="t" anchorCtr="0" compatLnSpc="1">
                <a:prstTxWarp prst="textNoShape">
                  <a:avLst/>
                </a:prstTxWarp>
              </a:bodyPr>
              <a:lstStyle/>
              <a:p>
                <a:pPr defTabSz="650230">
                  <a:defRPr/>
                </a:pPr>
                <a:endParaRPr lang="zh-CN" altLang="en-US" sz="1280" kern="0">
                  <a:solidFill>
                    <a:prstClr val="black"/>
                  </a:solidFill>
                  <a:latin typeface="Arial" panose="020F0502020204030204"/>
                  <a:ea typeface="微软雅黑"/>
                  <a:cs typeface="Arial"/>
                </a:endParaRPr>
              </a:p>
            </p:txBody>
          </p:sp>
        </p:grpSp>
      </p:grpSp>
    </p:spTree>
    <p:extLst>
      <p:ext uri="{BB962C8B-B14F-4D97-AF65-F5344CB8AC3E}">
        <p14:creationId xmlns:p14="http://schemas.microsoft.com/office/powerpoint/2010/main" val="302198214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直接连接符 21">
            <a:extLst>
              <a:ext uri="{FF2B5EF4-FFF2-40B4-BE49-F238E27FC236}">
                <a16:creationId xmlns:a16="http://schemas.microsoft.com/office/drawing/2014/main" id="{438C2ADA-FECF-44BC-B9B6-C33FE0CFC521}"/>
              </a:ext>
            </a:extLst>
          </p:cNvPr>
          <p:cNvCxnSpPr>
            <a:cxnSpLocks/>
          </p:cNvCxnSpPr>
          <p:nvPr/>
        </p:nvCxnSpPr>
        <p:spPr>
          <a:xfrm>
            <a:off x="573562" y="3404640"/>
            <a:ext cx="1672042" cy="0"/>
          </a:xfrm>
          <a:prstGeom prst="line">
            <a:avLst/>
          </a:prstGeom>
          <a:ln w="57150">
            <a:solidFill>
              <a:srgbClr val="ACCE22"/>
            </a:solidFill>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86BEA4B6-7D5A-4FE9-A931-CABB0AE7AA80}"/>
              </a:ext>
            </a:extLst>
          </p:cNvPr>
          <p:cNvSpPr txBox="1"/>
          <p:nvPr/>
        </p:nvSpPr>
        <p:spPr>
          <a:xfrm>
            <a:off x="458713" y="2285734"/>
            <a:ext cx="4580852" cy="1077218"/>
          </a:xfrm>
          <a:prstGeom prst="rect">
            <a:avLst/>
          </a:prstGeom>
          <a:noFill/>
        </p:spPr>
        <p:txBody>
          <a:bodyPr vert="horz" wrap="square" rtlCol="0">
            <a:spAutoFit/>
          </a:bodyPr>
          <a:lstStyle/>
          <a:p>
            <a:r>
              <a:rPr lang="en-US" altLang="zh-CN" sz="3200" b="1" spc="600" dirty="0">
                <a:solidFill>
                  <a:schemeClr val="tx1">
                    <a:lumMod val="85000"/>
                    <a:lumOff val="15000"/>
                  </a:schemeClr>
                </a:solidFill>
                <a:cs typeface="+mn-ea"/>
                <a:sym typeface="+mn-lt"/>
              </a:rPr>
              <a:t>2020</a:t>
            </a:r>
            <a:r>
              <a:rPr lang="zh-CN" altLang="en-US" sz="3200" b="1" spc="600" dirty="0">
                <a:solidFill>
                  <a:schemeClr val="tx1">
                    <a:lumMod val="85000"/>
                    <a:lumOff val="15000"/>
                  </a:schemeClr>
                </a:solidFill>
                <a:cs typeface="+mn-ea"/>
                <a:sym typeface="+mn-lt"/>
              </a:rPr>
              <a:t>届毕业生论文答辩模板</a:t>
            </a:r>
          </a:p>
        </p:txBody>
      </p:sp>
      <p:grpSp>
        <p:nvGrpSpPr>
          <p:cNvPr id="24" name="组合 23">
            <a:extLst>
              <a:ext uri="{FF2B5EF4-FFF2-40B4-BE49-F238E27FC236}">
                <a16:creationId xmlns:a16="http://schemas.microsoft.com/office/drawing/2014/main" id="{336FB1ED-8BFC-4AB1-9F3B-A94D8AD76B0C}"/>
              </a:ext>
            </a:extLst>
          </p:cNvPr>
          <p:cNvGrpSpPr>
            <a:grpSpLocks noChangeAspect="1"/>
          </p:cNvGrpSpPr>
          <p:nvPr/>
        </p:nvGrpSpPr>
        <p:grpSpPr>
          <a:xfrm>
            <a:off x="597253" y="1789660"/>
            <a:ext cx="2376000" cy="405669"/>
            <a:chOff x="2079878" y="1636361"/>
            <a:chExt cx="6625058" cy="1131112"/>
          </a:xfrm>
        </p:grpSpPr>
        <p:grpSp>
          <p:nvGrpSpPr>
            <p:cNvPr id="27" name="组合 26">
              <a:extLst>
                <a:ext uri="{FF2B5EF4-FFF2-40B4-BE49-F238E27FC236}">
                  <a16:creationId xmlns:a16="http://schemas.microsoft.com/office/drawing/2014/main" id="{F1216A6F-1504-4C18-9C47-695A3BE42AC9}"/>
                </a:ext>
              </a:extLst>
            </p:cNvPr>
            <p:cNvGrpSpPr/>
            <p:nvPr/>
          </p:nvGrpSpPr>
          <p:grpSpPr>
            <a:xfrm>
              <a:off x="2082466" y="1636361"/>
              <a:ext cx="2158319" cy="884802"/>
              <a:chOff x="2809350" y="2858688"/>
              <a:chExt cx="2158319" cy="884802"/>
            </a:xfrm>
          </p:grpSpPr>
          <p:sp>
            <p:nvSpPr>
              <p:cNvPr id="75" name="Freeform 62">
                <a:extLst>
                  <a:ext uri="{FF2B5EF4-FFF2-40B4-BE49-F238E27FC236}">
                    <a16:creationId xmlns:a16="http://schemas.microsoft.com/office/drawing/2014/main" id="{D7204F92-040F-40B4-BE00-6E0A583770D1}"/>
                  </a:ext>
                </a:extLst>
              </p:cNvPr>
              <p:cNvSpPr>
                <a:spLocks/>
              </p:cNvSpPr>
              <p:nvPr/>
            </p:nvSpPr>
            <p:spPr bwMode="auto">
              <a:xfrm rot="16200000">
                <a:off x="3677466" y="2451220"/>
                <a:ext cx="882735" cy="1697671"/>
              </a:xfrm>
              <a:custGeom>
                <a:avLst/>
                <a:gdLst>
                  <a:gd name="T0" fmla="*/ 428 w 428"/>
                  <a:gd name="T1" fmla="*/ 753 h 756"/>
                  <a:gd name="T2" fmla="*/ 428 w 428"/>
                  <a:gd name="T3" fmla="*/ 756 h 756"/>
                  <a:gd name="T4" fmla="*/ 125 w 428"/>
                  <a:gd name="T5" fmla="*/ 596 h 756"/>
                  <a:gd name="T6" fmla="*/ 63 w 428"/>
                  <a:gd name="T7" fmla="*/ 427 h 756"/>
                  <a:gd name="T8" fmla="*/ 41 w 428"/>
                  <a:gd name="T9" fmla="*/ 216 h 756"/>
                  <a:gd name="T10" fmla="*/ 63 w 428"/>
                  <a:gd name="T11" fmla="*/ 230 h 756"/>
                  <a:gd name="T12" fmla="*/ 118 w 428"/>
                  <a:gd name="T13" fmla="*/ 291 h 756"/>
                  <a:gd name="T14" fmla="*/ 149 w 428"/>
                  <a:gd name="T15" fmla="*/ 414 h 756"/>
                  <a:gd name="T16" fmla="*/ 287 w 428"/>
                  <a:gd name="T17" fmla="*/ 583 h 756"/>
                  <a:gd name="T18" fmla="*/ 280 w 428"/>
                  <a:gd name="T19" fmla="*/ 499 h 756"/>
                  <a:gd name="T20" fmla="*/ 236 w 428"/>
                  <a:gd name="T21" fmla="*/ 351 h 756"/>
                  <a:gd name="T22" fmla="*/ 133 w 428"/>
                  <a:gd name="T23" fmla="*/ 262 h 756"/>
                  <a:gd name="T24" fmla="*/ 9 w 428"/>
                  <a:gd name="T25" fmla="*/ 3 h 756"/>
                  <a:gd name="T26" fmla="*/ 15 w 428"/>
                  <a:gd name="T27" fmla="*/ 10 h 756"/>
                  <a:gd name="T28" fmla="*/ 157 w 428"/>
                  <a:gd name="T29" fmla="*/ 144 h 756"/>
                  <a:gd name="T30" fmla="*/ 327 w 428"/>
                  <a:gd name="T31" fmla="*/ 267 h 756"/>
                  <a:gd name="T32" fmla="*/ 402 w 428"/>
                  <a:gd name="T33" fmla="*/ 484 h 756"/>
                  <a:gd name="T34" fmla="*/ 428 w 428"/>
                  <a:gd name="T35" fmla="*/ 753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8" h="756">
                    <a:moveTo>
                      <a:pt x="428" y="753"/>
                    </a:moveTo>
                    <a:cubicBezTo>
                      <a:pt x="428" y="754"/>
                      <a:pt x="428" y="755"/>
                      <a:pt x="428" y="756"/>
                    </a:cubicBezTo>
                    <a:cubicBezTo>
                      <a:pt x="307" y="720"/>
                      <a:pt x="198" y="680"/>
                      <a:pt x="125" y="596"/>
                    </a:cubicBezTo>
                    <a:cubicBezTo>
                      <a:pt x="88" y="554"/>
                      <a:pt x="67" y="498"/>
                      <a:pt x="63" y="427"/>
                    </a:cubicBezTo>
                    <a:cubicBezTo>
                      <a:pt x="58" y="354"/>
                      <a:pt x="64" y="276"/>
                      <a:pt x="41" y="216"/>
                    </a:cubicBezTo>
                    <a:cubicBezTo>
                      <a:pt x="50" y="218"/>
                      <a:pt x="57" y="225"/>
                      <a:pt x="63" y="230"/>
                    </a:cubicBezTo>
                    <a:cubicBezTo>
                      <a:pt x="85" y="248"/>
                      <a:pt x="103" y="268"/>
                      <a:pt x="118" y="291"/>
                    </a:cubicBezTo>
                    <a:cubicBezTo>
                      <a:pt x="140" y="324"/>
                      <a:pt x="141" y="366"/>
                      <a:pt x="149" y="414"/>
                    </a:cubicBezTo>
                    <a:cubicBezTo>
                      <a:pt x="163" y="503"/>
                      <a:pt x="223" y="544"/>
                      <a:pt x="287" y="583"/>
                    </a:cubicBezTo>
                    <a:cubicBezTo>
                      <a:pt x="277" y="559"/>
                      <a:pt x="280" y="528"/>
                      <a:pt x="280" y="499"/>
                    </a:cubicBezTo>
                    <a:cubicBezTo>
                      <a:pt x="281" y="433"/>
                      <a:pt x="267" y="386"/>
                      <a:pt x="236" y="351"/>
                    </a:cubicBezTo>
                    <a:cubicBezTo>
                      <a:pt x="207" y="318"/>
                      <a:pt x="168" y="291"/>
                      <a:pt x="133" y="262"/>
                    </a:cubicBezTo>
                    <a:cubicBezTo>
                      <a:pt x="61" y="203"/>
                      <a:pt x="0" y="140"/>
                      <a:pt x="9" y="3"/>
                    </a:cubicBezTo>
                    <a:cubicBezTo>
                      <a:pt x="11" y="0"/>
                      <a:pt x="14" y="8"/>
                      <a:pt x="15" y="10"/>
                    </a:cubicBezTo>
                    <a:cubicBezTo>
                      <a:pt x="52" y="67"/>
                      <a:pt x="101" y="107"/>
                      <a:pt x="157" y="144"/>
                    </a:cubicBezTo>
                    <a:cubicBezTo>
                      <a:pt x="215" y="183"/>
                      <a:pt x="280" y="215"/>
                      <a:pt x="327" y="267"/>
                    </a:cubicBezTo>
                    <a:cubicBezTo>
                      <a:pt x="374" y="320"/>
                      <a:pt x="398" y="391"/>
                      <a:pt x="402" y="484"/>
                    </a:cubicBezTo>
                    <a:cubicBezTo>
                      <a:pt x="407" y="584"/>
                      <a:pt x="393" y="685"/>
                      <a:pt x="428" y="753"/>
                    </a:cubicBezTo>
                    <a:close/>
                  </a:path>
                </a:pathLst>
              </a:custGeom>
              <a:solidFill>
                <a:srgbClr val="007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76" name="Freeform 63">
                <a:extLst>
                  <a:ext uri="{FF2B5EF4-FFF2-40B4-BE49-F238E27FC236}">
                    <a16:creationId xmlns:a16="http://schemas.microsoft.com/office/drawing/2014/main" id="{A2659229-5F47-4422-B074-47AB4B04FF5E}"/>
                  </a:ext>
                </a:extLst>
              </p:cNvPr>
              <p:cNvSpPr>
                <a:spLocks/>
              </p:cNvSpPr>
              <p:nvPr/>
            </p:nvSpPr>
            <p:spPr bwMode="auto">
              <a:xfrm rot="16200000">
                <a:off x="3095585" y="2818582"/>
                <a:ext cx="835355" cy="1014462"/>
              </a:xfrm>
              <a:custGeom>
                <a:avLst/>
                <a:gdLst>
                  <a:gd name="T0" fmla="*/ 393 w 405"/>
                  <a:gd name="T1" fmla="*/ 453 h 453"/>
                  <a:gd name="T2" fmla="*/ 184 w 405"/>
                  <a:gd name="T3" fmla="*/ 242 h 453"/>
                  <a:gd name="T4" fmla="*/ 64 w 405"/>
                  <a:gd name="T5" fmla="*/ 150 h 453"/>
                  <a:gd name="T6" fmla="*/ 7 w 405"/>
                  <a:gd name="T7" fmla="*/ 0 h 453"/>
                  <a:gd name="T8" fmla="*/ 93 w 405"/>
                  <a:gd name="T9" fmla="*/ 117 h 453"/>
                  <a:gd name="T10" fmla="*/ 329 w 405"/>
                  <a:gd name="T11" fmla="*/ 288 h 453"/>
                  <a:gd name="T12" fmla="*/ 393 w 405"/>
                  <a:gd name="T13" fmla="*/ 453 h 453"/>
                </a:gdLst>
                <a:ahLst/>
                <a:cxnLst>
                  <a:cxn ang="0">
                    <a:pos x="T0" y="T1"/>
                  </a:cxn>
                  <a:cxn ang="0">
                    <a:pos x="T2" y="T3"/>
                  </a:cxn>
                  <a:cxn ang="0">
                    <a:pos x="T4" y="T5"/>
                  </a:cxn>
                  <a:cxn ang="0">
                    <a:pos x="T6" y="T7"/>
                  </a:cxn>
                  <a:cxn ang="0">
                    <a:pos x="T8" y="T9"/>
                  </a:cxn>
                  <a:cxn ang="0">
                    <a:pos x="T10" y="T11"/>
                  </a:cxn>
                  <a:cxn ang="0">
                    <a:pos x="T12" y="T13"/>
                  </a:cxn>
                </a:cxnLst>
                <a:rect l="0" t="0" r="r" b="b"/>
                <a:pathLst>
                  <a:path w="405" h="453">
                    <a:moveTo>
                      <a:pt x="393" y="453"/>
                    </a:moveTo>
                    <a:cubicBezTo>
                      <a:pt x="356" y="348"/>
                      <a:pt x="272" y="297"/>
                      <a:pt x="184" y="242"/>
                    </a:cubicBezTo>
                    <a:cubicBezTo>
                      <a:pt x="141" y="215"/>
                      <a:pt x="99" y="187"/>
                      <a:pt x="64" y="150"/>
                    </a:cubicBezTo>
                    <a:cubicBezTo>
                      <a:pt x="31" y="115"/>
                      <a:pt x="0" y="69"/>
                      <a:pt x="7" y="0"/>
                    </a:cubicBezTo>
                    <a:cubicBezTo>
                      <a:pt x="30" y="47"/>
                      <a:pt x="57" y="84"/>
                      <a:pt x="93" y="117"/>
                    </a:cubicBezTo>
                    <a:cubicBezTo>
                      <a:pt x="164" y="181"/>
                      <a:pt x="260" y="219"/>
                      <a:pt x="329" y="288"/>
                    </a:cubicBezTo>
                    <a:cubicBezTo>
                      <a:pt x="367" y="325"/>
                      <a:pt x="405" y="379"/>
                      <a:pt x="393" y="453"/>
                    </a:cubicBezTo>
                    <a:close/>
                  </a:path>
                </a:pathLst>
              </a:custGeom>
              <a:solidFill>
                <a:srgbClr val="00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77" name="Freeform 67">
                <a:extLst>
                  <a:ext uri="{FF2B5EF4-FFF2-40B4-BE49-F238E27FC236}">
                    <a16:creationId xmlns:a16="http://schemas.microsoft.com/office/drawing/2014/main" id="{8FC4E9E0-C41A-414D-95FF-4621EB5224A4}"/>
                  </a:ext>
                </a:extLst>
              </p:cNvPr>
              <p:cNvSpPr>
                <a:spLocks/>
              </p:cNvSpPr>
              <p:nvPr/>
            </p:nvSpPr>
            <p:spPr bwMode="auto">
              <a:xfrm rot="16200000">
                <a:off x="2887240" y="2945834"/>
                <a:ext cx="693055" cy="848836"/>
              </a:xfrm>
              <a:custGeom>
                <a:avLst/>
                <a:gdLst>
                  <a:gd name="T0" fmla="*/ 336 w 336"/>
                  <a:gd name="T1" fmla="*/ 378 h 378"/>
                  <a:gd name="T2" fmla="*/ 142 w 336"/>
                  <a:gd name="T3" fmla="*/ 214 h 378"/>
                  <a:gd name="T4" fmla="*/ 0 w 336"/>
                  <a:gd name="T5" fmla="*/ 0 h 378"/>
                  <a:gd name="T6" fmla="*/ 270 w 336"/>
                  <a:gd name="T7" fmla="*/ 257 h 378"/>
                  <a:gd name="T8" fmla="*/ 336 w 336"/>
                  <a:gd name="T9" fmla="*/ 378 h 378"/>
                </a:gdLst>
                <a:ahLst/>
                <a:cxnLst>
                  <a:cxn ang="0">
                    <a:pos x="T0" y="T1"/>
                  </a:cxn>
                  <a:cxn ang="0">
                    <a:pos x="T2" y="T3"/>
                  </a:cxn>
                  <a:cxn ang="0">
                    <a:pos x="T4" y="T5"/>
                  </a:cxn>
                  <a:cxn ang="0">
                    <a:pos x="T6" y="T7"/>
                  </a:cxn>
                  <a:cxn ang="0">
                    <a:pos x="T8" y="T9"/>
                  </a:cxn>
                </a:cxnLst>
                <a:rect l="0" t="0" r="r" b="b"/>
                <a:pathLst>
                  <a:path w="336" h="378">
                    <a:moveTo>
                      <a:pt x="336" y="378"/>
                    </a:moveTo>
                    <a:cubicBezTo>
                      <a:pt x="294" y="301"/>
                      <a:pt x="212" y="263"/>
                      <a:pt x="142" y="214"/>
                    </a:cubicBezTo>
                    <a:cubicBezTo>
                      <a:pt x="74" y="168"/>
                      <a:pt x="0" y="114"/>
                      <a:pt x="0" y="0"/>
                    </a:cubicBezTo>
                    <a:cubicBezTo>
                      <a:pt x="44" y="125"/>
                      <a:pt x="177" y="173"/>
                      <a:pt x="270" y="257"/>
                    </a:cubicBezTo>
                    <a:cubicBezTo>
                      <a:pt x="304" y="287"/>
                      <a:pt x="334" y="322"/>
                      <a:pt x="336" y="378"/>
                    </a:cubicBezTo>
                    <a:close/>
                  </a:path>
                </a:pathLst>
              </a:custGeom>
              <a:solidFill>
                <a:srgbClr val="99FF00"/>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grpSp>
        <p:sp>
          <p:nvSpPr>
            <p:cNvPr id="30" name="Freeform 77">
              <a:extLst>
                <a:ext uri="{FF2B5EF4-FFF2-40B4-BE49-F238E27FC236}">
                  <a16:creationId xmlns:a16="http://schemas.microsoft.com/office/drawing/2014/main" id="{B67FB787-3212-4AF6-A08D-2E19F44C1CD4}"/>
                </a:ext>
              </a:extLst>
            </p:cNvPr>
            <p:cNvSpPr>
              <a:spLocks noEditPoints="1"/>
            </p:cNvSpPr>
            <p:nvPr/>
          </p:nvSpPr>
          <p:spPr bwMode="auto">
            <a:xfrm rot="16200000">
              <a:off x="2508230" y="2549055"/>
              <a:ext cx="183638" cy="191506"/>
            </a:xfrm>
            <a:custGeom>
              <a:avLst/>
              <a:gdLst>
                <a:gd name="T0" fmla="*/ 89 w 89"/>
                <a:gd name="T1" fmla="*/ 49 h 87"/>
                <a:gd name="T2" fmla="*/ 13 w 89"/>
                <a:gd name="T3" fmla="*/ 80 h 87"/>
                <a:gd name="T4" fmla="*/ 5 w 89"/>
                <a:gd name="T5" fmla="*/ 87 h 87"/>
                <a:gd name="T6" fmla="*/ 5 w 89"/>
                <a:gd name="T7" fmla="*/ 54 h 87"/>
                <a:gd name="T8" fmla="*/ 11 w 89"/>
                <a:gd name="T9" fmla="*/ 64 h 87"/>
                <a:gd name="T10" fmla="*/ 35 w 89"/>
                <a:gd name="T11" fmla="*/ 56 h 87"/>
                <a:gd name="T12" fmla="*/ 35 w 89"/>
                <a:gd name="T13" fmla="*/ 28 h 87"/>
                <a:gd name="T14" fmla="*/ 11 w 89"/>
                <a:gd name="T15" fmla="*/ 18 h 87"/>
                <a:gd name="T16" fmla="*/ 6 w 89"/>
                <a:gd name="T17" fmla="*/ 29 h 87"/>
                <a:gd name="T18" fmla="*/ 5 w 89"/>
                <a:gd name="T19" fmla="*/ 15 h 87"/>
                <a:gd name="T20" fmla="*/ 5 w 89"/>
                <a:gd name="T21" fmla="*/ 1 h 87"/>
                <a:gd name="T22" fmla="*/ 10 w 89"/>
                <a:gd name="T23" fmla="*/ 9 h 87"/>
                <a:gd name="T24" fmla="*/ 89 w 89"/>
                <a:gd name="T25" fmla="*/ 43 h 87"/>
                <a:gd name="T26" fmla="*/ 89 w 89"/>
                <a:gd name="T27" fmla="*/ 49 h 87"/>
                <a:gd name="T28" fmla="*/ 41 w 89"/>
                <a:gd name="T29" fmla="*/ 30 h 87"/>
                <a:gd name="T30" fmla="*/ 42 w 89"/>
                <a:gd name="T31" fmla="*/ 54 h 87"/>
                <a:gd name="T32" fmla="*/ 71 w 89"/>
                <a:gd name="T33" fmla="*/ 41 h 87"/>
                <a:gd name="T34" fmla="*/ 41 w 89"/>
                <a:gd name="T35" fmla="*/ 3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9" h="87">
                  <a:moveTo>
                    <a:pt x="89" y="49"/>
                  </a:moveTo>
                  <a:cubicBezTo>
                    <a:pt x="64" y="59"/>
                    <a:pt x="39" y="70"/>
                    <a:pt x="13" y="80"/>
                  </a:cubicBezTo>
                  <a:cubicBezTo>
                    <a:pt x="9" y="80"/>
                    <a:pt x="11" y="87"/>
                    <a:pt x="5" y="87"/>
                  </a:cubicBezTo>
                  <a:cubicBezTo>
                    <a:pt x="3" y="79"/>
                    <a:pt x="3" y="62"/>
                    <a:pt x="5" y="54"/>
                  </a:cubicBezTo>
                  <a:cubicBezTo>
                    <a:pt x="11" y="54"/>
                    <a:pt x="7" y="63"/>
                    <a:pt x="11" y="64"/>
                  </a:cubicBezTo>
                  <a:cubicBezTo>
                    <a:pt x="20" y="62"/>
                    <a:pt x="27" y="58"/>
                    <a:pt x="35" y="56"/>
                  </a:cubicBezTo>
                  <a:cubicBezTo>
                    <a:pt x="35" y="46"/>
                    <a:pt x="35" y="37"/>
                    <a:pt x="35" y="28"/>
                  </a:cubicBezTo>
                  <a:cubicBezTo>
                    <a:pt x="28" y="24"/>
                    <a:pt x="20" y="21"/>
                    <a:pt x="11" y="18"/>
                  </a:cubicBezTo>
                  <a:cubicBezTo>
                    <a:pt x="7" y="19"/>
                    <a:pt x="11" y="28"/>
                    <a:pt x="6" y="29"/>
                  </a:cubicBezTo>
                  <a:cubicBezTo>
                    <a:pt x="0" y="28"/>
                    <a:pt x="5" y="20"/>
                    <a:pt x="5" y="15"/>
                  </a:cubicBezTo>
                  <a:cubicBezTo>
                    <a:pt x="5" y="10"/>
                    <a:pt x="2" y="4"/>
                    <a:pt x="5" y="1"/>
                  </a:cubicBezTo>
                  <a:cubicBezTo>
                    <a:pt x="10" y="0"/>
                    <a:pt x="8" y="7"/>
                    <a:pt x="10" y="9"/>
                  </a:cubicBezTo>
                  <a:cubicBezTo>
                    <a:pt x="35" y="21"/>
                    <a:pt x="63" y="32"/>
                    <a:pt x="89" y="43"/>
                  </a:cubicBezTo>
                  <a:cubicBezTo>
                    <a:pt x="89" y="45"/>
                    <a:pt x="89" y="47"/>
                    <a:pt x="89" y="49"/>
                  </a:cubicBezTo>
                  <a:close/>
                  <a:moveTo>
                    <a:pt x="41" y="30"/>
                  </a:moveTo>
                  <a:cubicBezTo>
                    <a:pt x="42" y="37"/>
                    <a:pt x="40" y="48"/>
                    <a:pt x="42" y="54"/>
                  </a:cubicBezTo>
                  <a:cubicBezTo>
                    <a:pt x="51" y="49"/>
                    <a:pt x="62" y="46"/>
                    <a:pt x="71" y="41"/>
                  </a:cubicBezTo>
                  <a:cubicBezTo>
                    <a:pt x="60" y="38"/>
                    <a:pt x="51" y="33"/>
                    <a:pt x="41" y="30"/>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31" name="Freeform 78">
              <a:extLst>
                <a:ext uri="{FF2B5EF4-FFF2-40B4-BE49-F238E27FC236}">
                  <a16:creationId xmlns:a16="http://schemas.microsoft.com/office/drawing/2014/main" id="{DF5CA190-762D-461C-80A0-0767B2AE60D8}"/>
                </a:ext>
              </a:extLst>
            </p:cNvPr>
            <p:cNvSpPr>
              <a:spLocks/>
            </p:cNvSpPr>
            <p:nvPr/>
          </p:nvSpPr>
          <p:spPr bwMode="auto">
            <a:xfrm rot="16200000">
              <a:off x="2075641" y="2551026"/>
              <a:ext cx="220684" cy="212209"/>
            </a:xfrm>
            <a:custGeom>
              <a:avLst/>
              <a:gdLst>
                <a:gd name="T0" fmla="*/ 18 w 107"/>
                <a:gd name="T1" fmla="*/ 60 h 95"/>
                <a:gd name="T2" fmla="*/ 18 w 107"/>
                <a:gd name="T3" fmla="*/ 40 h 95"/>
                <a:gd name="T4" fmla="*/ 50 w 107"/>
                <a:gd name="T5" fmla="*/ 8 h 95"/>
                <a:gd name="T6" fmla="*/ 71 w 107"/>
                <a:gd name="T7" fmla="*/ 8 h 95"/>
                <a:gd name="T8" fmla="*/ 99 w 107"/>
                <a:gd name="T9" fmla="*/ 83 h 95"/>
                <a:gd name="T10" fmla="*/ 76 w 107"/>
                <a:gd name="T11" fmla="*/ 82 h 95"/>
                <a:gd name="T12" fmla="*/ 89 w 107"/>
                <a:gd name="T13" fmla="*/ 74 h 95"/>
                <a:gd name="T14" fmla="*/ 96 w 107"/>
                <a:gd name="T15" fmla="*/ 52 h 95"/>
                <a:gd name="T16" fmla="*/ 29 w 107"/>
                <a:gd name="T17" fmla="*/ 71 h 95"/>
                <a:gd name="T18" fmla="*/ 52 w 107"/>
                <a:gd name="T19" fmla="*/ 71 h 95"/>
                <a:gd name="T20" fmla="*/ 58 w 107"/>
                <a:gd name="T21" fmla="*/ 59 h 95"/>
                <a:gd name="T22" fmla="*/ 60 w 107"/>
                <a:gd name="T23" fmla="*/ 75 h 95"/>
                <a:gd name="T24" fmla="*/ 60 w 107"/>
                <a:gd name="T25" fmla="*/ 93 h 95"/>
                <a:gd name="T26" fmla="*/ 52 w 107"/>
                <a:gd name="T27" fmla="*/ 85 h 95"/>
                <a:gd name="T28" fmla="*/ 24 w 107"/>
                <a:gd name="T29" fmla="*/ 85 h 95"/>
                <a:gd name="T30" fmla="*/ 18 w 107"/>
                <a:gd name="T31"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95">
                  <a:moveTo>
                    <a:pt x="18" y="60"/>
                  </a:moveTo>
                  <a:cubicBezTo>
                    <a:pt x="18" y="54"/>
                    <a:pt x="18" y="47"/>
                    <a:pt x="18" y="40"/>
                  </a:cubicBezTo>
                  <a:cubicBezTo>
                    <a:pt x="22" y="23"/>
                    <a:pt x="33" y="12"/>
                    <a:pt x="50" y="8"/>
                  </a:cubicBezTo>
                  <a:cubicBezTo>
                    <a:pt x="57" y="8"/>
                    <a:pt x="64" y="8"/>
                    <a:pt x="71" y="8"/>
                  </a:cubicBezTo>
                  <a:cubicBezTo>
                    <a:pt x="104" y="11"/>
                    <a:pt x="107" y="50"/>
                    <a:pt x="99" y="83"/>
                  </a:cubicBezTo>
                  <a:cubicBezTo>
                    <a:pt x="92" y="83"/>
                    <a:pt x="82" y="85"/>
                    <a:pt x="76" y="82"/>
                  </a:cubicBezTo>
                  <a:cubicBezTo>
                    <a:pt x="76" y="73"/>
                    <a:pt x="85" y="77"/>
                    <a:pt x="89" y="74"/>
                  </a:cubicBezTo>
                  <a:cubicBezTo>
                    <a:pt x="96" y="69"/>
                    <a:pt x="97" y="58"/>
                    <a:pt x="96" y="52"/>
                  </a:cubicBezTo>
                  <a:cubicBezTo>
                    <a:pt x="95" y="0"/>
                    <a:pt x="0" y="24"/>
                    <a:pt x="29" y="71"/>
                  </a:cubicBezTo>
                  <a:cubicBezTo>
                    <a:pt x="36" y="72"/>
                    <a:pt x="45" y="72"/>
                    <a:pt x="52" y="71"/>
                  </a:cubicBezTo>
                  <a:cubicBezTo>
                    <a:pt x="57" y="70"/>
                    <a:pt x="52" y="59"/>
                    <a:pt x="58" y="59"/>
                  </a:cubicBezTo>
                  <a:cubicBezTo>
                    <a:pt x="63" y="60"/>
                    <a:pt x="60" y="69"/>
                    <a:pt x="60" y="75"/>
                  </a:cubicBezTo>
                  <a:cubicBezTo>
                    <a:pt x="60" y="82"/>
                    <a:pt x="61" y="89"/>
                    <a:pt x="60" y="93"/>
                  </a:cubicBezTo>
                  <a:cubicBezTo>
                    <a:pt x="53" y="95"/>
                    <a:pt x="56" y="86"/>
                    <a:pt x="52" y="85"/>
                  </a:cubicBezTo>
                  <a:cubicBezTo>
                    <a:pt x="43" y="85"/>
                    <a:pt x="34" y="85"/>
                    <a:pt x="24" y="85"/>
                  </a:cubicBezTo>
                  <a:cubicBezTo>
                    <a:pt x="22" y="77"/>
                    <a:pt x="20" y="68"/>
                    <a:pt x="18" y="60"/>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32" name="Freeform 79">
              <a:extLst>
                <a:ext uri="{FF2B5EF4-FFF2-40B4-BE49-F238E27FC236}">
                  <a16:creationId xmlns:a16="http://schemas.microsoft.com/office/drawing/2014/main" id="{2F0F49A1-1410-40F2-B51F-EE7C1217732D}"/>
                </a:ext>
              </a:extLst>
            </p:cNvPr>
            <p:cNvSpPr>
              <a:spLocks/>
            </p:cNvSpPr>
            <p:nvPr/>
          </p:nvSpPr>
          <p:spPr bwMode="auto">
            <a:xfrm rot="16200000">
              <a:off x="2930686" y="2544817"/>
              <a:ext cx="218617" cy="222561"/>
            </a:xfrm>
            <a:custGeom>
              <a:avLst/>
              <a:gdLst>
                <a:gd name="T0" fmla="*/ 17 w 106"/>
                <a:gd name="T1" fmla="*/ 62 h 99"/>
                <a:gd name="T2" fmla="*/ 17 w 106"/>
                <a:gd name="T3" fmla="*/ 42 h 99"/>
                <a:gd name="T4" fmla="*/ 90 w 106"/>
                <a:gd name="T5" fmla="*/ 19 h 99"/>
                <a:gd name="T6" fmla="*/ 98 w 106"/>
                <a:gd name="T7" fmla="*/ 86 h 99"/>
                <a:gd name="T8" fmla="*/ 75 w 106"/>
                <a:gd name="T9" fmla="*/ 85 h 99"/>
                <a:gd name="T10" fmla="*/ 88 w 106"/>
                <a:gd name="T11" fmla="*/ 76 h 99"/>
                <a:gd name="T12" fmla="*/ 95 w 106"/>
                <a:gd name="T13" fmla="*/ 52 h 99"/>
                <a:gd name="T14" fmla="*/ 28 w 106"/>
                <a:gd name="T15" fmla="*/ 74 h 99"/>
                <a:gd name="T16" fmla="*/ 50 w 106"/>
                <a:gd name="T17" fmla="*/ 74 h 99"/>
                <a:gd name="T18" fmla="*/ 57 w 106"/>
                <a:gd name="T19" fmla="*/ 62 h 99"/>
                <a:gd name="T20" fmla="*/ 59 w 106"/>
                <a:gd name="T21" fmla="*/ 78 h 99"/>
                <a:gd name="T22" fmla="*/ 59 w 106"/>
                <a:gd name="T23" fmla="*/ 96 h 99"/>
                <a:gd name="T24" fmla="*/ 52 w 106"/>
                <a:gd name="T25" fmla="*/ 89 h 99"/>
                <a:gd name="T26" fmla="*/ 23 w 106"/>
                <a:gd name="T27" fmla="*/ 88 h 99"/>
                <a:gd name="T28" fmla="*/ 17 w 106"/>
                <a:gd name="T29" fmla="*/ 6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99">
                  <a:moveTo>
                    <a:pt x="17" y="62"/>
                  </a:moveTo>
                  <a:cubicBezTo>
                    <a:pt x="17" y="56"/>
                    <a:pt x="17" y="49"/>
                    <a:pt x="17" y="42"/>
                  </a:cubicBezTo>
                  <a:cubicBezTo>
                    <a:pt x="20" y="11"/>
                    <a:pt x="67" y="0"/>
                    <a:pt x="90" y="19"/>
                  </a:cubicBezTo>
                  <a:cubicBezTo>
                    <a:pt x="106" y="34"/>
                    <a:pt x="102" y="61"/>
                    <a:pt x="98" y="86"/>
                  </a:cubicBezTo>
                  <a:cubicBezTo>
                    <a:pt x="91" y="85"/>
                    <a:pt x="79" y="89"/>
                    <a:pt x="75" y="85"/>
                  </a:cubicBezTo>
                  <a:cubicBezTo>
                    <a:pt x="76" y="77"/>
                    <a:pt x="84" y="79"/>
                    <a:pt x="88" y="76"/>
                  </a:cubicBezTo>
                  <a:cubicBezTo>
                    <a:pt x="95" y="70"/>
                    <a:pt x="96" y="60"/>
                    <a:pt x="95" y="52"/>
                  </a:cubicBezTo>
                  <a:cubicBezTo>
                    <a:pt x="91" y="5"/>
                    <a:pt x="0" y="25"/>
                    <a:pt x="28" y="74"/>
                  </a:cubicBezTo>
                  <a:cubicBezTo>
                    <a:pt x="35" y="74"/>
                    <a:pt x="43" y="74"/>
                    <a:pt x="50" y="74"/>
                  </a:cubicBezTo>
                  <a:cubicBezTo>
                    <a:pt x="56" y="74"/>
                    <a:pt x="51" y="63"/>
                    <a:pt x="57" y="62"/>
                  </a:cubicBezTo>
                  <a:cubicBezTo>
                    <a:pt x="62" y="63"/>
                    <a:pt x="59" y="72"/>
                    <a:pt x="59" y="78"/>
                  </a:cubicBezTo>
                  <a:cubicBezTo>
                    <a:pt x="59" y="85"/>
                    <a:pt x="60" y="92"/>
                    <a:pt x="59" y="96"/>
                  </a:cubicBezTo>
                  <a:cubicBezTo>
                    <a:pt x="52" y="99"/>
                    <a:pt x="56" y="90"/>
                    <a:pt x="52" y="89"/>
                  </a:cubicBezTo>
                  <a:cubicBezTo>
                    <a:pt x="44" y="87"/>
                    <a:pt x="33" y="89"/>
                    <a:pt x="23" y="88"/>
                  </a:cubicBezTo>
                  <a:cubicBezTo>
                    <a:pt x="21" y="80"/>
                    <a:pt x="19" y="71"/>
                    <a:pt x="17" y="62"/>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33" name="Freeform 80">
              <a:extLst>
                <a:ext uri="{FF2B5EF4-FFF2-40B4-BE49-F238E27FC236}">
                  <a16:creationId xmlns:a16="http://schemas.microsoft.com/office/drawing/2014/main" id="{EB7000AB-4434-4A89-AFB3-3DC9F8A5ADD8}"/>
                </a:ext>
              </a:extLst>
            </p:cNvPr>
            <p:cNvSpPr>
              <a:spLocks/>
            </p:cNvSpPr>
            <p:nvPr/>
          </p:nvSpPr>
          <p:spPr bwMode="auto">
            <a:xfrm rot="16200000">
              <a:off x="4657240" y="2554248"/>
              <a:ext cx="191906" cy="160451"/>
            </a:xfrm>
            <a:custGeom>
              <a:avLst/>
              <a:gdLst>
                <a:gd name="T0" fmla="*/ 0 w 93"/>
                <a:gd name="T1" fmla="*/ 46 h 72"/>
                <a:gd name="T2" fmla="*/ 0 w 93"/>
                <a:gd name="T3" fmla="*/ 27 h 72"/>
                <a:gd name="T4" fmla="*/ 4 w 93"/>
                <a:gd name="T5" fmla="*/ 9 h 72"/>
                <a:gd name="T6" fmla="*/ 28 w 93"/>
                <a:gd name="T7" fmla="*/ 11 h 72"/>
                <a:gd name="T8" fmla="*/ 28 w 93"/>
                <a:gd name="T9" fmla="*/ 16 h 72"/>
                <a:gd name="T10" fmla="*/ 13 w 93"/>
                <a:gd name="T11" fmla="*/ 22 h 72"/>
                <a:gd name="T12" fmla="*/ 20 w 93"/>
                <a:gd name="T13" fmla="*/ 54 h 72"/>
                <a:gd name="T14" fmla="*/ 52 w 93"/>
                <a:gd name="T15" fmla="*/ 12 h 72"/>
                <a:gd name="T16" fmla="*/ 81 w 93"/>
                <a:gd name="T17" fmla="*/ 62 h 72"/>
                <a:gd name="T18" fmla="*/ 62 w 93"/>
                <a:gd name="T19" fmla="*/ 61 h 72"/>
                <a:gd name="T20" fmla="*/ 76 w 93"/>
                <a:gd name="T21" fmla="*/ 49 h 72"/>
                <a:gd name="T22" fmla="*/ 66 w 93"/>
                <a:gd name="T23" fmla="*/ 23 h 72"/>
                <a:gd name="T24" fmla="*/ 35 w 93"/>
                <a:gd name="T25" fmla="*/ 64 h 72"/>
                <a:gd name="T26" fmla="*/ 0 w 93"/>
                <a:gd name="T27"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3" h="72">
                  <a:moveTo>
                    <a:pt x="0" y="46"/>
                  </a:moveTo>
                  <a:cubicBezTo>
                    <a:pt x="0" y="39"/>
                    <a:pt x="0" y="33"/>
                    <a:pt x="0" y="27"/>
                  </a:cubicBezTo>
                  <a:cubicBezTo>
                    <a:pt x="2" y="21"/>
                    <a:pt x="3" y="16"/>
                    <a:pt x="4" y="9"/>
                  </a:cubicBezTo>
                  <a:cubicBezTo>
                    <a:pt x="10" y="12"/>
                    <a:pt x="22" y="9"/>
                    <a:pt x="28" y="11"/>
                  </a:cubicBezTo>
                  <a:cubicBezTo>
                    <a:pt x="28" y="13"/>
                    <a:pt x="28" y="14"/>
                    <a:pt x="28" y="16"/>
                  </a:cubicBezTo>
                  <a:cubicBezTo>
                    <a:pt x="22" y="21"/>
                    <a:pt x="19" y="18"/>
                    <a:pt x="13" y="22"/>
                  </a:cubicBezTo>
                  <a:cubicBezTo>
                    <a:pt x="1" y="30"/>
                    <a:pt x="5" y="54"/>
                    <a:pt x="20" y="54"/>
                  </a:cubicBezTo>
                  <a:cubicBezTo>
                    <a:pt x="37" y="54"/>
                    <a:pt x="36" y="20"/>
                    <a:pt x="52" y="12"/>
                  </a:cubicBezTo>
                  <a:cubicBezTo>
                    <a:pt x="79" y="0"/>
                    <a:pt x="93" y="35"/>
                    <a:pt x="81" y="62"/>
                  </a:cubicBezTo>
                  <a:cubicBezTo>
                    <a:pt x="75" y="62"/>
                    <a:pt x="66" y="61"/>
                    <a:pt x="62" y="61"/>
                  </a:cubicBezTo>
                  <a:cubicBezTo>
                    <a:pt x="61" y="49"/>
                    <a:pt x="71" y="57"/>
                    <a:pt x="76" y="49"/>
                  </a:cubicBezTo>
                  <a:cubicBezTo>
                    <a:pt x="82" y="40"/>
                    <a:pt x="78" y="22"/>
                    <a:pt x="66" y="23"/>
                  </a:cubicBezTo>
                  <a:cubicBezTo>
                    <a:pt x="49" y="23"/>
                    <a:pt x="53" y="56"/>
                    <a:pt x="35" y="64"/>
                  </a:cubicBezTo>
                  <a:cubicBezTo>
                    <a:pt x="17" y="72"/>
                    <a:pt x="4" y="59"/>
                    <a:pt x="0" y="46"/>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34" name="Freeform 81">
              <a:extLst>
                <a:ext uri="{FF2B5EF4-FFF2-40B4-BE49-F238E27FC236}">
                  <a16:creationId xmlns:a16="http://schemas.microsoft.com/office/drawing/2014/main" id="{61501B74-50A0-4785-B639-4153C5ACC6D5}"/>
                </a:ext>
              </a:extLst>
            </p:cNvPr>
            <p:cNvSpPr>
              <a:spLocks noEditPoints="1"/>
            </p:cNvSpPr>
            <p:nvPr/>
          </p:nvSpPr>
          <p:spPr bwMode="auto">
            <a:xfrm rot="16200000">
              <a:off x="5388099" y="2505608"/>
              <a:ext cx="231177" cy="243264"/>
            </a:xfrm>
            <a:custGeom>
              <a:avLst/>
              <a:gdLst>
                <a:gd name="T0" fmla="*/ 6 w 112"/>
                <a:gd name="T1" fmla="*/ 67 h 109"/>
                <a:gd name="T2" fmla="*/ 6 w 112"/>
                <a:gd name="T3" fmla="*/ 46 h 109"/>
                <a:gd name="T4" fmla="*/ 26 w 112"/>
                <a:gd name="T5" fmla="*/ 18 h 109"/>
                <a:gd name="T6" fmla="*/ 85 w 112"/>
                <a:gd name="T7" fmla="*/ 80 h 109"/>
                <a:gd name="T8" fmla="*/ 6 w 112"/>
                <a:gd name="T9" fmla="*/ 67 h 109"/>
                <a:gd name="T10" fmla="*/ 12 w 112"/>
                <a:gd name="T11" fmla="*/ 64 h 109"/>
                <a:gd name="T12" fmla="*/ 84 w 112"/>
                <a:gd name="T13" fmla="*/ 49 h 109"/>
                <a:gd name="T14" fmla="*/ 12 w 112"/>
                <a:gd name="T15" fmla="*/ 64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109">
                  <a:moveTo>
                    <a:pt x="6" y="67"/>
                  </a:moveTo>
                  <a:cubicBezTo>
                    <a:pt x="6" y="60"/>
                    <a:pt x="6" y="53"/>
                    <a:pt x="6" y="46"/>
                  </a:cubicBezTo>
                  <a:cubicBezTo>
                    <a:pt x="8" y="33"/>
                    <a:pt x="17" y="22"/>
                    <a:pt x="26" y="18"/>
                  </a:cubicBezTo>
                  <a:cubicBezTo>
                    <a:pt x="61" y="0"/>
                    <a:pt x="112" y="36"/>
                    <a:pt x="85" y="80"/>
                  </a:cubicBezTo>
                  <a:cubicBezTo>
                    <a:pt x="68" y="109"/>
                    <a:pt x="9" y="100"/>
                    <a:pt x="6" y="67"/>
                  </a:cubicBezTo>
                  <a:close/>
                  <a:moveTo>
                    <a:pt x="12" y="64"/>
                  </a:moveTo>
                  <a:cubicBezTo>
                    <a:pt x="21" y="93"/>
                    <a:pt x="94" y="90"/>
                    <a:pt x="84" y="49"/>
                  </a:cubicBezTo>
                  <a:cubicBezTo>
                    <a:pt x="77" y="16"/>
                    <a:pt x="0" y="23"/>
                    <a:pt x="12" y="64"/>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35" name="Freeform 82">
              <a:extLst>
                <a:ext uri="{FF2B5EF4-FFF2-40B4-BE49-F238E27FC236}">
                  <a16:creationId xmlns:a16="http://schemas.microsoft.com/office/drawing/2014/main" id="{F08F8E9D-F779-4789-8939-D6A87CB3F86A}"/>
                </a:ext>
              </a:extLst>
            </p:cNvPr>
            <p:cNvSpPr>
              <a:spLocks/>
            </p:cNvSpPr>
            <p:nvPr/>
          </p:nvSpPr>
          <p:spPr bwMode="auto">
            <a:xfrm rot="16200000">
              <a:off x="5848713" y="2545955"/>
              <a:ext cx="189839" cy="191506"/>
            </a:xfrm>
            <a:custGeom>
              <a:avLst/>
              <a:gdLst>
                <a:gd name="T0" fmla="*/ 3 w 92"/>
                <a:gd name="T1" fmla="*/ 57 h 85"/>
                <a:gd name="T2" fmla="*/ 3 w 92"/>
                <a:gd name="T3" fmla="*/ 39 h 85"/>
                <a:gd name="T4" fmla="*/ 77 w 92"/>
                <a:gd name="T5" fmla="*/ 21 h 85"/>
                <a:gd name="T6" fmla="*/ 82 w 92"/>
                <a:gd name="T7" fmla="*/ 80 h 85"/>
                <a:gd name="T8" fmla="*/ 60 w 92"/>
                <a:gd name="T9" fmla="*/ 80 h 85"/>
                <a:gd name="T10" fmla="*/ 74 w 92"/>
                <a:gd name="T11" fmla="*/ 71 h 85"/>
                <a:gd name="T12" fmla="*/ 78 w 92"/>
                <a:gd name="T13" fmla="*/ 39 h 85"/>
                <a:gd name="T14" fmla="*/ 11 w 92"/>
                <a:gd name="T15" fmla="*/ 62 h 85"/>
                <a:gd name="T16" fmla="*/ 25 w 92"/>
                <a:gd name="T17" fmla="*/ 80 h 85"/>
                <a:gd name="T18" fmla="*/ 10 w 92"/>
                <a:gd name="T19" fmla="*/ 75 h 85"/>
                <a:gd name="T20" fmla="*/ 3 w 92"/>
                <a:gd name="T21" fmla="*/ 5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85">
                  <a:moveTo>
                    <a:pt x="3" y="57"/>
                  </a:moveTo>
                  <a:cubicBezTo>
                    <a:pt x="3" y="51"/>
                    <a:pt x="3" y="45"/>
                    <a:pt x="3" y="39"/>
                  </a:cubicBezTo>
                  <a:cubicBezTo>
                    <a:pt x="6" y="8"/>
                    <a:pt x="57" y="0"/>
                    <a:pt x="77" y="21"/>
                  </a:cubicBezTo>
                  <a:cubicBezTo>
                    <a:pt x="92" y="36"/>
                    <a:pt x="90" y="59"/>
                    <a:pt x="82" y="80"/>
                  </a:cubicBezTo>
                  <a:cubicBezTo>
                    <a:pt x="74" y="79"/>
                    <a:pt x="66" y="83"/>
                    <a:pt x="60" y="80"/>
                  </a:cubicBezTo>
                  <a:cubicBezTo>
                    <a:pt x="59" y="70"/>
                    <a:pt x="69" y="74"/>
                    <a:pt x="74" y="71"/>
                  </a:cubicBezTo>
                  <a:cubicBezTo>
                    <a:pt x="84" y="65"/>
                    <a:pt x="84" y="50"/>
                    <a:pt x="78" y="39"/>
                  </a:cubicBezTo>
                  <a:cubicBezTo>
                    <a:pt x="65" y="12"/>
                    <a:pt x="0" y="23"/>
                    <a:pt x="11" y="62"/>
                  </a:cubicBezTo>
                  <a:cubicBezTo>
                    <a:pt x="14" y="70"/>
                    <a:pt x="21" y="73"/>
                    <a:pt x="25" y="80"/>
                  </a:cubicBezTo>
                  <a:cubicBezTo>
                    <a:pt x="21" y="85"/>
                    <a:pt x="14" y="78"/>
                    <a:pt x="10" y="75"/>
                  </a:cubicBezTo>
                  <a:cubicBezTo>
                    <a:pt x="6" y="70"/>
                    <a:pt x="4" y="62"/>
                    <a:pt x="3" y="57"/>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36" name="Freeform 83">
              <a:extLst>
                <a:ext uri="{FF2B5EF4-FFF2-40B4-BE49-F238E27FC236}">
                  <a16:creationId xmlns:a16="http://schemas.microsoft.com/office/drawing/2014/main" id="{99549147-CF05-4E67-9619-1415A6936BEB}"/>
                </a:ext>
              </a:extLst>
            </p:cNvPr>
            <p:cNvSpPr>
              <a:spLocks/>
            </p:cNvSpPr>
            <p:nvPr/>
          </p:nvSpPr>
          <p:spPr bwMode="auto">
            <a:xfrm rot="16200000">
              <a:off x="6782437" y="2547006"/>
              <a:ext cx="196040" cy="170802"/>
            </a:xfrm>
            <a:custGeom>
              <a:avLst/>
              <a:gdLst>
                <a:gd name="T0" fmla="*/ 0 w 95"/>
                <a:gd name="T1" fmla="*/ 49 h 74"/>
                <a:gd name="T2" fmla="*/ 0 w 95"/>
                <a:gd name="T3" fmla="*/ 31 h 74"/>
                <a:gd name="T4" fmla="*/ 4 w 95"/>
                <a:gd name="T5" fmla="*/ 14 h 74"/>
                <a:gd name="T6" fmla="*/ 28 w 95"/>
                <a:gd name="T7" fmla="*/ 16 h 74"/>
                <a:gd name="T8" fmla="*/ 28 w 95"/>
                <a:gd name="T9" fmla="*/ 20 h 74"/>
                <a:gd name="T10" fmla="*/ 15 w 95"/>
                <a:gd name="T11" fmla="*/ 24 h 74"/>
                <a:gd name="T12" fmla="*/ 21 w 95"/>
                <a:gd name="T13" fmla="*/ 58 h 74"/>
                <a:gd name="T14" fmla="*/ 50 w 95"/>
                <a:gd name="T15" fmla="*/ 17 h 74"/>
                <a:gd name="T16" fmla="*/ 81 w 95"/>
                <a:gd name="T17" fmla="*/ 65 h 74"/>
                <a:gd name="T18" fmla="*/ 62 w 95"/>
                <a:gd name="T19" fmla="*/ 65 h 74"/>
                <a:gd name="T20" fmla="*/ 62 w 95"/>
                <a:gd name="T21" fmla="*/ 61 h 74"/>
                <a:gd name="T22" fmla="*/ 70 w 95"/>
                <a:gd name="T23" fmla="*/ 57 h 74"/>
                <a:gd name="T24" fmla="*/ 67 w 95"/>
                <a:gd name="T25" fmla="*/ 26 h 74"/>
                <a:gd name="T26" fmla="*/ 33 w 95"/>
                <a:gd name="T27" fmla="*/ 68 h 74"/>
                <a:gd name="T28" fmla="*/ 0 w 95"/>
                <a:gd name="T29"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74">
                  <a:moveTo>
                    <a:pt x="0" y="49"/>
                  </a:moveTo>
                  <a:cubicBezTo>
                    <a:pt x="0" y="43"/>
                    <a:pt x="0" y="37"/>
                    <a:pt x="0" y="31"/>
                  </a:cubicBezTo>
                  <a:cubicBezTo>
                    <a:pt x="1" y="25"/>
                    <a:pt x="3" y="20"/>
                    <a:pt x="4" y="14"/>
                  </a:cubicBezTo>
                  <a:cubicBezTo>
                    <a:pt x="13" y="14"/>
                    <a:pt x="22" y="13"/>
                    <a:pt x="28" y="16"/>
                  </a:cubicBezTo>
                  <a:cubicBezTo>
                    <a:pt x="28" y="17"/>
                    <a:pt x="28" y="19"/>
                    <a:pt x="28" y="20"/>
                  </a:cubicBezTo>
                  <a:cubicBezTo>
                    <a:pt x="22" y="24"/>
                    <a:pt x="20" y="22"/>
                    <a:pt x="15" y="24"/>
                  </a:cubicBezTo>
                  <a:cubicBezTo>
                    <a:pt x="1" y="31"/>
                    <a:pt x="4" y="59"/>
                    <a:pt x="21" y="58"/>
                  </a:cubicBezTo>
                  <a:cubicBezTo>
                    <a:pt x="37" y="57"/>
                    <a:pt x="36" y="26"/>
                    <a:pt x="50" y="17"/>
                  </a:cubicBezTo>
                  <a:cubicBezTo>
                    <a:pt x="76" y="0"/>
                    <a:pt x="95" y="38"/>
                    <a:pt x="81" y="65"/>
                  </a:cubicBezTo>
                  <a:cubicBezTo>
                    <a:pt x="75" y="65"/>
                    <a:pt x="67" y="67"/>
                    <a:pt x="62" y="65"/>
                  </a:cubicBezTo>
                  <a:cubicBezTo>
                    <a:pt x="62" y="63"/>
                    <a:pt x="62" y="62"/>
                    <a:pt x="62" y="61"/>
                  </a:cubicBezTo>
                  <a:cubicBezTo>
                    <a:pt x="61" y="56"/>
                    <a:pt x="68" y="59"/>
                    <a:pt x="70" y="57"/>
                  </a:cubicBezTo>
                  <a:cubicBezTo>
                    <a:pt x="83" y="52"/>
                    <a:pt x="80" y="26"/>
                    <a:pt x="67" y="26"/>
                  </a:cubicBezTo>
                  <a:cubicBezTo>
                    <a:pt x="49" y="26"/>
                    <a:pt x="53" y="61"/>
                    <a:pt x="33" y="68"/>
                  </a:cubicBezTo>
                  <a:cubicBezTo>
                    <a:pt x="18" y="74"/>
                    <a:pt x="5" y="65"/>
                    <a:pt x="0" y="49"/>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37" name="Freeform 84">
              <a:extLst>
                <a:ext uri="{FF2B5EF4-FFF2-40B4-BE49-F238E27FC236}">
                  <a16:creationId xmlns:a16="http://schemas.microsoft.com/office/drawing/2014/main" id="{0393E78A-C4BC-4416-84E2-C50CBECF2453}"/>
                </a:ext>
              </a:extLst>
            </p:cNvPr>
            <p:cNvSpPr>
              <a:spLocks/>
            </p:cNvSpPr>
            <p:nvPr/>
          </p:nvSpPr>
          <p:spPr bwMode="auto">
            <a:xfrm rot="16200000">
              <a:off x="7995656" y="2552173"/>
              <a:ext cx="202240" cy="170802"/>
            </a:xfrm>
            <a:custGeom>
              <a:avLst/>
              <a:gdLst>
                <a:gd name="T0" fmla="*/ 4 w 98"/>
                <a:gd name="T1" fmla="*/ 49 h 75"/>
                <a:gd name="T2" fmla="*/ 4 w 98"/>
                <a:gd name="T3" fmla="*/ 31 h 75"/>
                <a:gd name="T4" fmla="*/ 44 w 98"/>
                <a:gd name="T5" fmla="*/ 1 h 75"/>
                <a:gd name="T6" fmla="*/ 84 w 98"/>
                <a:gd name="T7" fmla="*/ 72 h 75"/>
                <a:gd name="T8" fmla="*/ 61 w 98"/>
                <a:gd name="T9" fmla="*/ 71 h 75"/>
                <a:gd name="T10" fmla="*/ 74 w 98"/>
                <a:gd name="T11" fmla="*/ 63 h 75"/>
                <a:gd name="T12" fmla="*/ 81 w 98"/>
                <a:gd name="T13" fmla="*/ 34 h 75"/>
                <a:gd name="T14" fmla="*/ 12 w 98"/>
                <a:gd name="T15" fmla="*/ 53 h 75"/>
                <a:gd name="T16" fmla="*/ 19 w 98"/>
                <a:gd name="T17" fmla="*/ 64 h 75"/>
                <a:gd name="T18" fmla="*/ 26 w 98"/>
                <a:gd name="T19" fmla="*/ 73 h 75"/>
                <a:gd name="T20" fmla="*/ 4 w 98"/>
                <a:gd name="T21" fmla="*/ 4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75">
                  <a:moveTo>
                    <a:pt x="4" y="49"/>
                  </a:moveTo>
                  <a:cubicBezTo>
                    <a:pt x="4" y="43"/>
                    <a:pt x="4" y="37"/>
                    <a:pt x="4" y="31"/>
                  </a:cubicBezTo>
                  <a:cubicBezTo>
                    <a:pt x="8" y="11"/>
                    <a:pt x="23" y="1"/>
                    <a:pt x="44" y="1"/>
                  </a:cubicBezTo>
                  <a:cubicBezTo>
                    <a:pt x="82" y="0"/>
                    <a:pt x="98" y="34"/>
                    <a:pt x="84" y="72"/>
                  </a:cubicBezTo>
                  <a:cubicBezTo>
                    <a:pt x="78" y="72"/>
                    <a:pt x="65" y="75"/>
                    <a:pt x="61" y="71"/>
                  </a:cubicBezTo>
                  <a:cubicBezTo>
                    <a:pt x="61" y="62"/>
                    <a:pt x="70" y="65"/>
                    <a:pt x="74" y="63"/>
                  </a:cubicBezTo>
                  <a:cubicBezTo>
                    <a:pt x="84" y="57"/>
                    <a:pt x="85" y="45"/>
                    <a:pt x="81" y="34"/>
                  </a:cubicBezTo>
                  <a:cubicBezTo>
                    <a:pt x="73" y="5"/>
                    <a:pt x="0" y="10"/>
                    <a:pt x="12" y="53"/>
                  </a:cubicBezTo>
                  <a:cubicBezTo>
                    <a:pt x="14" y="58"/>
                    <a:pt x="16" y="61"/>
                    <a:pt x="19" y="64"/>
                  </a:cubicBezTo>
                  <a:cubicBezTo>
                    <a:pt x="21" y="66"/>
                    <a:pt x="28" y="67"/>
                    <a:pt x="26" y="73"/>
                  </a:cubicBezTo>
                  <a:cubicBezTo>
                    <a:pt x="15" y="75"/>
                    <a:pt x="6" y="60"/>
                    <a:pt x="4" y="49"/>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38" name="Freeform 85">
              <a:extLst>
                <a:ext uri="{FF2B5EF4-FFF2-40B4-BE49-F238E27FC236}">
                  <a16:creationId xmlns:a16="http://schemas.microsoft.com/office/drawing/2014/main" id="{B7DE4BE8-CB6D-486A-A511-00872C873EEF}"/>
                </a:ext>
              </a:extLst>
            </p:cNvPr>
            <p:cNvSpPr>
              <a:spLocks/>
            </p:cNvSpPr>
            <p:nvPr/>
          </p:nvSpPr>
          <p:spPr bwMode="auto">
            <a:xfrm rot="16200000">
              <a:off x="2323446" y="2549577"/>
              <a:ext cx="175371" cy="186330"/>
            </a:xfrm>
            <a:custGeom>
              <a:avLst/>
              <a:gdLst>
                <a:gd name="T0" fmla="*/ 0 w 85"/>
                <a:gd name="T1" fmla="*/ 52 h 84"/>
                <a:gd name="T2" fmla="*/ 0 w 85"/>
                <a:gd name="T3" fmla="*/ 30 h 84"/>
                <a:gd name="T4" fmla="*/ 75 w 85"/>
                <a:gd name="T5" fmla="*/ 10 h 84"/>
                <a:gd name="T6" fmla="*/ 82 w 85"/>
                <a:gd name="T7" fmla="*/ 0 h 84"/>
                <a:gd name="T8" fmla="*/ 83 w 85"/>
                <a:gd name="T9" fmla="*/ 33 h 84"/>
                <a:gd name="T10" fmla="*/ 76 w 85"/>
                <a:gd name="T11" fmla="*/ 24 h 84"/>
                <a:gd name="T12" fmla="*/ 13 w 85"/>
                <a:gd name="T13" fmla="*/ 28 h 84"/>
                <a:gd name="T14" fmla="*/ 12 w 85"/>
                <a:gd name="T15" fmla="*/ 61 h 84"/>
                <a:gd name="T16" fmla="*/ 74 w 85"/>
                <a:gd name="T17" fmla="*/ 67 h 84"/>
                <a:gd name="T18" fmla="*/ 82 w 85"/>
                <a:gd name="T19" fmla="*/ 56 h 84"/>
                <a:gd name="T20" fmla="*/ 83 w 85"/>
                <a:gd name="T21" fmla="*/ 83 h 84"/>
                <a:gd name="T22" fmla="*/ 74 w 85"/>
                <a:gd name="T23" fmla="*/ 74 h 84"/>
                <a:gd name="T24" fmla="*/ 0 w 85"/>
                <a:gd name="T25"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0" y="52"/>
                  </a:moveTo>
                  <a:cubicBezTo>
                    <a:pt x="0" y="45"/>
                    <a:pt x="0" y="38"/>
                    <a:pt x="0" y="30"/>
                  </a:cubicBezTo>
                  <a:cubicBezTo>
                    <a:pt x="3" y="2"/>
                    <a:pt x="45" y="12"/>
                    <a:pt x="75" y="10"/>
                  </a:cubicBezTo>
                  <a:cubicBezTo>
                    <a:pt x="80" y="10"/>
                    <a:pt x="77" y="0"/>
                    <a:pt x="82" y="0"/>
                  </a:cubicBezTo>
                  <a:cubicBezTo>
                    <a:pt x="85" y="6"/>
                    <a:pt x="82" y="26"/>
                    <a:pt x="83" y="33"/>
                  </a:cubicBezTo>
                  <a:cubicBezTo>
                    <a:pt x="77" y="35"/>
                    <a:pt x="79" y="27"/>
                    <a:pt x="76" y="24"/>
                  </a:cubicBezTo>
                  <a:cubicBezTo>
                    <a:pt x="57" y="26"/>
                    <a:pt x="25" y="18"/>
                    <a:pt x="13" y="28"/>
                  </a:cubicBezTo>
                  <a:cubicBezTo>
                    <a:pt x="5" y="35"/>
                    <a:pt x="6" y="54"/>
                    <a:pt x="12" y="61"/>
                  </a:cubicBezTo>
                  <a:cubicBezTo>
                    <a:pt x="23" y="73"/>
                    <a:pt x="56" y="64"/>
                    <a:pt x="74" y="67"/>
                  </a:cubicBezTo>
                  <a:cubicBezTo>
                    <a:pt x="80" y="66"/>
                    <a:pt x="76" y="56"/>
                    <a:pt x="82" y="56"/>
                  </a:cubicBezTo>
                  <a:cubicBezTo>
                    <a:pt x="85" y="60"/>
                    <a:pt x="82" y="78"/>
                    <a:pt x="83" y="83"/>
                  </a:cubicBezTo>
                  <a:cubicBezTo>
                    <a:pt x="76" y="84"/>
                    <a:pt x="80" y="75"/>
                    <a:pt x="74" y="74"/>
                  </a:cubicBezTo>
                  <a:cubicBezTo>
                    <a:pt x="44" y="73"/>
                    <a:pt x="3" y="81"/>
                    <a:pt x="0" y="52"/>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39" name="Freeform 86">
              <a:extLst>
                <a:ext uri="{FF2B5EF4-FFF2-40B4-BE49-F238E27FC236}">
                  <a16:creationId xmlns:a16="http://schemas.microsoft.com/office/drawing/2014/main" id="{9B0B84A0-9E3D-4562-89F2-BECD1C9DDAFC}"/>
                </a:ext>
              </a:extLst>
            </p:cNvPr>
            <p:cNvSpPr>
              <a:spLocks/>
            </p:cNvSpPr>
            <p:nvPr/>
          </p:nvSpPr>
          <p:spPr bwMode="auto">
            <a:xfrm rot="16200000">
              <a:off x="2730791" y="2543880"/>
              <a:ext cx="183638" cy="201857"/>
            </a:xfrm>
            <a:custGeom>
              <a:avLst/>
              <a:gdLst>
                <a:gd name="T0" fmla="*/ 3 w 89"/>
                <a:gd name="T1" fmla="*/ 78 h 88"/>
                <a:gd name="T2" fmla="*/ 3 w 89"/>
                <a:gd name="T3" fmla="*/ 73 h 88"/>
                <a:gd name="T4" fmla="*/ 71 w 89"/>
                <a:gd name="T5" fmla="*/ 17 h 88"/>
                <a:gd name="T6" fmla="*/ 11 w 89"/>
                <a:gd name="T7" fmla="*/ 18 h 88"/>
                <a:gd name="T8" fmla="*/ 6 w 89"/>
                <a:gd name="T9" fmla="*/ 28 h 88"/>
                <a:gd name="T10" fmla="*/ 5 w 89"/>
                <a:gd name="T11" fmla="*/ 14 h 88"/>
                <a:gd name="T12" fmla="*/ 5 w 89"/>
                <a:gd name="T13" fmla="*/ 0 h 88"/>
                <a:gd name="T14" fmla="*/ 12 w 89"/>
                <a:gd name="T15" fmla="*/ 10 h 88"/>
                <a:gd name="T16" fmla="*/ 79 w 89"/>
                <a:gd name="T17" fmla="*/ 10 h 88"/>
                <a:gd name="T18" fmla="*/ 85 w 89"/>
                <a:gd name="T19" fmla="*/ 1 h 88"/>
                <a:gd name="T20" fmla="*/ 86 w 89"/>
                <a:gd name="T21" fmla="*/ 22 h 88"/>
                <a:gd name="T22" fmla="*/ 73 w 89"/>
                <a:gd name="T23" fmla="*/ 34 h 88"/>
                <a:gd name="T24" fmla="*/ 29 w 89"/>
                <a:gd name="T25" fmla="*/ 71 h 88"/>
                <a:gd name="T26" fmla="*/ 79 w 89"/>
                <a:gd name="T27" fmla="*/ 70 h 88"/>
                <a:gd name="T28" fmla="*/ 84 w 89"/>
                <a:gd name="T29" fmla="*/ 60 h 88"/>
                <a:gd name="T30" fmla="*/ 86 w 89"/>
                <a:gd name="T31" fmla="*/ 73 h 88"/>
                <a:gd name="T32" fmla="*/ 86 w 89"/>
                <a:gd name="T33" fmla="*/ 87 h 88"/>
                <a:gd name="T34" fmla="*/ 79 w 89"/>
                <a:gd name="T35" fmla="*/ 79 h 88"/>
                <a:gd name="T36" fmla="*/ 3 w 89"/>
                <a:gd name="T37"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88">
                  <a:moveTo>
                    <a:pt x="3" y="78"/>
                  </a:moveTo>
                  <a:cubicBezTo>
                    <a:pt x="3" y="76"/>
                    <a:pt x="3" y="74"/>
                    <a:pt x="3" y="73"/>
                  </a:cubicBezTo>
                  <a:cubicBezTo>
                    <a:pt x="26" y="55"/>
                    <a:pt x="49" y="37"/>
                    <a:pt x="71" y="17"/>
                  </a:cubicBezTo>
                  <a:cubicBezTo>
                    <a:pt x="51" y="18"/>
                    <a:pt x="29" y="16"/>
                    <a:pt x="11" y="18"/>
                  </a:cubicBezTo>
                  <a:cubicBezTo>
                    <a:pt x="7" y="19"/>
                    <a:pt x="11" y="27"/>
                    <a:pt x="6" y="28"/>
                  </a:cubicBezTo>
                  <a:cubicBezTo>
                    <a:pt x="0" y="27"/>
                    <a:pt x="5" y="19"/>
                    <a:pt x="5" y="14"/>
                  </a:cubicBezTo>
                  <a:cubicBezTo>
                    <a:pt x="5" y="9"/>
                    <a:pt x="1" y="2"/>
                    <a:pt x="5" y="0"/>
                  </a:cubicBezTo>
                  <a:cubicBezTo>
                    <a:pt x="11" y="0"/>
                    <a:pt x="8" y="8"/>
                    <a:pt x="12" y="10"/>
                  </a:cubicBezTo>
                  <a:cubicBezTo>
                    <a:pt x="35" y="10"/>
                    <a:pt x="57" y="10"/>
                    <a:pt x="79" y="10"/>
                  </a:cubicBezTo>
                  <a:cubicBezTo>
                    <a:pt x="83" y="8"/>
                    <a:pt x="80" y="0"/>
                    <a:pt x="85" y="1"/>
                  </a:cubicBezTo>
                  <a:cubicBezTo>
                    <a:pt x="86" y="6"/>
                    <a:pt x="88" y="17"/>
                    <a:pt x="86" y="22"/>
                  </a:cubicBezTo>
                  <a:cubicBezTo>
                    <a:pt x="85" y="26"/>
                    <a:pt x="77" y="31"/>
                    <a:pt x="73" y="34"/>
                  </a:cubicBezTo>
                  <a:cubicBezTo>
                    <a:pt x="58" y="47"/>
                    <a:pt x="40" y="60"/>
                    <a:pt x="29" y="71"/>
                  </a:cubicBezTo>
                  <a:cubicBezTo>
                    <a:pt x="45" y="70"/>
                    <a:pt x="64" y="72"/>
                    <a:pt x="79" y="70"/>
                  </a:cubicBezTo>
                  <a:cubicBezTo>
                    <a:pt x="83" y="69"/>
                    <a:pt x="80" y="61"/>
                    <a:pt x="84" y="60"/>
                  </a:cubicBezTo>
                  <a:cubicBezTo>
                    <a:pt x="89" y="60"/>
                    <a:pt x="86" y="68"/>
                    <a:pt x="86" y="73"/>
                  </a:cubicBezTo>
                  <a:cubicBezTo>
                    <a:pt x="86" y="79"/>
                    <a:pt x="87" y="85"/>
                    <a:pt x="86" y="87"/>
                  </a:cubicBezTo>
                  <a:cubicBezTo>
                    <a:pt x="80" y="88"/>
                    <a:pt x="82" y="81"/>
                    <a:pt x="79" y="79"/>
                  </a:cubicBezTo>
                  <a:cubicBezTo>
                    <a:pt x="56" y="76"/>
                    <a:pt x="28" y="78"/>
                    <a:pt x="3" y="78"/>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40" name="Freeform 87">
              <a:extLst>
                <a:ext uri="{FF2B5EF4-FFF2-40B4-BE49-F238E27FC236}">
                  <a16:creationId xmlns:a16="http://schemas.microsoft.com/office/drawing/2014/main" id="{ABDBED33-36DB-4993-A9E6-B335B57CE7CE}"/>
                </a:ext>
              </a:extLst>
            </p:cNvPr>
            <p:cNvSpPr>
              <a:spLocks/>
            </p:cNvSpPr>
            <p:nvPr/>
          </p:nvSpPr>
          <p:spPr bwMode="auto">
            <a:xfrm rot="16200000">
              <a:off x="3171769" y="2544913"/>
              <a:ext cx="181571" cy="201857"/>
            </a:xfrm>
            <a:custGeom>
              <a:avLst/>
              <a:gdLst>
                <a:gd name="T0" fmla="*/ 87 w 88"/>
                <a:gd name="T1" fmla="*/ 5 h 89"/>
                <a:gd name="T2" fmla="*/ 86 w 88"/>
                <a:gd name="T3" fmla="*/ 39 h 89"/>
                <a:gd name="T4" fmla="*/ 80 w 88"/>
                <a:gd name="T5" fmla="*/ 31 h 89"/>
                <a:gd name="T6" fmla="*/ 55 w 88"/>
                <a:gd name="T7" fmla="*/ 47 h 89"/>
                <a:gd name="T8" fmla="*/ 79 w 88"/>
                <a:gd name="T9" fmla="*/ 66 h 89"/>
                <a:gd name="T10" fmla="*/ 85 w 88"/>
                <a:gd name="T11" fmla="*/ 57 h 89"/>
                <a:gd name="T12" fmla="*/ 86 w 88"/>
                <a:gd name="T13" fmla="*/ 84 h 89"/>
                <a:gd name="T14" fmla="*/ 80 w 88"/>
                <a:gd name="T15" fmla="*/ 77 h 89"/>
                <a:gd name="T16" fmla="*/ 50 w 88"/>
                <a:gd name="T17" fmla="*/ 53 h 89"/>
                <a:gd name="T18" fmla="*/ 9 w 88"/>
                <a:gd name="T19" fmla="*/ 81 h 89"/>
                <a:gd name="T20" fmla="*/ 5 w 88"/>
                <a:gd name="T21" fmla="*/ 88 h 89"/>
                <a:gd name="T22" fmla="*/ 5 w 88"/>
                <a:gd name="T23" fmla="*/ 54 h 89"/>
                <a:gd name="T24" fmla="*/ 10 w 88"/>
                <a:gd name="T25" fmla="*/ 62 h 89"/>
                <a:gd name="T26" fmla="*/ 39 w 88"/>
                <a:gd name="T27" fmla="*/ 43 h 89"/>
                <a:gd name="T28" fmla="*/ 10 w 88"/>
                <a:gd name="T29" fmla="*/ 22 h 89"/>
                <a:gd name="T30" fmla="*/ 6 w 88"/>
                <a:gd name="T31" fmla="*/ 31 h 89"/>
                <a:gd name="T32" fmla="*/ 5 w 88"/>
                <a:gd name="T33" fmla="*/ 15 h 89"/>
                <a:gd name="T34" fmla="*/ 5 w 88"/>
                <a:gd name="T35" fmla="*/ 2 h 89"/>
                <a:gd name="T36" fmla="*/ 10 w 88"/>
                <a:gd name="T37" fmla="*/ 9 h 89"/>
                <a:gd name="T38" fmla="*/ 45 w 88"/>
                <a:gd name="T39" fmla="*/ 38 h 89"/>
                <a:gd name="T40" fmla="*/ 83 w 88"/>
                <a:gd name="T41" fmla="*/ 5 h 89"/>
                <a:gd name="T42" fmla="*/ 87 w 88"/>
                <a:gd name="T43" fmla="*/ 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89">
                  <a:moveTo>
                    <a:pt x="87" y="5"/>
                  </a:moveTo>
                  <a:cubicBezTo>
                    <a:pt x="85" y="14"/>
                    <a:pt x="87" y="31"/>
                    <a:pt x="86" y="39"/>
                  </a:cubicBezTo>
                  <a:cubicBezTo>
                    <a:pt x="80" y="41"/>
                    <a:pt x="83" y="33"/>
                    <a:pt x="80" y="31"/>
                  </a:cubicBezTo>
                  <a:cubicBezTo>
                    <a:pt x="72" y="36"/>
                    <a:pt x="65" y="42"/>
                    <a:pt x="55" y="47"/>
                  </a:cubicBezTo>
                  <a:cubicBezTo>
                    <a:pt x="62" y="55"/>
                    <a:pt x="72" y="59"/>
                    <a:pt x="79" y="66"/>
                  </a:cubicBezTo>
                  <a:cubicBezTo>
                    <a:pt x="84" y="66"/>
                    <a:pt x="80" y="57"/>
                    <a:pt x="85" y="57"/>
                  </a:cubicBezTo>
                  <a:cubicBezTo>
                    <a:pt x="88" y="61"/>
                    <a:pt x="85" y="79"/>
                    <a:pt x="86" y="84"/>
                  </a:cubicBezTo>
                  <a:cubicBezTo>
                    <a:pt x="80" y="86"/>
                    <a:pt x="82" y="79"/>
                    <a:pt x="80" y="77"/>
                  </a:cubicBezTo>
                  <a:cubicBezTo>
                    <a:pt x="71" y="67"/>
                    <a:pt x="60" y="61"/>
                    <a:pt x="50" y="53"/>
                  </a:cubicBezTo>
                  <a:cubicBezTo>
                    <a:pt x="36" y="62"/>
                    <a:pt x="22" y="71"/>
                    <a:pt x="9" y="81"/>
                  </a:cubicBezTo>
                  <a:cubicBezTo>
                    <a:pt x="8" y="84"/>
                    <a:pt x="10" y="89"/>
                    <a:pt x="5" y="88"/>
                  </a:cubicBezTo>
                  <a:cubicBezTo>
                    <a:pt x="3" y="80"/>
                    <a:pt x="5" y="63"/>
                    <a:pt x="5" y="54"/>
                  </a:cubicBezTo>
                  <a:cubicBezTo>
                    <a:pt x="11" y="52"/>
                    <a:pt x="8" y="60"/>
                    <a:pt x="10" y="62"/>
                  </a:cubicBezTo>
                  <a:cubicBezTo>
                    <a:pt x="21" y="57"/>
                    <a:pt x="29" y="49"/>
                    <a:pt x="39" y="43"/>
                  </a:cubicBezTo>
                  <a:cubicBezTo>
                    <a:pt x="30" y="35"/>
                    <a:pt x="21" y="28"/>
                    <a:pt x="10" y="22"/>
                  </a:cubicBezTo>
                  <a:cubicBezTo>
                    <a:pt x="6" y="22"/>
                    <a:pt x="11" y="31"/>
                    <a:pt x="6" y="31"/>
                  </a:cubicBezTo>
                  <a:cubicBezTo>
                    <a:pt x="0" y="29"/>
                    <a:pt x="5" y="20"/>
                    <a:pt x="5" y="15"/>
                  </a:cubicBezTo>
                  <a:cubicBezTo>
                    <a:pt x="5" y="10"/>
                    <a:pt x="2" y="5"/>
                    <a:pt x="5" y="2"/>
                  </a:cubicBezTo>
                  <a:cubicBezTo>
                    <a:pt x="10" y="0"/>
                    <a:pt x="8" y="7"/>
                    <a:pt x="10" y="9"/>
                  </a:cubicBezTo>
                  <a:cubicBezTo>
                    <a:pt x="20" y="21"/>
                    <a:pt x="33" y="29"/>
                    <a:pt x="45" y="38"/>
                  </a:cubicBezTo>
                  <a:cubicBezTo>
                    <a:pt x="58" y="27"/>
                    <a:pt x="77" y="23"/>
                    <a:pt x="83" y="5"/>
                  </a:cubicBezTo>
                  <a:cubicBezTo>
                    <a:pt x="85" y="5"/>
                    <a:pt x="86" y="5"/>
                    <a:pt x="87" y="5"/>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41" name="Freeform 88">
              <a:extLst>
                <a:ext uri="{FF2B5EF4-FFF2-40B4-BE49-F238E27FC236}">
                  <a16:creationId xmlns:a16="http://schemas.microsoft.com/office/drawing/2014/main" id="{68BF86CB-D2EF-41DE-8298-1A240B7DE886}"/>
                </a:ext>
              </a:extLst>
            </p:cNvPr>
            <p:cNvSpPr>
              <a:spLocks/>
            </p:cNvSpPr>
            <p:nvPr/>
          </p:nvSpPr>
          <p:spPr bwMode="auto">
            <a:xfrm rot="16200000">
              <a:off x="3335320" y="2603923"/>
              <a:ext cx="175371" cy="77637"/>
            </a:xfrm>
            <a:custGeom>
              <a:avLst/>
              <a:gdLst>
                <a:gd name="T0" fmla="*/ 83 w 85"/>
                <a:gd name="T1" fmla="*/ 33 h 35"/>
                <a:gd name="T2" fmla="*/ 76 w 85"/>
                <a:gd name="T3" fmla="*/ 25 h 35"/>
                <a:gd name="T4" fmla="*/ 9 w 85"/>
                <a:gd name="T5" fmla="*/ 25 h 35"/>
                <a:gd name="T6" fmla="*/ 2 w 85"/>
                <a:gd name="T7" fmla="*/ 33 h 35"/>
                <a:gd name="T8" fmla="*/ 2 w 85"/>
                <a:gd name="T9" fmla="*/ 1 h 35"/>
                <a:gd name="T10" fmla="*/ 8 w 85"/>
                <a:gd name="T11" fmla="*/ 9 h 35"/>
                <a:gd name="T12" fmla="*/ 74 w 85"/>
                <a:gd name="T13" fmla="*/ 10 h 35"/>
                <a:gd name="T14" fmla="*/ 82 w 85"/>
                <a:gd name="T15" fmla="*/ 1 h 35"/>
                <a:gd name="T16" fmla="*/ 83 w 85"/>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3"/>
                  </a:moveTo>
                  <a:cubicBezTo>
                    <a:pt x="77" y="35"/>
                    <a:pt x="79" y="27"/>
                    <a:pt x="76" y="25"/>
                  </a:cubicBezTo>
                  <a:cubicBezTo>
                    <a:pt x="56" y="23"/>
                    <a:pt x="30" y="23"/>
                    <a:pt x="9" y="25"/>
                  </a:cubicBezTo>
                  <a:cubicBezTo>
                    <a:pt x="4" y="25"/>
                    <a:pt x="8" y="34"/>
                    <a:pt x="2" y="33"/>
                  </a:cubicBezTo>
                  <a:cubicBezTo>
                    <a:pt x="1" y="26"/>
                    <a:pt x="0" y="8"/>
                    <a:pt x="2" y="1"/>
                  </a:cubicBezTo>
                  <a:cubicBezTo>
                    <a:pt x="8" y="0"/>
                    <a:pt x="5" y="8"/>
                    <a:pt x="8" y="9"/>
                  </a:cubicBezTo>
                  <a:cubicBezTo>
                    <a:pt x="25" y="7"/>
                    <a:pt x="58" y="16"/>
                    <a:pt x="74" y="10"/>
                  </a:cubicBezTo>
                  <a:cubicBezTo>
                    <a:pt x="80" y="8"/>
                    <a:pt x="77" y="2"/>
                    <a:pt x="82" y="1"/>
                  </a:cubicBezTo>
                  <a:cubicBezTo>
                    <a:pt x="85" y="6"/>
                    <a:pt x="83" y="26"/>
                    <a:pt x="83" y="33"/>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42" name="Freeform 89">
              <a:extLst>
                <a:ext uri="{FF2B5EF4-FFF2-40B4-BE49-F238E27FC236}">
                  <a16:creationId xmlns:a16="http://schemas.microsoft.com/office/drawing/2014/main" id="{429325E2-50CD-44C3-B787-4F5616C5193D}"/>
                </a:ext>
              </a:extLst>
            </p:cNvPr>
            <p:cNvSpPr>
              <a:spLocks/>
            </p:cNvSpPr>
            <p:nvPr/>
          </p:nvSpPr>
          <p:spPr bwMode="auto">
            <a:xfrm rot="16200000">
              <a:off x="3557881" y="2546989"/>
              <a:ext cx="175371" cy="191506"/>
            </a:xfrm>
            <a:custGeom>
              <a:avLst/>
              <a:gdLst>
                <a:gd name="T0" fmla="*/ 0 w 85"/>
                <a:gd name="T1" fmla="*/ 52 h 84"/>
                <a:gd name="T2" fmla="*/ 0 w 85"/>
                <a:gd name="T3" fmla="*/ 30 h 84"/>
                <a:gd name="T4" fmla="*/ 75 w 85"/>
                <a:gd name="T5" fmla="*/ 10 h 84"/>
                <a:gd name="T6" fmla="*/ 82 w 85"/>
                <a:gd name="T7" fmla="*/ 1 h 84"/>
                <a:gd name="T8" fmla="*/ 83 w 85"/>
                <a:gd name="T9" fmla="*/ 33 h 84"/>
                <a:gd name="T10" fmla="*/ 76 w 85"/>
                <a:gd name="T11" fmla="*/ 25 h 84"/>
                <a:gd name="T12" fmla="*/ 17 w 85"/>
                <a:gd name="T13" fmla="*/ 26 h 84"/>
                <a:gd name="T14" fmla="*/ 12 w 85"/>
                <a:gd name="T15" fmla="*/ 62 h 84"/>
                <a:gd name="T16" fmla="*/ 74 w 85"/>
                <a:gd name="T17" fmla="*/ 67 h 84"/>
                <a:gd name="T18" fmla="*/ 82 w 85"/>
                <a:gd name="T19" fmla="*/ 56 h 84"/>
                <a:gd name="T20" fmla="*/ 83 w 85"/>
                <a:gd name="T21" fmla="*/ 83 h 84"/>
                <a:gd name="T22" fmla="*/ 74 w 85"/>
                <a:gd name="T23" fmla="*/ 74 h 84"/>
                <a:gd name="T24" fmla="*/ 0 w 85"/>
                <a:gd name="T25" fmla="*/ 5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4">
                  <a:moveTo>
                    <a:pt x="0" y="52"/>
                  </a:moveTo>
                  <a:cubicBezTo>
                    <a:pt x="0" y="45"/>
                    <a:pt x="0" y="38"/>
                    <a:pt x="0" y="30"/>
                  </a:cubicBezTo>
                  <a:cubicBezTo>
                    <a:pt x="3" y="2"/>
                    <a:pt x="45" y="12"/>
                    <a:pt x="75" y="10"/>
                  </a:cubicBezTo>
                  <a:cubicBezTo>
                    <a:pt x="80" y="10"/>
                    <a:pt x="77" y="0"/>
                    <a:pt x="82" y="1"/>
                  </a:cubicBezTo>
                  <a:cubicBezTo>
                    <a:pt x="85" y="6"/>
                    <a:pt x="82" y="26"/>
                    <a:pt x="83" y="33"/>
                  </a:cubicBezTo>
                  <a:cubicBezTo>
                    <a:pt x="77" y="35"/>
                    <a:pt x="80" y="27"/>
                    <a:pt x="76" y="25"/>
                  </a:cubicBezTo>
                  <a:cubicBezTo>
                    <a:pt x="60" y="25"/>
                    <a:pt x="33" y="19"/>
                    <a:pt x="17" y="26"/>
                  </a:cubicBezTo>
                  <a:cubicBezTo>
                    <a:pt x="7" y="31"/>
                    <a:pt x="3" y="52"/>
                    <a:pt x="12" y="62"/>
                  </a:cubicBezTo>
                  <a:cubicBezTo>
                    <a:pt x="23" y="74"/>
                    <a:pt x="54" y="63"/>
                    <a:pt x="74" y="67"/>
                  </a:cubicBezTo>
                  <a:cubicBezTo>
                    <a:pt x="80" y="66"/>
                    <a:pt x="76" y="56"/>
                    <a:pt x="82" y="56"/>
                  </a:cubicBezTo>
                  <a:cubicBezTo>
                    <a:pt x="85" y="60"/>
                    <a:pt x="82" y="78"/>
                    <a:pt x="83" y="83"/>
                  </a:cubicBezTo>
                  <a:cubicBezTo>
                    <a:pt x="76" y="84"/>
                    <a:pt x="80" y="75"/>
                    <a:pt x="74" y="74"/>
                  </a:cubicBezTo>
                  <a:cubicBezTo>
                    <a:pt x="43" y="73"/>
                    <a:pt x="3" y="81"/>
                    <a:pt x="0" y="52"/>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43" name="Freeform 90">
              <a:extLst>
                <a:ext uri="{FF2B5EF4-FFF2-40B4-BE49-F238E27FC236}">
                  <a16:creationId xmlns:a16="http://schemas.microsoft.com/office/drawing/2014/main" id="{59E5438C-6093-496D-A2F3-E7674D949584}"/>
                </a:ext>
              </a:extLst>
            </p:cNvPr>
            <p:cNvSpPr>
              <a:spLocks/>
            </p:cNvSpPr>
            <p:nvPr/>
          </p:nvSpPr>
          <p:spPr bwMode="auto">
            <a:xfrm rot="16200000">
              <a:off x="3771132" y="2543880"/>
              <a:ext cx="183638" cy="201857"/>
            </a:xfrm>
            <a:custGeom>
              <a:avLst/>
              <a:gdLst>
                <a:gd name="T0" fmla="*/ 3 w 89"/>
                <a:gd name="T1" fmla="*/ 77 h 88"/>
                <a:gd name="T2" fmla="*/ 3 w 89"/>
                <a:gd name="T3" fmla="*/ 73 h 88"/>
                <a:gd name="T4" fmla="*/ 72 w 89"/>
                <a:gd name="T5" fmla="*/ 17 h 88"/>
                <a:gd name="T6" fmla="*/ 11 w 89"/>
                <a:gd name="T7" fmla="*/ 18 h 88"/>
                <a:gd name="T8" fmla="*/ 6 w 89"/>
                <a:gd name="T9" fmla="*/ 27 h 88"/>
                <a:gd name="T10" fmla="*/ 5 w 89"/>
                <a:gd name="T11" fmla="*/ 14 h 88"/>
                <a:gd name="T12" fmla="*/ 5 w 89"/>
                <a:gd name="T13" fmla="*/ 0 h 88"/>
                <a:gd name="T14" fmla="*/ 12 w 89"/>
                <a:gd name="T15" fmla="*/ 9 h 88"/>
                <a:gd name="T16" fmla="*/ 79 w 89"/>
                <a:gd name="T17" fmla="*/ 9 h 88"/>
                <a:gd name="T18" fmla="*/ 85 w 89"/>
                <a:gd name="T19" fmla="*/ 1 h 88"/>
                <a:gd name="T20" fmla="*/ 86 w 89"/>
                <a:gd name="T21" fmla="*/ 22 h 88"/>
                <a:gd name="T22" fmla="*/ 73 w 89"/>
                <a:gd name="T23" fmla="*/ 34 h 88"/>
                <a:gd name="T24" fmla="*/ 29 w 89"/>
                <a:gd name="T25" fmla="*/ 71 h 88"/>
                <a:gd name="T26" fmla="*/ 79 w 89"/>
                <a:gd name="T27" fmla="*/ 70 h 88"/>
                <a:gd name="T28" fmla="*/ 84 w 89"/>
                <a:gd name="T29" fmla="*/ 60 h 88"/>
                <a:gd name="T30" fmla="*/ 86 w 89"/>
                <a:gd name="T31" fmla="*/ 73 h 88"/>
                <a:gd name="T32" fmla="*/ 86 w 89"/>
                <a:gd name="T33" fmla="*/ 87 h 88"/>
                <a:gd name="T34" fmla="*/ 80 w 89"/>
                <a:gd name="T35" fmla="*/ 79 h 88"/>
                <a:gd name="T36" fmla="*/ 3 w 89"/>
                <a:gd name="T37" fmla="*/ 7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88">
                  <a:moveTo>
                    <a:pt x="3" y="77"/>
                  </a:moveTo>
                  <a:cubicBezTo>
                    <a:pt x="3" y="76"/>
                    <a:pt x="3" y="74"/>
                    <a:pt x="3" y="73"/>
                  </a:cubicBezTo>
                  <a:cubicBezTo>
                    <a:pt x="26" y="55"/>
                    <a:pt x="49" y="35"/>
                    <a:pt x="72" y="17"/>
                  </a:cubicBezTo>
                  <a:cubicBezTo>
                    <a:pt x="52" y="17"/>
                    <a:pt x="30" y="16"/>
                    <a:pt x="11" y="18"/>
                  </a:cubicBezTo>
                  <a:cubicBezTo>
                    <a:pt x="7" y="18"/>
                    <a:pt x="11" y="27"/>
                    <a:pt x="6" y="27"/>
                  </a:cubicBezTo>
                  <a:cubicBezTo>
                    <a:pt x="0" y="27"/>
                    <a:pt x="5" y="19"/>
                    <a:pt x="5" y="14"/>
                  </a:cubicBezTo>
                  <a:cubicBezTo>
                    <a:pt x="5" y="9"/>
                    <a:pt x="1" y="2"/>
                    <a:pt x="5" y="0"/>
                  </a:cubicBezTo>
                  <a:cubicBezTo>
                    <a:pt x="11" y="0"/>
                    <a:pt x="8" y="8"/>
                    <a:pt x="12" y="9"/>
                  </a:cubicBezTo>
                  <a:cubicBezTo>
                    <a:pt x="35" y="9"/>
                    <a:pt x="57" y="9"/>
                    <a:pt x="79" y="9"/>
                  </a:cubicBezTo>
                  <a:cubicBezTo>
                    <a:pt x="83" y="8"/>
                    <a:pt x="80" y="0"/>
                    <a:pt x="85" y="1"/>
                  </a:cubicBezTo>
                  <a:cubicBezTo>
                    <a:pt x="86" y="5"/>
                    <a:pt x="88" y="16"/>
                    <a:pt x="86" y="22"/>
                  </a:cubicBezTo>
                  <a:cubicBezTo>
                    <a:pt x="85" y="25"/>
                    <a:pt x="77" y="31"/>
                    <a:pt x="73" y="34"/>
                  </a:cubicBezTo>
                  <a:cubicBezTo>
                    <a:pt x="58" y="46"/>
                    <a:pt x="40" y="60"/>
                    <a:pt x="29" y="71"/>
                  </a:cubicBezTo>
                  <a:cubicBezTo>
                    <a:pt x="45" y="70"/>
                    <a:pt x="64" y="72"/>
                    <a:pt x="79" y="70"/>
                  </a:cubicBezTo>
                  <a:cubicBezTo>
                    <a:pt x="84" y="69"/>
                    <a:pt x="80" y="61"/>
                    <a:pt x="84" y="60"/>
                  </a:cubicBezTo>
                  <a:cubicBezTo>
                    <a:pt x="89" y="60"/>
                    <a:pt x="86" y="68"/>
                    <a:pt x="86" y="73"/>
                  </a:cubicBezTo>
                  <a:cubicBezTo>
                    <a:pt x="86" y="79"/>
                    <a:pt x="87" y="84"/>
                    <a:pt x="86" y="87"/>
                  </a:cubicBezTo>
                  <a:cubicBezTo>
                    <a:pt x="81" y="88"/>
                    <a:pt x="82" y="82"/>
                    <a:pt x="80" y="79"/>
                  </a:cubicBezTo>
                  <a:cubicBezTo>
                    <a:pt x="58" y="75"/>
                    <a:pt x="28" y="78"/>
                    <a:pt x="3" y="77"/>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44" name="Freeform 91">
              <a:extLst>
                <a:ext uri="{FF2B5EF4-FFF2-40B4-BE49-F238E27FC236}">
                  <a16:creationId xmlns:a16="http://schemas.microsoft.com/office/drawing/2014/main" id="{E3798538-3337-4171-B72C-F08BA0B8194F}"/>
                </a:ext>
              </a:extLst>
            </p:cNvPr>
            <p:cNvSpPr>
              <a:spLocks/>
            </p:cNvSpPr>
            <p:nvPr/>
          </p:nvSpPr>
          <p:spPr bwMode="auto">
            <a:xfrm rot="16200000">
              <a:off x="3940892" y="2603923"/>
              <a:ext cx="175371" cy="77637"/>
            </a:xfrm>
            <a:custGeom>
              <a:avLst/>
              <a:gdLst>
                <a:gd name="T0" fmla="*/ 83 w 85"/>
                <a:gd name="T1" fmla="*/ 34 h 35"/>
                <a:gd name="T2" fmla="*/ 76 w 85"/>
                <a:gd name="T3" fmla="*/ 25 h 35"/>
                <a:gd name="T4" fmla="*/ 9 w 85"/>
                <a:gd name="T5" fmla="*/ 25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7" y="35"/>
                    <a:pt x="80" y="27"/>
                    <a:pt x="76" y="25"/>
                  </a:cubicBezTo>
                  <a:cubicBezTo>
                    <a:pt x="56" y="24"/>
                    <a:pt x="29" y="24"/>
                    <a:pt x="9" y="25"/>
                  </a:cubicBezTo>
                  <a:cubicBezTo>
                    <a:pt x="4" y="26"/>
                    <a:pt x="8" y="34"/>
                    <a:pt x="2" y="34"/>
                  </a:cubicBezTo>
                  <a:cubicBezTo>
                    <a:pt x="0" y="26"/>
                    <a:pt x="1" y="11"/>
                    <a:pt x="2" y="1"/>
                  </a:cubicBezTo>
                  <a:cubicBezTo>
                    <a:pt x="7" y="0"/>
                    <a:pt x="5" y="7"/>
                    <a:pt x="7" y="9"/>
                  </a:cubicBezTo>
                  <a:cubicBezTo>
                    <a:pt x="26" y="13"/>
                    <a:pt x="55" y="11"/>
                    <a:pt x="75" y="10"/>
                  </a:cubicBezTo>
                  <a:cubicBezTo>
                    <a:pt x="80" y="10"/>
                    <a:pt x="77" y="1"/>
                    <a:pt x="82" y="1"/>
                  </a:cubicBezTo>
                  <a:cubicBezTo>
                    <a:pt x="85" y="7"/>
                    <a:pt x="83" y="27"/>
                    <a:pt x="83" y="34"/>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45" name="Freeform 92">
              <a:extLst>
                <a:ext uri="{FF2B5EF4-FFF2-40B4-BE49-F238E27FC236}">
                  <a16:creationId xmlns:a16="http://schemas.microsoft.com/office/drawing/2014/main" id="{4177FF7F-B641-4C16-8BE9-2AE9972CADBF}"/>
                </a:ext>
              </a:extLst>
            </p:cNvPr>
            <p:cNvSpPr>
              <a:spLocks/>
            </p:cNvSpPr>
            <p:nvPr/>
          </p:nvSpPr>
          <p:spPr bwMode="auto">
            <a:xfrm rot="16200000">
              <a:off x="4101342" y="2546989"/>
              <a:ext cx="175371" cy="191506"/>
            </a:xfrm>
            <a:custGeom>
              <a:avLst/>
              <a:gdLst>
                <a:gd name="T0" fmla="*/ 0 w 85"/>
                <a:gd name="T1" fmla="*/ 47 h 86"/>
                <a:gd name="T2" fmla="*/ 0 w 85"/>
                <a:gd name="T3" fmla="*/ 40 h 86"/>
                <a:gd name="T4" fmla="*/ 77 w 85"/>
                <a:gd name="T5" fmla="*/ 7 h 86"/>
                <a:gd name="T6" fmla="*/ 82 w 85"/>
                <a:gd name="T7" fmla="*/ 1 h 86"/>
                <a:gd name="T8" fmla="*/ 82 w 85"/>
                <a:gd name="T9" fmla="*/ 35 h 86"/>
                <a:gd name="T10" fmla="*/ 76 w 85"/>
                <a:gd name="T11" fmla="*/ 24 h 86"/>
                <a:gd name="T12" fmla="*/ 18 w 85"/>
                <a:gd name="T13" fmla="*/ 47 h 86"/>
                <a:gd name="T14" fmla="*/ 76 w 85"/>
                <a:gd name="T15" fmla="*/ 69 h 86"/>
                <a:gd name="T16" fmla="*/ 82 w 85"/>
                <a:gd name="T17" fmla="*/ 59 h 86"/>
                <a:gd name="T18" fmla="*/ 83 w 85"/>
                <a:gd name="T19" fmla="*/ 85 h 86"/>
                <a:gd name="T20" fmla="*/ 75 w 85"/>
                <a:gd name="T21" fmla="*/ 77 h 86"/>
                <a:gd name="T22" fmla="*/ 0 w 85"/>
                <a:gd name="T23" fmla="*/ 4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 h="86">
                  <a:moveTo>
                    <a:pt x="0" y="47"/>
                  </a:moveTo>
                  <a:cubicBezTo>
                    <a:pt x="0" y="44"/>
                    <a:pt x="0" y="42"/>
                    <a:pt x="0" y="40"/>
                  </a:cubicBezTo>
                  <a:cubicBezTo>
                    <a:pt x="25" y="28"/>
                    <a:pt x="53" y="20"/>
                    <a:pt x="77" y="7"/>
                  </a:cubicBezTo>
                  <a:cubicBezTo>
                    <a:pt x="80" y="6"/>
                    <a:pt x="77" y="0"/>
                    <a:pt x="82" y="1"/>
                  </a:cubicBezTo>
                  <a:cubicBezTo>
                    <a:pt x="84" y="8"/>
                    <a:pt x="85" y="28"/>
                    <a:pt x="82" y="35"/>
                  </a:cubicBezTo>
                  <a:cubicBezTo>
                    <a:pt x="77" y="35"/>
                    <a:pt x="80" y="26"/>
                    <a:pt x="76" y="24"/>
                  </a:cubicBezTo>
                  <a:cubicBezTo>
                    <a:pt x="56" y="31"/>
                    <a:pt x="38" y="40"/>
                    <a:pt x="18" y="47"/>
                  </a:cubicBezTo>
                  <a:cubicBezTo>
                    <a:pt x="37" y="54"/>
                    <a:pt x="56" y="62"/>
                    <a:pt x="76" y="69"/>
                  </a:cubicBezTo>
                  <a:cubicBezTo>
                    <a:pt x="81" y="68"/>
                    <a:pt x="76" y="58"/>
                    <a:pt x="82" y="59"/>
                  </a:cubicBezTo>
                  <a:cubicBezTo>
                    <a:pt x="85" y="63"/>
                    <a:pt x="82" y="80"/>
                    <a:pt x="83" y="85"/>
                  </a:cubicBezTo>
                  <a:cubicBezTo>
                    <a:pt x="77" y="86"/>
                    <a:pt x="79" y="79"/>
                    <a:pt x="75" y="77"/>
                  </a:cubicBezTo>
                  <a:cubicBezTo>
                    <a:pt x="50" y="67"/>
                    <a:pt x="25" y="56"/>
                    <a:pt x="0" y="47"/>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46" name="Freeform 93">
              <a:extLst>
                <a:ext uri="{FF2B5EF4-FFF2-40B4-BE49-F238E27FC236}">
                  <a16:creationId xmlns:a16="http://schemas.microsoft.com/office/drawing/2014/main" id="{9419F0C2-3148-41A1-9089-7FF2B62530F1}"/>
                </a:ext>
              </a:extLst>
            </p:cNvPr>
            <p:cNvSpPr>
              <a:spLocks/>
            </p:cNvSpPr>
            <p:nvPr/>
          </p:nvSpPr>
          <p:spPr bwMode="auto">
            <a:xfrm rot="16200000">
              <a:off x="4296990" y="2563550"/>
              <a:ext cx="177437" cy="160451"/>
            </a:xfrm>
            <a:custGeom>
              <a:avLst/>
              <a:gdLst>
                <a:gd name="T0" fmla="*/ 85 w 86"/>
                <a:gd name="T1" fmla="*/ 62 h 72"/>
                <a:gd name="T2" fmla="*/ 65 w 86"/>
                <a:gd name="T3" fmla="*/ 63 h 72"/>
                <a:gd name="T4" fmla="*/ 75 w 86"/>
                <a:gd name="T5" fmla="*/ 54 h 72"/>
                <a:gd name="T6" fmla="*/ 78 w 86"/>
                <a:gd name="T7" fmla="*/ 26 h 72"/>
                <a:gd name="T8" fmla="*/ 50 w 86"/>
                <a:gd name="T9" fmla="*/ 25 h 72"/>
                <a:gd name="T10" fmla="*/ 50 w 86"/>
                <a:gd name="T11" fmla="*/ 46 h 72"/>
                <a:gd name="T12" fmla="*/ 60 w 86"/>
                <a:gd name="T13" fmla="*/ 53 h 72"/>
                <a:gd name="T14" fmla="*/ 31 w 86"/>
                <a:gd name="T15" fmla="*/ 54 h 72"/>
                <a:gd name="T16" fmla="*/ 40 w 86"/>
                <a:gd name="T17" fmla="*/ 48 h 72"/>
                <a:gd name="T18" fmla="*/ 42 w 86"/>
                <a:gd name="T19" fmla="*/ 25 h 72"/>
                <a:gd name="T20" fmla="*/ 9 w 86"/>
                <a:gd name="T21" fmla="*/ 25 h 72"/>
                <a:gd name="T22" fmla="*/ 11 w 86"/>
                <a:gd name="T23" fmla="*/ 57 h 72"/>
                <a:gd name="T24" fmla="*/ 26 w 86"/>
                <a:gd name="T25" fmla="*/ 69 h 72"/>
                <a:gd name="T26" fmla="*/ 2 w 86"/>
                <a:gd name="T27" fmla="*/ 67 h 72"/>
                <a:gd name="T28" fmla="*/ 3 w 86"/>
                <a:gd name="T29" fmla="*/ 0 h 72"/>
                <a:gd name="T30" fmla="*/ 9 w 86"/>
                <a:gd name="T31" fmla="*/ 10 h 72"/>
                <a:gd name="T32" fmla="*/ 76 w 86"/>
                <a:gd name="T33" fmla="*/ 11 h 72"/>
                <a:gd name="T34" fmla="*/ 83 w 86"/>
                <a:gd name="T35" fmla="*/ 1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4"/>
                    <a:pt x="68" y="63"/>
                    <a:pt x="65" y="63"/>
                  </a:cubicBezTo>
                  <a:cubicBezTo>
                    <a:pt x="64" y="55"/>
                    <a:pt x="72" y="58"/>
                    <a:pt x="75" y="54"/>
                  </a:cubicBezTo>
                  <a:cubicBezTo>
                    <a:pt x="79" y="48"/>
                    <a:pt x="78" y="37"/>
                    <a:pt x="78" y="26"/>
                  </a:cubicBezTo>
                  <a:cubicBezTo>
                    <a:pt x="71" y="24"/>
                    <a:pt x="59" y="26"/>
                    <a:pt x="50" y="25"/>
                  </a:cubicBezTo>
                  <a:cubicBezTo>
                    <a:pt x="48" y="30"/>
                    <a:pt x="48" y="41"/>
                    <a:pt x="50" y="46"/>
                  </a:cubicBezTo>
                  <a:cubicBezTo>
                    <a:pt x="50" y="51"/>
                    <a:pt x="60" y="48"/>
                    <a:pt x="60" y="53"/>
                  </a:cubicBezTo>
                  <a:cubicBezTo>
                    <a:pt x="55" y="56"/>
                    <a:pt x="38" y="54"/>
                    <a:pt x="31" y="54"/>
                  </a:cubicBezTo>
                  <a:cubicBezTo>
                    <a:pt x="30" y="48"/>
                    <a:pt x="37" y="50"/>
                    <a:pt x="40" y="48"/>
                  </a:cubicBezTo>
                  <a:cubicBezTo>
                    <a:pt x="43" y="43"/>
                    <a:pt x="42" y="34"/>
                    <a:pt x="42" y="25"/>
                  </a:cubicBezTo>
                  <a:cubicBezTo>
                    <a:pt x="31" y="25"/>
                    <a:pt x="20" y="25"/>
                    <a:pt x="9" y="25"/>
                  </a:cubicBezTo>
                  <a:cubicBezTo>
                    <a:pt x="8" y="37"/>
                    <a:pt x="6" y="49"/>
                    <a:pt x="11" y="57"/>
                  </a:cubicBezTo>
                  <a:cubicBezTo>
                    <a:pt x="15" y="64"/>
                    <a:pt x="23" y="61"/>
                    <a:pt x="26" y="69"/>
                  </a:cubicBezTo>
                  <a:cubicBezTo>
                    <a:pt x="21" y="72"/>
                    <a:pt x="10" y="66"/>
                    <a:pt x="2" y="67"/>
                  </a:cubicBezTo>
                  <a:cubicBezTo>
                    <a:pt x="3" y="44"/>
                    <a:pt x="0" y="20"/>
                    <a:pt x="3" y="0"/>
                  </a:cubicBezTo>
                  <a:cubicBezTo>
                    <a:pt x="9" y="0"/>
                    <a:pt x="6" y="9"/>
                    <a:pt x="9" y="10"/>
                  </a:cubicBezTo>
                  <a:cubicBezTo>
                    <a:pt x="30" y="12"/>
                    <a:pt x="54" y="10"/>
                    <a:pt x="76" y="11"/>
                  </a:cubicBezTo>
                  <a:cubicBezTo>
                    <a:pt x="81" y="10"/>
                    <a:pt x="78" y="2"/>
                    <a:pt x="83" y="1"/>
                  </a:cubicBezTo>
                  <a:cubicBezTo>
                    <a:pt x="86" y="16"/>
                    <a:pt x="82" y="44"/>
                    <a:pt x="85" y="62"/>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47" name="Freeform 94">
              <a:extLst>
                <a:ext uri="{FF2B5EF4-FFF2-40B4-BE49-F238E27FC236}">
                  <a16:creationId xmlns:a16="http://schemas.microsoft.com/office/drawing/2014/main" id="{4FF0C025-CC1B-4C18-89AF-D4B1B73AA71C}"/>
                </a:ext>
              </a:extLst>
            </p:cNvPr>
            <p:cNvSpPr>
              <a:spLocks noEditPoints="1"/>
            </p:cNvSpPr>
            <p:nvPr/>
          </p:nvSpPr>
          <p:spPr bwMode="auto">
            <a:xfrm rot="16200000">
              <a:off x="4478674" y="2550619"/>
              <a:ext cx="191906" cy="175978"/>
            </a:xfrm>
            <a:custGeom>
              <a:avLst/>
              <a:gdLst>
                <a:gd name="T0" fmla="*/ 44 w 93"/>
                <a:gd name="T1" fmla="*/ 47 h 77"/>
                <a:gd name="T2" fmla="*/ 11 w 93"/>
                <a:gd name="T3" fmla="*/ 68 h 77"/>
                <a:gd name="T4" fmla="*/ 4 w 93"/>
                <a:gd name="T5" fmla="*/ 77 h 77"/>
                <a:gd name="T6" fmla="*/ 3 w 93"/>
                <a:gd name="T7" fmla="*/ 60 h 77"/>
                <a:gd name="T8" fmla="*/ 40 w 93"/>
                <a:gd name="T9" fmla="*/ 25 h 77"/>
                <a:gd name="T10" fmla="*/ 10 w 93"/>
                <a:gd name="T11" fmla="*/ 26 h 77"/>
                <a:gd name="T12" fmla="*/ 5 w 93"/>
                <a:gd name="T13" fmla="*/ 35 h 77"/>
                <a:gd name="T14" fmla="*/ 4 w 93"/>
                <a:gd name="T15" fmla="*/ 19 h 77"/>
                <a:gd name="T16" fmla="*/ 4 w 93"/>
                <a:gd name="T17" fmla="*/ 2 h 77"/>
                <a:gd name="T18" fmla="*/ 10 w 93"/>
                <a:gd name="T19" fmla="*/ 10 h 77"/>
                <a:gd name="T20" fmla="*/ 78 w 93"/>
                <a:gd name="T21" fmla="*/ 10 h 77"/>
                <a:gd name="T22" fmla="*/ 84 w 93"/>
                <a:gd name="T23" fmla="*/ 1 h 77"/>
                <a:gd name="T24" fmla="*/ 75 w 93"/>
                <a:gd name="T25" fmla="*/ 65 h 77"/>
                <a:gd name="T26" fmla="*/ 44 w 93"/>
                <a:gd name="T27" fmla="*/ 47 h 77"/>
                <a:gd name="T28" fmla="*/ 80 w 93"/>
                <a:gd name="T29" fmla="*/ 28 h 77"/>
                <a:gd name="T30" fmla="*/ 46 w 93"/>
                <a:gd name="T31" fmla="*/ 25 h 77"/>
                <a:gd name="T32" fmla="*/ 80 w 93"/>
                <a:gd name="T33" fmla="*/ 2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3" h="77">
                  <a:moveTo>
                    <a:pt x="44" y="47"/>
                  </a:moveTo>
                  <a:cubicBezTo>
                    <a:pt x="37" y="59"/>
                    <a:pt x="21" y="60"/>
                    <a:pt x="11" y="68"/>
                  </a:cubicBezTo>
                  <a:cubicBezTo>
                    <a:pt x="8" y="71"/>
                    <a:pt x="9" y="76"/>
                    <a:pt x="4" y="77"/>
                  </a:cubicBezTo>
                  <a:cubicBezTo>
                    <a:pt x="0" y="75"/>
                    <a:pt x="4" y="65"/>
                    <a:pt x="3" y="60"/>
                  </a:cubicBezTo>
                  <a:cubicBezTo>
                    <a:pt x="12" y="45"/>
                    <a:pt x="43" y="52"/>
                    <a:pt x="40" y="25"/>
                  </a:cubicBezTo>
                  <a:cubicBezTo>
                    <a:pt x="30" y="26"/>
                    <a:pt x="18" y="24"/>
                    <a:pt x="10" y="26"/>
                  </a:cubicBezTo>
                  <a:cubicBezTo>
                    <a:pt x="6" y="27"/>
                    <a:pt x="10" y="34"/>
                    <a:pt x="5" y="35"/>
                  </a:cubicBezTo>
                  <a:cubicBezTo>
                    <a:pt x="0" y="33"/>
                    <a:pt x="4" y="25"/>
                    <a:pt x="4" y="19"/>
                  </a:cubicBezTo>
                  <a:cubicBezTo>
                    <a:pt x="4" y="13"/>
                    <a:pt x="1" y="7"/>
                    <a:pt x="4" y="2"/>
                  </a:cubicBezTo>
                  <a:cubicBezTo>
                    <a:pt x="10" y="1"/>
                    <a:pt x="7" y="8"/>
                    <a:pt x="10" y="10"/>
                  </a:cubicBezTo>
                  <a:cubicBezTo>
                    <a:pt x="31" y="11"/>
                    <a:pt x="58" y="11"/>
                    <a:pt x="78" y="10"/>
                  </a:cubicBezTo>
                  <a:cubicBezTo>
                    <a:pt x="83" y="9"/>
                    <a:pt x="79" y="0"/>
                    <a:pt x="84" y="1"/>
                  </a:cubicBezTo>
                  <a:cubicBezTo>
                    <a:pt x="84" y="20"/>
                    <a:pt x="93" y="58"/>
                    <a:pt x="75" y="65"/>
                  </a:cubicBezTo>
                  <a:cubicBezTo>
                    <a:pt x="61" y="71"/>
                    <a:pt x="45" y="62"/>
                    <a:pt x="44" y="47"/>
                  </a:cubicBezTo>
                  <a:close/>
                  <a:moveTo>
                    <a:pt x="80" y="28"/>
                  </a:moveTo>
                  <a:cubicBezTo>
                    <a:pt x="74" y="22"/>
                    <a:pt x="57" y="27"/>
                    <a:pt x="46" y="25"/>
                  </a:cubicBezTo>
                  <a:cubicBezTo>
                    <a:pt x="36" y="60"/>
                    <a:pt x="88" y="64"/>
                    <a:pt x="80" y="28"/>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48" name="Freeform 95">
              <a:extLst>
                <a:ext uri="{FF2B5EF4-FFF2-40B4-BE49-F238E27FC236}">
                  <a16:creationId xmlns:a16="http://schemas.microsoft.com/office/drawing/2014/main" id="{B67AC4F8-967E-4F24-83FF-C6053E90475D}"/>
                </a:ext>
              </a:extLst>
            </p:cNvPr>
            <p:cNvSpPr>
              <a:spLocks/>
            </p:cNvSpPr>
            <p:nvPr/>
          </p:nvSpPr>
          <p:spPr bwMode="auto">
            <a:xfrm rot="16200000">
              <a:off x="4815606" y="2603923"/>
              <a:ext cx="175371" cy="77637"/>
            </a:xfrm>
            <a:custGeom>
              <a:avLst/>
              <a:gdLst>
                <a:gd name="T0" fmla="*/ 83 w 85"/>
                <a:gd name="T1" fmla="*/ 34 h 35"/>
                <a:gd name="T2" fmla="*/ 74 w 85"/>
                <a:gd name="T3" fmla="*/ 24 h 35"/>
                <a:gd name="T4" fmla="*/ 9 w 85"/>
                <a:gd name="T5" fmla="*/ 25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6" y="35"/>
                    <a:pt x="80" y="25"/>
                    <a:pt x="74" y="24"/>
                  </a:cubicBezTo>
                  <a:cubicBezTo>
                    <a:pt x="53" y="25"/>
                    <a:pt x="29" y="23"/>
                    <a:pt x="9" y="25"/>
                  </a:cubicBezTo>
                  <a:cubicBezTo>
                    <a:pt x="4" y="25"/>
                    <a:pt x="8" y="34"/>
                    <a:pt x="2" y="34"/>
                  </a:cubicBezTo>
                  <a:cubicBezTo>
                    <a:pt x="0" y="26"/>
                    <a:pt x="1" y="11"/>
                    <a:pt x="2" y="1"/>
                  </a:cubicBezTo>
                  <a:cubicBezTo>
                    <a:pt x="7" y="0"/>
                    <a:pt x="6" y="6"/>
                    <a:pt x="7" y="9"/>
                  </a:cubicBezTo>
                  <a:cubicBezTo>
                    <a:pt x="26" y="12"/>
                    <a:pt x="55" y="11"/>
                    <a:pt x="75" y="10"/>
                  </a:cubicBezTo>
                  <a:cubicBezTo>
                    <a:pt x="80" y="9"/>
                    <a:pt x="77" y="1"/>
                    <a:pt x="82" y="1"/>
                  </a:cubicBezTo>
                  <a:cubicBezTo>
                    <a:pt x="85" y="7"/>
                    <a:pt x="83" y="27"/>
                    <a:pt x="83" y="34"/>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49" name="Freeform 96">
              <a:extLst>
                <a:ext uri="{FF2B5EF4-FFF2-40B4-BE49-F238E27FC236}">
                  <a16:creationId xmlns:a16="http://schemas.microsoft.com/office/drawing/2014/main" id="{D555F5EF-4F48-4F70-B88F-93E1DEF9A96F}"/>
                </a:ext>
              </a:extLst>
            </p:cNvPr>
            <p:cNvSpPr>
              <a:spLocks/>
            </p:cNvSpPr>
            <p:nvPr/>
          </p:nvSpPr>
          <p:spPr bwMode="auto">
            <a:xfrm rot="16200000">
              <a:off x="4955875" y="2558886"/>
              <a:ext cx="179504" cy="175978"/>
            </a:xfrm>
            <a:custGeom>
              <a:avLst/>
              <a:gdLst>
                <a:gd name="T0" fmla="*/ 87 w 87"/>
                <a:gd name="T1" fmla="*/ 5 h 77"/>
                <a:gd name="T2" fmla="*/ 87 w 87"/>
                <a:gd name="T3" fmla="*/ 75 h 77"/>
                <a:gd name="T4" fmla="*/ 66 w 87"/>
                <a:gd name="T5" fmla="*/ 74 h 77"/>
                <a:gd name="T6" fmla="*/ 77 w 87"/>
                <a:gd name="T7" fmla="*/ 67 h 77"/>
                <a:gd name="T8" fmla="*/ 80 w 87"/>
                <a:gd name="T9" fmla="*/ 46 h 77"/>
                <a:gd name="T10" fmla="*/ 12 w 87"/>
                <a:gd name="T11" fmla="*/ 47 h 77"/>
                <a:gd name="T12" fmla="*/ 6 w 87"/>
                <a:gd name="T13" fmla="*/ 58 h 77"/>
                <a:gd name="T14" fmla="*/ 5 w 87"/>
                <a:gd name="T15" fmla="*/ 45 h 77"/>
                <a:gd name="T16" fmla="*/ 5 w 87"/>
                <a:gd name="T17" fmla="*/ 21 h 77"/>
                <a:gd name="T18" fmla="*/ 10 w 87"/>
                <a:gd name="T19" fmla="*/ 31 h 77"/>
                <a:gd name="T20" fmla="*/ 79 w 87"/>
                <a:gd name="T21" fmla="*/ 33 h 77"/>
                <a:gd name="T22" fmla="*/ 78 w 87"/>
                <a:gd name="T23" fmla="*/ 16 h 77"/>
                <a:gd name="T24" fmla="*/ 66 w 87"/>
                <a:gd name="T25" fmla="*/ 7 h 77"/>
                <a:gd name="T26" fmla="*/ 87 w 87"/>
                <a:gd name="T27" fmla="*/ 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7" h="77">
                  <a:moveTo>
                    <a:pt x="87" y="5"/>
                  </a:moveTo>
                  <a:cubicBezTo>
                    <a:pt x="85" y="27"/>
                    <a:pt x="86" y="54"/>
                    <a:pt x="87" y="75"/>
                  </a:cubicBezTo>
                  <a:cubicBezTo>
                    <a:pt x="81" y="73"/>
                    <a:pt x="72" y="77"/>
                    <a:pt x="66" y="74"/>
                  </a:cubicBezTo>
                  <a:cubicBezTo>
                    <a:pt x="64" y="66"/>
                    <a:pt x="73" y="69"/>
                    <a:pt x="77" y="67"/>
                  </a:cubicBezTo>
                  <a:cubicBezTo>
                    <a:pt x="80" y="62"/>
                    <a:pt x="81" y="55"/>
                    <a:pt x="80" y="46"/>
                  </a:cubicBezTo>
                  <a:cubicBezTo>
                    <a:pt x="58" y="47"/>
                    <a:pt x="33" y="45"/>
                    <a:pt x="12" y="47"/>
                  </a:cubicBezTo>
                  <a:cubicBezTo>
                    <a:pt x="7" y="48"/>
                    <a:pt x="10" y="57"/>
                    <a:pt x="6" y="58"/>
                  </a:cubicBezTo>
                  <a:cubicBezTo>
                    <a:pt x="0" y="57"/>
                    <a:pt x="4" y="49"/>
                    <a:pt x="5" y="45"/>
                  </a:cubicBezTo>
                  <a:cubicBezTo>
                    <a:pt x="5" y="36"/>
                    <a:pt x="1" y="26"/>
                    <a:pt x="5" y="21"/>
                  </a:cubicBezTo>
                  <a:cubicBezTo>
                    <a:pt x="11" y="20"/>
                    <a:pt x="8" y="28"/>
                    <a:pt x="10" y="31"/>
                  </a:cubicBezTo>
                  <a:cubicBezTo>
                    <a:pt x="30" y="35"/>
                    <a:pt x="57" y="32"/>
                    <a:pt x="79" y="33"/>
                  </a:cubicBezTo>
                  <a:cubicBezTo>
                    <a:pt x="81" y="26"/>
                    <a:pt x="81" y="20"/>
                    <a:pt x="78" y="16"/>
                  </a:cubicBezTo>
                  <a:cubicBezTo>
                    <a:pt x="75" y="10"/>
                    <a:pt x="68" y="13"/>
                    <a:pt x="66" y="7"/>
                  </a:cubicBezTo>
                  <a:cubicBezTo>
                    <a:pt x="69" y="0"/>
                    <a:pt x="80" y="7"/>
                    <a:pt x="87" y="5"/>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50" name="Freeform 97">
              <a:extLst>
                <a:ext uri="{FF2B5EF4-FFF2-40B4-BE49-F238E27FC236}">
                  <a16:creationId xmlns:a16="http://schemas.microsoft.com/office/drawing/2014/main" id="{A459CD34-E43C-4B50-8FB6-B2A45F5E2E7C}"/>
                </a:ext>
              </a:extLst>
            </p:cNvPr>
            <p:cNvSpPr>
              <a:spLocks/>
            </p:cNvSpPr>
            <p:nvPr/>
          </p:nvSpPr>
          <p:spPr bwMode="auto">
            <a:xfrm rot="16200000">
              <a:off x="5148935" y="2550089"/>
              <a:ext cx="181571" cy="191506"/>
            </a:xfrm>
            <a:custGeom>
              <a:avLst/>
              <a:gdLst>
                <a:gd name="T0" fmla="*/ 87 w 88"/>
                <a:gd name="T1" fmla="*/ 0 h 84"/>
                <a:gd name="T2" fmla="*/ 86 w 88"/>
                <a:gd name="T3" fmla="*/ 34 h 84"/>
                <a:gd name="T4" fmla="*/ 81 w 88"/>
                <a:gd name="T5" fmla="*/ 26 h 84"/>
                <a:gd name="T6" fmla="*/ 48 w 88"/>
                <a:gd name="T7" fmla="*/ 45 h 84"/>
                <a:gd name="T8" fmla="*/ 79 w 88"/>
                <a:gd name="T9" fmla="*/ 65 h 84"/>
                <a:gd name="T10" fmla="*/ 85 w 88"/>
                <a:gd name="T11" fmla="*/ 58 h 84"/>
                <a:gd name="T12" fmla="*/ 86 w 88"/>
                <a:gd name="T13" fmla="*/ 82 h 84"/>
                <a:gd name="T14" fmla="*/ 80 w 88"/>
                <a:gd name="T15" fmla="*/ 76 h 84"/>
                <a:gd name="T16" fmla="*/ 41 w 88"/>
                <a:gd name="T17" fmla="*/ 48 h 84"/>
                <a:gd name="T18" fmla="*/ 11 w 88"/>
                <a:gd name="T19" fmla="*/ 49 h 84"/>
                <a:gd name="T20" fmla="*/ 6 w 88"/>
                <a:gd name="T21" fmla="*/ 60 h 84"/>
                <a:gd name="T22" fmla="*/ 5 w 88"/>
                <a:gd name="T23" fmla="*/ 48 h 84"/>
                <a:gd name="T24" fmla="*/ 5 w 88"/>
                <a:gd name="T25" fmla="*/ 22 h 84"/>
                <a:gd name="T26" fmla="*/ 10 w 88"/>
                <a:gd name="T27" fmla="*/ 33 h 84"/>
                <a:gd name="T28" fmla="*/ 40 w 88"/>
                <a:gd name="T29" fmla="*/ 34 h 84"/>
                <a:gd name="T30" fmla="*/ 60 w 88"/>
                <a:gd name="T31" fmla="*/ 21 h 84"/>
                <a:gd name="T32" fmla="*/ 83 w 88"/>
                <a:gd name="T33" fmla="*/ 0 h 84"/>
                <a:gd name="T34" fmla="*/ 87 w 88"/>
                <a:gd name="T3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4">
                  <a:moveTo>
                    <a:pt x="87" y="0"/>
                  </a:moveTo>
                  <a:cubicBezTo>
                    <a:pt x="85" y="10"/>
                    <a:pt x="87" y="26"/>
                    <a:pt x="86" y="34"/>
                  </a:cubicBezTo>
                  <a:cubicBezTo>
                    <a:pt x="80" y="36"/>
                    <a:pt x="82" y="29"/>
                    <a:pt x="81" y="26"/>
                  </a:cubicBezTo>
                  <a:cubicBezTo>
                    <a:pt x="71" y="29"/>
                    <a:pt x="60" y="40"/>
                    <a:pt x="48" y="45"/>
                  </a:cubicBezTo>
                  <a:cubicBezTo>
                    <a:pt x="57" y="53"/>
                    <a:pt x="68" y="59"/>
                    <a:pt x="79" y="65"/>
                  </a:cubicBezTo>
                  <a:cubicBezTo>
                    <a:pt x="84" y="65"/>
                    <a:pt x="80" y="57"/>
                    <a:pt x="85" y="58"/>
                  </a:cubicBezTo>
                  <a:cubicBezTo>
                    <a:pt x="88" y="62"/>
                    <a:pt x="86" y="77"/>
                    <a:pt x="86" y="82"/>
                  </a:cubicBezTo>
                  <a:cubicBezTo>
                    <a:pt x="81" y="84"/>
                    <a:pt x="82" y="78"/>
                    <a:pt x="80" y="76"/>
                  </a:cubicBezTo>
                  <a:cubicBezTo>
                    <a:pt x="68" y="66"/>
                    <a:pt x="54" y="58"/>
                    <a:pt x="41" y="48"/>
                  </a:cubicBezTo>
                  <a:cubicBezTo>
                    <a:pt x="31" y="48"/>
                    <a:pt x="20" y="47"/>
                    <a:pt x="11" y="49"/>
                  </a:cubicBezTo>
                  <a:cubicBezTo>
                    <a:pt x="7" y="51"/>
                    <a:pt x="10" y="59"/>
                    <a:pt x="6" y="60"/>
                  </a:cubicBezTo>
                  <a:cubicBezTo>
                    <a:pt x="0" y="60"/>
                    <a:pt x="4" y="52"/>
                    <a:pt x="5" y="48"/>
                  </a:cubicBezTo>
                  <a:cubicBezTo>
                    <a:pt x="5" y="39"/>
                    <a:pt x="1" y="28"/>
                    <a:pt x="5" y="22"/>
                  </a:cubicBezTo>
                  <a:cubicBezTo>
                    <a:pt x="11" y="22"/>
                    <a:pt x="8" y="30"/>
                    <a:pt x="10" y="33"/>
                  </a:cubicBezTo>
                  <a:cubicBezTo>
                    <a:pt x="20" y="34"/>
                    <a:pt x="31" y="37"/>
                    <a:pt x="40" y="34"/>
                  </a:cubicBezTo>
                  <a:cubicBezTo>
                    <a:pt x="46" y="33"/>
                    <a:pt x="52" y="26"/>
                    <a:pt x="60" y="21"/>
                  </a:cubicBezTo>
                  <a:cubicBezTo>
                    <a:pt x="70" y="15"/>
                    <a:pt x="81" y="12"/>
                    <a:pt x="83" y="0"/>
                  </a:cubicBezTo>
                  <a:cubicBezTo>
                    <a:pt x="85" y="0"/>
                    <a:pt x="86" y="0"/>
                    <a:pt x="87" y="0"/>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51" name="Freeform 98">
              <a:extLst>
                <a:ext uri="{FF2B5EF4-FFF2-40B4-BE49-F238E27FC236}">
                  <a16:creationId xmlns:a16="http://schemas.microsoft.com/office/drawing/2014/main" id="{84ED9009-E9D1-41B4-B751-7B0C9A507E4D}"/>
                </a:ext>
              </a:extLst>
            </p:cNvPr>
            <p:cNvSpPr>
              <a:spLocks/>
            </p:cNvSpPr>
            <p:nvPr/>
          </p:nvSpPr>
          <p:spPr bwMode="auto">
            <a:xfrm rot="16200000">
              <a:off x="5622002" y="2570792"/>
              <a:ext cx="177437" cy="150099"/>
            </a:xfrm>
            <a:custGeom>
              <a:avLst/>
              <a:gdLst>
                <a:gd name="T0" fmla="*/ 86 w 86"/>
                <a:gd name="T1" fmla="*/ 62 h 66"/>
                <a:gd name="T2" fmla="*/ 65 w 86"/>
                <a:gd name="T3" fmla="*/ 61 h 66"/>
                <a:gd name="T4" fmla="*/ 77 w 86"/>
                <a:gd name="T5" fmla="*/ 53 h 66"/>
                <a:gd name="T6" fmla="*/ 79 w 86"/>
                <a:gd name="T7" fmla="*/ 27 h 66"/>
                <a:gd name="T8" fmla="*/ 49 w 86"/>
                <a:gd name="T9" fmla="*/ 25 h 66"/>
                <a:gd name="T10" fmla="*/ 50 w 86"/>
                <a:gd name="T11" fmla="*/ 48 h 66"/>
                <a:gd name="T12" fmla="*/ 60 w 86"/>
                <a:gd name="T13" fmla="*/ 54 h 66"/>
                <a:gd name="T14" fmla="*/ 31 w 86"/>
                <a:gd name="T15" fmla="*/ 55 h 66"/>
                <a:gd name="T16" fmla="*/ 41 w 86"/>
                <a:gd name="T17" fmla="*/ 49 h 66"/>
                <a:gd name="T18" fmla="*/ 42 w 86"/>
                <a:gd name="T19" fmla="*/ 25 h 66"/>
                <a:gd name="T20" fmla="*/ 11 w 86"/>
                <a:gd name="T21" fmla="*/ 26 h 66"/>
                <a:gd name="T22" fmla="*/ 5 w 86"/>
                <a:gd name="T23" fmla="*/ 36 h 66"/>
                <a:gd name="T24" fmla="*/ 4 w 86"/>
                <a:gd name="T25" fmla="*/ 15 h 66"/>
                <a:gd name="T26" fmla="*/ 4 w 86"/>
                <a:gd name="T27" fmla="*/ 1 h 66"/>
                <a:gd name="T28" fmla="*/ 10 w 86"/>
                <a:gd name="T29" fmla="*/ 10 h 66"/>
                <a:gd name="T30" fmla="*/ 76 w 86"/>
                <a:gd name="T31" fmla="*/ 11 h 66"/>
                <a:gd name="T32" fmla="*/ 84 w 86"/>
                <a:gd name="T33" fmla="*/ 2 h 66"/>
                <a:gd name="T34" fmla="*/ 86 w 86"/>
                <a:gd name="T35" fmla="*/ 3 h 66"/>
                <a:gd name="T36" fmla="*/ 86 w 86"/>
                <a:gd name="T37"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66">
                  <a:moveTo>
                    <a:pt x="86" y="62"/>
                  </a:moveTo>
                  <a:cubicBezTo>
                    <a:pt x="80" y="61"/>
                    <a:pt x="69" y="66"/>
                    <a:pt x="65" y="61"/>
                  </a:cubicBezTo>
                  <a:cubicBezTo>
                    <a:pt x="67" y="54"/>
                    <a:pt x="74" y="58"/>
                    <a:pt x="77" y="53"/>
                  </a:cubicBezTo>
                  <a:cubicBezTo>
                    <a:pt x="82" y="46"/>
                    <a:pt x="78" y="38"/>
                    <a:pt x="79" y="27"/>
                  </a:cubicBezTo>
                  <a:cubicBezTo>
                    <a:pt x="73" y="23"/>
                    <a:pt x="59" y="26"/>
                    <a:pt x="49" y="25"/>
                  </a:cubicBezTo>
                  <a:cubicBezTo>
                    <a:pt x="48" y="31"/>
                    <a:pt x="46" y="43"/>
                    <a:pt x="50" y="48"/>
                  </a:cubicBezTo>
                  <a:cubicBezTo>
                    <a:pt x="53" y="52"/>
                    <a:pt x="56" y="50"/>
                    <a:pt x="60" y="54"/>
                  </a:cubicBezTo>
                  <a:cubicBezTo>
                    <a:pt x="58" y="59"/>
                    <a:pt x="36" y="57"/>
                    <a:pt x="31" y="55"/>
                  </a:cubicBezTo>
                  <a:cubicBezTo>
                    <a:pt x="31" y="49"/>
                    <a:pt x="40" y="53"/>
                    <a:pt x="41" y="49"/>
                  </a:cubicBezTo>
                  <a:cubicBezTo>
                    <a:pt x="42" y="42"/>
                    <a:pt x="42" y="33"/>
                    <a:pt x="42" y="25"/>
                  </a:cubicBezTo>
                  <a:cubicBezTo>
                    <a:pt x="32" y="25"/>
                    <a:pt x="20" y="24"/>
                    <a:pt x="11" y="26"/>
                  </a:cubicBezTo>
                  <a:cubicBezTo>
                    <a:pt x="6" y="26"/>
                    <a:pt x="10" y="35"/>
                    <a:pt x="5" y="36"/>
                  </a:cubicBezTo>
                  <a:cubicBezTo>
                    <a:pt x="0" y="34"/>
                    <a:pt x="4" y="23"/>
                    <a:pt x="4" y="15"/>
                  </a:cubicBezTo>
                  <a:cubicBezTo>
                    <a:pt x="3" y="10"/>
                    <a:pt x="0" y="3"/>
                    <a:pt x="4" y="1"/>
                  </a:cubicBezTo>
                  <a:cubicBezTo>
                    <a:pt x="10" y="0"/>
                    <a:pt x="7" y="9"/>
                    <a:pt x="10" y="10"/>
                  </a:cubicBezTo>
                  <a:cubicBezTo>
                    <a:pt x="27" y="8"/>
                    <a:pt x="60" y="17"/>
                    <a:pt x="76" y="11"/>
                  </a:cubicBezTo>
                  <a:cubicBezTo>
                    <a:pt x="82" y="9"/>
                    <a:pt x="79" y="4"/>
                    <a:pt x="84" y="2"/>
                  </a:cubicBezTo>
                  <a:cubicBezTo>
                    <a:pt x="85" y="2"/>
                    <a:pt x="86" y="2"/>
                    <a:pt x="86" y="3"/>
                  </a:cubicBezTo>
                  <a:cubicBezTo>
                    <a:pt x="84" y="21"/>
                    <a:pt x="85" y="44"/>
                    <a:pt x="86" y="62"/>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52" name="Freeform 99">
              <a:extLst>
                <a:ext uri="{FF2B5EF4-FFF2-40B4-BE49-F238E27FC236}">
                  <a16:creationId xmlns:a16="http://schemas.microsoft.com/office/drawing/2014/main" id="{ABC69D52-9729-4E34-9270-5869DD968ECA}"/>
                </a:ext>
              </a:extLst>
            </p:cNvPr>
            <p:cNvSpPr>
              <a:spLocks/>
            </p:cNvSpPr>
            <p:nvPr/>
          </p:nvSpPr>
          <p:spPr bwMode="auto">
            <a:xfrm rot="16200000">
              <a:off x="6075408" y="2544913"/>
              <a:ext cx="181571" cy="201857"/>
            </a:xfrm>
            <a:custGeom>
              <a:avLst/>
              <a:gdLst>
                <a:gd name="T0" fmla="*/ 86 w 88"/>
                <a:gd name="T1" fmla="*/ 33 h 90"/>
                <a:gd name="T2" fmla="*/ 78 w 88"/>
                <a:gd name="T3" fmla="*/ 24 h 90"/>
                <a:gd name="T4" fmla="*/ 53 w 88"/>
                <a:gd name="T5" fmla="*/ 24 h 90"/>
                <a:gd name="T6" fmla="*/ 52 w 88"/>
                <a:gd name="T7" fmla="*/ 64 h 90"/>
                <a:gd name="T8" fmla="*/ 77 w 88"/>
                <a:gd name="T9" fmla="*/ 64 h 90"/>
                <a:gd name="T10" fmla="*/ 85 w 88"/>
                <a:gd name="T11" fmla="*/ 55 h 90"/>
                <a:gd name="T12" fmla="*/ 86 w 88"/>
                <a:gd name="T13" fmla="*/ 88 h 90"/>
                <a:gd name="T14" fmla="*/ 80 w 88"/>
                <a:gd name="T15" fmla="*/ 79 h 90"/>
                <a:gd name="T16" fmla="*/ 14 w 88"/>
                <a:gd name="T17" fmla="*/ 79 h 90"/>
                <a:gd name="T18" fmla="*/ 6 w 88"/>
                <a:gd name="T19" fmla="*/ 88 h 90"/>
                <a:gd name="T20" fmla="*/ 5 w 88"/>
                <a:gd name="T21" fmla="*/ 72 h 90"/>
                <a:gd name="T22" fmla="*/ 5 w 88"/>
                <a:gd name="T23" fmla="*/ 55 h 90"/>
                <a:gd name="T24" fmla="*/ 11 w 88"/>
                <a:gd name="T25" fmla="*/ 63 h 90"/>
                <a:gd name="T26" fmla="*/ 45 w 88"/>
                <a:gd name="T27" fmla="*/ 64 h 90"/>
                <a:gd name="T28" fmla="*/ 45 w 88"/>
                <a:gd name="T29" fmla="*/ 24 h 90"/>
                <a:gd name="T30" fmla="*/ 14 w 88"/>
                <a:gd name="T31" fmla="*/ 24 h 90"/>
                <a:gd name="T32" fmla="*/ 5 w 88"/>
                <a:gd name="T33" fmla="*/ 33 h 90"/>
                <a:gd name="T34" fmla="*/ 5 w 88"/>
                <a:gd name="T35" fmla="*/ 1 h 90"/>
                <a:gd name="T36" fmla="*/ 10 w 88"/>
                <a:gd name="T37" fmla="*/ 8 h 90"/>
                <a:gd name="T38" fmla="*/ 78 w 88"/>
                <a:gd name="T39" fmla="*/ 9 h 90"/>
                <a:gd name="T40" fmla="*/ 85 w 88"/>
                <a:gd name="T41" fmla="*/ 1 h 90"/>
                <a:gd name="T42" fmla="*/ 86 w 88"/>
                <a:gd name="T43" fmla="*/ 3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8" h="90">
                  <a:moveTo>
                    <a:pt x="86" y="33"/>
                  </a:moveTo>
                  <a:cubicBezTo>
                    <a:pt x="79" y="34"/>
                    <a:pt x="83" y="25"/>
                    <a:pt x="78" y="24"/>
                  </a:cubicBezTo>
                  <a:cubicBezTo>
                    <a:pt x="70" y="24"/>
                    <a:pt x="61" y="24"/>
                    <a:pt x="53" y="24"/>
                  </a:cubicBezTo>
                  <a:cubicBezTo>
                    <a:pt x="50" y="35"/>
                    <a:pt x="52" y="51"/>
                    <a:pt x="52" y="64"/>
                  </a:cubicBezTo>
                  <a:cubicBezTo>
                    <a:pt x="60" y="64"/>
                    <a:pt x="69" y="64"/>
                    <a:pt x="77" y="64"/>
                  </a:cubicBezTo>
                  <a:cubicBezTo>
                    <a:pt x="83" y="64"/>
                    <a:pt x="79" y="54"/>
                    <a:pt x="85" y="55"/>
                  </a:cubicBezTo>
                  <a:cubicBezTo>
                    <a:pt x="88" y="60"/>
                    <a:pt x="86" y="81"/>
                    <a:pt x="86" y="88"/>
                  </a:cubicBezTo>
                  <a:cubicBezTo>
                    <a:pt x="80" y="90"/>
                    <a:pt x="83" y="81"/>
                    <a:pt x="80" y="79"/>
                  </a:cubicBezTo>
                  <a:cubicBezTo>
                    <a:pt x="64" y="82"/>
                    <a:pt x="30" y="73"/>
                    <a:pt x="14" y="79"/>
                  </a:cubicBezTo>
                  <a:cubicBezTo>
                    <a:pt x="8" y="81"/>
                    <a:pt x="10" y="85"/>
                    <a:pt x="6" y="88"/>
                  </a:cubicBezTo>
                  <a:cubicBezTo>
                    <a:pt x="0" y="86"/>
                    <a:pt x="4" y="78"/>
                    <a:pt x="5" y="72"/>
                  </a:cubicBezTo>
                  <a:cubicBezTo>
                    <a:pt x="5" y="66"/>
                    <a:pt x="2" y="60"/>
                    <a:pt x="5" y="55"/>
                  </a:cubicBezTo>
                  <a:cubicBezTo>
                    <a:pt x="11" y="54"/>
                    <a:pt x="7" y="62"/>
                    <a:pt x="11" y="63"/>
                  </a:cubicBezTo>
                  <a:cubicBezTo>
                    <a:pt x="21" y="65"/>
                    <a:pt x="34" y="64"/>
                    <a:pt x="45" y="64"/>
                  </a:cubicBezTo>
                  <a:cubicBezTo>
                    <a:pt x="45" y="51"/>
                    <a:pt x="45" y="37"/>
                    <a:pt x="45" y="24"/>
                  </a:cubicBezTo>
                  <a:cubicBezTo>
                    <a:pt x="35" y="26"/>
                    <a:pt x="22" y="21"/>
                    <a:pt x="14" y="24"/>
                  </a:cubicBezTo>
                  <a:cubicBezTo>
                    <a:pt x="8" y="26"/>
                    <a:pt x="11" y="31"/>
                    <a:pt x="5" y="33"/>
                  </a:cubicBezTo>
                  <a:cubicBezTo>
                    <a:pt x="3" y="26"/>
                    <a:pt x="4" y="10"/>
                    <a:pt x="5" y="1"/>
                  </a:cubicBezTo>
                  <a:cubicBezTo>
                    <a:pt x="10" y="0"/>
                    <a:pt x="8" y="6"/>
                    <a:pt x="10" y="8"/>
                  </a:cubicBezTo>
                  <a:cubicBezTo>
                    <a:pt x="29" y="12"/>
                    <a:pt x="58" y="11"/>
                    <a:pt x="78" y="9"/>
                  </a:cubicBezTo>
                  <a:cubicBezTo>
                    <a:pt x="83" y="9"/>
                    <a:pt x="80" y="0"/>
                    <a:pt x="85" y="1"/>
                  </a:cubicBezTo>
                  <a:cubicBezTo>
                    <a:pt x="88" y="6"/>
                    <a:pt x="86" y="26"/>
                    <a:pt x="86" y="33"/>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53" name="Freeform 100">
              <a:extLst>
                <a:ext uri="{FF2B5EF4-FFF2-40B4-BE49-F238E27FC236}">
                  <a16:creationId xmlns:a16="http://schemas.microsoft.com/office/drawing/2014/main" id="{1F463D57-0C17-4B71-A0ED-8C2B56E1B754}"/>
                </a:ext>
              </a:extLst>
            </p:cNvPr>
            <p:cNvSpPr>
              <a:spLocks/>
            </p:cNvSpPr>
            <p:nvPr/>
          </p:nvSpPr>
          <p:spPr bwMode="auto">
            <a:xfrm rot="16200000">
              <a:off x="6249310" y="2603923"/>
              <a:ext cx="175371" cy="77637"/>
            </a:xfrm>
            <a:custGeom>
              <a:avLst/>
              <a:gdLst>
                <a:gd name="T0" fmla="*/ 83 w 85"/>
                <a:gd name="T1" fmla="*/ 34 h 35"/>
                <a:gd name="T2" fmla="*/ 74 w 85"/>
                <a:gd name="T3" fmla="*/ 24 h 35"/>
                <a:gd name="T4" fmla="*/ 11 w 85"/>
                <a:gd name="T5" fmla="*/ 24 h 35"/>
                <a:gd name="T6" fmla="*/ 2 w 85"/>
                <a:gd name="T7" fmla="*/ 34 h 35"/>
                <a:gd name="T8" fmla="*/ 2 w 85"/>
                <a:gd name="T9" fmla="*/ 1 h 35"/>
                <a:gd name="T10" fmla="*/ 7 w 85"/>
                <a:gd name="T11" fmla="*/ 9 h 35"/>
                <a:gd name="T12" fmla="*/ 75 w 85"/>
                <a:gd name="T13" fmla="*/ 10 h 35"/>
                <a:gd name="T14" fmla="*/ 82 w 85"/>
                <a:gd name="T15" fmla="*/ 1 h 35"/>
                <a:gd name="T16" fmla="*/ 83 w 85"/>
                <a:gd name="T17" fmla="*/ 3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5">
                  <a:moveTo>
                    <a:pt x="83" y="34"/>
                  </a:moveTo>
                  <a:cubicBezTo>
                    <a:pt x="76" y="35"/>
                    <a:pt x="80" y="25"/>
                    <a:pt x="74" y="24"/>
                  </a:cubicBezTo>
                  <a:cubicBezTo>
                    <a:pt x="57" y="29"/>
                    <a:pt x="26" y="19"/>
                    <a:pt x="11" y="24"/>
                  </a:cubicBezTo>
                  <a:cubicBezTo>
                    <a:pt x="5" y="27"/>
                    <a:pt x="8" y="32"/>
                    <a:pt x="2" y="34"/>
                  </a:cubicBezTo>
                  <a:cubicBezTo>
                    <a:pt x="0" y="26"/>
                    <a:pt x="1" y="11"/>
                    <a:pt x="2" y="1"/>
                  </a:cubicBezTo>
                  <a:cubicBezTo>
                    <a:pt x="7" y="0"/>
                    <a:pt x="6" y="6"/>
                    <a:pt x="7" y="9"/>
                  </a:cubicBezTo>
                  <a:cubicBezTo>
                    <a:pt x="26" y="13"/>
                    <a:pt x="55" y="11"/>
                    <a:pt x="75" y="10"/>
                  </a:cubicBezTo>
                  <a:cubicBezTo>
                    <a:pt x="80" y="10"/>
                    <a:pt x="77" y="1"/>
                    <a:pt x="82" y="1"/>
                  </a:cubicBezTo>
                  <a:cubicBezTo>
                    <a:pt x="85" y="7"/>
                    <a:pt x="83" y="27"/>
                    <a:pt x="83" y="34"/>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54" name="Freeform 101">
              <a:extLst>
                <a:ext uri="{FF2B5EF4-FFF2-40B4-BE49-F238E27FC236}">
                  <a16:creationId xmlns:a16="http://schemas.microsoft.com/office/drawing/2014/main" id="{ED94AEC9-B060-4306-9BA9-717CC3A17D1E}"/>
                </a:ext>
              </a:extLst>
            </p:cNvPr>
            <p:cNvSpPr>
              <a:spLocks/>
            </p:cNvSpPr>
            <p:nvPr/>
          </p:nvSpPr>
          <p:spPr bwMode="auto">
            <a:xfrm rot="16200000">
              <a:off x="6419600" y="2547501"/>
              <a:ext cx="181571" cy="196682"/>
            </a:xfrm>
            <a:custGeom>
              <a:avLst/>
              <a:gdLst>
                <a:gd name="T0" fmla="*/ 3 w 88"/>
                <a:gd name="T1" fmla="*/ 78 h 89"/>
                <a:gd name="T2" fmla="*/ 3 w 88"/>
                <a:gd name="T3" fmla="*/ 73 h 89"/>
                <a:gd name="T4" fmla="*/ 72 w 88"/>
                <a:gd name="T5" fmla="*/ 17 h 89"/>
                <a:gd name="T6" fmla="*/ 12 w 88"/>
                <a:gd name="T7" fmla="*/ 18 h 89"/>
                <a:gd name="T8" fmla="*/ 6 w 88"/>
                <a:gd name="T9" fmla="*/ 27 h 89"/>
                <a:gd name="T10" fmla="*/ 5 w 88"/>
                <a:gd name="T11" fmla="*/ 14 h 89"/>
                <a:gd name="T12" fmla="*/ 5 w 88"/>
                <a:gd name="T13" fmla="*/ 0 h 89"/>
                <a:gd name="T14" fmla="*/ 13 w 88"/>
                <a:gd name="T15" fmla="*/ 10 h 89"/>
                <a:gd name="T16" fmla="*/ 78 w 88"/>
                <a:gd name="T17" fmla="*/ 10 h 89"/>
                <a:gd name="T18" fmla="*/ 85 w 88"/>
                <a:gd name="T19" fmla="*/ 1 h 89"/>
                <a:gd name="T20" fmla="*/ 86 w 88"/>
                <a:gd name="T21" fmla="*/ 22 h 89"/>
                <a:gd name="T22" fmla="*/ 57 w 88"/>
                <a:gd name="T23" fmla="*/ 46 h 89"/>
                <a:gd name="T24" fmla="*/ 28 w 88"/>
                <a:gd name="T25" fmla="*/ 71 h 89"/>
                <a:gd name="T26" fmla="*/ 78 w 88"/>
                <a:gd name="T27" fmla="*/ 70 h 89"/>
                <a:gd name="T28" fmla="*/ 85 w 88"/>
                <a:gd name="T29" fmla="*/ 61 h 89"/>
                <a:gd name="T30" fmla="*/ 86 w 88"/>
                <a:gd name="T31" fmla="*/ 88 h 89"/>
                <a:gd name="T32" fmla="*/ 77 w 88"/>
                <a:gd name="T33" fmla="*/ 78 h 89"/>
                <a:gd name="T34" fmla="*/ 3 w 88"/>
                <a:gd name="T35" fmla="*/ 7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9">
                  <a:moveTo>
                    <a:pt x="3" y="78"/>
                  </a:moveTo>
                  <a:cubicBezTo>
                    <a:pt x="3" y="77"/>
                    <a:pt x="3" y="75"/>
                    <a:pt x="3" y="73"/>
                  </a:cubicBezTo>
                  <a:cubicBezTo>
                    <a:pt x="26" y="55"/>
                    <a:pt x="49" y="36"/>
                    <a:pt x="72" y="17"/>
                  </a:cubicBezTo>
                  <a:cubicBezTo>
                    <a:pt x="52" y="17"/>
                    <a:pt x="30" y="15"/>
                    <a:pt x="12" y="18"/>
                  </a:cubicBezTo>
                  <a:cubicBezTo>
                    <a:pt x="8" y="18"/>
                    <a:pt x="10" y="26"/>
                    <a:pt x="6" y="27"/>
                  </a:cubicBezTo>
                  <a:cubicBezTo>
                    <a:pt x="0" y="26"/>
                    <a:pt x="5" y="18"/>
                    <a:pt x="5" y="14"/>
                  </a:cubicBezTo>
                  <a:cubicBezTo>
                    <a:pt x="5" y="9"/>
                    <a:pt x="2" y="4"/>
                    <a:pt x="5" y="0"/>
                  </a:cubicBezTo>
                  <a:cubicBezTo>
                    <a:pt x="11" y="0"/>
                    <a:pt x="8" y="9"/>
                    <a:pt x="13" y="10"/>
                  </a:cubicBezTo>
                  <a:cubicBezTo>
                    <a:pt x="35" y="10"/>
                    <a:pt x="57" y="10"/>
                    <a:pt x="78" y="10"/>
                  </a:cubicBezTo>
                  <a:cubicBezTo>
                    <a:pt x="83" y="10"/>
                    <a:pt x="79" y="1"/>
                    <a:pt x="85" y="1"/>
                  </a:cubicBezTo>
                  <a:cubicBezTo>
                    <a:pt x="86" y="6"/>
                    <a:pt x="88" y="16"/>
                    <a:pt x="86" y="22"/>
                  </a:cubicBezTo>
                  <a:cubicBezTo>
                    <a:pt x="83" y="31"/>
                    <a:pt x="66" y="40"/>
                    <a:pt x="57" y="46"/>
                  </a:cubicBezTo>
                  <a:cubicBezTo>
                    <a:pt x="46" y="56"/>
                    <a:pt x="36" y="65"/>
                    <a:pt x="28" y="71"/>
                  </a:cubicBezTo>
                  <a:cubicBezTo>
                    <a:pt x="44" y="71"/>
                    <a:pt x="63" y="73"/>
                    <a:pt x="78" y="70"/>
                  </a:cubicBezTo>
                  <a:cubicBezTo>
                    <a:pt x="84" y="70"/>
                    <a:pt x="80" y="61"/>
                    <a:pt x="85" y="61"/>
                  </a:cubicBezTo>
                  <a:cubicBezTo>
                    <a:pt x="88" y="65"/>
                    <a:pt x="86" y="82"/>
                    <a:pt x="86" y="88"/>
                  </a:cubicBezTo>
                  <a:cubicBezTo>
                    <a:pt x="79" y="89"/>
                    <a:pt x="83" y="79"/>
                    <a:pt x="77" y="78"/>
                  </a:cubicBezTo>
                  <a:cubicBezTo>
                    <a:pt x="53" y="78"/>
                    <a:pt x="28" y="78"/>
                    <a:pt x="3" y="78"/>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55" name="Freeform 102">
              <a:extLst>
                <a:ext uri="{FF2B5EF4-FFF2-40B4-BE49-F238E27FC236}">
                  <a16:creationId xmlns:a16="http://schemas.microsoft.com/office/drawing/2014/main" id="{842C65EB-E44D-4A00-9F18-18723DB2E78F}"/>
                </a:ext>
              </a:extLst>
            </p:cNvPr>
            <p:cNvSpPr>
              <a:spLocks/>
            </p:cNvSpPr>
            <p:nvPr/>
          </p:nvSpPr>
          <p:spPr bwMode="auto">
            <a:xfrm rot="16200000">
              <a:off x="6627146" y="2564583"/>
              <a:ext cx="175371" cy="160451"/>
            </a:xfrm>
            <a:custGeom>
              <a:avLst/>
              <a:gdLst>
                <a:gd name="T0" fmla="*/ 85 w 85"/>
                <a:gd name="T1" fmla="*/ 63 h 72"/>
                <a:gd name="T2" fmla="*/ 65 w 85"/>
                <a:gd name="T3" fmla="*/ 62 h 72"/>
                <a:gd name="T4" fmla="*/ 76 w 85"/>
                <a:gd name="T5" fmla="*/ 53 h 72"/>
                <a:gd name="T6" fmla="*/ 77 w 85"/>
                <a:gd name="T7" fmla="*/ 26 h 72"/>
                <a:gd name="T8" fmla="*/ 50 w 85"/>
                <a:gd name="T9" fmla="*/ 25 h 72"/>
                <a:gd name="T10" fmla="*/ 51 w 85"/>
                <a:gd name="T11" fmla="*/ 47 h 72"/>
                <a:gd name="T12" fmla="*/ 60 w 85"/>
                <a:gd name="T13" fmla="*/ 52 h 72"/>
                <a:gd name="T14" fmla="*/ 31 w 85"/>
                <a:gd name="T15" fmla="*/ 53 h 72"/>
                <a:gd name="T16" fmla="*/ 41 w 85"/>
                <a:gd name="T17" fmla="*/ 47 h 72"/>
                <a:gd name="T18" fmla="*/ 42 w 85"/>
                <a:gd name="T19" fmla="*/ 25 h 72"/>
                <a:gd name="T20" fmla="*/ 9 w 85"/>
                <a:gd name="T21" fmla="*/ 25 h 72"/>
                <a:gd name="T22" fmla="*/ 14 w 85"/>
                <a:gd name="T23" fmla="*/ 61 h 72"/>
                <a:gd name="T24" fmla="*/ 26 w 85"/>
                <a:gd name="T25" fmla="*/ 68 h 72"/>
                <a:gd name="T26" fmla="*/ 2 w 85"/>
                <a:gd name="T27" fmla="*/ 66 h 72"/>
                <a:gd name="T28" fmla="*/ 3 w 85"/>
                <a:gd name="T29" fmla="*/ 0 h 72"/>
                <a:gd name="T30" fmla="*/ 8 w 85"/>
                <a:gd name="T31" fmla="*/ 10 h 72"/>
                <a:gd name="T32" fmla="*/ 76 w 85"/>
                <a:gd name="T33" fmla="*/ 11 h 72"/>
                <a:gd name="T34" fmla="*/ 83 w 85"/>
                <a:gd name="T35" fmla="*/ 2 h 72"/>
                <a:gd name="T36" fmla="*/ 85 w 85"/>
                <a:gd name="T37" fmla="*/ 3 h 72"/>
                <a:gd name="T38" fmla="*/ 85 w 85"/>
                <a:gd name="T39" fmla="*/ 6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72">
                  <a:moveTo>
                    <a:pt x="85" y="63"/>
                  </a:moveTo>
                  <a:cubicBezTo>
                    <a:pt x="78" y="61"/>
                    <a:pt x="69" y="67"/>
                    <a:pt x="65" y="62"/>
                  </a:cubicBezTo>
                  <a:cubicBezTo>
                    <a:pt x="66" y="54"/>
                    <a:pt x="73" y="58"/>
                    <a:pt x="76" y="53"/>
                  </a:cubicBezTo>
                  <a:cubicBezTo>
                    <a:pt x="81" y="46"/>
                    <a:pt x="78" y="36"/>
                    <a:pt x="77" y="26"/>
                  </a:cubicBezTo>
                  <a:cubicBezTo>
                    <a:pt x="70" y="24"/>
                    <a:pt x="59" y="26"/>
                    <a:pt x="50" y="25"/>
                  </a:cubicBezTo>
                  <a:cubicBezTo>
                    <a:pt x="48" y="31"/>
                    <a:pt x="48" y="43"/>
                    <a:pt x="51" y="47"/>
                  </a:cubicBezTo>
                  <a:cubicBezTo>
                    <a:pt x="52" y="51"/>
                    <a:pt x="59" y="48"/>
                    <a:pt x="60" y="52"/>
                  </a:cubicBezTo>
                  <a:cubicBezTo>
                    <a:pt x="58" y="57"/>
                    <a:pt x="36" y="56"/>
                    <a:pt x="31" y="53"/>
                  </a:cubicBezTo>
                  <a:cubicBezTo>
                    <a:pt x="31" y="48"/>
                    <a:pt x="40" y="51"/>
                    <a:pt x="41" y="47"/>
                  </a:cubicBezTo>
                  <a:cubicBezTo>
                    <a:pt x="43" y="41"/>
                    <a:pt x="42" y="33"/>
                    <a:pt x="42" y="25"/>
                  </a:cubicBezTo>
                  <a:cubicBezTo>
                    <a:pt x="31" y="25"/>
                    <a:pt x="20" y="25"/>
                    <a:pt x="9" y="25"/>
                  </a:cubicBezTo>
                  <a:cubicBezTo>
                    <a:pt x="8" y="39"/>
                    <a:pt x="6" y="54"/>
                    <a:pt x="14" y="61"/>
                  </a:cubicBezTo>
                  <a:cubicBezTo>
                    <a:pt x="18" y="64"/>
                    <a:pt x="24" y="61"/>
                    <a:pt x="26" y="68"/>
                  </a:cubicBezTo>
                  <a:cubicBezTo>
                    <a:pt x="21" y="72"/>
                    <a:pt x="9" y="66"/>
                    <a:pt x="2" y="66"/>
                  </a:cubicBezTo>
                  <a:cubicBezTo>
                    <a:pt x="4" y="44"/>
                    <a:pt x="0" y="19"/>
                    <a:pt x="3" y="0"/>
                  </a:cubicBezTo>
                  <a:cubicBezTo>
                    <a:pt x="8" y="0"/>
                    <a:pt x="6" y="7"/>
                    <a:pt x="8" y="10"/>
                  </a:cubicBezTo>
                  <a:cubicBezTo>
                    <a:pt x="27" y="13"/>
                    <a:pt x="56" y="12"/>
                    <a:pt x="76" y="11"/>
                  </a:cubicBezTo>
                  <a:cubicBezTo>
                    <a:pt x="81" y="10"/>
                    <a:pt x="78" y="2"/>
                    <a:pt x="83" y="2"/>
                  </a:cubicBezTo>
                  <a:cubicBezTo>
                    <a:pt x="84" y="2"/>
                    <a:pt x="85" y="2"/>
                    <a:pt x="85" y="3"/>
                  </a:cubicBezTo>
                  <a:cubicBezTo>
                    <a:pt x="83" y="21"/>
                    <a:pt x="84" y="44"/>
                    <a:pt x="85" y="63"/>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56" name="Freeform 103">
              <a:extLst>
                <a:ext uri="{FF2B5EF4-FFF2-40B4-BE49-F238E27FC236}">
                  <a16:creationId xmlns:a16="http://schemas.microsoft.com/office/drawing/2014/main" id="{BC080C80-D7AF-48DA-BB26-AA658EEDCC92}"/>
                </a:ext>
              </a:extLst>
            </p:cNvPr>
            <p:cNvSpPr>
              <a:spLocks/>
            </p:cNvSpPr>
            <p:nvPr/>
          </p:nvSpPr>
          <p:spPr bwMode="auto">
            <a:xfrm rot="16200000">
              <a:off x="6983244" y="2563550"/>
              <a:ext cx="177437" cy="160451"/>
            </a:xfrm>
            <a:custGeom>
              <a:avLst/>
              <a:gdLst>
                <a:gd name="T0" fmla="*/ 85 w 86"/>
                <a:gd name="T1" fmla="*/ 62 h 72"/>
                <a:gd name="T2" fmla="*/ 65 w 86"/>
                <a:gd name="T3" fmla="*/ 63 h 72"/>
                <a:gd name="T4" fmla="*/ 75 w 86"/>
                <a:gd name="T5" fmla="*/ 54 h 72"/>
                <a:gd name="T6" fmla="*/ 78 w 86"/>
                <a:gd name="T7" fmla="*/ 26 h 72"/>
                <a:gd name="T8" fmla="*/ 50 w 86"/>
                <a:gd name="T9" fmla="*/ 26 h 72"/>
                <a:gd name="T10" fmla="*/ 50 w 86"/>
                <a:gd name="T11" fmla="*/ 46 h 72"/>
                <a:gd name="T12" fmla="*/ 60 w 86"/>
                <a:gd name="T13" fmla="*/ 53 h 72"/>
                <a:gd name="T14" fmla="*/ 31 w 86"/>
                <a:gd name="T15" fmla="*/ 54 h 72"/>
                <a:gd name="T16" fmla="*/ 40 w 86"/>
                <a:gd name="T17" fmla="*/ 49 h 72"/>
                <a:gd name="T18" fmla="*/ 42 w 86"/>
                <a:gd name="T19" fmla="*/ 26 h 72"/>
                <a:gd name="T20" fmla="*/ 9 w 86"/>
                <a:gd name="T21" fmla="*/ 26 h 72"/>
                <a:gd name="T22" fmla="*/ 12 w 86"/>
                <a:gd name="T23" fmla="*/ 59 h 72"/>
                <a:gd name="T24" fmla="*/ 26 w 86"/>
                <a:gd name="T25" fmla="*/ 69 h 72"/>
                <a:gd name="T26" fmla="*/ 2 w 86"/>
                <a:gd name="T27" fmla="*/ 67 h 72"/>
                <a:gd name="T28" fmla="*/ 3 w 86"/>
                <a:gd name="T29" fmla="*/ 1 h 72"/>
                <a:gd name="T30" fmla="*/ 9 w 86"/>
                <a:gd name="T31" fmla="*/ 10 h 72"/>
                <a:gd name="T32" fmla="*/ 76 w 86"/>
                <a:gd name="T33" fmla="*/ 11 h 72"/>
                <a:gd name="T34" fmla="*/ 83 w 86"/>
                <a:gd name="T35" fmla="*/ 2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4"/>
                    <a:pt x="68" y="63"/>
                    <a:pt x="65" y="63"/>
                  </a:cubicBezTo>
                  <a:cubicBezTo>
                    <a:pt x="64" y="55"/>
                    <a:pt x="72" y="58"/>
                    <a:pt x="75" y="54"/>
                  </a:cubicBezTo>
                  <a:cubicBezTo>
                    <a:pt x="79" y="48"/>
                    <a:pt x="78" y="37"/>
                    <a:pt x="78" y="26"/>
                  </a:cubicBezTo>
                  <a:cubicBezTo>
                    <a:pt x="71" y="24"/>
                    <a:pt x="59" y="26"/>
                    <a:pt x="50" y="26"/>
                  </a:cubicBezTo>
                  <a:cubicBezTo>
                    <a:pt x="48" y="30"/>
                    <a:pt x="48" y="41"/>
                    <a:pt x="50" y="46"/>
                  </a:cubicBezTo>
                  <a:cubicBezTo>
                    <a:pt x="50" y="51"/>
                    <a:pt x="60" y="48"/>
                    <a:pt x="60" y="53"/>
                  </a:cubicBezTo>
                  <a:cubicBezTo>
                    <a:pt x="55" y="56"/>
                    <a:pt x="37" y="53"/>
                    <a:pt x="31" y="54"/>
                  </a:cubicBezTo>
                  <a:cubicBezTo>
                    <a:pt x="30" y="48"/>
                    <a:pt x="37" y="51"/>
                    <a:pt x="40" y="49"/>
                  </a:cubicBezTo>
                  <a:cubicBezTo>
                    <a:pt x="43" y="43"/>
                    <a:pt x="42" y="34"/>
                    <a:pt x="42" y="26"/>
                  </a:cubicBezTo>
                  <a:cubicBezTo>
                    <a:pt x="31" y="26"/>
                    <a:pt x="20" y="26"/>
                    <a:pt x="9" y="26"/>
                  </a:cubicBezTo>
                  <a:cubicBezTo>
                    <a:pt x="8" y="38"/>
                    <a:pt x="6" y="52"/>
                    <a:pt x="12" y="59"/>
                  </a:cubicBezTo>
                  <a:cubicBezTo>
                    <a:pt x="17" y="65"/>
                    <a:pt x="24" y="61"/>
                    <a:pt x="26" y="69"/>
                  </a:cubicBezTo>
                  <a:cubicBezTo>
                    <a:pt x="21" y="72"/>
                    <a:pt x="10" y="66"/>
                    <a:pt x="2" y="67"/>
                  </a:cubicBezTo>
                  <a:cubicBezTo>
                    <a:pt x="3" y="44"/>
                    <a:pt x="0" y="20"/>
                    <a:pt x="3" y="1"/>
                  </a:cubicBezTo>
                  <a:cubicBezTo>
                    <a:pt x="9" y="0"/>
                    <a:pt x="6" y="9"/>
                    <a:pt x="9" y="10"/>
                  </a:cubicBezTo>
                  <a:cubicBezTo>
                    <a:pt x="30" y="12"/>
                    <a:pt x="54" y="11"/>
                    <a:pt x="76" y="11"/>
                  </a:cubicBezTo>
                  <a:cubicBezTo>
                    <a:pt x="81" y="10"/>
                    <a:pt x="78" y="2"/>
                    <a:pt x="83" y="2"/>
                  </a:cubicBezTo>
                  <a:cubicBezTo>
                    <a:pt x="86" y="16"/>
                    <a:pt x="82" y="44"/>
                    <a:pt x="85" y="62"/>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57" name="Freeform 104">
              <a:extLst>
                <a:ext uri="{FF2B5EF4-FFF2-40B4-BE49-F238E27FC236}">
                  <a16:creationId xmlns:a16="http://schemas.microsoft.com/office/drawing/2014/main" id="{DFF67D9C-803B-4996-9474-6073B6D5EC7D}"/>
                </a:ext>
              </a:extLst>
            </p:cNvPr>
            <p:cNvSpPr>
              <a:spLocks/>
            </p:cNvSpPr>
            <p:nvPr/>
          </p:nvSpPr>
          <p:spPr bwMode="auto">
            <a:xfrm rot="16200000">
              <a:off x="7251875" y="2530940"/>
              <a:ext cx="183638" cy="227737"/>
            </a:xfrm>
            <a:custGeom>
              <a:avLst/>
              <a:gdLst>
                <a:gd name="T0" fmla="*/ 87 w 89"/>
                <a:gd name="T1" fmla="*/ 27 h 102"/>
                <a:gd name="T2" fmla="*/ 28 w 89"/>
                <a:gd name="T3" fmla="*/ 51 h 102"/>
                <a:gd name="T4" fmla="*/ 87 w 89"/>
                <a:gd name="T5" fmla="*/ 78 h 102"/>
                <a:gd name="T6" fmla="*/ 86 w 89"/>
                <a:gd name="T7" fmla="*/ 102 h 102"/>
                <a:gd name="T8" fmla="*/ 77 w 89"/>
                <a:gd name="T9" fmla="*/ 92 h 102"/>
                <a:gd name="T10" fmla="*/ 6 w 89"/>
                <a:gd name="T11" fmla="*/ 102 h 102"/>
                <a:gd name="T12" fmla="*/ 5 w 89"/>
                <a:gd name="T13" fmla="*/ 85 h 102"/>
                <a:gd name="T14" fmla="*/ 5 w 89"/>
                <a:gd name="T15" fmla="*/ 69 h 102"/>
                <a:gd name="T16" fmla="*/ 11 w 89"/>
                <a:gd name="T17" fmla="*/ 78 h 102"/>
                <a:gd name="T18" fmla="*/ 72 w 89"/>
                <a:gd name="T19" fmla="*/ 79 h 102"/>
                <a:gd name="T20" fmla="*/ 4 w 89"/>
                <a:gd name="T21" fmla="*/ 49 h 102"/>
                <a:gd name="T22" fmla="*/ 73 w 89"/>
                <a:gd name="T23" fmla="*/ 18 h 102"/>
                <a:gd name="T24" fmla="*/ 12 w 89"/>
                <a:gd name="T25" fmla="*/ 18 h 102"/>
                <a:gd name="T26" fmla="*/ 5 w 89"/>
                <a:gd name="T27" fmla="*/ 27 h 102"/>
                <a:gd name="T28" fmla="*/ 5 w 89"/>
                <a:gd name="T29" fmla="*/ 1 h 102"/>
                <a:gd name="T30" fmla="*/ 13 w 89"/>
                <a:gd name="T31" fmla="*/ 11 h 102"/>
                <a:gd name="T32" fmla="*/ 79 w 89"/>
                <a:gd name="T33" fmla="*/ 11 h 102"/>
                <a:gd name="T34" fmla="*/ 85 w 89"/>
                <a:gd name="T35" fmla="*/ 2 h 102"/>
                <a:gd name="T36" fmla="*/ 87 w 89"/>
                <a:gd name="T37" fmla="*/ 2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102">
                  <a:moveTo>
                    <a:pt x="87" y="27"/>
                  </a:moveTo>
                  <a:cubicBezTo>
                    <a:pt x="67" y="34"/>
                    <a:pt x="48" y="44"/>
                    <a:pt x="28" y="51"/>
                  </a:cubicBezTo>
                  <a:cubicBezTo>
                    <a:pt x="45" y="62"/>
                    <a:pt x="68" y="68"/>
                    <a:pt x="87" y="78"/>
                  </a:cubicBezTo>
                  <a:cubicBezTo>
                    <a:pt x="85" y="85"/>
                    <a:pt x="87" y="97"/>
                    <a:pt x="86" y="102"/>
                  </a:cubicBezTo>
                  <a:cubicBezTo>
                    <a:pt x="80" y="102"/>
                    <a:pt x="83" y="93"/>
                    <a:pt x="77" y="92"/>
                  </a:cubicBezTo>
                  <a:cubicBezTo>
                    <a:pt x="55" y="96"/>
                    <a:pt x="11" y="83"/>
                    <a:pt x="6" y="102"/>
                  </a:cubicBezTo>
                  <a:cubicBezTo>
                    <a:pt x="0" y="100"/>
                    <a:pt x="5" y="91"/>
                    <a:pt x="5" y="85"/>
                  </a:cubicBezTo>
                  <a:cubicBezTo>
                    <a:pt x="5" y="79"/>
                    <a:pt x="1" y="72"/>
                    <a:pt x="5" y="69"/>
                  </a:cubicBezTo>
                  <a:cubicBezTo>
                    <a:pt x="11" y="69"/>
                    <a:pt x="8" y="77"/>
                    <a:pt x="11" y="78"/>
                  </a:cubicBezTo>
                  <a:cubicBezTo>
                    <a:pt x="30" y="80"/>
                    <a:pt x="52" y="78"/>
                    <a:pt x="72" y="79"/>
                  </a:cubicBezTo>
                  <a:cubicBezTo>
                    <a:pt x="50" y="68"/>
                    <a:pt x="26" y="60"/>
                    <a:pt x="4" y="49"/>
                  </a:cubicBezTo>
                  <a:cubicBezTo>
                    <a:pt x="23" y="36"/>
                    <a:pt x="49" y="29"/>
                    <a:pt x="73" y="18"/>
                  </a:cubicBezTo>
                  <a:cubicBezTo>
                    <a:pt x="55" y="17"/>
                    <a:pt x="30" y="17"/>
                    <a:pt x="12" y="18"/>
                  </a:cubicBezTo>
                  <a:cubicBezTo>
                    <a:pt x="7" y="19"/>
                    <a:pt x="11" y="27"/>
                    <a:pt x="5" y="27"/>
                  </a:cubicBezTo>
                  <a:cubicBezTo>
                    <a:pt x="3" y="21"/>
                    <a:pt x="4" y="8"/>
                    <a:pt x="5" y="1"/>
                  </a:cubicBezTo>
                  <a:cubicBezTo>
                    <a:pt x="11" y="0"/>
                    <a:pt x="8" y="10"/>
                    <a:pt x="13" y="11"/>
                  </a:cubicBezTo>
                  <a:cubicBezTo>
                    <a:pt x="35" y="11"/>
                    <a:pt x="57" y="11"/>
                    <a:pt x="79" y="11"/>
                  </a:cubicBezTo>
                  <a:cubicBezTo>
                    <a:pt x="84" y="10"/>
                    <a:pt x="80" y="1"/>
                    <a:pt x="85" y="2"/>
                  </a:cubicBezTo>
                  <a:cubicBezTo>
                    <a:pt x="89" y="6"/>
                    <a:pt x="84" y="20"/>
                    <a:pt x="87" y="27"/>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58" name="Freeform 105">
              <a:extLst>
                <a:ext uri="{FF2B5EF4-FFF2-40B4-BE49-F238E27FC236}">
                  <a16:creationId xmlns:a16="http://schemas.microsoft.com/office/drawing/2014/main" id="{BA2EEC3B-43F6-4A2C-905E-57D2EB081F9C}"/>
                </a:ext>
              </a:extLst>
            </p:cNvPr>
            <p:cNvSpPr>
              <a:spLocks/>
            </p:cNvSpPr>
            <p:nvPr/>
          </p:nvSpPr>
          <p:spPr bwMode="auto">
            <a:xfrm rot="16200000">
              <a:off x="7482711" y="2560962"/>
              <a:ext cx="177437" cy="165626"/>
            </a:xfrm>
            <a:custGeom>
              <a:avLst/>
              <a:gdLst>
                <a:gd name="T0" fmla="*/ 85 w 86"/>
                <a:gd name="T1" fmla="*/ 62 h 72"/>
                <a:gd name="T2" fmla="*/ 65 w 86"/>
                <a:gd name="T3" fmla="*/ 62 h 72"/>
                <a:gd name="T4" fmla="*/ 75 w 86"/>
                <a:gd name="T5" fmla="*/ 54 h 72"/>
                <a:gd name="T6" fmla="*/ 78 w 86"/>
                <a:gd name="T7" fmla="*/ 26 h 72"/>
                <a:gd name="T8" fmla="*/ 50 w 86"/>
                <a:gd name="T9" fmla="*/ 25 h 72"/>
                <a:gd name="T10" fmla="*/ 50 w 86"/>
                <a:gd name="T11" fmla="*/ 45 h 72"/>
                <a:gd name="T12" fmla="*/ 60 w 86"/>
                <a:gd name="T13" fmla="*/ 53 h 72"/>
                <a:gd name="T14" fmla="*/ 31 w 86"/>
                <a:gd name="T15" fmla="*/ 54 h 72"/>
                <a:gd name="T16" fmla="*/ 40 w 86"/>
                <a:gd name="T17" fmla="*/ 48 h 72"/>
                <a:gd name="T18" fmla="*/ 42 w 86"/>
                <a:gd name="T19" fmla="*/ 25 h 72"/>
                <a:gd name="T20" fmla="*/ 9 w 86"/>
                <a:gd name="T21" fmla="*/ 25 h 72"/>
                <a:gd name="T22" fmla="*/ 13 w 86"/>
                <a:gd name="T23" fmla="*/ 60 h 72"/>
                <a:gd name="T24" fmla="*/ 26 w 86"/>
                <a:gd name="T25" fmla="*/ 68 h 72"/>
                <a:gd name="T26" fmla="*/ 2 w 86"/>
                <a:gd name="T27" fmla="*/ 67 h 72"/>
                <a:gd name="T28" fmla="*/ 3 w 86"/>
                <a:gd name="T29" fmla="*/ 0 h 72"/>
                <a:gd name="T30" fmla="*/ 9 w 86"/>
                <a:gd name="T31" fmla="*/ 10 h 72"/>
                <a:gd name="T32" fmla="*/ 76 w 86"/>
                <a:gd name="T33" fmla="*/ 11 h 72"/>
                <a:gd name="T34" fmla="*/ 83 w 86"/>
                <a:gd name="T35" fmla="*/ 1 h 72"/>
                <a:gd name="T36" fmla="*/ 85 w 86"/>
                <a:gd name="T37" fmla="*/ 6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72">
                  <a:moveTo>
                    <a:pt x="85" y="62"/>
                  </a:moveTo>
                  <a:cubicBezTo>
                    <a:pt x="80" y="63"/>
                    <a:pt x="70" y="64"/>
                    <a:pt x="65" y="62"/>
                  </a:cubicBezTo>
                  <a:cubicBezTo>
                    <a:pt x="64" y="55"/>
                    <a:pt x="73" y="57"/>
                    <a:pt x="75" y="54"/>
                  </a:cubicBezTo>
                  <a:cubicBezTo>
                    <a:pt x="79" y="48"/>
                    <a:pt x="78" y="36"/>
                    <a:pt x="78" y="26"/>
                  </a:cubicBezTo>
                  <a:cubicBezTo>
                    <a:pt x="71" y="24"/>
                    <a:pt x="59" y="26"/>
                    <a:pt x="50" y="25"/>
                  </a:cubicBezTo>
                  <a:cubicBezTo>
                    <a:pt x="48" y="30"/>
                    <a:pt x="48" y="41"/>
                    <a:pt x="50" y="45"/>
                  </a:cubicBezTo>
                  <a:cubicBezTo>
                    <a:pt x="50" y="51"/>
                    <a:pt x="60" y="47"/>
                    <a:pt x="60" y="53"/>
                  </a:cubicBezTo>
                  <a:cubicBezTo>
                    <a:pt x="55" y="56"/>
                    <a:pt x="37" y="53"/>
                    <a:pt x="31" y="54"/>
                  </a:cubicBezTo>
                  <a:cubicBezTo>
                    <a:pt x="30" y="48"/>
                    <a:pt x="37" y="50"/>
                    <a:pt x="40" y="48"/>
                  </a:cubicBezTo>
                  <a:cubicBezTo>
                    <a:pt x="43" y="43"/>
                    <a:pt x="42" y="33"/>
                    <a:pt x="42" y="25"/>
                  </a:cubicBezTo>
                  <a:cubicBezTo>
                    <a:pt x="31" y="25"/>
                    <a:pt x="20" y="25"/>
                    <a:pt x="9" y="25"/>
                  </a:cubicBezTo>
                  <a:cubicBezTo>
                    <a:pt x="8" y="38"/>
                    <a:pt x="6" y="53"/>
                    <a:pt x="13" y="60"/>
                  </a:cubicBezTo>
                  <a:cubicBezTo>
                    <a:pt x="18" y="64"/>
                    <a:pt x="25" y="60"/>
                    <a:pt x="26" y="68"/>
                  </a:cubicBezTo>
                  <a:cubicBezTo>
                    <a:pt x="21" y="72"/>
                    <a:pt x="10" y="65"/>
                    <a:pt x="2" y="67"/>
                  </a:cubicBezTo>
                  <a:cubicBezTo>
                    <a:pt x="3" y="44"/>
                    <a:pt x="0" y="19"/>
                    <a:pt x="3" y="0"/>
                  </a:cubicBezTo>
                  <a:cubicBezTo>
                    <a:pt x="9" y="0"/>
                    <a:pt x="6" y="8"/>
                    <a:pt x="9" y="10"/>
                  </a:cubicBezTo>
                  <a:cubicBezTo>
                    <a:pt x="30" y="12"/>
                    <a:pt x="54" y="10"/>
                    <a:pt x="76" y="11"/>
                  </a:cubicBezTo>
                  <a:cubicBezTo>
                    <a:pt x="81" y="10"/>
                    <a:pt x="78" y="1"/>
                    <a:pt x="83" y="1"/>
                  </a:cubicBezTo>
                  <a:cubicBezTo>
                    <a:pt x="86" y="16"/>
                    <a:pt x="82" y="44"/>
                    <a:pt x="85" y="62"/>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59" name="Freeform 106">
              <a:extLst>
                <a:ext uri="{FF2B5EF4-FFF2-40B4-BE49-F238E27FC236}">
                  <a16:creationId xmlns:a16="http://schemas.microsoft.com/office/drawing/2014/main" id="{D08E46AB-4441-4F4C-BA69-53E345E9D1BF}"/>
                </a:ext>
              </a:extLst>
            </p:cNvPr>
            <p:cNvSpPr>
              <a:spLocks noEditPoints="1"/>
            </p:cNvSpPr>
            <p:nvPr/>
          </p:nvSpPr>
          <p:spPr bwMode="auto">
            <a:xfrm rot="16200000">
              <a:off x="7669571" y="2551123"/>
              <a:ext cx="191906" cy="191506"/>
            </a:xfrm>
            <a:custGeom>
              <a:avLst/>
              <a:gdLst>
                <a:gd name="T0" fmla="*/ 8 w 93"/>
                <a:gd name="T1" fmla="*/ 1 h 86"/>
                <a:gd name="T2" fmla="*/ 13 w 93"/>
                <a:gd name="T3" fmla="*/ 11 h 86"/>
                <a:gd name="T4" fmla="*/ 82 w 93"/>
                <a:gd name="T5" fmla="*/ 12 h 86"/>
                <a:gd name="T6" fmla="*/ 88 w 93"/>
                <a:gd name="T7" fmla="*/ 3 h 86"/>
                <a:gd name="T8" fmla="*/ 90 w 93"/>
                <a:gd name="T9" fmla="*/ 4 h 86"/>
                <a:gd name="T10" fmla="*/ 50 w 93"/>
                <a:gd name="T11" fmla="*/ 86 h 86"/>
                <a:gd name="T12" fmla="*/ 8 w 93"/>
                <a:gd name="T13" fmla="*/ 1 h 86"/>
                <a:gd name="T14" fmla="*/ 16 w 93"/>
                <a:gd name="T15" fmla="*/ 56 h 86"/>
                <a:gd name="T16" fmla="*/ 80 w 93"/>
                <a:gd name="T17" fmla="*/ 57 h 86"/>
                <a:gd name="T18" fmla="*/ 84 w 93"/>
                <a:gd name="T19" fmla="*/ 30 h 86"/>
                <a:gd name="T20" fmla="*/ 82 w 93"/>
                <a:gd name="T21" fmla="*/ 27 h 86"/>
                <a:gd name="T22" fmla="*/ 14 w 93"/>
                <a:gd name="T23" fmla="*/ 27 h 86"/>
                <a:gd name="T24" fmla="*/ 16 w 93"/>
                <a:gd name="T25" fmla="*/ 5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6">
                  <a:moveTo>
                    <a:pt x="8" y="1"/>
                  </a:moveTo>
                  <a:cubicBezTo>
                    <a:pt x="14" y="0"/>
                    <a:pt x="10" y="10"/>
                    <a:pt x="13" y="11"/>
                  </a:cubicBezTo>
                  <a:cubicBezTo>
                    <a:pt x="34" y="13"/>
                    <a:pt x="60" y="11"/>
                    <a:pt x="82" y="12"/>
                  </a:cubicBezTo>
                  <a:cubicBezTo>
                    <a:pt x="87" y="11"/>
                    <a:pt x="83" y="2"/>
                    <a:pt x="88" y="3"/>
                  </a:cubicBezTo>
                  <a:cubicBezTo>
                    <a:pt x="89" y="3"/>
                    <a:pt x="90" y="3"/>
                    <a:pt x="90" y="4"/>
                  </a:cubicBezTo>
                  <a:cubicBezTo>
                    <a:pt x="93" y="46"/>
                    <a:pt x="92" y="86"/>
                    <a:pt x="50" y="86"/>
                  </a:cubicBezTo>
                  <a:cubicBezTo>
                    <a:pt x="8" y="86"/>
                    <a:pt x="0" y="44"/>
                    <a:pt x="8" y="1"/>
                  </a:cubicBezTo>
                  <a:close/>
                  <a:moveTo>
                    <a:pt x="16" y="56"/>
                  </a:moveTo>
                  <a:cubicBezTo>
                    <a:pt x="27" y="78"/>
                    <a:pt x="70" y="75"/>
                    <a:pt x="80" y="57"/>
                  </a:cubicBezTo>
                  <a:cubicBezTo>
                    <a:pt x="84" y="50"/>
                    <a:pt x="84" y="41"/>
                    <a:pt x="84" y="30"/>
                  </a:cubicBezTo>
                  <a:cubicBezTo>
                    <a:pt x="84" y="29"/>
                    <a:pt x="83" y="28"/>
                    <a:pt x="82" y="27"/>
                  </a:cubicBezTo>
                  <a:cubicBezTo>
                    <a:pt x="62" y="25"/>
                    <a:pt x="35" y="25"/>
                    <a:pt x="14" y="27"/>
                  </a:cubicBezTo>
                  <a:cubicBezTo>
                    <a:pt x="11" y="39"/>
                    <a:pt x="12" y="48"/>
                    <a:pt x="16" y="56"/>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60" name="Freeform 107">
              <a:extLst>
                <a:ext uri="{FF2B5EF4-FFF2-40B4-BE49-F238E27FC236}">
                  <a16:creationId xmlns:a16="http://schemas.microsoft.com/office/drawing/2014/main" id="{42ED9288-A002-462A-9C77-9838C952CE06}"/>
                </a:ext>
              </a:extLst>
            </p:cNvPr>
            <p:cNvSpPr>
              <a:spLocks/>
            </p:cNvSpPr>
            <p:nvPr/>
          </p:nvSpPr>
          <p:spPr bwMode="auto">
            <a:xfrm rot="16200000">
              <a:off x="7851228" y="2606511"/>
              <a:ext cx="175371" cy="72461"/>
            </a:xfrm>
            <a:custGeom>
              <a:avLst/>
              <a:gdLst>
                <a:gd name="T0" fmla="*/ 83 w 85"/>
                <a:gd name="T1" fmla="*/ 33 h 34"/>
                <a:gd name="T2" fmla="*/ 76 w 85"/>
                <a:gd name="T3" fmla="*/ 25 h 34"/>
                <a:gd name="T4" fmla="*/ 9 w 85"/>
                <a:gd name="T5" fmla="*/ 25 h 34"/>
                <a:gd name="T6" fmla="*/ 2 w 85"/>
                <a:gd name="T7" fmla="*/ 33 h 34"/>
                <a:gd name="T8" fmla="*/ 2 w 85"/>
                <a:gd name="T9" fmla="*/ 1 h 34"/>
                <a:gd name="T10" fmla="*/ 8 w 85"/>
                <a:gd name="T11" fmla="*/ 9 h 34"/>
                <a:gd name="T12" fmla="*/ 75 w 85"/>
                <a:gd name="T13" fmla="*/ 9 h 34"/>
                <a:gd name="T14" fmla="*/ 82 w 85"/>
                <a:gd name="T15" fmla="*/ 1 h 34"/>
                <a:gd name="T16" fmla="*/ 83 w 85"/>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4">
                  <a:moveTo>
                    <a:pt x="83" y="33"/>
                  </a:moveTo>
                  <a:cubicBezTo>
                    <a:pt x="77" y="34"/>
                    <a:pt x="79" y="27"/>
                    <a:pt x="76" y="25"/>
                  </a:cubicBezTo>
                  <a:cubicBezTo>
                    <a:pt x="56" y="23"/>
                    <a:pt x="29" y="23"/>
                    <a:pt x="9" y="25"/>
                  </a:cubicBezTo>
                  <a:cubicBezTo>
                    <a:pt x="4" y="25"/>
                    <a:pt x="8" y="34"/>
                    <a:pt x="2" y="33"/>
                  </a:cubicBezTo>
                  <a:cubicBezTo>
                    <a:pt x="1" y="26"/>
                    <a:pt x="0" y="8"/>
                    <a:pt x="2" y="1"/>
                  </a:cubicBezTo>
                  <a:cubicBezTo>
                    <a:pt x="8" y="0"/>
                    <a:pt x="5" y="8"/>
                    <a:pt x="8" y="9"/>
                  </a:cubicBezTo>
                  <a:cubicBezTo>
                    <a:pt x="29" y="11"/>
                    <a:pt x="55" y="11"/>
                    <a:pt x="75" y="9"/>
                  </a:cubicBezTo>
                  <a:cubicBezTo>
                    <a:pt x="80" y="9"/>
                    <a:pt x="77" y="0"/>
                    <a:pt x="82" y="1"/>
                  </a:cubicBezTo>
                  <a:cubicBezTo>
                    <a:pt x="85" y="6"/>
                    <a:pt x="83" y="26"/>
                    <a:pt x="83" y="33"/>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61" name="Freeform 108">
              <a:extLst>
                <a:ext uri="{FF2B5EF4-FFF2-40B4-BE49-F238E27FC236}">
                  <a16:creationId xmlns:a16="http://schemas.microsoft.com/office/drawing/2014/main" id="{AB62DA1C-6145-4AC4-A26F-21E2E7D8B245}"/>
                </a:ext>
              </a:extLst>
            </p:cNvPr>
            <p:cNvSpPr>
              <a:spLocks/>
            </p:cNvSpPr>
            <p:nvPr/>
          </p:nvSpPr>
          <p:spPr bwMode="auto">
            <a:xfrm rot="16200000">
              <a:off x="8164366" y="2603923"/>
              <a:ext cx="175371" cy="77637"/>
            </a:xfrm>
            <a:custGeom>
              <a:avLst/>
              <a:gdLst>
                <a:gd name="T0" fmla="*/ 83 w 85"/>
                <a:gd name="T1" fmla="*/ 34 h 34"/>
                <a:gd name="T2" fmla="*/ 74 w 85"/>
                <a:gd name="T3" fmla="*/ 24 h 34"/>
                <a:gd name="T4" fmla="*/ 11 w 85"/>
                <a:gd name="T5" fmla="*/ 24 h 34"/>
                <a:gd name="T6" fmla="*/ 2 w 85"/>
                <a:gd name="T7" fmla="*/ 34 h 34"/>
                <a:gd name="T8" fmla="*/ 2 w 85"/>
                <a:gd name="T9" fmla="*/ 1 h 34"/>
                <a:gd name="T10" fmla="*/ 7 w 85"/>
                <a:gd name="T11" fmla="*/ 9 h 34"/>
                <a:gd name="T12" fmla="*/ 75 w 85"/>
                <a:gd name="T13" fmla="*/ 10 h 34"/>
                <a:gd name="T14" fmla="*/ 82 w 85"/>
                <a:gd name="T15" fmla="*/ 1 h 34"/>
                <a:gd name="T16" fmla="*/ 83 w 85"/>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4">
                  <a:moveTo>
                    <a:pt x="83" y="34"/>
                  </a:moveTo>
                  <a:cubicBezTo>
                    <a:pt x="76" y="34"/>
                    <a:pt x="80" y="25"/>
                    <a:pt x="74" y="24"/>
                  </a:cubicBezTo>
                  <a:cubicBezTo>
                    <a:pt x="57" y="28"/>
                    <a:pt x="26" y="18"/>
                    <a:pt x="11" y="24"/>
                  </a:cubicBezTo>
                  <a:cubicBezTo>
                    <a:pt x="5" y="26"/>
                    <a:pt x="8" y="31"/>
                    <a:pt x="2" y="34"/>
                  </a:cubicBezTo>
                  <a:cubicBezTo>
                    <a:pt x="0" y="26"/>
                    <a:pt x="1" y="11"/>
                    <a:pt x="2" y="1"/>
                  </a:cubicBezTo>
                  <a:cubicBezTo>
                    <a:pt x="7" y="0"/>
                    <a:pt x="6" y="6"/>
                    <a:pt x="7" y="9"/>
                  </a:cubicBezTo>
                  <a:cubicBezTo>
                    <a:pt x="26" y="12"/>
                    <a:pt x="55" y="11"/>
                    <a:pt x="75" y="10"/>
                  </a:cubicBezTo>
                  <a:cubicBezTo>
                    <a:pt x="80" y="9"/>
                    <a:pt x="77" y="0"/>
                    <a:pt x="82" y="1"/>
                  </a:cubicBezTo>
                  <a:cubicBezTo>
                    <a:pt x="85" y="6"/>
                    <a:pt x="83" y="27"/>
                    <a:pt x="83" y="34"/>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62" name="Freeform 109">
              <a:extLst>
                <a:ext uri="{FF2B5EF4-FFF2-40B4-BE49-F238E27FC236}">
                  <a16:creationId xmlns:a16="http://schemas.microsoft.com/office/drawing/2014/main" id="{7DF9CD3D-0029-4F45-B185-66CC0BDB1392}"/>
                </a:ext>
              </a:extLst>
            </p:cNvPr>
            <p:cNvSpPr>
              <a:spLocks/>
            </p:cNvSpPr>
            <p:nvPr/>
          </p:nvSpPr>
          <p:spPr bwMode="auto">
            <a:xfrm rot="16200000">
              <a:off x="8329480" y="2547501"/>
              <a:ext cx="181571" cy="196682"/>
            </a:xfrm>
            <a:custGeom>
              <a:avLst/>
              <a:gdLst>
                <a:gd name="T0" fmla="*/ 3 w 88"/>
                <a:gd name="T1" fmla="*/ 79 h 89"/>
                <a:gd name="T2" fmla="*/ 3 w 88"/>
                <a:gd name="T3" fmla="*/ 74 h 89"/>
                <a:gd name="T4" fmla="*/ 72 w 88"/>
                <a:gd name="T5" fmla="*/ 17 h 89"/>
                <a:gd name="T6" fmla="*/ 12 w 88"/>
                <a:gd name="T7" fmla="*/ 18 h 89"/>
                <a:gd name="T8" fmla="*/ 6 w 88"/>
                <a:gd name="T9" fmla="*/ 28 h 89"/>
                <a:gd name="T10" fmla="*/ 5 w 88"/>
                <a:gd name="T11" fmla="*/ 14 h 89"/>
                <a:gd name="T12" fmla="*/ 5 w 88"/>
                <a:gd name="T13" fmla="*/ 1 h 89"/>
                <a:gd name="T14" fmla="*/ 13 w 88"/>
                <a:gd name="T15" fmla="*/ 10 h 89"/>
                <a:gd name="T16" fmla="*/ 78 w 88"/>
                <a:gd name="T17" fmla="*/ 10 h 89"/>
                <a:gd name="T18" fmla="*/ 85 w 88"/>
                <a:gd name="T19" fmla="*/ 2 h 89"/>
                <a:gd name="T20" fmla="*/ 86 w 88"/>
                <a:gd name="T21" fmla="*/ 22 h 89"/>
                <a:gd name="T22" fmla="*/ 73 w 88"/>
                <a:gd name="T23" fmla="*/ 35 h 89"/>
                <a:gd name="T24" fmla="*/ 28 w 88"/>
                <a:gd name="T25" fmla="*/ 72 h 89"/>
                <a:gd name="T26" fmla="*/ 78 w 88"/>
                <a:gd name="T27" fmla="*/ 71 h 89"/>
                <a:gd name="T28" fmla="*/ 85 w 88"/>
                <a:gd name="T29" fmla="*/ 61 h 89"/>
                <a:gd name="T30" fmla="*/ 86 w 88"/>
                <a:gd name="T31" fmla="*/ 88 h 89"/>
                <a:gd name="T32" fmla="*/ 77 w 88"/>
                <a:gd name="T33" fmla="*/ 79 h 89"/>
                <a:gd name="T34" fmla="*/ 3 w 88"/>
                <a:gd name="T35" fmla="*/ 7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 h="89">
                  <a:moveTo>
                    <a:pt x="3" y="79"/>
                  </a:moveTo>
                  <a:cubicBezTo>
                    <a:pt x="3" y="77"/>
                    <a:pt x="3" y="75"/>
                    <a:pt x="3" y="74"/>
                  </a:cubicBezTo>
                  <a:cubicBezTo>
                    <a:pt x="26" y="55"/>
                    <a:pt x="49" y="37"/>
                    <a:pt x="72" y="17"/>
                  </a:cubicBezTo>
                  <a:cubicBezTo>
                    <a:pt x="52" y="18"/>
                    <a:pt x="30" y="16"/>
                    <a:pt x="12" y="18"/>
                  </a:cubicBezTo>
                  <a:cubicBezTo>
                    <a:pt x="8" y="19"/>
                    <a:pt x="10" y="27"/>
                    <a:pt x="6" y="28"/>
                  </a:cubicBezTo>
                  <a:cubicBezTo>
                    <a:pt x="0" y="27"/>
                    <a:pt x="5" y="19"/>
                    <a:pt x="5" y="14"/>
                  </a:cubicBezTo>
                  <a:cubicBezTo>
                    <a:pt x="5" y="9"/>
                    <a:pt x="2" y="4"/>
                    <a:pt x="5" y="1"/>
                  </a:cubicBezTo>
                  <a:cubicBezTo>
                    <a:pt x="11" y="0"/>
                    <a:pt x="8" y="10"/>
                    <a:pt x="13" y="10"/>
                  </a:cubicBezTo>
                  <a:cubicBezTo>
                    <a:pt x="35" y="10"/>
                    <a:pt x="57" y="10"/>
                    <a:pt x="78" y="10"/>
                  </a:cubicBezTo>
                  <a:cubicBezTo>
                    <a:pt x="83" y="10"/>
                    <a:pt x="79" y="1"/>
                    <a:pt x="85" y="2"/>
                  </a:cubicBezTo>
                  <a:cubicBezTo>
                    <a:pt x="86" y="6"/>
                    <a:pt x="88" y="17"/>
                    <a:pt x="86" y="22"/>
                  </a:cubicBezTo>
                  <a:cubicBezTo>
                    <a:pt x="85" y="26"/>
                    <a:pt x="77" y="32"/>
                    <a:pt x="73" y="35"/>
                  </a:cubicBezTo>
                  <a:cubicBezTo>
                    <a:pt x="58" y="48"/>
                    <a:pt x="39" y="61"/>
                    <a:pt x="28" y="72"/>
                  </a:cubicBezTo>
                  <a:cubicBezTo>
                    <a:pt x="44" y="71"/>
                    <a:pt x="63" y="73"/>
                    <a:pt x="78" y="71"/>
                  </a:cubicBezTo>
                  <a:cubicBezTo>
                    <a:pt x="84" y="71"/>
                    <a:pt x="80" y="61"/>
                    <a:pt x="85" y="61"/>
                  </a:cubicBezTo>
                  <a:cubicBezTo>
                    <a:pt x="88" y="65"/>
                    <a:pt x="86" y="83"/>
                    <a:pt x="86" y="88"/>
                  </a:cubicBezTo>
                  <a:cubicBezTo>
                    <a:pt x="79" y="89"/>
                    <a:pt x="83" y="79"/>
                    <a:pt x="77" y="79"/>
                  </a:cubicBezTo>
                  <a:cubicBezTo>
                    <a:pt x="53" y="79"/>
                    <a:pt x="28" y="79"/>
                    <a:pt x="3" y="79"/>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63" name="Freeform 110">
              <a:extLst>
                <a:ext uri="{FF2B5EF4-FFF2-40B4-BE49-F238E27FC236}">
                  <a16:creationId xmlns:a16="http://schemas.microsoft.com/office/drawing/2014/main" id="{1F70F3B5-7D9A-4E60-AA0A-C1D13264BAC5}"/>
                </a:ext>
              </a:extLst>
            </p:cNvPr>
            <p:cNvSpPr>
              <a:spLocks/>
            </p:cNvSpPr>
            <p:nvPr/>
          </p:nvSpPr>
          <p:spPr bwMode="auto">
            <a:xfrm rot="16200000">
              <a:off x="8535992" y="2563550"/>
              <a:ext cx="177437" cy="160451"/>
            </a:xfrm>
            <a:custGeom>
              <a:avLst/>
              <a:gdLst>
                <a:gd name="T0" fmla="*/ 26 w 86"/>
                <a:gd name="T1" fmla="*/ 70 h 70"/>
                <a:gd name="T2" fmla="*/ 22 w 86"/>
                <a:gd name="T3" fmla="*/ 70 h 70"/>
                <a:gd name="T4" fmla="*/ 2 w 86"/>
                <a:gd name="T5" fmla="*/ 66 h 70"/>
                <a:gd name="T6" fmla="*/ 3 w 86"/>
                <a:gd name="T7" fmla="*/ 0 h 70"/>
                <a:gd name="T8" fmla="*/ 8 w 86"/>
                <a:gd name="T9" fmla="*/ 9 h 70"/>
                <a:gd name="T10" fmla="*/ 76 w 86"/>
                <a:gd name="T11" fmla="*/ 10 h 70"/>
                <a:gd name="T12" fmla="*/ 83 w 86"/>
                <a:gd name="T13" fmla="*/ 2 h 70"/>
                <a:gd name="T14" fmla="*/ 85 w 86"/>
                <a:gd name="T15" fmla="*/ 62 h 70"/>
                <a:gd name="T16" fmla="*/ 65 w 86"/>
                <a:gd name="T17" fmla="*/ 61 h 70"/>
                <a:gd name="T18" fmla="*/ 76 w 86"/>
                <a:gd name="T19" fmla="*/ 53 h 70"/>
                <a:gd name="T20" fmla="*/ 77 w 86"/>
                <a:gd name="T21" fmla="*/ 26 h 70"/>
                <a:gd name="T22" fmla="*/ 50 w 86"/>
                <a:gd name="T23" fmla="*/ 25 h 70"/>
                <a:gd name="T24" fmla="*/ 60 w 86"/>
                <a:gd name="T25" fmla="*/ 52 h 70"/>
                <a:gd name="T26" fmla="*/ 47 w 86"/>
                <a:gd name="T27" fmla="*/ 54 h 70"/>
                <a:gd name="T28" fmla="*/ 31 w 86"/>
                <a:gd name="T29" fmla="*/ 53 h 70"/>
                <a:gd name="T30" fmla="*/ 41 w 86"/>
                <a:gd name="T31" fmla="*/ 47 h 70"/>
                <a:gd name="T32" fmla="*/ 42 w 86"/>
                <a:gd name="T33" fmla="*/ 25 h 70"/>
                <a:gd name="T34" fmla="*/ 9 w 86"/>
                <a:gd name="T35" fmla="*/ 25 h 70"/>
                <a:gd name="T36" fmla="*/ 26 w 86"/>
                <a:gd name="T37" fmla="*/ 65 h 70"/>
                <a:gd name="T38" fmla="*/ 26 w 86"/>
                <a:gd name="T39"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70">
                  <a:moveTo>
                    <a:pt x="26" y="70"/>
                  </a:moveTo>
                  <a:cubicBezTo>
                    <a:pt x="24" y="70"/>
                    <a:pt x="23" y="70"/>
                    <a:pt x="22" y="70"/>
                  </a:cubicBezTo>
                  <a:cubicBezTo>
                    <a:pt x="16" y="68"/>
                    <a:pt x="8" y="67"/>
                    <a:pt x="2" y="66"/>
                  </a:cubicBezTo>
                  <a:cubicBezTo>
                    <a:pt x="4" y="43"/>
                    <a:pt x="0" y="18"/>
                    <a:pt x="3" y="0"/>
                  </a:cubicBezTo>
                  <a:cubicBezTo>
                    <a:pt x="8" y="0"/>
                    <a:pt x="6" y="7"/>
                    <a:pt x="8" y="9"/>
                  </a:cubicBezTo>
                  <a:cubicBezTo>
                    <a:pt x="27" y="13"/>
                    <a:pt x="56" y="11"/>
                    <a:pt x="76" y="10"/>
                  </a:cubicBezTo>
                  <a:cubicBezTo>
                    <a:pt x="81" y="10"/>
                    <a:pt x="78" y="1"/>
                    <a:pt x="83" y="2"/>
                  </a:cubicBezTo>
                  <a:cubicBezTo>
                    <a:pt x="86" y="16"/>
                    <a:pt x="83" y="45"/>
                    <a:pt x="85" y="62"/>
                  </a:cubicBezTo>
                  <a:cubicBezTo>
                    <a:pt x="78" y="60"/>
                    <a:pt x="69" y="66"/>
                    <a:pt x="65" y="61"/>
                  </a:cubicBezTo>
                  <a:cubicBezTo>
                    <a:pt x="66" y="54"/>
                    <a:pt x="73" y="58"/>
                    <a:pt x="76" y="53"/>
                  </a:cubicBezTo>
                  <a:cubicBezTo>
                    <a:pt x="81" y="46"/>
                    <a:pt x="78" y="35"/>
                    <a:pt x="77" y="26"/>
                  </a:cubicBezTo>
                  <a:cubicBezTo>
                    <a:pt x="70" y="23"/>
                    <a:pt x="59" y="25"/>
                    <a:pt x="50" y="25"/>
                  </a:cubicBezTo>
                  <a:cubicBezTo>
                    <a:pt x="46" y="39"/>
                    <a:pt x="50" y="51"/>
                    <a:pt x="60" y="52"/>
                  </a:cubicBezTo>
                  <a:cubicBezTo>
                    <a:pt x="60" y="57"/>
                    <a:pt x="52" y="54"/>
                    <a:pt x="47" y="54"/>
                  </a:cubicBezTo>
                  <a:cubicBezTo>
                    <a:pt x="41" y="55"/>
                    <a:pt x="33" y="56"/>
                    <a:pt x="31" y="53"/>
                  </a:cubicBezTo>
                  <a:cubicBezTo>
                    <a:pt x="31" y="47"/>
                    <a:pt x="40" y="51"/>
                    <a:pt x="41" y="47"/>
                  </a:cubicBezTo>
                  <a:cubicBezTo>
                    <a:pt x="43" y="41"/>
                    <a:pt x="42" y="32"/>
                    <a:pt x="42" y="25"/>
                  </a:cubicBezTo>
                  <a:cubicBezTo>
                    <a:pt x="31" y="25"/>
                    <a:pt x="20" y="25"/>
                    <a:pt x="9" y="25"/>
                  </a:cubicBezTo>
                  <a:cubicBezTo>
                    <a:pt x="6" y="43"/>
                    <a:pt x="8" y="64"/>
                    <a:pt x="26" y="65"/>
                  </a:cubicBezTo>
                  <a:cubicBezTo>
                    <a:pt x="26" y="67"/>
                    <a:pt x="26" y="68"/>
                    <a:pt x="26" y="70"/>
                  </a:cubicBezTo>
                  <a:close/>
                </a:path>
              </a:pathLst>
            </a:custGeom>
            <a:solidFill>
              <a:sysClr val="windowText" lastClr="000000">
                <a:lumMod val="75000"/>
                <a:lumOff val="25000"/>
              </a:sysClr>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grpSp>
          <p:nvGrpSpPr>
            <p:cNvPr id="64" name="组合 63">
              <a:extLst>
                <a:ext uri="{FF2B5EF4-FFF2-40B4-BE49-F238E27FC236}">
                  <a16:creationId xmlns:a16="http://schemas.microsoft.com/office/drawing/2014/main" id="{F3E4C4E9-AD47-4388-B473-757C5C45D9A9}"/>
                </a:ext>
              </a:extLst>
            </p:cNvPr>
            <p:cNvGrpSpPr/>
            <p:nvPr/>
          </p:nvGrpSpPr>
          <p:grpSpPr>
            <a:xfrm>
              <a:off x="4315837" y="1701379"/>
              <a:ext cx="4389099" cy="674611"/>
              <a:chOff x="5019428" y="2976185"/>
              <a:chExt cx="4389099" cy="674611"/>
            </a:xfrm>
            <a:solidFill>
              <a:sysClr val="windowText" lastClr="000000">
                <a:lumMod val="75000"/>
                <a:lumOff val="25000"/>
              </a:sysClr>
            </a:solidFill>
          </p:grpSpPr>
          <p:sp>
            <p:nvSpPr>
              <p:cNvPr id="65" name="Freeform 64">
                <a:extLst>
                  <a:ext uri="{FF2B5EF4-FFF2-40B4-BE49-F238E27FC236}">
                    <a16:creationId xmlns:a16="http://schemas.microsoft.com/office/drawing/2014/main" id="{538E8F64-770E-48EA-9C80-3D808C37D0E8}"/>
                  </a:ext>
                </a:extLst>
              </p:cNvPr>
              <p:cNvSpPr>
                <a:spLocks noEditPoints="1"/>
              </p:cNvSpPr>
              <p:nvPr/>
            </p:nvSpPr>
            <p:spPr bwMode="auto">
              <a:xfrm rot="16200000">
                <a:off x="6222442" y="3061951"/>
                <a:ext cx="668411" cy="496879"/>
              </a:xfrm>
              <a:custGeom>
                <a:avLst/>
                <a:gdLst>
                  <a:gd name="T0" fmla="*/ 278 w 324"/>
                  <a:gd name="T1" fmla="*/ 124 h 223"/>
                  <a:gd name="T2" fmla="*/ 277 w 324"/>
                  <a:gd name="T3" fmla="*/ 160 h 223"/>
                  <a:gd name="T4" fmla="*/ 249 w 324"/>
                  <a:gd name="T5" fmla="*/ 219 h 223"/>
                  <a:gd name="T6" fmla="*/ 220 w 324"/>
                  <a:gd name="T7" fmla="*/ 221 h 223"/>
                  <a:gd name="T8" fmla="*/ 171 w 324"/>
                  <a:gd name="T9" fmla="*/ 148 h 223"/>
                  <a:gd name="T10" fmla="*/ 136 w 324"/>
                  <a:gd name="T11" fmla="*/ 178 h 223"/>
                  <a:gd name="T12" fmla="*/ 120 w 324"/>
                  <a:gd name="T13" fmla="*/ 121 h 223"/>
                  <a:gd name="T14" fmla="*/ 10 w 324"/>
                  <a:gd name="T15" fmla="*/ 113 h 223"/>
                  <a:gd name="T16" fmla="*/ 0 w 324"/>
                  <a:gd name="T17" fmla="*/ 100 h 223"/>
                  <a:gd name="T18" fmla="*/ 19 w 324"/>
                  <a:gd name="T19" fmla="*/ 87 h 223"/>
                  <a:gd name="T20" fmla="*/ 109 w 324"/>
                  <a:gd name="T21" fmla="*/ 90 h 223"/>
                  <a:gd name="T22" fmla="*/ 118 w 324"/>
                  <a:gd name="T23" fmla="*/ 53 h 223"/>
                  <a:gd name="T24" fmla="*/ 151 w 324"/>
                  <a:gd name="T25" fmla="*/ 49 h 223"/>
                  <a:gd name="T26" fmla="*/ 154 w 324"/>
                  <a:gd name="T27" fmla="*/ 38 h 223"/>
                  <a:gd name="T28" fmla="*/ 185 w 324"/>
                  <a:gd name="T29" fmla="*/ 16 h 223"/>
                  <a:gd name="T30" fmla="*/ 192 w 324"/>
                  <a:gd name="T31" fmla="*/ 15 h 223"/>
                  <a:gd name="T32" fmla="*/ 195 w 324"/>
                  <a:gd name="T33" fmla="*/ 11 h 223"/>
                  <a:gd name="T34" fmla="*/ 200 w 324"/>
                  <a:gd name="T35" fmla="*/ 12 h 223"/>
                  <a:gd name="T36" fmla="*/ 230 w 324"/>
                  <a:gd name="T37" fmla="*/ 4 h 223"/>
                  <a:gd name="T38" fmla="*/ 222 w 324"/>
                  <a:gd name="T39" fmla="*/ 27 h 223"/>
                  <a:gd name="T40" fmla="*/ 169 w 324"/>
                  <a:gd name="T41" fmla="*/ 56 h 223"/>
                  <a:gd name="T42" fmla="*/ 158 w 324"/>
                  <a:gd name="T43" fmla="*/ 55 h 223"/>
                  <a:gd name="T44" fmla="*/ 161 w 324"/>
                  <a:gd name="T45" fmla="*/ 66 h 223"/>
                  <a:gd name="T46" fmla="*/ 166 w 324"/>
                  <a:gd name="T47" fmla="*/ 68 h 223"/>
                  <a:gd name="T48" fmla="*/ 176 w 324"/>
                  <a:gd name="T49" fmla="*/ 89 h 223"/>
                  <a:gd name="T50" fmla="*/ 232 w 324"/>
                  <a:gd name="T51" fmla="*/ 90 h 223"/>
                  <a:gd name="T52" fmla="*/ 218 w 324"/>
                  <a:gd name="T53" fmla="*/ 68 h 223"/>
                  <a:gd name="T54" fmla="*/ 226 w 324"/>
                  <a:gd name="T55" fmla="*/ 32 h 223"/>
                  <a:gd name="T56" fmla="*/ 240 w 324"/>
                  <a:gd name="T57" fmla="*/ 32 h 223"/>
                  <a:gd name="T58" fmla="*/ 266 w 324"/>
                  <a:gd name="T59" fmla="*/ 93 h 223"/>
                  <a:gd name="T60" fmla="*/ 289 w 324"/>
                  <a:gd name="T61" fmla="*/ 96 h 223"/>
                  <a:gd name="T62" fmla="*/ 303 w 324"/>
                  <a:gd name="T63" fmla="*/ 93 h 223"/>
                  <a:gd name="T64" fmla="*/ 321 w 324"/>
                  <a:gd name="T65" fmla="*/ 81 h 223"/>
                  <a:gd name="T66" fmla="*/ 300 w 324"/>
                  <a:gd name="T67" fmla="*/ 125 h 223"/>
                  <a:gd name="T68" fmla="*/ 278 w 324"/>
                  <a:gd name="T69" fmla="*/ 124 h 223"/>
                  <a:gd name="T70" fmla="*/ 242 w 324"/>
                  <a:gd name="T71" fmla="*/ 122 h 223"/>
                  <a:gd name="T72" fmla="*/ 193 w 324"/>
                  <a:gd name="T73" fmla="*/ 116 h 223"/>
                  <a:gd name="T74" fmla="*/ 241 w 324"/>
                  <a:gd name="T75" fmla="*/ 175 h 223"/>
                  <a:gd name="T76" fmla="*/ 242 w 324"/>
                  <a:gd name="T77" fmla="*/ 12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24" h="223">
                    <a:moveTo>
                      <a:pt x="278" y="124"/>
                    </a:moveTo>
                    <a:cubicBezTo>
                      <a:pt x="272" y="135"/>
                      <a:pt x="277" y="148"/>
                      <a:pt x="277" y="160"/>
                    </a:cubicBezTo>
                    <a:cubicBezTo>
                      <a:pt x="277" y="186"/>
                      <a:pt x="269" y="212"/>
                      <a:pt x="249" y="219"/>
                    </a:cubicBezTo>
                    <a:cubicBezTo>
                      <a:pt x="241" y="222"/>
                      <a:pt x="230" y="223"/>
                      <a:pt x="220" y="221"/>
                    </a:cubicBezTo>
                    <a:cubicBezTo>
                      <a:pt x="201" y="200"/>
                      <a:pt x="190" y="170"/>
                      <a:pt x="171" y="148"/>
                    </a:cubicBezTo>
                    <a:cubicBezTo>
                      <a:pt x="165" y="162"/>
                      <a:pt x="155" y="191"/>
                      <a:pt x="136" y="178"/>
                    </a:cubicBezTo>
                    <a:cubicBezTo>
                      <a:pt x="124" y="169"/>
                      <a:pt x="128" y="137"/>
                      <a:pt x="120" y="121"/>
                    </a:cubicBezTo>
                    <a:cubicBezTo>
                      <a:pt x="87" y="118"/>
                      <a:pt x="48" y="107"/>
                      <a:pt x="10" y="113"/>
                    </a:cubicBezTo>
                    <a:cubicBezTo>
                      <a:pt x="3" y="110"/>
                      <a:pt x="7" y="102"/>
                      <a:pt x="0" y="100"/>
                    </a:cubicBezTo>
                    <a:cubicBezTo>
                      <a:pt x="7" y="97"/>
                      <a:pt x="12" y="89"/>
                      <a:pt x="19" y="87"/>
                    </a:cubicBezTo>
                    <a:cubicBezTo>
                      <a:pt x="44" y="78"/>
                      <a:pt x="80" y="93"/>
                      <a:pt x="109" y="90"/>
                    </a:cubicBezTo>
                    <a:cubicBezTo>
                      <a:pt x="105" y="77"/>
                      <a:pt x="115" y="63"/>
                      <a:pt x="118" y="53"/>
                    </a:cubicBezTo>
                    <a:cubicBezTo>
                      <a:pt x="131" y="54"/>
                      <a:pt x="143" y="44"/>
                      <a:pt x="151" y="49"/>
                    </a:cubicBezTo>
                    <a:cubicBezTo>
                      <a:pt x="151" y="45"/>
                      <a:pt x="153" y="42"/>
                      <a:pt x="154" y="38"/>
                    </a:cubicBezTo>
                    <a:cubicBezTo>
                      <a:pt x="163" y="29"/>
                      <a:pt x="171" y="21"/>
                      <a:pt x="185" y="16"/>
                    </a:cubicBezTo>
                    <a:cubicBezTo>
                      <a:pt x="187" y="15"/>
                      <a:pt x="190" y="16"/>
                      <a:pt x="192" y="15"/>
                    </a:cubicBezTo>
                    <a:cubicBezTo>
                      <a:pt x="194" y="14"/>
                      <a:pt x="194" y="11"/>
                      <a:pt x="195" y="11"/>
                    </a:cubicBezTo>
                    <a:cubicBezTo>
                      <a:pt x="197" y="11"/>
                      <a:pt x="198" y="13"/>
                      <a:pt x="200" y="12"/>
                    </a:cubicBezTo>
                    <a:cubicBezTo>
                      <a:pt x="209" y="9"/>
                      <a:pt x="217" y="0"/>
                      <a:pt x="230" y="4"/>
                    </a:cubicBezTo>
                    <a:cubicBezTo>
                      <a:pt x="234" y="11"/>
                      <a:pt x="227" y="22"/>
                      <a:pt x="222" y="27"/>
                    </a:cubicBezTo>
                    <a:cubicBezTo>
                      <a:pt x="215" y="34"/>
                      <a:pt x="185" y="54"/>
                      <a:pt x="169" y="56"/>
                    </a:cubicBezTo>
                    <a:cubicBezTo>
                      <a:pt x="165" y="57"/>
                      <a:pt x="161" y="56"/>
                      <a:pt x="158" y="55"/>
                    </a:cubicBezTo>
                    <a:cubicBezTo>
                      <a:pt x="155" y="62"/>
                      <a:pt x="163" y="59"/>
                      <a:pt x="161" y="66"/>
                    </a:cubicBezTo>
                    <a:cubicBezTo>
                      <a:pt x="162" y="68"/>
                      <a:pt x="166" y="66"/>
                      <a:pt x="166" y="68"/>
                    </a:cubicBezTo>
                    <a:cubicBezTo>
                      <a:pt x="164" y="80"/>
                      <a:pt x="176" y="78"/>
                      <a:pt x="176" y="89"/>
                    </a:cubicBezTo>
                    <a:cubicBezTo>
                      <a:pt x="196" y="89"/>
                      <a:pt x="214" y="94"/>
                      <a:pt x="232" y="90"/>
                    </a:cubicBezTo>
                    <a:cubicBezTo>
                      <a:pt x="231" y="79"/>
                      <a:pt x="223" y="75"/>
                      <a:pt x="218" y="68"/>
                    </a:cubicBezTo>
                    <a:cubicBezTo>
                      <a:pt x="217" y="52"/>
                      <a:pt x="220" y="40"/>
                      <a:pt x="226" y="32"/>
                    </a:cubicBezTo>
                    <a:cubicBezTo>
                      <a:pt x="230" y="31"/>
                      <a:pt x="235" y="31"/>
                      <a:pt x="240" y="32"/>
                    </a:cubicBezTo>
                    <a:cubicBezTo>
                      <a:pt x="248" y="53"/>
                      <a:pt x="256" y="74"/>
                      <a:pt x="266" y="93"/>
                    </a:cubicBezTo>
                    <a:cubicBezTo>
                      <a:pt x="275" y="92"/>
                      <a:pt x="282" y="97"/>
                      <a:pt x="289" y="96"/>
                    </a:cubicBezTo>
                    <a:cubicBezTo>
                      <a:pt x="294" y="96"/>
                      <a:pt x="298" y="91"/>
                      <a:pt x="303" y="93"/>
                    </a:cubicBezTo>
                    <a:cubicBezTo>
                      <a:pt x="307" y="87"/>
                      <a:pt x="312" y="79"/>
                      <a:pt x="321" y="81"/>
                    </a:cubicBezTo>
                    <a:cubicBezTo>
                      <a:pt x="324" y="103"/>
                      <a:pt x="312" y="117"/>
                      <a:pt x="300" y="125"/>
                    </a:cubicBezTo>
                    <a:cubicBezTo>
                      <a:pt x="292" y="125"/>
                      <a:pt x="284" y="125"/>
                      <a:pt x="278" y="124"/>
                    </a:cubicBezTo>
                    <a:close/>
                    <a:moveTo>
                      <a:pt x="242" y="122"/>
                    </a:moveTo>
                    <a:cubicBezTo>
                      <a:pt x="226" y="114"/>
                      <a:pt x="213" y="121"/>
                      <a:pt x="193" y="116"/>
                    </a:cubicBezTo>
                    <a:cubicBezTo>
                      <a:pt x="206" y="138"/>
                      <a:pt x="217" y="163"/>
                      <a:pt x="241" y="175"/>
                    </a:cubicBezTo>
                    <a:cubicBezTo>
                      <a:pt x="244" y="161"/>
                      <a:pt x="249" y="138"/>
                      <a:pt x="242" y="122"/>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66" name="Freeform 65">
                <a:extLst>
                  <a:ext uri="{FF2B5EF4-FFF2-40B4-BE49-F238E27FC236}">
                    <a16:creationId xmlns:a16="http://schemas.microsoft.com/office/drawing/2014/main" id="{FC3AD3AC-3D2B-40D7-A2D5-C7C7F48BB1A8}"/>
                  </a:ext>
                </a:extLst>
              </p:cNvPr>
              <p:cNvSpPr>
                <a:spLocks/>
              </p:cNvSpPr>
              <p:nvPr/>
            </p:nvSpPr>
            <p:spPr bwMode="auto">
              <a:xfrm rot="16200000">
                <a:off x="4931595" y="3066084"/>
                <a:ext cx="672545" cy="496879"/>
              </a:xfrm>
              <a:custGeom>
                <a:avLst/>
                <a:gdLst>
                  <a:gd name="T0" fmla="*/ 260 w 326"/>
                  <a:gd name="T1" fmla="*/ 148 h 222"/>
                  <a:gd name="T2" fmla="*/ 224 w 326"/>
                  <a:gd name="T3" fmla="*/ 222 h 222"/>
                  <a:gd name="T4" fmla="*/ 220 w 326"/>
                  <a:gd name="T5" fmla="*/ 174 h 222"/>
                  <a:gd name="T6" fmla="*/ 214 w 326"/>
                  <a:gd name="T7" fmla="*/ 140 h 222"/>
                  <a:gd name="T8" fmla="*/ 217 w 326"/>
                  <a:gd name="T9" fmla="*/ 133 h 222"/>
                  <a:gd name="T10" fmla="*/ 197 w 326"/>
                  <a:gd name="T11" fmla="*/ 68 h 222"/>
                  <a:gd name="T12" fmla="*/ 169 w 326"/>
                  <a:gd name="T13" fmla="*/ 80 h 222"/>
                  <a:gd name="T14" fmla="*/ 149 w 326"/>
                  <a:gd name="T15" fmla="*/ 72 h 222"/>
                  <a:gd name="T16" fmla="*/ 108 w 326"/>
                  <a:gd name="T17" fmla="*/ 64 h 222"/>
                  <a:gd name="T18" fmla="*/ 76 w 326"/>
                  <a:gd name="T19" fmla="*/ 60 h 222"/>
                  <a:gd name="T20" fmla="*/ 31 w 326"/>
                  <a:gd name="T21" fmla="*/ 44 h 222"/>
                  <a:gd name="T22" fmla="*/ 17 w 326"/>
                  <a:gd name="T23" fmla="*/ 32 h 222"/>
                  <a:gd name="T24" fmla="*/ 8 w 326"/>
                  <a:gd name="T25" fmla="*/ 32 h 222"/>
                  <a:gd name="T26" fmla="*/ 27 w 326"/>
                  <a:gd name="T27" fmla="*/ 1 h 222"/>
                  <a:gd name="T28" fmla="*/ 60 w 326"/>
                  <a:gd name="T29" fmla="*/ 6 h 222"/>
                  <a:gd name="T30" fmla="*/ 125 w 326"/>
                  <a:gd name="T31" fmla="*/ 41 h 222"/>
                  <a:gd name="T32" fmla="*/ 192 w 326"/>
                  <a:gd name="T33" fmla="*/ 57 h 222"/>
                  <a:gd name="T34" fmla="*/ 187 w 326"/>
                  <a:gd name="T35" fmla="*/ 15 h 222"/>
                  <a:gd name="T36" fmla="*/ 219 w 326"/>
                  <a:gd name="T37" fmla="*/ 5 h 222"/>
                  <a:gd name="T38" fmla="*/ 247 w 326"/>
                  <a:gd name="T39" fmla="*/ 99 h 222"/>
                  <a:gd name="T40" fmla="*/ 272 w 326"/>
                  <a:gd name="T41" fmla="*/ 84 h 222"/>
                  <a:gd name="T42" fmla="*/ 285 w 326"/>
                  <a:gd name="T43" fmla="*/ 84 h 222"/>
                  <a:gd name="T44" fmla="*/ 290 w 326"/>
                  <a:gd name="T45" fmla="*/ 87 h 222"/>
                  <a:gd name="T46" fmla="*/ 310 w 326"/>
                  <a:gd name="T47" fmla="*/ 75 h 222"/>
                  <a:gd name="T48" fmla="*/ 317 w 326"/>
                  <a:gd name="T49" fmla="*/ 68 h 222"/>
                  <a:gd name="T50" fmla="*/ 321 w 326"/>
                  <a:gd name="T51" fmla="*/ 93 h 222"/>
                  <a:gd name="T52" fmla="*/ 305 w 326"/>
                  <a:gd name="T53" fmla="*/ 125 h 222"/>
                  <a:gd name="T54" fmla="*/ 286 w 326"/>
                  <a:gd name="T55" fmla="*/ 143 h 222"/>
                  <a:gd name="T56" fmla="*/ 260 w 326"/>
                  <a:gd name="T57" fmla="*/ 148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6" h="222">
                    <a:moveTo>
                      <a:pt x="260" y="148"/>
                    </a:moveTo>
                    <a:cubicBezTo>
                      <a:pt x="264" y="185"/>
                      <a:pt x="261" y="222"/>
                      <a:pt x="224" y="222"/>
                    </a:cubicBezTo>
                    <a:cubicBezTo>
                      <a:pt x="216" y="211"/>
                      <a:pt x="221" y="192"/>
                      <a:pt x="220" y="174"/>
                    </a:cubicBezTo>
                    <a:cubicBezTo>
                      <a:pt x="220" y="162"/>
                      <a:pt x="218" y="150"/>
                      <a:pt x="214" y="140"/>
                    </a:cubicBezTo>
                    <a:cubicBezTo>
                      <a:pt x="215" y="137"/>
                      <a:pt x="216" y="135"/>
                      <a:pt x="217" y="133"/>
                    </a:cubicBezTo>
                    <a:cubicBezTo>
                      <a:pt x="215" y="109"/>
                      <a:pt x="208" y="86"/>
                      <a:pt x="197" y="68"/>
                    </a:cubicBezTo>
                    <a:cubicBezTo>
                      <a:pt x="191" y="75"/>
                      <a:pt x="184" y="84"/>
                      <a:pt x="169" y="80"/>
                    </a:cubicBezTo>
                    <a:cubicBezTo>
                      <a:pt x="162" y="78"/>
                      <a:pt x="157" y="73"/>
                      <a:pt x="149" y="72"/>
                    </a:cubicBezTo>
                    <a:cubicBezTo>
                      <a:pt x="134" y="70"/>
                      <a:pt x="122" y="66"/>
                      <a:pt x="108" y="64"/>
                    </a:cubicBezTo>
                    <a:cubicBezTo>
                      <a:pt x="97" y="62"/>
                      <a:pt x="86" y="62"/>
                      <a:pt x="76" y="60"/>
                    </a:cubicBezTo>
                    <a:cubicBezTo>
                      <a:pt x="59" y="56"/>
                      <a:pt x="46" y="45"/>
                      <a:pt x="31" y="44"/>
                    </a:cubicBezTo>
                    <a:cubicBezTo>
                      <a:pt x="29" y="37"/>
                      <a:pt x="18" y="40"/>
                      <a:pt x="17" y="32"/>
                    </a:cubicBezTo>
                    <a:cubicBezTo>
                      <a:pt x="13" y="34"/>
                      <a:pt x="12" y="34"/>
                      <a:pt x="8" y="32"/>
                    </a:cubicBezTo>
                    <a:cubicBezTo>
                      <a:pt x="0" y="14"/>
                      <a:pt x="19" y="9"/>
                      <a:pt x="27" y="1"/>
                    </a:cubicBezTo>
                    <a:cubicBezTo>
                      <a:pt x="39" y="2"/>
                      <a:pt x="48" y="5"/>
                      <a:pt x="60" y="6"/>
                    </a:cubicBezTo>
                    <a:cubicBezTo>
                      <a:pt x="79" y="20"/>
                      <a:pt x="108" y="24"/>
                      <a:pt x="125" y="41"/>
                    </a:cubicBezTo>
                    <a:cubicBezTo>
                      <a:pt x="150" y="43"/>
                      <a:pt x="166" y="63"/>
                      <a:pt x="192" y="57"/>
                    </a:cubicBezTo>
                    <a:cubicBezTo>
                      <a:pt x="188" y="44"/>
                      <a:pt x="181" y="30"/>
                      <a:pt x="187" y="15"/>
                    </a:cubicBezTo>
                    <a:cubicBezTo>
                      <a:pt x="196" y="9"/>
                      <a:pt x="208" y="0"/>
                      <a:pt x="219" y="5"/>
                    </a:cubicBezTo>
                    <a:cubicBezTo>
                      <a:pt x="220" y="42"/>
                      <a:pt x="239" y="67"/>
                      <a:pt x="247" y="99"/>
                    </a:cubicBezTo>
                    <a:cubicBezTo>
                      <a:pt x="255" y="98"/>
                      <a:pt x="264" y="89"/>
                      <a:pt x="272" y="84"/>
                    </a:cubicBezTo>
                    <a:cubicBezTo>
                      <a:pt x="277" y="84"/>
                      <a:pt x="281" y="83"/>
                      <a:pt x="285" y="84"/>
                    </a:cubicBezTo>
                    <a:cubicBezTo>
                      <a:pt x="286" y="84"/>
                      <a:pt x="291" y="87"/>
                      <a:pt x="290" y="87"/>
                    </a:cubicBezTo>
                    <a:cubicBezTo>
                      <a:pt x="298" y="86"/>
                      <a:pt x="300" y="76"/>
                      <a:pt x="310" y="75"/>
                    </a:cubicBezTo>
                    <a:cubicBezTo>
                      <a:pt x="312" y="72"/>
                      <a:pt x="313" y="68"/>
                      <a:pt x="317" y="68"/>
                    </a:cubicBezTo>
                    <a:cubicBezTo>
                      <a:pt x="326" y="73"/>
                      <a:pt x="321" y="83"/>
                      <a:pt x="321" y="93"/>
                    </a:cubicBezTo>
                    <a:cubicBezTo>
                      <a:pt x="321" y="102"/>
                      <a:pt x="311" y="118"/>
                      <a:pt x="305" y="125"/>
                    </a:cubicBezTo>
                    <a:cubicBezTo>
                      <a:pt x="300" y="131"/>
                      <a:pt x="292" y="135"/>
                      <a:pt x="286" y="143"/>
                    </a:cubicBezTo>
                    <a:cubicBezTo>
                      <a:pt x="276" y="142"/>
                      <a:pt x="269" y="151"/>
                      <a:pt x="260" y="148"/>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67" name="Freeform 66">
                <a:extLst>
                  <a:ext uri="{FF2B5EF4-FFF2-40B4-BE49-F238E27FC236}">
                    <a16:creationId xmlns:a16="http://schemas.microsoft.com/office/drawing/2014/main" id="{EAF9A5A3-95C5-4E12-ACFD-E7B2B12A51E2}"/>
                  </a:ext>
                </a:extLst>
              </p:cNvPr>
              <p:cNvSpPr>
                <a:spLocks noEditPoints="1"/>
              </p:cNvSpPr>
              <p:nvPr/>
            </p:nvSpPr>
            <p:spPr bwMode="auto">
              <a:xfrm rot="16200000">
                <a:off x="7405093" y="3079032"/>
                <a:ext cx="637407" cy="460648"/>
              </a:xfrm>
              <a:custGeom>
                <a:avLst/>
                <a:gdLst>
                  <a:gd name="T0" fmla="*/ 242 w 309"/>
                  <a:gd name="T1" fmla="*/ 168 h 206"/>
                  <a:gd name="T2" fmla="*/ 232 w 309"/>
                  <a:gd name="T3" fmla="*/ 206 h 206"/>
                  <a:gd name="T4" fmla="*/ 217 w 309"/>
                  <a:gd name="T5" fmla="*/ 155 h 206"/>
                  <a:gd name="T6" fmla="*/ 188 w 309"/>
                  <a:gd name="T7" fmla="*/ 131 h 206"/>
                  <a:gd name="T8" fmla="*/ 183 w 309"/>
                  <a:gd name="T9" fmla="*/ 123 h 206"/>
                  <a:gd name="T10" fmla="*/ 176 w 309"/>
                  <a:gd name="T11" fmla="*/ 120 h 206"/>
                  <a:gd name="T12" fmla="*/ 165 w 309"/>
                  <a:gd name="T13" fmla="*/ 103 h 206"/>
                  <a:gd name="T14" fmla="*/ 171 w 309"/>
                  <a:gd name="T15" fmla="*/ 100 h 206"/>
                  <a:gd name="T16" fmla="*/ 159 w 309"/>
                  <a:gd name="T17" fmla="*/ 97 h 206"/>
                  <a:gd name="T18" fmla="*/ 128 w 309"/>
                  <a:gd name="T19" fmla="*/ 52 h 206"/>
                  <a:gd name="T20" fmla="*/ 125 w 309"/>
                  <a:gd name="T21" fmla="*/ 64 h 206"/>
                  <a:gd name="T22" fmla="*/ 109 w 309"/>
                  <a:gd name="T23" fmla="*/ 73 h 206"/>
                  <a:gd name="T24" fmla="*/ 90 w 309"/>
                  <a:gd name="T25" fmla="*/ 70 h 206"/>
                  <a:gd name="T26" fmla="*/ 70 w 309"/>
                  <a:gd name="T27" fmla="*/ 76 h 206"/>
                  <a:gd name="T28" fmla="*/ 128 w 309"/>
                  <a:gd name="T29" fmla="*/ 110 h 206"/>
                  <a:gd name="T30" fmla="*/ 69 w 309"/>
                  <a:gd name="T31" fmla="*/ 88 h 206"/>
                  <a:gd name="T32" fmla="*/ 53 w 309"/>
                  <a:gd name="T33" fmla="*/ 77 h 206"/>
                  <a:gd name="T34" fmla="*/ 37 w 309"/>
                  <a:gd name="T35" fmla="*/ 75 h 206"/>
                  <a:gd name="T36" fmla="*/ 19 w 309"/>
                  <a:gd name="T37" fmla="*/ 66 h 206"/>
                  <a:gd name="T38" fmla="*/ 0 w 309"/>
                  <a:gd name="T39" fmla="*/ 60 h 206"/>
                  <a:gd name="T40" fmla="*/ 1 w 309"/>
                  <a:gd name="T41" fmla="*/ 48 h 206"/>
                  <a:gd name="T42" fmla="*/ 43 w 309"/>
                  <a:gd name="T43" fmla="*/ 49 h 206"/>
                  <a:gd name="T44" fmla="*/ 69 w 309"/>
                  <a:gd name="T45" fmla="*/ 57 h 206"/>
                  <a:gd name="T46" fmla="*/ 81 w 309"/>
                  <a:gd name="T47" fmla="*/ 42 h 206"/>
                  <a:gd name="T48" fmla="*/ 101 w 309"/>
                  <a:gd name="T49" fmla="*/ 43 h 206"/>
                  <a:gd name="T50" fmla="*/ 117 w 309"/>
                  <a:gd name="T51" fmla="*/ 3 h 206"/>
                  <a:gd name="T52" fmla="*/ 135 w 309"/>
                  <a:gd name="T53" fmla="*/ 17 h 206"/>
                  <a:gd name="T54" fmla="*/ 171 w 309"/>
                  <a:gd name="T55" fmla="*/ 75 h 206"/>
                  <a:gd name="T56" fmla="*/ 182 w 309"/>
                  <a:gd name="T57" fmla="*/ 85 h 206"/>
                  <a:gd name="T58" fmla="*/ 184 w 309"/>
                  <a:gd name="T59" fmla="*/ 78 h 206"/>
                  <a:gd name="T60" fmla="*/ 201 w 309"/>
                  <a:gd name="T61" fmla="*/ 74 h 206"/>
                  <a:gd name="T62" fmla="*/ 200 w 309"/>
                  <a:gd name="T63" fmla="*/ 15 h 206"/>
                  <a:gd name="T64" fmla="*/ 221 w 309"/>
                  <a:gd name="T65" fmla="*/ 19 h 206"/>
                  <a:gd name="T66" fmla="*/ 231 w 309"/>
                  <a:gd name="T67" fmla="*/ 40 h 206"/>
                  <a:gd name="T68" fmla="*/ 214 w 309"/>
                  <a:gd name="T69" fmla="*/ 36 h 206"/>
                  <a:gd name="T70" fmla="*/ 223 w 309"/>
                  <a:gd name="T71" fmla="*/ 74 h 206"/>
                  <a:gd name="T72" fmla="*/ 275 w 309"/>
                  <a:gd name="T73" fmla="*/ 75 h 206"/>
                  <a:gd name="T74" fmla="*/ 296 w 309"/>
                  <a:gd name="T75" fmla="*/ 65 h 206"/>
                  <a:gd name="T76" fmla="*/ 228 w 309"/>
                  <a:gd name="T77" fmla="*/ 91 h 206"/>
                  <a:gd name="T78" fmla="*/ 237 w 309"/>
                  <a:gd name="T79" fmla="*/ 137 h 206"/>
                  <a:gd name="T80" fmla="*/ 267 w 309"/>
                  <a:gd name="T81" fmla="*/ 156 h 206"/>
                  <a:gd name="T82" fmla="*/ 292 w 309"/>
                  <a:gd name="T83" fmla="*/ 173 h 206"/>
                  <a:gd name="T84" fmla="*/ 305 w 309"/>
                  <a:gd name="T85" fmla="*/ 176 h 206"/>
                  <a:gd name="T86" fmla="*/ 289 w 309"/>
                  <a:gd name="T87" fmla="*/ 200 h 206"/>
                  <a:gd name="T88" fmla="*/ 271 w 309"/>
                  <a:gd name="T89" fmla="*/ 188 h 206"/>
                  <a:gd name="T90" fmla="*/ 242 w 309"/>
                  <a:gd name="T91" fmla="*/ 168 h 206"/>
                  <a:gd name="T92" fmla="*/ 205 w 309"/>
                  <a:gd name="T93" fmla="*/ 92 h 206"/>
                  <a:gd name="T94" fmla="*/ 180 w 309"/>
                  <a:gd name="T95" fmla="*/ 91 h 206"/>
                  <a:gd name="T96" fmla="*/ 173 w 309"/>
                  <a:gd name="T97" fmla="*/ 99 h 206"/>
                  <a:gd name="T98" fmla="*/ 210 w 309"/>
                  <a:gd name="T99" fmla="*/ 120 h 206"/>
                  <a:gd name="T100" fmla="*/ 205 w 309"/>
                  <a:gd name="T101" fmla="*/ 9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9" h="206">
                    <a:moveTo>
                      <a:pt x="242" y="168"/>
                    </a:moveTo>
                    <a:cubicBezTo>
                      <a:pt x="240" y="181"/>
                      <a:pt x="244" y="200"/>
                      <a:pt x="232" y="206"/>
                    </a:cubicBezTo>
                    <a:cubicBezTo>
                      <a:pt x="210" y="203"/>
                      <a:pt x="224" y="176"/>
                      <a:pt x="217" y="155"/>
                    </a:cubicBezTo>
                    <a:cubicBezTo>
                      <a:pt x="212" y="141"/>
                      <a:pt x="197" y="139"/>
                      <a:pt x="188" y="131"/>
                    </a:cubicBezTo>
                    <a:cubicBezTo>
                      <a:pt x="186" y="129"/>
                      <a:pt x="186" y="125"/>
                      <a:pt x="183" y="123"/>
                    </a:cubicBezTo>
                    <a:cubicBezTo>
                      <a:pt x="181" y="121"/>
                      <a:pt x="178" y="122"/>
                      <a:pt x="176" y="120"/>
                    </a:cubicBezTo>
                    <a:cubicBezTo>
                      <a:pt x="169" y="116"/>
                      <a:pt x="166" y="106"/>
                      <a:pt x="165" y="103"/>
                    </a:cubicBezTo>
                    <a:cubicBezTo>
                      <a:pt x="165" y="100"/>
                      <a:pt x="168" y="101"/>
                      <a:pt x="171" y="100"/>
                    </a:cubicBezTo>
                    <a:cubicBezTo>
                      <a:pt x="168" y="98"/>
                      <a:pt x="161" y="100"/>
                      <a:pt x="159" y="97"/>
                    </a:cubicBezTo>
                    <a:cubicBezTo>
                      <a:pt x="147" y="84"/>
                      <a:pt x="137" y="68"/>
                      <a:pt x="128" y="52"/>
                    </a:cubicBezTo>
                    <a:cubicBezTo>
                      <a:pt x="126" y="55"/>
                      <a:pt x="125" y="59"/>
                      <a:pt x="125" y="64"/>
                    </a:cubicBezTo>
                    <a:cubicBezTo>
                      <a:pt x="118" y="66"/>
                      <a:pt x="116" y="72"/>
                      <a:pt x="109" y="73"/>
                    </a:cubicBezTo>
                    <a:cubicBezTo>
                      <a:pt x="104" y="74"/>
                      <a:pt x="97" y="70"/>
                      <a:pt x="90" y="70"/>
                    </a:cubicBezTo>
                    <a:cubicBezTo>
                      <a:pt x="83" y="71"/>
                      <a:pt x="77" y="76"/>
                      <a:pt x="70" y="76"/>
                    </a:cubicBezTo>
                    <a:cubicBezTo>
                      <a:pt x="87" y="90"/>
                      <a:pt x="114" y="93"/>
                      <a:pt x="128" y="110"/>
                    </a:cubicBezTo>
                    <a:cubicBezTo>
                      <a:pt x="112" y="98"/>
                      <a:pt x="89" y="97"/>
                      <a:pt x="69" y="88"/>
                    </a:cubicBezTo>
                    <a:cubicBezTo>
                      <a:pt x="63" y="85"/>
                      <a:pt x="59" y="79"/>
                      <a:pt x="53" y="77"/>
                    </a:cubicBezTo>
                    <a:cubicBezTo>
                      <a:pt x="48" y="76"/>
                      <a:pt x="42" y="77"/>
                      <a:pt x="37" y="75"/>
                    </a:cubicBezTo>
                    <a:cubicBezTo>
                      <a:pt x="31" y="73"/>
                      <a:pt x="25" y="67"/>
                      <a:pt x="19" y="66"/>
                    </a:cubicBezTo>
                    <a:cubicBezTo>
                      <a:pt x="12" y="64"/>
                      <a:pt x="4" y="67"/>
                      <a:pt x="0" y="60"/>
                    </a:cubicBezTo>
                    <a:cubicBezTo>
                      <a:pt x="1" y="56"/>
                      <a:pt x="1" y="53"/>
                      <a:pt x="1" y="48"/>
                    </a:cubicBezTo>
                    <a:cubicBezTo>
                      <a:pt x="13" y="39"/>
                      <a:pt x="28" y="45"/>
                      <a:pt x="43" y="49"/>
                    </a:cubicBezTo>
                    <a:cubicBezTo>
                      <a:pt x="52" y="52"/>
                      <a:pt x="61" y="54"/>
                      <a:pt x="69" y="57"/>
                    </a:cubicBezTo>
                    <a:cubicBezTo>
                      <a:pt x="73" y="50"/>
                      <a:pt x="73" y="43"/>
                      <a:pt x="81" y="42"/>
                    </a:cubicBezTo>
                    <a:cubicBezTo>
                      <a:pt x="88" y="40"/>
                      <a:pt x="94" y="47"/>
                      <a:pt x="101" y="43"/>
                    </a:cubicBezTo>
                    <a:cubicBezTo>
                      <a:pt x="94" y="25"/>
                      <a:pt x="97" y="0"/>
                      <a:pt x="117" y="3"/>
                    </a:cubicBezTo>
                    <a:cubicBezTo>
                      <a:pt x="126" y="5"/>
                      <a:pt x="127" y="16"/>
                      <a:pt x="135" y="17"/>
                    </a:cubicBezTo>
                    <a:cubicBezTo>
                      <a:pt x="144" y="39"/>
                      <a:pt x="162" y="53"/>
                      <a:pt x="171" y="75"/>
                    </a:cubicBezTo>
                    <a:cubicBezTo>
                      <a:pt x="176" y="77"/>
                      <a:pt x="181" y="79"/>
                      <a:pt x="182" y="85"/>
                    </a:cubicBezTo>
                    <a:cubicBezTo>
                      <a:pt x="185" y="84"/>
                      <a:pt x="182" y="79"/>
                      <a:pt x="184" y="78"/>
                    </a:cubicBezTo>
                    <a:cubicBezTo>
                      <a:pt x="190" y="77"/>
                      <a:pt x="194" y="74"/>
                      <a:pt x="201" y="74"/>
                    </a:cubicBezTo>
                    <a:cubicBezTo>
                      <a:pt x="197" y="59"/>
                      <a:pt x="186" y="27"/>
                      <a:pt x="200" y="15"/>
                    </a:cubicBezTo>
                    <a:cubicBezTo>
                      <a:pt x="208" y="15"/>
                      <a:pt x="214" y="17"/>
                      <a:pt x="221" y="19"/>
                    </a:cubicBezTo>
                    <a:cubicBezTo>
                      <a:pt x="225" y="25"/>
                      <a:pt x="227" y="33"/>
                      <a:pt x="231" y="40"/>
                    </a:cubicBezTo>
                    <a:cubicBezTo>
                      <a:pt x="226" y="41"/>
                      <a:pt x="221" y="35"/>
                      <a:pt x="214" y="36"/>
                    </a:cubicBezTo>
                    <a:cubicBezTo>
                      <a:pt x="213" y="49"/>
                      <a:pt x="217" y="64"/>
                      <a:pt x="223" y="74"/>
                    </a:cubicBezTo>
                    <a:cubicBezTo>
                      <a:pt x="238" y="77"/>
                      <a:pt x="259" y="78"/>
                      <a:pt x="275" y="75"/>
                    </a:cubicBezTo>
                    <a:cubicBezTo>
                      <a:pt x="280" y="70"/>
                      <a:pt x="287" y="55"/>
                      <a:pt x="296" y="65"/>
                    </a:cubicBezTo>
                    <a:cubicBezTo>
                      <a:pt x="291" y="92"/>
                      <a:pt x="255" y="86"/>
                      <a:pt x="228" y="91"/>
                    </a:cubicBezTo>
                    <a:cubicBezTo>
                      <a:pt x="230" y="107"/>
                      <a:pt x="229" y="126"/>
                      <a:pt x="237" y="137"/>
                    </a:cubicBezTo>
                    <a:cubicBezTo>
                      <a:pt x="243" y="146"/>
                      <a:pt x="257" y="150"/>
                      <a:pt x="267" y="156"/>
                    </a:cubicBezTo>
                    <a:cubicBezTo>
                      <a:pt x="275" y="161"/>
                      <a:pt x="283" y="169"/>
                      <a:pt x="292" y="173"/>
                    </a:cubicBezTo>
                    <a:cubicBezTo>
                      <a:pt x="296" y="175"/>
                      <a:pt x="301" y="176"/>
                      <a:pt x="305" y="176"/>
                    </a:cubicBezTo>
                    <a:cubicBezTo>
                      <a:pt x="309" y="189"/>
                      <a:pt x="299" y="201"/>
                      <a:pt x="289" y="200"/>
                    </a:cubicBezTo>
                    <a:cubicBezTo>
                      <a:pt x="283" y="200"/>
                      <a:pt x="277" y="192"/>
                      <a:pt x="271" y="188"/>
                    </a:cubicBezTo>
                    <a:cubicBezTo>
                      <a:pt x="260" y="179"/>
                      <a:pt x="251" y="176"/>
                      <a:pt x="242" y="168"/>
                    </a:cubicBezTo>
                    <a:close/>
                    <a:moveTo>
                      <a:pt x="205" y="92"/>
                    </a:moveTo>
                    <a:cubicBezTo>
                      <a:pt x="196" y="93"/>
                      <a:pt x="187" y="95"/>
                      <a:pt x="180" y="91"/>
                    </a:cubicBezTo>
                    <a:cubicBezTo>
                      <a:pt x="180" y="95"/>
                      <a:pt x="176" y="97"/>
                      <a:pt x="173" y="99"/>
                    </a:cubicBezTo>
                    <a:cubicBezTo>
                      <a:pt x="187" y="104"/>
                      <a:pt x="196" y="115"/>
                      <a:pt x="210" y="120"/>
                    </a:cubicBezTo>
                    <a:cubicBezTo>
                      <a:pt x="209" y="110"/>
                      <a:pt x="208" y="101"/>
                      <a:pt x="205" y="92"/>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68" name="Freeform 68">
                <a:extLst>
                  <a:ext uri="{FF2B5EF4-FFF2-40B4-BE49-F238E27FC236}">
                    <a16:creationId xmlns:a16="http://schemas.microsoft.com/office/drawing/2014/main" id="{DB25A7F6-7E1F-49E5-BFC9-3AECA0DE8279}"/>
                  </a:ext>
                </a:extLst>
              </p:cNvPr>
              <p:cNvSpPr>
                <a:spLocks/>
              </p:cNvSpPr>
              <p:nvPr/>
            </p:nvSpPr>
            <p:spPr bwMode="auto">
              <a:xfrm rot="16200000">
                <a:off x="8105749" y="3026153"/>
                <a:ext cx="550755" cy="574517"/>
              </a:xfrm>
              <a:custGeom>
                <a:avLst/>
                <a:gdLst>
                  <a:gd name="T0" fmla="*/ 185 w 267"/>
                  <a:gd name="T1" fmla="*/ 135 h 257"/>
                  <a:gd name="T2" fmla="*/ 186 w 267"/>
                  <a:gd name="T3" fmla="*/ 183 h 257"/>
                  <a:gd name="T4" fmla="*/ 151 w 267"/>
                  <a:gd name="T5" fmla="*/ 178 h 257"/>
                  <a:gd name="T6" fmla="*/ 139 w 267"/>
                  <a:gd name="T7" fmla="*/ 141 h 257"/>
                  <a:gd name="T8" fmla="*/ 131 w 267"/>
                  <a:gd name="T9" fmla="*/ 133 h 257"/>
                  <a:gd name="T10" fmla="*/ 94 w 267"/>
                  <a:gd name="T11" fmla="*/ 188 h 257"/>
                  <a:gd name="T12" fmla="*/ 74 w 267"/>
                  <a:gd name="T13" fmla="*/ 240 h 257"/>
                  <a:gd name="T14" fmla="*/ 55 w 267"/>
                  <a:gd name="T15" fmla="*/ 256 h 257"/>
                  <a:gd name="T16" fmla="*/ 55 w 267"/>
                  <a:gd name="T17" fmla="*/ 245 h 257"/>
                  <a:gd name="T18" fmla="*/ 49 w 267"/>
                  <a:gd name="T19" fmla="*/ 179 h 257"/>
                  <a:gd name="T20" fmla="*/ 54 w 267"/>
                  <a:gd name="T21" fmla="*/ 175 h 257"/>
                  <a:gd name="T22" fmla="*/ 88 w 267"/>
                  <a:gd name="T23" fmla="*/ 115 h 257"/>
                  <a:gd name="T24" fmla="*/ 8 w 267"/>
                  <a:gd name="T25" fmla="*/ 62 h 257"/>
                  <a:gd name="T26" fmla="*/ 16 w 267"/>
                  <a:gd name="T27" fmla="*/ 28 h 257"/>
                  <a:gd name="T28" fmla="*/ 73 w 267"/>
                  <a:gd name="T29" fmla="*/ 0 h 257"/>
                  <a:gd name="T30" fmla="*/ 73 w 267"/>
                  <a:gd name="T31" fmla="*/ 5 h 257"/>
                  <a:gd name="T32" fmla="*/ 60 w 267"/>
                  <a:gd name="T33" fmla="*/ 30 h 257"/>
                  <a:gd name="T34" fmla="*/ 67 w 267"/>
                  <a:gd name="T35" fmla="*/ 60 h 257"/>
                  <a:gd name="T36" fmla="*/ 73 w 267"/>
                  <a:gd name="T37" fmla="*/ 61 h 257"/>
                  <a:gd name="T38" fmla="*/ 74 w 267"/>
                  <a:gd name="T39" fmla="*/ 65 h 257"/>
                  <a:gd name="T40" fmla="*/ 109 w 267"/>
                  <a:gd name="T41" fmla="*/ 73 h 257"/>
                  <a:gd name="T42" fmla="*/ 105 w 267"/>
                  <a:gd name="T43" fmla="*/ 55 h 257"/>
                  <a:gd name="T44" fmla="*/ 148 w 267"/>
                  <a:gd name="T45" fmla="*/ 20 h 257"/>
                  <a:gd name="T46" fmla="*/ 147 w 267"/>
                  <a:gd name="T47" fmla="*/ 42 h 257"/>
                  <a:gd name="T48" fmla="*/ 176 w 267"/>
                  <a:gd name="T49" fmla="*/ 93 h 257"/>
                  <a:gd name="T50" fmla="*/ 193 w 267"/>
                  <a:gd name="T51" fmla="*/ 100 h 257"/>
                  <a:gd name="T52" fmla="*/ 201 w 267"/>
                  <a:gd name="T53" fmla="*/ 101 h 257"/>
                  <a:gd name="T54" fmla="*/ 252 w 267"/>
                  <a:gd name="T55" fmla="*/ 111 h 257"/>
                  <a:gd name="T56" fmla="*/ 262 w 267"/>
                  <a:gd name="T57" fmla="*/ 87 h 257"/>
                  <a:gd name="T58" fmla="*/ 254 w 267"/>
                  <a:gd name="T59" fmla="*/ 137 h 257"/>
                  <a:gd name="T60" fmla="*/ 225 w 267"/>
                  <a:gd name="T61" fmla="*/ 143 h 257"/>
                  <a:gd name="T62" fmla="*/ 185 w 267"/>
                  <a:gd name="T63" fmla="*/ 1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7" h="257">
                    <a:moveTo>
                      <a:pt x="185" y="135"/>
                    </a:moveTo>
                    <a:cubicBezTo>
                      <a:pt x="187" y="147"/>
                      <a:pt x="189" y="162"/>
                      <a:pt x="186" y="183"/>
                    </a:cubicBezTo>
                    <a:cubicBezTo>
                      <a:pt x="180" y="194"/>
                      <a:pt x="147" y="199"/>
                      <a:pt x="151" y="178"/>
                    </a:cubicBezTo>
                    <a:cubicBezTo>
                      <a:pt x="143" y="169"/>
                      <a:pt x="143" y="156"/>
                      <a:pt x="139" y="141"/>
                    </a:cubicBezTo>
                    <a:cubicBezTo>
                      <a:pt x="137" y="138"/>
                      <a:pt x="134" y="135"/>
                      <a:pt x="131" y="133"/>
                    </a:cubicBezTo>
                    <a:cubicBezTo>
                      <a:pt x="116" y="145"/>
                      <a:pt x="98" y="168"/>
                      <a:pt x="94" y="188"/>
                    </a:cubicBezTo>
                    <a:cubicBezTo>
                      <a:pt x="90" y="207"/>
                      <a:pt x="80" y="223"/>
                      <a:pt x="74" y="240"/>
                    </a:cubicBezTo>
                    <a:cubicBezTo>
                      <a:pt x="68" y="245"/>
                      <a:pt x="68" y="257"/>
                      <a:pt x="55" y="256"/>
                    </a:cubicBezTo>
                    <a:cubicBezTo>
                      <a:pt x="53" y="254"/>
                      <a:pt x="53" y="247"/>
                      <a:pt x="55" y="245"/>
                    </a:cubicBezTo>
                    <a:cubicBezTo>
                      <a:pt x="45" y="227"/>
                      <a:pt x="42" y="201"/>
                      <a:pt x="49" y="179"/>
                    </a:cubicBezTo>
                    <a:cubicBezTo>
                      <a:pt x="51" y="178"/>
                      <a:pt x="52" y="176"/>
                      <a:pt x="54" y="175"/>
                    </a:cubicBezTo>
                    <a:cubicBezTo>
                      <a:pt x="59" y="148"/>
                      <a:pt x="80" y="138"/>
                      <a:pt x="88" y="115"/>
                    </a:cubicBezTo>
                    <a:cubicBezTo>
                      <a:pt x="53" y="107"/>
                      <a:pt x="10" y="100"/>
                      <a:pt x="8" y="62"/>
                    </a:cubicBezTo>
                    <a:cubicBezTo>
                      <a:pt x="0" y="49"/>
                      <a:pt x="13" y="38"/>
                      <a:pt x="16" y="28"/>
                    </a:cubicBezTo>
                    <a:cubicBezTo>
                      <a:pt x="30" y="13"/>
                      <a:pt x="61" y="16"/>
                      <a:pt x="73" y="0"/>
                    </a:cubicBezTo>
                    <a:cubicBezTo>
                      <a:pt x="73" y="2"/>
                      <a:pt x="67" y="6"/>
                      <a:pt x="73" y="5"/>
                    </a:cubicBezTo>
                    <a:cubicBezTo>
                      <a:pt x="69" y="14"/>
                      <a:pt x="63" y="20"/>
                      <a:pt x="60" y="30"/>
                    </a:cubicBezTo>
                    <a:cubicBezTo>
                      <a:pt x="63" y="41"/>
                      <a:pt x="58" y="53"/>
                      <a:pt x="67" y="60"/>
                    </a:cubicBezTo>
                    <a:cubicBezTo>
                      <a:pt x="68" y="60"/>
                      <a:pt x="72" y="60"/>
                      <a:pt x="73" y="61"/>
                    </a:cubicBezTo>
                    <a:cubicBezTo>
                      <a:pt x="74" y="61"/>
                      <a:pt x="74" y="64"/>
                      <a:pt x="74" y="65"/>
                    </a:cubicBezTo>
                    <a:cubicBezTo>
                      <a:pt x="85" y="70"/>
                      <a:pt x="99" y="72"/>
                      <a:pt x="109" y="73"/>
                    </a:cubicBezTo>
                    <a:cubicBezTo>
                      <a:pt x="109" y="70"/>
                      <a:pt x="107" y="60"/>
                      <a:pt x="105" y="55"/>
                    </a:cubicBezTo>
                    <a:cubicBezTo>
                      <a:pt x="112" y="34"/>
                      <a:pt x="122" y="20"/>
                      <a:pt x="148" y="20"/>
                    </a:cubicBezTo>
                    <a:cubicBezTo>
                      <a:pt x="158" y="25"/>
                      <a:pt x="153" y="37"/>
                      <a:pt x="147" y="42"/>
                    </a:cubicBezTo>
                    <a:cubicBezTo>
                      <a:pt x="155" y="61"/>
                      <a:pt x="161" y="81"/>
                      <a:pt x="176" y="93"/>
                    </a:cubicBezTo>
                    <a:cubicBezTo>
                      <a:pt x="183" y="91"/>
                      <a:pt x="187" y="98"/>
                      <a:pt x="193" y="100"/>
                    </a:cubicBezTo>
                    <a:cubicBezTo>
                      <a:pt x="195" y="101"/>
                      <a:pt x="198" y="100"/>
                      <a:pt x="201" y="101"/>
                    </a:cubicBezTo>
                    <a:cubicBezTo>
                      <a:pt x="215" y="106"/>
                      <a:pt x="233" y="119"/>
                      <a:pt x="252" y="111"/>
                    </a:cubicBezTo>
                    <a:cubicBezTo>
                      <a:pt x="254" y="102"/>
                      <a:pt x="251" y="87"/>
                      <a:pt x="262" y="87"/>
                    </a:cubicBezTo>
                    <a:cubicBezTo>
                      <a:pt x="260" y="108"/>
                      <a:pt x="267" y="123"/>
                      <a:pt x="254" y="137"/>
                    </a:cubicBezTo>
                    <a:cubicBezTo>
                      <a:pt x="246" y="138"/>
                      <a:pt x="235" y="153"/>
                      <a:pt x="225" y="143"/>
                    </a:cubicBezTo>
                    <a:cubicBezTo>
                      <a:pt x="214" y="146"/>
                      <a:pt x="198" y="137"/>
                      <a:pt x="185" y="135"/>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69" name="Freeform 69">
                <a:extLst>
                  <a:ext uri="{FF2B5EF4-FFF2-40B4-BE49-F238E27FC236}">
                    <a16:creationId xmlns:a16="http://schemas.microsoft.com/office/drawing/2014/main" id="{64143C4F-BD93-415A-9411-ACDE4917BC94}"/>
                  </a:ext>
                </a:extLst>
              </p:cNvPr>
              <p:cNvSpPr>
                <a:spLocks/>
              </p:cNvSpPr>
              <p:nvPr/>
            </p:nvSpPr>
            <p:spPr bwMode="auto">
              <a:xfrm rot="16200000">
                <a:off x="6954396" y="3054352"/>
                <a:ext cx="441526" cy="408890"/>
              </a:xfrm>
              <a:custGeom>
                <a:avLst/>
                <a:gdLst>
                  <a:gd name="T0" fmla="*/ 176 w 214"/>
                  <a:gd name="T1" fmla="*/ 134 h 182"/>
                  <a:gd name="T2" fmla="*/ 162 w 214"/>
                  <a:gd name="T3" fmla="*/ 86 h 182"/>
                  <a:gd name="T4" fmla="*/ 149 w 214"/>
                  <a:gd name="T5" fmla="*/ 80 h 182"/>
                  <a:gd name="T6" fmla="*/ 125 w 214"/>
                  <a:gd name="T7" fmla="*/ 56 h 182"/>
                  <a:gd name="T8" fmla="*/ 141 w 214"/>
                  <a:gd name="T9" fmla="*/ 121 h 182"/>
                  <a:gd name="T10" fmla="*/ 127 w 214"/>
                  <a:gd name="T11" fmla="*/ 128 h 182"/>
                  <a:gd name="T12" fmla="*/ 92 w 214"/>
                  <a:gd name="T13" fmla="*/ 92 h 182"/>
                  <a:gd name="T14" fmla="*/ 102 w 214"/>
                  <a:gd name="T15" fmla="*/ 157 h 182"/>
                  <a:gd name="T16" fmla="*/ 90 w 214"/>
                  <a:gd name="T17" fmla="*/ 179 h 182"/>
                  <a:gd name="T18" fmla="*/ 71 w 214"/>
                  <a:gd name="T19" fmla="*/ 171 h 182"/>
                  <a:gd name="T20" fmla="*/ 69 w 214"/>
                  <a:gd name="T21" fmla="*/ 133 h 182"/>
                  <a:gd name="T22" fmla="*/ 56 w 214"/>
                  <a:gd name="T23" fmla="*/ 110 h 182"/>
                  <a:gd name="T24" fmla="*/ 3 w 214"/>
                  <a:gd name="T25" fmla="*/ 73 h 182"/>
                  <a:gd name="T26" fmla="*/ 5 w 214"/>
                  <a:gd name="T27" fmla="*/ 53 h 182"/>
                  <a:gd name="T28" fmla="*/ 52 w 214"/>
                  <a:gd name="T29" fmla="*/ 72 h 182"/>
                  <a:gd name="T30" fmla="*/ 35 w 214"/>
                  <a:gd name="T31" fmla="*/ 21 h 182"/>
                  <a:gd name="T32" fmla="*/ 65 w 214"/>
                  <a:gd name="T33" fmla="*/ 27 h 182"/>
                  <a:gd name="T34" fmla="*/ 117 w 214"/>
                  <a:gd name="T35" fmla="*/ 94 h 182"/>
                  <a:gd name="T36" fmla="*/ 114 w 214"/>
                  <a:gd name="T37" fmla="*/ 38 h 182"/>
                  <a:gd name="T38" fmla="*/ 158 w 214"/>
                  <a:gd name="T39" fmla="*/ 57 h 182"/>
                  <a:gd name="T40" fmla="*/ 155 w 214"/>
                  <a:gd name="T41" fmla="*/ 23 h 182"/>
                  <a:gd name="T42" fmla="*/ 189 w 214"/>
                  <a:gd name="T43" fmla="*/ 5 h 182"/>
                  <a:gd name="T44" fmla="*/ 207 w 214"/>
                  <a:gd name="T45" fmla="*/ 120 h 182"/>
                  <a:gd name="T46" fmla="*/ 196 w 214"/>
                  <a:gd name="T47" fmla="*/ 134 h 182"/>
                  <a:gd name="T48" fmla="*/ 176 w 214"/>
                  <a:gd name="T49" fmla="*/ 13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4" h="182">
                    <a:moveTo>
                      <a:pt x="176" y="134"/>
                    </a:moveTo>
                    <a:cubicBezTo>
                      <a:pt x="171" y="118"/>
                      <a:pt x="164" y="105"/>
                      <a:pt x="162" y="86"/>
                    </a:cubicBezTo>
                    <a:cubicBezTo>
                      <a:pt x="158" y="83"/>
                      <a:pt x="153" y="82"/>
                      <a:pt x="149" y="80"/>
                    </a:cubicBezTo>
                    <a:cubicBezTo>
                      <a:pt x="146" y="67"/>
                      <a:pt x="132" y="64"/>
                      <a:pt x="125" y="56"/>
                    </a:cubicBezTo>
                    <a:cubicBezTo>
                      <a:pt x="128" y="80"/>
                      <a:pt x="136" y="99"/>
                      <a:pt x="141" y="121"/>
                    </a:cubicBezTo>
                    <a:cubicBezTo>
                      <a:pt x="137" y="124"/>
                      <a:pt x="135" y="129"/>
                      <a:pt x="127" y="128"/>
                    </a:cubicBezTo>
                    <a:cubicBezTo>
                      <a:pt x="117" y="114"/>
                      <a:pt x="103" y="105"/>
                      <a:pt x="92" y="92"/>
                    </a:cubicBezTo>
                    <a:cubicBezTo>
                      <a:pt x="91" y="114"/>
                      <a:pt x="104" y="131"/>
                      <a:pt x="102" y="157"/>
                    </a:cubicBezTo>
                    <a:cubicBezTo>
                      <a:pt x="101" y="165"/>
                      <a:pt x="96" y="177"/>
                      <a:pt x="90" y="179"/>
                    </a:cubicBezTo>
                    <a:cubicBezTo>
                      <a:pt x="80" y="182"/>
                      <a:pt x="76" y="175"/>
                      <a:pt x="71" y="171"/>
                    </a:cubicBezTo>
                    <a:cubicBezTo>
                      <a:pt x="74" y="162"/>
                      <a:pt x="70" y="145"/>
                      <a:pt x="69" y="133"/>
                    </a:cubicBezTo>
                    <a:cubicBezTo>
                      <a:pt x="68" y="118"/>
                      <a:pt x="67" y="118"/>
                      <a:pt x="56" y="110"/>
                    </a:cubicBezTo>
                    <a:cubicBezTo>
                      <a:pt x="41" y="97"/>
                      <a:pt x="19" y="83"/>
                      <a:pt x="3" y="73"/>
                    </a:cubicBezTo>
                    <a:cubicBezTo>
                      <a:pt x="5" y="65"/>
                      <a:pt x="0" y="59"/>
                      <a:pt x="5" y="53"/>
                    </a:cubicBezTo>
                    <a:cubicBezTo>
                      <a:pt x="27" y="47"/>
                      <a:pt x="37" y="64"/>
                      <a:pt x="52" y="72"/>
                    </a:cubicBezTo>
                    <a:cubicBezTo>
                      <a:pt x="50" y="52"/>
                      <a:pt x="32" y="43"/>
                      <a:pt x="35" y="21"/>
                    </a:cubicBezTo>
                    <a:cubicBezTo>
                      <a:pt x="48" y="21"/>
                      <a:pt x="58" y="22"/>
                      <a:pt x="65" y="27"/>
                    </a:cubicBezTo>
                    <a:cubicBezTo>
                      <a:pt x="76" y="55"/>
                      <a:pt x="100" y="71"/>
                      <a:pt x="117" y="94"/>
                    </a:cubicBezTo>
                    <a:cubicBezTo>
                      <a:pt x="111" y="79"/>
                      <a:pt x="96" y="51"/>
                      <a:pt x="114" y="38"/>
                    </a:cubicBezTo>
                    <a:cubicBezTo>
                      <a:pt x="137" y="37"/>
                      <a:pt x="143" y="51"/>
                      <a:pt x="158" y="57"/>
                    </a:cubicBezTo>
                    <a:cubicBezTo>
                      <a:pt x="157" y="46"/>
                      <a:pt x="156" y="37"/>
                      <a:pt x="155" y="23"/>
                    </a:cubicBezTo>
                    <a:cubicBezTo>
                      <a:pt x="163" y="14"/>
                      <a:pt x="174" y="0"/>
                      <a:pt x="189" y="5"/>
                    </a:cubicBezTo>
                    <a:cubicBezTo>
                      <a:pt x="180" y="49"/>
                      <a:pt x="214" y="76"/>
                      <a:pt x="207" y="120"/>
                    </a:cubicBezTo>
                    <a:cubicBezTo>
                      <a:pt x="204" y="125"/>
                      <a:pt x="201" y="131"/>
                      <a:pt x="196" y="134"/>
                    </a:cubicBezTo>
                    <a:cubicBezTo>
                      <a:pt x="187" y="132"/>
                      <a:pt x="185" y="135"/>
                      <a:pt x="176" y="134"/>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70" name="Freeform 70">
                <a:extLst>
                  <a:ext uri="{FF2B5EF4-FFF2-40B4-BE49-F238E27FC236}">
                    <a16:creationId xmlns:a16="http://schemas.microsoft.com/office/drawing/2014/main" id="{9A509B1A-FBAC-498B-962E-3A7BD528EA8F}"/>
                  </a:ext>
                </a:extLst>
              </p:cNvPr>
              <p:cNvSpPr>
                <a:spLocks noEditPoints="1"/>
              </p:cNvSpPr>
              <p:nvPr/>
            </p:nvSpPr>
            <p:spPr bwMode="auto">
              <a:xfrm rot="16200000">
                <a:off x="5668838" y="3040726"/>
                <a:ext cx="486840" cy="543462"/>
              </a:xfrm>
              <a:custGeom>
                <a:avLst/>
                <a:gdLst>
                  <a:gd name="T0" fmla="*/ 196 w 236"/>
                  <a:gd name="T1" fmla="*/ 175 h 242"/>
                  <a:gd name="T2" fmla="*/ 199 w 236"/>
                  <a:gd name="T3" fmla="*/ 169 h 242"/>
                  <a:gd name="T4" fmla="*/ 176 w 236"/>
                  <a:gd name="T5" fmla="*/ 100 h 242"/>
                  <a:gd name="T6" fmla="*/ 140 w 236"/>
                  <a:gd name="T7" fmla="*/ 97 h 242"/>
                  <a:gd name="T8" fmla="*/ 146 w 236"/>
                  <a:gd name="T9" fmla="*/ 127 h 242"/>
                  <a:gd name="T10" fmla="*/ 174 w 236"/>
                  <a:gd name="T11" fmla="*/ 133 h 242"/>
                  <a:gd name="T12" fmla="*/ 174 w 236"/>
                  <a:gd name="T13" fmla="*/ 150 h 242"/>
                  <a:gd name="T14" fmla="*/ 148 w 236"/>
                  <a:gd name="T15" fmla="*/ 147 h 242"/>
                  <a:gd name="T16" fmla="*/ 144 w 236"/>
                  <a:gd name="T17" fmla="*/ 174 h 242"/>
                  <a:gd name="T18" fmla="*/ 146 w 236"/>
                  <a:gd name="T19" fmla="*/ 180 h 242"/>
                  <a:gd name="T20" fmla="*/ 142 w 236"/>
                  <a:gd name="T21" fmla="*/ 195 h 242"/>
                  <a:gd name="T22" fmla="*/ 141 w 236"/>
                  <a:gd name="T23" fmla="*/ 210 h 242"/>
                  <a:gd name="T24" fmla="*/ 124 w 236"/>
                  <a:gd name="T25" fmla="*/ 233 h 242"/>
                  <a:gd name="T26" fmla="*/ 111 w 236"/>
                  <a:gd name="T27" fmla="*/ 242 h 242"/>
                  <a:gd name="T28" fmla="*/ 20 w 236"/>
                  <a:gd name="T29" fmla="*/ 202 h 242"/>
                  <a:gd name="T30" fmla="*/ 7 w 236"/>
                  <a:gd name="T31" fmla="*/ 197 h 242"/>
                  <a:gd name="T32" fmla="*/ 0 w 236"/>
                  <a:gd name="T33" fmla="*/ 187 h 242"/>
                  <a:gd name="T34" fmla="*/ 16 w 236"/>
                  <a:gd name="T35" fmla="*/ 163 h 242"/>
                  <a:gd name="T36" fmla="*/ 20 w 236"/>
                  <a:gd name="T37" fmla="*/ 127 h 242"/>
                  <a:gd name="T38" fmla="*/ 19 w 236"/>
                  <a:gd name="T39" fmla="*/ 100 h 242"/>
                  <a:gd name="T40" fmla="*/ 15 w 236"/>
                  <a:gd name="T41" fmla="*/ 84 h 242"/>
                  <a:gd name="T42" fmla="*/ 6 w 236"/>
                  <a:gd name="T43" fmla="*/ 52 h 242"/>
                  <a:gd name="T44" fmla="*/ 13 w 236"/>
                  <a:gd name="T45" fmla="*/ 36 h 242"/>
                  <a:gd name="T46" fmla="*/ 45 w 236"/>
                  <a:gd name="T47" fmla="*/ 16 h 242"/>
                  <a:gd name="T48" fmla="*/ 82 w 236"/>
                  <a:gd name="T49" fmla="*/ 3 h 242"/>
                  <a:gd name="T50" fmla="*/ 122 w 236"/>
                  <a:gd name="T51" fmla="*/ 31 h 242"/>
                  <a:gd name="T52" fmla="*/ 111 w 236"/>
                  <a:gd name="T53" fmla="*/ 35 h 242"/>
                  <a:gd name="T54" fmla="*/ 131 w 236"/>
                  <a:gd name="T55" fmla="*/ 75 h 242"/>
                  <a:gd name="T56" fmla="*/ 171 w 236"/>
                  <a:gd name="T57" fmla="*/ 77 h 242"/>
                  <a:gd name="T58" fmla="*/ 181 w 236"/>
                  <a:gd name="T59" fmla="*/ 51 h 242"/>
                  <a:gd name="T60" fmla="*/ 189 w 236"/>
                  <a:gd name="T61" fmla="*/ 45 h 242"/>
                  <a:gd name="T62" fmla="*/ 203 w 236"/>
                  <a:gd name="T63" fmla="*/ 43 h 242"/>
                  <a:gd name="T64" fmla="*/ 200 w 236"/>
                  <a:gd name="T65" fmla="*/ 77 h 242"/>
                  <a:gd name="T66" fmla="*/ 211 w 236"/>
                  <a:gd name="T67" fmla="*/ 98 h 242"/>
                  <a:gd name="T68" fmla="*/ 236 w 236"/>
                  <a:gd name="T69" fmla="*/ 168 h 242"/>
                  <a:gd name="T70" fmla="*/ 235 w 236"/>
                  <a:gd name="T71" fmla="*/ 175 h 242"/>
                  <a:gd name="T72" fmla="*/ 213 w 236"/>
                  <a:gd name="T73" fmla="*/ 206 h 242"/>
                  <a:gd name="T74" fmla="*/ 196 w 236"/>
                  <a:gd name="T75" fmla="*/ 175 h 242"/>
                  <a:gd name="T76" fmla="*/ 128 w 236"/>
                  <a:gd name="T77" fmla="*/ 147 h 242"/>
                  <a:gd name="T78" fmla="*/ 69 w 236"/>
                  <a:gd name="T79" fmla="*/ 170 h 242"/>
                  <a:gd name="T80" fmla="*/ 126 w 236"/>
                  <a:gd name="T81" fmla="*/ 124 h 242"/>
                  <a:gd name="T82" fmla="*/ 120 w 236"/>
                  <a:gd name="T83" fmla="*/ 102 h 242"/>
                  <a:gd name="T84" fmla="*/ 91 w 236"/>
                  <a:gd name="T85" fmla="*/ 89 h 242"/>
                  <a:gd name="T86" fmla="*/ 53 w 236"/>
                  <a:gd name="T87" fmla="*/ 86 h 242"/>
                  <a:gd name="T88" fmla="*/ 105 w 236"/>
                  <a:gd name="T89" fmla="*/ 74 h 242"/>
                  <a:gd name="T90" fmla="*/ 89 w 236"/>
                  <a:gd name="T91" fmla="*/ 30 h 242"/>
                  <a:gd name="T92" fmla="*/ 39 w 236"/>
                  <a:gd name="T93" fmla="*/ 47 h 242"/>
                  <a:gd name="T94" fmla="*/ 49 w 236"/>
                  <a:gd name="T95" fmla="*/ 168 h 242"/>
                  <a:gd name="T96" fmla="*/ 110 w 236"/>
                  <a:gd name="T97" fmla="*/ 196 h 242"/>
                  <a:gd name="T98" fmla="*/ 128 w 236"/>
                  <a:gd name="T99" fmla="*/ 147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6" h="242">
                    <a:moveTo>
                      <a:pt x="196" y="175"/>
                    </a:moveTo>
                    <a:cubicBezTo>
                      <a:pt x="197" y="172"/>
                      <a:pt x="199" y="172"/>
                      <a:pt x="199" y="169"/>
                    </a:cubicBezTo>
                    <a:cubicBezTo>
                      <a:pt x="192" y="144"/>
                      <a:pt x="185" y="121"/>
                      <a:pt x="176" y="100"/>
                    </a:cubicBezTo>
                    <a:cubicBezTo>
                      <a:pt x="162" y="103"/>
                      <a:pt x="155" y="95"/>
                      <a:pt x="140" y="97"/>
                    </a:cubicBezTo>
                    <a:cubicBezTo>
                      <a:pt x="141" y="108"/>
                      <a:pt x="145" y="116"/>
                      <a:pt x="146" y="127"/>
                    </a:cubicBezTo>
                    <a:cubicBezTo>
                      <a:pt x="153" y="132"/>
                      <a:pt x="165" y="131"/>
                      <a:pt x="174" y="133"/>
                    </a:cubicBezTo>
                    <a:cubicBezTo>
                      <a:pt x="177" y="137"/>
                      <a:pt x="177" y="146"/>
                      <a:pt x="174" y="150"/>
                    </a:cubicBezTo>
                    <a:cubicBezTo>
                      <a:pt x="164" y="155"/>
                      <a:pt x="158" y="149"/>
                      <a:pt x="148" y="147"/>
                    </a:cubicBezTo>
                    <a:cubicBezTo>
                      <a:pt x="148" y="156"/>
                      <a:pt x="144" y="165"/>
                      <a:pt x="144" y="174"/>
                    </a:cubicBezTo>
                    <a:cubicBezTo>
                      <a:pt x="144" y="176"/>
                      <a:pt x="147" y="178"/>
                      <a:pt x="146" y="180"/>
                    </a:cubicBezTo>
                    <a:cubicBezTo>
                      <a:pt x="146" y="185"/>
                      <a:pt x="144" y="190"/>
                      <a:pt x="142" y="195"/>
                    </a:cubicBezTo>
                    <a:cubicBezTo>
                      <a:pt x="141" y="200"/>
                      <a:pt x="142" y="206"/>
                      <a:pt x="141" y="210"/>
                    </a:cubicBezTo>
                    <a:cubicBezTo>
                      <a:pt x="137" y="219"/>
                      <a:pt x="128" y="224"/>
                      <a:pt x="124" y="233"/>
                    </a:cubicBezTo>
                    <a:cubicBezTo>
                      <a:pt x="119" y="235"/>
                      <a:pt x="113" y="237"/>
                      <a:pt x="111" y="242"/>
                    </a:cubicBezTo>
                    <a:cubicBezTo>
                      <a:pt x="71" y="241"/>
                      <a:pt x="60" y="206"/>
                      <a:pt x="20" y="202"/>
                    </a:cubicBezTo>
                    <a:cubicBezTo>
                      <a:pt x="17" y="199"/>
                      <a:pt x="14" y="195"/>
                      <a:pt x="7" y="197"/>
                    </a:cubicBezTo>
                    <a:cubicBezTo>
                      <a:pt x="4" y="194"/>
                      <a:pt x="3" y="190"/>
                      <a:pt x="0" y="187"/>
                    </a:cubicBezTo>
                    <a:cubicBezTo>
                      <a:pt x="5" y="179"/>
                      <a:pt x="8" y="169"/>
                      <a:pt x="16" y="163"/>
                    </a:cubicBezTo>
                    <a:cubicBezTo>
                      <a:pt x="19" y="150"/>
                      <a:pt x="16" y="135"/>
                      <a:pt x="20" y="127"/>
                    </a:cubicBezTo>
                    <a:cubicBezTo>
                      <a:pt x="16" y="120"/>
                      <a:pt x="17" y="108"/>
                      <a:pt x="19" y="100"/>
                    </a:cubicBezTo>
                    <a:cubicBezTo>
                      <a:pt x="15" y="95"/>
                      <a:pt x="16" y="91"/>
                      <a:pt x="15" y="84"/>
                    </a:cubicBezTo>
                    <a:cubicBezTo>
                      <a:pt x="12" y="73"/>
                      <a:pt x="4" y="64"/>
                      <a:pt x="6" y="52"/>
                    </a:cubicBezTo>
                    <a:cubicBezTo>
                      <a:pt x="6" y="50"/>
                      <a:pt x="10" y="40"/>
                      <a:pt x="13" y="36"/>
                    </a:cubicBezTo>
                    <a:cubicBezTo>
                      <a:pt x="18" y="29"/>
                      <a:pt x="31" y="22"/>
                      <a:pt x="45" y="16"/>
                    </a:cubicBezTo>
                    <a:cubicBezTo>
                      <a:pt x="58" y="11"/>
                      <a:pt x="73" y="4"/>
                      <a:pt x="82" y="3"/>
                    </a:cubicBezTo>
                    <a:cubicBezTo>
                      <a:pt x="100" y="0"/>
                      <a:pt x="126" y="13"/>
                      <a:pt x="122" y="31"/>
                    </a:cubicBezTo>
                    <a:cubicBezTo>
                      <a:pt x="119" y="34"/>
                      <a:pt x="115" y="34"/>
                      <a:pt x="111" y="35"/>
                    </a:cubicBezTo>
                    <a:cubicBezTo>
                      <a:pt x="114" y="52"/>
                      <a:pt x="124" y="62"/>
                      <a:pt x="131" y="75"/>
                    </a:cubicBezTo>
                    <a:cubicBezTo>
                      <a:pt x="143" y="74"/>
                      <a:pt x="162" y="83"/>
                      <a:pt x="171" y="77"/>
                    </a:cubicBezTo>
                    <a:cubicBezTo>
                      <a:pt x="178" y="72"/>
                      <a:pt x="175" y="58"/>
                      <a:pt x="181" y="51"/>
                    </a:cubicBezTo>
                    <a:cubicBezTo>
                      <a:pt x="180" y="52"/>
                      <a:pt x="189" y="45"/>
                      <a:pt x="189" y="45"/>
                    </a:cubicBezTo>
                    <a:cubicBezTo>
                      <a:pt x="193" y="43"/>
                      <a:pt x="198" y="43"/>
                      <a:pt x="203" y="43"/>
                    </a:cubicBezTo>
                    <a:cubicBezTo>
                      <a:pt x="206" y="56"/>
                      <a:pt x="195" y="62"/>
                      <a:pt x="200" y="77"/>
                    </a:cubicBezTo>
                    <a:cubicBezTo>
                      <a:pt x="202" y="83"/>
                      <a:pt x="207" y="89"/>
                      <a:pt x="211" y="98"/>
                    </a:cubicBezTo>
                    <a:cubicBezTo>
                      <a:pt x="218" y="118"/>
                      <a:pt x="229" y="149"/>
                      <a:pt x="236" y="168"/>
                    </a:cubicBezTo>
                    <a:cubicBezTo>
                      <a:pt x="236" y="169"/>
                      <a:pt x="235" y="173"/>
                      <a:pt x="235" y="175"/>
                    </a:cubicBezTo>
                    <a:cubicBezTo>
                      <a:pt x="232" y="187"/>
                      <a:pt x="224" y="208"/>
                      <a:pt x="213" y="206"/>
                    </a:cubicBezTo>
                    <a:cubicBezTo>
                      <a:pt x="201" y="205"/>
                      <a:pt x="205" y="182"/>
                      <a:pt x="196" y="175"/>
                    </a:cubicBezTo>
                    <a:close/>
                    <a:moveTo>
                      <a:pt x="128" y="147"/>
                    </a:moveTo>
                    <a:cubicBezTo>
                      <a:pt x="95" y="141"/>
                      <a:pt x="93" y="169"/>
                      <a:pt x="69" y="170"/>
                    </a:cubicBezTo>
                    <a:cubicBezTo>
                      <a:pt x="56" y="133"/>
                      <a:pt x="95" y="119"/>
                      <a:pt x="126" y="124"/>
                    </a:cubicBezTo>
                    <a:cubicBezTo>
                      <a:pt x="127" y="114"/>
                      <a:pt x="122" y="110"/>
                      <a:pt x="120" y="102"/>
                    </a:cubicBezTo>
                    <a:cubicBezTo>
                      <a:pt x="111" y="98"/>
                      <a:pt x="103" y="90"/>
                      <a:pt x="91" y="89"/>
                    </a:cubicBezTo>
                    <a:cubicBezTo>
                      <a:pt x="79" y="88"/>
                      <a:pt x="64" y="95"/>
                      <a:pt x="53" y="86"/>
                    </a:cubicBezTo>
                    <a:cubicBezTo>
                      <a:pt x="52" y="64"/>
                      <a:pt x="87" y="70"/>
                      <a:pt x="105" y="74"/>
                    </a:cubicBezTo>
                    <a:cubicBezTo>
                      <a:pt x="100" y="58"/>
                      <a:pt x="94" y="46"/>
                      <a:pt x="89" y="30"/>
                    </a:cubicBezTo>
                    <a:cubicBezTo>
                      <a:pt x="68" y="31"/>
                      <a:pt x="51" y="37"/>
                      <a:pt x="39" y="47"/>
                    </a:cubicBezTo>
                    <a:cubicBezTo>
                      <a:pt x="40" y="90"/>
                      <a:pt x="53" y="131"/>
                      <a:pt x="49" y="168"/>
                    </a:cubicBezTo>
                    <a:cubicBezTo>
                      <a:pt x="67" y="180"/>
                      <a:pt x="86" y="190"/>
                      <a:pt x="110" y="196"/>
                    </a:cubicBezTo>
                    <a:cubicBezTo>
                      <a:pt x="121" y="185"/>
                      <a:pt x="131" y="165"/>
                      <a:pt x="128" y="147"/>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71" name="Freeform 72">
                <a:extLst>
                  <a:ext uri="{FF2B5EF4-FFF2-40B4-BE49-F238E27FC236}">
                    <a16:creationId xmlns:a16="http://schemas.microsoft.com/office/drawing/2014/main" id="{9FCDC160-3071-4B34-A6C4-B09911FC4040}"/>
                  </a:ext>
                </a:extLst>
              </p:cNvPr>
              <p:cNvSpPr>
                <a:spLocks/>
              </p:cNvSpPr>
              <p:nvPr/>
            </p:nvSpPr>
            <p:spPr bwMode="auto">
              <a:xfrm rot="16200000">
                <a:off x="6923315" y="3199769"/>
                <a:ext cx="410522" cy="388187"/>
              </a:xfrm>
              <a:custGeom>
                <a:avLst/>
                <a:gdLst>
                  <a:gd name="T0" fmla="*/ 63 w 199"/>
                  <a:gd name="T1" fmla="*/ 137 h 174"/>
                  <a:gd name="T2" fmla="*/ 114 w 199"/>
                  <a:gd name="T3" fmla="*/ 142 h 174"/>
                  <a:gd name="T4" fmla="*/ 108 w 199"/>
                  <a:gd name="T5" fmla="*/ 159 h 174"/>
                  <a:gd name="T6" fmla="*/ 67 w 199"/>
                  <a:gd name="T7" fmla="*/ 162 h 174"/>
                  <a:gd name="T8" fmla="*/ 56 w 199"/>
                  <a:gd name="T9" fmla="*/ 159 h 174"/>
                  <a:gd name="T10" fmla="*/ 37 w 199"/>
                  <a:gd name="T11" fmla="*/ 174 h 174"/>
                  <a:gd name="T12" fmla="*/ 19 w 199"/>
                  <a:gd name="T13" fmla="*/ 150 h 174"/>
                  <a:gd name="T14" fmla="*/ 13 w 199"/>
                  <a:gd name="T15" fmla="*/ 139 h 174"/>
                  <a:gd name="T16" fmla="*/ 19 w 199"/>
                  <a:gd name="T17" fmla="*/ 106 h 174"/>
                  <a:gd name="T18" fmla="*/ 27 w 199"/>
                  <a:gd name="T19" fmla="*/ 18 h 174"/>
                  <a:gd name="T20" fmla="*/ 94 w 199"/>
                  <a:gd name="T21" fmla="*/ 2 h 174"/>
                  <a:gd name="T22" fmla="*/ 158 w 199"/>
                  <a:gd name="T23" fmla="*/ 6 h 174"/>
                  <a:gd name="T24" fmla="*/ 197 w 199"/>
                  <a:gd name="T25" fmla="*/ 14 h 174"/>
                  <a:gd name="T26" fmla="*/ 175 w 199"/>
                  <a:gd name="T27" fmla="*/ 28 h 174"/>
                  <a:gd name="T28" fmla="*/ 76 w 199"/>
                  <a:gd name="T29" fmla="*/ 31 h 174"/>
                  <a:gd name="T30" fmla="*/ 52 w 199"/>
                  <a:gd name="T31" fmla="*/ 50 h 174"/>
                  <a:gd name="T32" fmla="*/ 63 w 199"/>
                  <a:gd name="T33" fmla="*/ 103 h 174"/>
                  <a:gd name="T34" fmla="*/ 65 w 199"/>
                  <a:gd name="T35" fmla="*/ 114 h 174"/>
                  <a:gd name="T36" fmla="*/ 63 w 199"/>
                  <a:gd name="T37" fmla="*/ 13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 h="174">
                    <a:moveTo>
                      <a:pt x="63" y="137"/>
                    </a:moveTo>
                    <a:cubicBezTo>
                      <a:pt x="78" y="144"/>
                      <a:pt x="101" y="133"/>
                      <a:pt x="114" y="142"/>
                    </a:cubicBezTo>
                    <a:cubicBezTo>
                      <a:pt x="118" y="152"/>
                      <a:pt x="110" y="152"/>
                      <a:pt x="108" y="159"/>
                    </a:cubicBezTo>
                    <a:cubicBezTo>
                      <a:pt x="95" y="160"/>
                      <a:pt x="80" y="163"/>
                      <a:pt x="67" y="162"/>
                    </a:cubicBezTo>
                    <a:cubicBezTo>
                      <a:pt x="64" y="162"/>
                      <a:pt x="60" y="159"/>
                      <a:pt x="56" y="159"/>
                    </a:cubicBezTo>
                    <a:cubicBezTo>
                      <a:pt x="47" y="160"/>
                      <a:pt x="46" y="172"/>
                      <a:pt x="37" y="174"/>
                    </a:cubicBezTo>
                    <a:cubicBezTo>
                      <a:pt x="26" y="171"/>
                      <a:pt x="14" y="162"/>
                      <a:pt x="19" y="150"/>
                    </a:cubicBezTo>
                    <a:cubicBezTo>
                      <a:pt x="15" y="151"/>
                      <a:pt x="16" y="141"/>
                      <a:pt x="13" y="139"/>
                    </a:cubicBezTo>
                    <a:cubicBezTo>
                      <a:pt x="23" y="133"/>
                      <a:pt x="12" y="115"/>
                      <a:pt x="19" y="106"/>
                    </a:cubicBezTo>
                    <a:cubicBezTo>
                      <a:pt x="16" y="74"/>
                      <a:pt x="0" y="36"/>
                      <a:pt x="27" y="18"/>
                    </a:cubicBezTo>
                    <a:cubicBezTo>
                      <a:pt x="46" y="12"/>
                      <a:pt x="68" y="3"/>
                      <a:pt x="94" y="2"/>
                    </a:cubicBezTo>
                    <a:cubicBezTo>
                      <a:pt x="116" y="0"/>
                      <a:pt x="138" y="4"/>
                      <a:pt x="158" y="6"/>
                    </a:cubicBezTo>
                    <a:cubicBezTo>
                      <a:pt x="172" y="6"/>
                      <a:pt x="195" y="2"/>
                      <a:pt x="197" y="14"/>
                    </a:cubicBezTo>
                    <a:cubicBezTo>
                      <a:pt x="199" y="25"/>
                      <a:pt x="188" y="28"/>
                      <a:pt x="175" y="28"/>
                    </a:cubicBezTo>
                    <a:cubicBezTo>
                      <a:pt x="148" y="26"/>
                      <a:pt x="95" y="16"/>
                      <a:pt x="76" y="31"/>
                    </a:cubicBezTo>
                    <a:cubicBezTo>
                      <a:pt x="63" y="25"/>
                      <a:pt x="59" y="43"/>
                      <a:pt x="52" y="50"/>
                    </a:cubicBezTo>
                    <a:cubicBezTo>
                      <a:pt x="53" y="68"/>
                      <a:pt x="60" y="87"/>
                      <a:pt x="63" y="103"/>
                    </a:cubicBezTo>
                    <a:cubicBezTo>
                      <a:pt x="63" y="108"/>
                      <a:pt x="63" y="109"/>
                      <a:pt x="65" y="114"/>
                    </a:cubicBezTo>
                    <a:cubicBezTo>
                      <a:pt x="67" y="124"/>
                      <a:pt x="63" y="127"/>
                      <a:pt x="63" y="137"/>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72" name="Freeform 74">
                <a:extLst>
                  <a:ext uri="{FF2B5EF4-FFF2-40B4-BE49-F238E27FC236}">
                    <a16:creationId xmlns:a16="http://schemas.microsoft.com/office/drawing/2014/main" id="{6D3F8817-9A86-4A79-996A-B46B92FB168B}"/>
                  </a:ext>
                </a:extLst>
              </p:cNvPr>
              <p:cNvSpPr>
                <a:spLocks/>
              </p:cNvSpPr>
              <p:nvPr/>
            </p:nvSpPr>
            <p:spPr bwMode="auto">
              <a:xfrm rot="16200000">
                <a:off x="8934115" y="3221992"/>
                <a:ext cx="400188" cy="383011"/>
              </a:xfrm>
              <a:custGeom>
                <a:avLst/>
                <a:gdLst>
                  <a:gd name="T0" fmla="*/ 145 w 194"/>
                  <a:gd name="T1" fmla="*/ 101 h 172"/>
                  <a:gd name="T2" fmla="*/ 132 w 194"/>
                  <a:gd name="T3" fmla="*/ 170 h 172"/>
                  <a:gd name="T4" fmla="*/ 125 w 194"/>
                  <a:gd name="T5" fmla="*/ 172 h 172"/>
                  <a:gd name="T6" fmla="*/ 112 w 194"/>
                  <a:gd name="T7" fmla="*/ 104 h 172"/>
                  <a:gd name="T8" fmla="*/ 5 w 194"/>
                  <a:gd name="T9" fmla="*/ 77 h 172"/>
                  <a:gd name="T10" fmla="*/ 1 w 194"/>
                  <a:gd name="T11" fmla="*/ 58 h 172"/>
                  <a:gd name="T12" fmla="*/ 73 w 194"/>
                  <a:gd name="T13" fmla="*/ 34 h 172"/>
                  <a:gd name="T14" fmla="*/ 80 w 194"/>
                  <a:gd name="T15" fmla="*/ 38 h 172"/>
                  <a:gd name="T16" fmla="*/ 72 w 194"/>
                  <a:gd name="T17" fmla="*/ 42 h 172"/>
                  <a:gd name="T18" fmla="*/ 62 w 194"/>
                  <a:gd name="T19" fmla="*/ 59 h 172"/>
                  <a:gd name="T20" fmla="*/ 103 w 194"/>
                  <a:gd name="T21" fmla="*/ 75 h 172"/>
                  <a:gd name="T22" fmla="*/ 92 w 194"/>
                  <a:gd name="T23" fmla="*/ 30 h 172"/>
                  <a:gd name="T24" fmla="*/ 91 w 194"/>
                  <a:gd name="T25" fmla="*/ 20 h 172"/>
                  <a:gd name="T26" fmla="*/ 111 w 194"/>
                  <a:gd name="T27" fmla="*/ 0 h 172"/>
                  <a:gd name="T28" fmla="*/ 130 w 194"/>
                  <a:gd name="T29" fmla="*/ 9 h 172"/>
                  <a:gd name="T30" fmla="*/ 128 w 194"/>
                  <a:gd name="T31" fmla="*/ 27 h 172"/>
                  <a:gd name="T32" fmla="*/ 133 w 194"/>
                  <a:gd name="T33" fmla="*/ 55 h 172"/>
                  <a:gd name="T34" fmla="*/ 139 w 194"/>
                  <a:gd name="T35" fmla="*/ 71 h 172"/>
                  <a:gd name="T36" fmla="*/ 176 w 194"/>
                  <a:gd name="T37" fmla="*/ 94 h 172"/>
                  <a:gd name="T38" fmla="*/ 153 w 194"/>
                  <a:gd name="T39" fmla="*/ 29 h 172"/>
                  <a:gd name="T40" fmla="*/ 147 w 194"/>
                  <a:gd name="T41" fmla="*/ 3 h 172"/>
                  <a:gd name="T42" fmla="*/ 156 w 194"/>
                  <a:gd name="T43" fmla="*/ 3 h 172"/>
                  <a:gd name="T44" fmla="*/ 159 w 194"/>
                  <a:gd name="T45" fmla="*/ 14 h 172"/>
                  <a:gd name="T46" fmla="*/ 191 w 194"/>
                  <a:gd name="T47" fmla="*/ 89 h 172"/>
                  <a:gd name="T48" fmla="*/ 187 w 194"/>
                  <a:gd name="T49" fmla="*/ 121 h 172"/>
                  <a:gd name="T50" fmla="*/ 177 w 194"/>
                  <a:gd name="T51" fmla="*/ 122 h 172"/>
                  <a:gd name="T52" fmla="*/ 168 w 194"/>
                  <a:gd name="T53" fmla="*/ 115 h 172"/>
                  <a:gd name="T54" fmla="*/ 145 w 194"/>
                  <a:gd name="T55" fmla="*/ 10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4" h="172">
                    <a:moveTo>
                      <a:pt x="145" y="101"/>
                    </a:moveTo>
                    <a:cubicBezTo>
                      <a:pt x="144" y="119"/>
                      <a:pt x="148" y="157"/>
                      <a:pt x="132" y="170"/>
                    </a:cubicBezTo>
                    <a:cubicBezTo>
                      <a:pt x="127" y="169"/>
                      <a:pt x="128" y="168"/>
                      <a:pt x="125" y="172"/>
                    </a:cubicBezTo>
                    <a:cubicBezTo>
                      <a:pt x="105" y="164"/>
                      <a:pt x="116" y="129"/>
                      <a:pt x="112" y="104"/>
                    </a:cubicBezTo>
                    <a:cubicBezTo>
                      <a:pt x="78" y="94"/>
                      <a:pt x="30" y="97"/>
                      <a:pt x="5" y="77"/>
                    </a:cubicBezTo>
                    <a:cubicBezTo>
                      <a:pt x="3" y="72"/>
                      <a:pt x="0" y="67"/>
                      <a:pt x="1" y="58"/>
                    </a:cubicBezTo>
                    <a:cubicBezTo>
                      <a:pt x="19" y="44"/>
                      <a:pt x="41" y="28"/>
                      <a:pt x="73" y="34"/>
                    </a:cubicBezTo>
                    <a:cubicBezTo>
                      <a:pt x="75" y="35"/>
                      <a:pt x="74" y="40"/>
                      <a:pt x="80" y="38"/>
                    </a:cubicBezTo>
                    <a:cubicBezTo>
                      <a:pt x="79" y="41"/>
                      <a:pt x="75" y="41"/>
                      <a:pt x="72" y="42"/>
                    </a:cubicBezTo>
                    <a:cubicBezTo>
                      <a:pt x="75" y="48"/>
                      <a:pt x="64" y="52"/>
                      <a:pt x="62" y="59"/>
                    </a:cubicBezTo>
                    <a:cubicBezTo>
                      <a:pt x="74" y="66"/>
                      <a:pt x="88" y="71"/>
                      <a:pt x="103" y="75"/>
                    </a:cubicBezTo>
                    <a:cubicBezTo>
                      <a:pt x="106" y="61"/>
                      <a:pt x="98" y="42"/>
                      <a:pt x="92" y="30"/>
                    </a:cubicBezTo>
                    <a:cubicBezTo>
                      <a:pt x="94" y="25"/>
                      <a:pt x="92" y="25"/>
                      <a:pt x="91" y="20"/>
                    </a:cubicBezTo>
                    <a:cubicBezTo>
                      <a:pt x="94" y="9"/>
                      <a:pt x="104" y="6"/>
                      <a:pt x="111" y="0"/>
                    </a:cubicBezTo>
                    <a:cubicBezTo>
                      <a:pt x="118" y="2"/>
                      <a:pt x="126" y="4"/>
                      <a:pt x="130" y="9"/>
                    </a:cubicBezTo>
                    <a:cubicBezTo>
                      <a:pt x="135" y="16"/>
                      <a:pt x="129" y="22"/>
                      <a:pt x="128" y="27"/>
                    </a:cubicBezTo>
                    <a:cubicBezTo>
                      <a:pt x="128" y="30"/>
                      <a:pt x="132" y="49"/>
                      <a:pt x="133" y="55"/>
                    </a:cubicBezTo>
                    <a:cubicBezTo>
                      <a:pt x="134" y="60"/>
                      <a:pt x="139" y="65"/>
                      <a:pt x="139" y="71"/>
                    </a:cubicBezTo>
                    <a:cubicBezTo>
                      <a:pt x="160" y="66"/>
                      <a:pt x="161" y="89"/>
                      <a:pt x="176" y="94"/>
                    </a:cubicBezTo>
                    <a:cubicBezTo>
                      <a:pt x="169" y="76"/>
                      <a:pt x="164" y="48"/>
                      <a:pt x="153" y="29"/>
                    </a:cubicBezTo>
                    <a:cubicBezTo>
                      <a:pt x="149" y="22"/>
                      <a:pt x="139" y="15"/>
                      <a:pt x="147" y="3"/>
                    </a:cubicBezTo>
                    <a:cubicBezTo>
                      <a:pt x="152" y="4"/>
                      <a:pt x="153" y="2"/>
                      <a:pt x="156" y="3"/>
                    </a:cubicBezTo>
                    <a:cubicBezTo>
                      <a:pt x="158" y="6"/>
                      <a:pt x="158" y="11"/>
                      <a:pt x="159" y="14"/>
                    </a:cubicBezTo>
                    <a:cubicBezTo>
                      <a:pt x="168" y="29"/>
                      <a:pt x="185" y="67"/>
                      <a:pt x="191" y="89"/>
                    </a:cubicBezTo>
                    <a:cubicBezTo>
                      <a:pt x="194" y="102"/>
                      <a:pt x="194" y="115"/>
                      <a:pt x="187" y="121"/>
                    </a:cubicBezTo>
                    <a:cubicBezTo>
                      <a:pt x="183" y="119"/>
                      <a:pt x="181" y="123"/>
                      <a:pt x="177" y="122"/>
                    </a:cubicBezTo>
                    <a:cubicBezTo>
                      <a:pt x="173" y="122"/>
                      <a:pt x="171" y="117"/>
                      <a:pt x="168" y="115"/>
                    </a:cubicBezTo>
                    <a:cubicBezTo>
                      <a:pt x="160" y="110"/>
                      <a:pt x="151" y="106"/>
                      <a:pt x="145" y="101"/>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73" name="Freeform 75">
                <a:extLst>
                  <a:ext uri="{FF2B5EF4-FFF2-40B4-BE49-F238E27FC236}">
                    <a16:creationId xmlns:a16="http://schemas.microsoft.com/office/drawing/2014/main" id="{EBC5FBE9-5D68-48AD-A3CE-FC19FF82D286}"/>
                  </a:ext>
                </a:extLst>
              </p:cNvPr>
              <p:cNvSpPr>
                <a:spLocks/>
              </p:cNvSpPr>
              <p:nvPr/>
            </p:nvSpPr>
            <p:spPr bwMode="auto">
              <a:xfrm rot="16200000">
                <a:off x="7653098" y="3314619"/>
                <a:ext cx="400188" cy="222561"/>
              </a:xfrm>
              <a:custGeom>
                <a:avLst/>
                <a:gdLst>
                  <a:gd name="T0" fmla="*/ 151 w 194"/>
                  <a:gd name="T1" fmla="*/ 45 h 99"/>
                  <a:gd name="T2" fmla="*/ 139 w 194"/>
                  <a:gd name="T3" fmla="*/ 91 h 99"/>
                  <a:gd name="T4" fmla="*/ 118 w 194"/>
                  <a:gd name="T5" fmla="*/ 99 h 99"/>
                  <a:gd name="T6" fmla="*/ 3 w 194"/>
                  <a:gd name="T7" fmla="*/ 78 h 99"/>
                  <a:gd name="T8" fmla="*/ 4 w 194"/>
                  <a:gd name="T9" fmla="*/ 56 h 99"/>
                  <a:gd name="T10" fmla="*/ 59 w 194"/>
                  <a:gd name="T11" fmla="*/ 23 h 99"/>
                  <a:gd name="T12" fmla="*/ 51 w 194"/>
                  <a:gd name="T13" fmla="*/ 7 h 99"/>
                  <a:gd name="T14" fmla="*/ 72 w 194"/>
                  <a:gd name="T15" fmla="*/ 16 h 99"/>
                  <a:gd name="T16" fmla="*/ 84 w 194"/>
                  <a:gd name="T17" fmla="*/ 2 h 99"/>
                  <a:gd name="T18" fmla="*/ 95 w 194"/>
                  <a:gd name="T19" fmla="*/ 39 h 99"/>
                  <a:gd name="T20" fmla="*/ 62 w 194"/>
                  <a:gd name="T21" fmla="*/ 33 h 99"/>
                  <a:gd name="T22" fmla="*/ 42 w 194"/>
                  <a:gd name="T23" fmla="*/ 58 h 99"/>
                  <a:gd name="T24" fmla="*/ 127 w 194"/>
                  <a:gd name="T25" fmla="*/ 71 h 99"/>
                  <a:gd name="T26" fmla="*/ 106 w 194"/>
                  <a:gd name="T27" fmla="*/ 28 h 99"/>
                  <a:gd name="T28" fmla="*/ 124 w 194"/>
                  <a:gd name="T29" fmla="*/ 3 h 99"/>
                  <a:gd name="T30" fmla="*/ 183 w 194"/>
                  <a:gd name="T31" fmla="*/ 27 h 99"/>
                  <a:gd name="T32" fmla="*/ 180 w 194"/>
                  <a:gd name="T33" fmla="*/ 53 h 99"/>
                  <a:gd name="T34" fmla="*/ 151 w 194"/>
                  <a:gd name="T35" fmla="*/ 4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4" h="99">
                    <a:moveTo>
                      <a:pt x="151" y="45"/>
                    </a:moveTo>
                    <a:cubicBezTo>
                      <a:pt x="154" y="65"/>
                      <a:pt x="154" y="83"/>
                      <a:pt x="139" y="91"/>
                    </a:cubicBezTo>
                    <a:cubicBezTo>
                      <a:pt x="132" y="94"/>
                      <a:pt x="124" y="93"/>
                      <a:pt x="118" y="99"/>
                    </a:cubicBezTo>
                    <a:cubicBezTo>
                      <a:pt x="77" y="97"/>
                      <a:pt x="31" y="94"/>
                      <a:pt x="3" y="78"/>
                    </a:cubicBezTo>
                    <a:cubicBezTo>
                      <a:pt x="3" y="70"/>
                      <a:pt x="0" y="62"/>
                      <a:pt x="4" y="56"/>
                    </a:cubicBezTo>
                    <a:cubicBezTo>
                      <a:pt x="20" y="46"/>
                      <a:pt x="41" y="34"/>
                      <a:pt x="59" y="23"/>
                    </a:cubicBezTo>
                    <a:cubicBezTo>
                      <a:pt x="58" y="16"/>
                      <a:pt x="52" y="14"/>
                      <a:pt x="51" y="7"/>
                    </a:cubicBezTo>
                    <a:cubicBezTo>
                      <a:pt x="61" y="7"/>
                      <a:pt x="64" y="13"/>
                      <a:pt x="72" y="16"/>
                    </a:cubicBezTo>
                    <a:cubicBezTo>
                      <a:pt x="75" y="11"/>
                      <a:pt x="80" y="7"/>
                      <a:pt x="84" y="2"/>
                    </a:cubicBezTo>
                    <a:cubicBezTo>
                      <a:pt x="100" y="6"/>
                      <a:pt x="110" y="30"/>
                      <a:pt x="95" y="39"/>
                    </a:cubicBezTo>
                    <a:cubicBezTo>
                      <a:pt x="87" y="44"/>
                      <a:pt x="63" y="49"/>
                      <a:pt x="62" y="33"/>
                    </a:cubicBezTo>
                    <a:cubicBezTo>
                      <a:pt x="53" y="39"/>
                      <a:pt x="47" y="48"/>
                      <a:pt x="42" y="58"/>
                    </a:cubicBezTo>
                    <a:cubicBezTo>
                      <a:pt x="57" y="75"/>
                      <a:pt x="102" y="82"/>
                      <a:pt x="127" y="71"/>
                    </a:cubicBezTo>
                    <a:cubicBezTo>
                      <a:pt x="135" y="52"/>
                      <a:pt x="117" y="38"/>
                      <a:pt x="106" y="28"/>
                    </a:cubicBezTo>
                    <a:cubicBezTo>
                      <a:pt x="105" y="13"/>
                      <a:pt x="114" y="4"/>
                      <a:pt x="124" y="3"/>
                    </a:cubicBezTo>
                    <a:cubicBezTo>
                      <a:pt x="145" y="0"/>
                      <a:pt x="157" y="32"/>
                      <a:pt x="183" y="27"/>
                    </a:cubicBezTo>
                    <a:cubicBezTo>
                      <a:pt x="194" y="28"/>
                      <a:pt x="188" y="50"/>
                      <a:pt x="180" y="53"/>
                    </a:cubicBezTo>
                    <a:cubicBezTo>
                      <a:pt x="170" y="56"/>
                      <a:pt x="161" y="47"/>
                      <a:pt x="151" y="45"/>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sp>
            <p:nvSpPr>
              <p:cNvPr id="74" name="Freeform 117">
                <a:extLst>
                  <a:ext uri="{FF2B5EF4-FFF2-40B4-BE49-F238E27FC236}">
                    <a16:creationId xmlns:a16="http://schemas.microsoft.com/office/drawing/2014/main" id="{6BF9B0A3-D260-45BA-8208-37FAC198785C}"/>
                  </a:ext>
                </a:extLst>
              </p:cNvPr>
              <p:cNvSpPr>
                <a:spLocks/>
              </p:cNvSpPr>
              <p:nvPr/>
            </p:nvSpPr>
            <p:spPr bwMode="auto">
              <a:xfrm rot="16200000">
                <a:off x="8905639" y="2896221"/>
                <a:ext cx="389853" cy="615923"/>
              </a:xfrm>
              <a:custGeom>
                <a:avLst/>
                <a:gdLst>
                  <a:gd name="T0" fmla="*/ 99 w 189"/>
                  <a:gd name="T1" fmla="*/ 274 h 274"/>
                  <a:gd name="T2" fmla="*/ 87 w 189"/>
                  <a:gd name="T3" fmla="*/ 274 h 274"/>
                  <a:gd name="T4" fmla="*/ 66 w 189"/>
                  <a:gd name="T5" fmla="*/ 233 h 274"/>
                  <a:gd name="T6" fmla="*/ 76 w 189"/>
                  <a:gd name="T7" fmla="*/ 210 h 274"/>
                  <a:gd name="T8" fmla="*/ 94 w 189"/>
                  <a:gd name="T9" fmla="*/ 218 h 274"/>
                  <a:gd name="T10" fmla="*/ 65 w 189"/>
                  <a:gd name="T11" fmla="*/ 51 h 274"/>
                  <a:gd name="T12" fmla="*/ 0 w 189"/>
                  <a:gd name="T13" fmla="*/ 24 h 274"/>
                  <a:gd name="T14" fmla="*/ 10 w 189"/>
                  <a:gd name="T15" fmla="*/ 4 h 274"/>
                  <a:gd name="T16" fmla="*/ 47 w 189"/>
                  <a:gd name="T17" fmla="*/ 15 h 274"/>
                  <a:gd name="T18" fmla="*/ 69 w 189"/>
                  <a:gd name="T19" fmla="*/ 25 h 274"/>
                  <a:gd name="T20" fmla="*/ 100 w 189"/>
                  <a:gd name="T21" fmla="*/ 42 h 274"/>
                  <a:gd name="T22" fmla="*/ 90 w 189"/>
                  <a:gd name="T23" fmla="*/ 56 h 274"/>
                  <a:gd name="T24" fmla="*/ 109 w 189"/>
                  <a:gd name="T25" fmla="*/ 103 h 274"/>
                  <a:gd name="T26" fmla="*/ 113 w 189"/>
                  <a:gd name="T27" fmla="*/ 118 h 274"/>
                  <a:gd name="T28" fmla="*/ 143 w 189"/>
                  <a:gd name="T29" fmla="*/ 147 h 274"/>
                  <a:gd name="T30" fmla="*/ 177 w 189"/>
                  <a:gd name="T31" fmla="*/ 167 h 274"/>
                  <a:gd name="T32" fmla="*/ 176 w 189"/>
                  <a:gd name="T33" fmla="*/ 153 h 274"/>
                  <a:gd name="T34" fmla="*/ 150 w 189"/>
                  <a:gd name="T35" fmla="*/ 136 h 274"/>
                  <a:gd name="T36" fmla="*/ 161 w 189"/>
                  <a:gd name="T37" fmla="*/ 109 h 274"/>
                  <a:gd name="T38" fmla="*/ 143 w 189"/>
                  <a:gd name="T39" fmla="*/ 93 h 274"/>
                  <a:gd name="T40" fmla="*/ 126 w 189"/>
                  <a:gd name="T41" fmla="*/ 91 h 274"/>
                  <a:gd name="T42" fmla="*/ 126 w 189"/>
                  <a:gd name="T43" fmla="*/ 73 h 274"/>
                  <a:gd name="T44" fmla="*/ 162 w 189"/>
                  <a:gd name="T45" fmla="*/ 62 h 274"/>
                  <a:gd name="T46" fmla="*/ 174 w 189"/>
                  <a:gd name="T47" fmla="*/ 69 h 274"/>
                  <a:gd name="T48" fmla="*/ 182 w 189"/>
                  <a:gd name="T49" fmla="*/ 86 h 274"/>
                  <a:gd name="T50" fmla="*/ 152 w 189"/>
                  <a:gd name="T51" fmla="*/ 87 h 274"/>
                  <a:gd name="T52" fmla="*/ 168 w 189"/>
                  <a:gd name="T53" fmla="*/ 114 h 274"/>
                  <a:gd name="T54" fmla="*/ 164 w 189"/>
                  <a:gd name="T55" fmla="*/ 127 h 274"/>
                  <a:gd name="T56" fmla="*/ 185 w 189"/>
                  <a:gd name="T57" fmla="*/ 154 h 274"/>
                  <a:gd name="T58" fmla="*/ 172 w 189"/>
                  <a:gd name="T59" fmla="*/ 192 h 274"/>
                  <a:gd name="T60" fmla="*/ 161 w 189"/>
                  <a:gd name="T61" fmla="*/ 187 h 274"/>
                  <a:gd name="T62" fmla="*/ 151 w 189"/>
                  <a:gd name="T63" fmla="*/ 186 h 274"/>
                  <a:gd name="T64" fmla="*/ 142 w 189"/>
                  <a:gd name="T65" fmla="*/ 178 h 274"/>
                  <a:gd name="T66" fmla="*/ 123 w 189"/>
                  <a:gd name="T67" fmla="*/ 164 h 274"/>
                  <a:gd name="T68" fmla="*/ 116 w 189"/>
                  <a:gd name="T69" fmla="*/ 226 h 274"/>
                  <a:gd name="T70" fmla="*/ 117 w 189"/>
                  <a:gd name="T71" fmla="*/ 244 h 274"/>
                  <a:gd name="T72" fmla="*/ 99 w 189"/>
                  <a:gd name="T73"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9" h="274">
                    <a:moveTo>
                      <a:pt x="99" y="274"/>
                    </a:moveTo>
                    <a:cubicBezTo>
                      <a:pt x="95" y="274"/>
                      <a:pt x="91" y="274"/>
                      <a:pt x="87" y="274"/>
                    </a:cubicBezTo>
                    <a:cubicBezTo>
                      <a:pt x="78" y="268"/>
                      <a:pt x="65" y="248"/>
                      <a:pt x="66" y="233"/>
                    </a:cubicBezTo>
                    <a:cubicBezTo>
                      <a:pt x="67" y="227"/>
                      <a:pt x="77" y="218"/>
                      <a:pt x="76" y="210"/>
                    </a:cubicBezTo>
                    <a:cubicBezTo>
                      <a:pt x="84" y="211"/>
                      <a:pt x="89" y="218"/>
                      <a:pt x="94" y="218"/>
                    </a:cubicBezTo>
                    <a:cubicBezTo>
                      <a:pt x="119" y="160"/>
                      <a:pt x="79" y="97"/>
                      <a:pt x="65" y="51"/>
                    </a:cubicBezTo>
                    <a:cubicBezTo>
                      <a:pt x="44" y="41"/>
                      <a:pt x="19" y="36"/>
                      <a:pt x="0" y="24"/>
                    </a:cubicBezTo>
                    <a:cubicBezTo>
                      <a:pt x="5" y="16"/>
                      <a:pt x="6" y="12"/>
                      <a:pt x="10" y="4"/>
                    </a:cubicBezTo>
                    <a:cubicBezTo>
                      <a:pt x="26" y="0"/>
                      <a:pt x="33" y="8"/>
                      <a:pt x="47" y="15"/>
                    </a:cubicBezTo>
                    <a:cubicBezTo>
                      <a:pt x="55" y="18"/>
                      <a:pt x="63" y="23"/>
                      <a:pt x="69" y="25"/>
                    </a:cubicBezTo>
                    <a:cubicBezTo>
                      <a:pt x="81" y="30"/>
                      <a:pt x="100" y="32"/>
                      <a:pt x="100" y="42"/>
                    </a:cubicBezTo>
                    <a:cubicBezTo>
                      <a:pt x="100" y="50"/>
                      <a:pt x="91" y="50"/>
                      <a:pt x="90" y="56"/>
                    </a:cubicBezTo>
                    <a:cubicBezTo>
                      <a:pt x="89" y="74"/>
                      <a:pt x="102" y="88"/>
                      <a:pt x="109" y="103"/>
                    </a:cubicBezTo>
                    <a:cubicBezTo>
                      <a:pt x="111" y="108"/>
                      <a:pt x="112" y="114"/>
                      <a:pt x="113" y="118"/>
                    </a:cubicBezTo>
                    <a:cubicBezTo>
                      <a:pt x="117" y="127"/>
                      <a:pt x="135" y="141"/>
                      <a:pt x="143" y="147"/>
                    </a:cubicBezTo>
                    <a:cubicBezTo>
                      <a:pt x="153" y="155"/>
                      <a:pt x="165" y="165"/>
                      <a:pt x="177" y="167"/>
                    </a:cubicBezTo>
                    <a:cubicBezTo>
                      <a:pt x="175" y="164"/>
                      <a:pt x="177" y="157"/>
                      <a:pt x="176" y="153"/>
                    </a:cubicBezTo>
                    <a:cubicBezTo>
                      <a:pt x="167" y="148"/>
                      <a:pt x="153" y="146"/>
                      <a:pt x="150" y="136"/>
                    </a:cubicBezTo>
                    <a:cubicBezTo>
                      <a:pt x="147" y="126"/>
                      <a:pt x="152" y="114"/>
                      <a:pt x="161" y="109"/>
                    </a:cubicBezTo>
                    <a:cubicBezTo>
                      <a:pt x="153" y="106"/>
                      <a:pt x="151" y="96"/>
                      <a:pt x="143" y="93"/>
                    </a:cubicBezTo>
                    <a:cubicBezTo>
                      <a:pt x="138" y="92"/>
                      <a:pt x="132" y="96"/>
                      <a:pt x="126" y="91"/>
                    </a:cubicBezTo>
                    <a:cubicBezTo>
                      <a:pt x="131" y="86"/>
                      <a:pt x="125" y="76"/>
                      <a:pt x="126" y="73"/>
                    </a:cubicBezTo>
                    <a:cubicBezTo>
                      <a:pt x="131" y="67"/>
                      <a:pt x="147" y="58"/>
                      <a:pt x="162" y="62"/>
                    </a:cubicBezTo>
                    <a:cubicBezTo>
                      <a:pt x="166" y="62"/>
                      <a:pt x="170" y="67"/>
                      <a:pt x="174" y="69"/>
                    </a:cubicBezTo>
                    <a:cubicBezTo>
                      <a:pt x="183" y="75"/>
                      <a:pt x="187" y="77"/>
                      <a:pt x="182" y="86"/>
                    </a:cubicBezTo>
                    <a:cubicBezTo>
                      <a:pt x="176" y="83"/>
                      <a:pt x="164" y="90"/>
                      <a:pt x="152" y="87"/>
                    </a:cubicBezTo>
                    <a:cubicBezTo>
                      <a:pt x="155" y="94"/>
                      <a:pt x="163" y="105"/>
                      <a:pt x="168" y="114"/>
                    </a:cubicBezTo>
                    <a:cubicBezTo>
                      <a:pt x="166" y="118"/>
                      <a:pt x="165" y="122"/>
                      <a:pt x="164" y="127"/>
                    </a:cubicBezTo>
                    <a:cubicBezTo>
                      <a:pt x="169" y="137"/>
                      <a:pt x="180" y="141"/>
                      <a:pt x="185" y="154"/>
                    </a:cubicBezTo>
                    <a:cubicBezTo>
                      <a:pt x="189" y="168"/>
                      <a:pt x="187" y="192"/>
                      <a:pt x="172" y="192"/>
                    </a:cubicBezTo>
                    <a:cubicBezTo>
                      <a:pt x="168" y="192"/>
                      <a:pt x="166" y="189"/>
                      <a:pt x="161" y="187"/>
                    </a:cubicBezTo>
                    <a:cubicBezTo>
                      <a:pt x="157" y="187"/>
                      <a:pt x="153" y="187"/>
                      <a:pt x="151" y="186"/>
                    </a:cubicBezTo>
                    <a:cubicBezTo>
                      <a:pt x="147" y="185"/>
                      <a:pt x="146" y="181"/>
                      <a:pt x="142" y="178"/>
                    </a:cubicBezTo>
                    <a:cubicBezTo>
                      <a:pt x="136" y="173"/>
                      <a:pt x="126" y="170"/>
                      <a:pt x="123" y="164"/>
                    </a:cubicBezTo>
                    <a:cubicBezTo>
                      <a:pt x="127" y="189"/>
                      <a:pt x="118" y="206"/>
                      <a:pt x="116" y="226"/>
                    </a:cubicBezTo>
                    <a:cubicBezTo>
                      <a:pt x="116" y="232"/>
                      <a:pt x="118" y="239"/>
                      <a:pt x="117" y="244"/>
                    </a:cubicBezTo>
                    <a:cubicBezTo>
                      <a:pt x="116" y="257"/>
                      <a:pt x="107" y="266"/>
                      <a:pt x="99" y="274"/>
                    </a:cubicBezTo>
                    <a:close/>
                  </a:path>
                </a:pathLst>
              </a:custGeom>
              <a:grp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900" b="0" i="0" u="none" strike="noStrike" kern="0" cap="none" spc="0" normalizeH="0" baseline="0" noProof="0">
                  <a:ln>
                    <a:noFill/>
                  </a:ln>
                  <a:solidFill>
                    <a:prstClr val="black"/>
                  </a:solidFill>
                  <a:effectLst/>
                  <a:uLnTx/>
                  <a:uFillTx/>
                  <a:cs typeface="+mn-ea"/>
                  <a:sym typeface="+mn-lt"/>
                </a:endParaRPr>
              </a:p>
            </p:txBody>
          </p:sp>
        </p:grpSp>
      </p:grpSp>
      <p:grpSp>
        <p:nvGrpSpPr>
          <p:cNvPr id="78" name="组合 77">
            <a:extLst>
              <a:ext uri="{FF2B5EF4-FFF2-40B4-BE49-F238E27FC236}">
                <a16:creationId xmlns:a16="http://schemas.microsoft.com/office/drawing/2014/main" id="{2AC71A38-5D8C-42D0-8850-5FBF7FA9C69E}"/>
              </a:ext>
            </a:extLst>
          </p:cNvPr>
          <p:cNvGrpSpPr/>
          <p:nvPr/>
        </p:nvGrpSpPr>
        <p:grpSpPr>
          <a:xfrm>
            <a:off x="220651" y="3848149"/>
            <a:ext cx="3204111" cy="321652"/>
            <a:chOff x="5717052" y="5011438"/>
            <a:chExt cx="3204111" cy="321652"/>
          </a:xfrm>
        </p:grpSpPr>
        <p:sp>
          <p:nvSpPr>
            <p:cNvPr id="79" name="文本框 78">
              <a:extLst>
                <a:ext uri="{FF2B5EF4-FFF2-40B4-BE49-F238E27FC236}">
                  <a16:creationId xmlns:a16="http://schemas.microsoft.com/office/drawing/2014/main" id="{4B3C0362-D909-41C1-89CC-2D1568712126}"/>
                </a:ext>
              </a:extLst>
            </p:cNvPr>
            <p:cNvSpPr txBox="1"/>
            <p:nvPr/>
          </p:nvSpPr>
          <p:spPr>
            <a:xfrm>
              <a:off x="6212454" y="5011438"/>
              <a:ext cx="2708709" cy="276999"/>
            </a:xfrm>
            <a:prstGeom prst="rect">
              <a:avLst/>
            </a:prstGeom>
            <a:noFill/>
          </p:spPr>
          <p:txBody>
            <a:bodyPr wrap="square" rtlCol="0">
              <a:spAutoFit/>
            </a:bodyPr>
            <a:lstStyle>
              <a:defPPr>
                <a:defRPr lang="zh-CN"/>
              </a:defPPr>
              <a:lvl1pPr>
                <a:defRPr sz="2400" b="1" spc="3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rPr>
                <a:t>指导老师：</a:t>
              </a:r>
              <a:r>
                <a:rPr kumimoji="0" lang="en-US" altLang="zh-CN"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rPr>
                <a:t>X </a:t>
              </a:r>
              <a:r>
                <a:rPr kumimoji="0" lang="en-US" altLang="zh-CN" sz="1200" b="1" i="0" u="none" strike="noStrike" kern="0" cap="none" spc="300" normalizeH="0" baseline="0" noProof="0" dirty="0" err="1">
                  <a:ln>
                    <a:noFill/>
                  </a:ln>
                  <a:solidFill>
                    <a:schemeClr val="tx1">
                      <a:lumMod val="85000"/>
                      <a:lumOff val="15000"/>
                    </a:schemeClr>
                  </a:solidFill>
                  <a:effectLst/>
                  <a:uLnTx/>
                  <a:uFillTx/>
                  <a:latin typeface="+mn-lt"/>
                  <a:ea typeface="+mn-ea"/>
                  <a:cs typeface="+mn-ea"/>
                  <a:sym typeface="+mn-lt"/>
                </a:rPr>
                <a:t>X</a:t>
              </a:r>
              <a:r>
                <a:rPr kumimoji="0" lang="en-US" altLang="zh-CN"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rPr>
                <a:t> </a:t>
              </a:r>
              <a:r>
                <a:rPr kumimoji="0" lang="en-US" altLang="zh-CN" sz="1200" b="1" i="0" u="none" strike="noStrike" kern="0" cap="none" spc="300" normalizeH="0" baseline="0" noProof="0" dirty="0" err="1">
                  <a:ln>
                    <a:noFill/>
                  </a:ln>
                  <a:solidFill>
                    <a:schemeClr val="tx1">
                      <a:lumMod val="85000"/>
                      <a:lumOff val="15000"/>
                    </a:schemeClr>
                  </a:solidFill>
                  <a:effectLst/>
                  <a:uLnTx/>
                  <a:uFillTx/>
                  <a:latin typeface="+mn-lt"/>
                  <a:ea typeface="+mn-ea"/>
                  <a:cs typeface="+mn-ea"/>
                  <a:sym typeface="+mn-lt"/>
                </a:rPr>
                <a:t>X</a:t>
              </a:r>
              <a:r>
                <a:rPr kumimoji="0" lang="en-US" altLang="zh-CN"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rPr>
                <a:t> </a:t>
              </a:r>
              <a:endParaRPr kumimoji="0" lang="zh-CN" altLang="en-US"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endParaRPr>
            </a:p>
          </p:txBody>
        </p:sp>
        <p:sp>
          <p:nvSpPr>
            <p:cNvPr id="80" name="Rectangle 5">
              <a:extLst>
                <a:ext uri="{FF2B5EF4-FFF2-40B4-BE49-F238E27FC236}">
                  <a16:creationId xmlns:a16="http://schemas.microsoft.com/office/drawing/2014/main" id="{84EB314A-E646-405E-8F7E-3D18ED93F41D}"/>
                </a:ext>
              </a:extLst>
            </p:cNvPr>
            <p:cNvSpPr>
              <a:spLocks noChangeArrowheads="1"/>
            </p:cNvSpPr>
            <p:nvPr/>
          </p:nvSpPr>
          <p:spPr bwMode="auto">
            <a:xfrm>
              <a:off x="5717052" y="5123540"/>
              <a:ext cx="209550" cy="209550"/>
            </a:xfrm>
            <a:prstGeom prst="rect">
              <a:avLst/>
            </a:prstGeom>
            <a:noFill/>
            <a:ln w="0">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sz="1200">
                <a:solidFill>
                  <a:schemeClr val="tx1">
                    <a:lumMod val="85000"/>
                    <a:lumOff val="15000"/>
                  </a:schemeClr>
                </a:solidFill>
                <a:cs typeface="+mn-ea"/>
                <a:sym typeface="+mn-lt"/>
              </a:endParaRPr>
            </a:p>
          </p:txBody>
        </p:sp>
        <p:sp>
          <p:nvSpPr>
            <p:cNvPr id="81" name="Freeform 6">
              <a:extLst>
                <a:ext uri="{FF2B5EF4-FFF2-40B4-BE49-F238E27FC236}">
                  <a16:creationId xmlns:a16="http://schemas.microsoft.com/office/drawing/2014/main" id="{A12E80E3-4847-4675-8C78-8F9FF644DE34}"/>
                </a:ext>
              </a:extLst>
            </p:cNvPr>
            <p:cNvSpPr>
              <a:spLocks noEditPoints="1"/>
            </p:cNvSpPr>
            <p:nvPr/>
          </p:nvSpPr>
          <p:spPr bwMode="auto">
            <a:xfrm>
              <a:off x="6045942" y="5048315"/>
              <a:ext cx="180000" cy="180000"/>
            </a:xfrm>
            <a:custGeom>
              <a:avLst/>
              <a:gdLst>
                <a:gd name="connsiteX0" fmla="*/ 188888 w 557678"/>
                <a:gd name="connsiteY0" fmla="*/ 367011 h 607780"/>
                <a:gd name="connsiteX1" fmla="*/ 199785 w 557678"/>
                <a:gd name="connsiteY1" fmla="*/ 373977 h 607780"/>
                <a:gd name="connsiteX2" fmla="*/ 278839 w 557678"/>
                <a:gd name="connsiteY2" fmla="*/ 490974 h 607780"/>
                <a:gd name="connsiteX3" fmla="*/ 357893 w 557678"/>
                <a:gd name="connsiteY3" fmla="*/ 373977 h 607780"/>
                <a:gd name="connsiteX4" fmla="*/ 368886 w 557678"/>
                <a:gd name="connsiteY4" fmla="*/ 367011 h 607780"/>
                <a:gd name="connsiteX5" fmla="*/ 374908 w 557678"/>
                <a:gd name="connsiteY5" fmla="*/ 368729 h 607780"/>
                <a:gd name="connsiteX6" fmla="*/ 557678 w 557678"/>
                <a:gd name="connsiteY6" fmla="*/ 480572 h 607780"/>
                <a:gd name="connsiteX7" fmla="*/ 557678 w 557678"/>
                <a:gd name="connsiteY7" fmla="*/ 607780 h 607780"/>
                <a:gd name="connsiteX8" fmla="*/ 278839 w 557678"/>
                <a:gd name="connsiteY8" fmla="*/ 607780 h 607780"/>
                <a:gd name="connsiteX9" fmla="*/ 0 w 557678"/>
                <a:gd name="connsiteY9" fmla="*/ 607780 h 607780"/>
                <a:gd name="connsiteX10" fmla="*/ 0 w 557678"/>
                <a:gd name="connsiteY10" fmla="*/ 480572 h 607780"/>
                <a:gd name="connsiteX11" fmla="*/ 182770 w 557678"/>
                <a:gd name="connsiteY11" fmla="*/ 368729 h 607780"/>
                <a:gd name="connsiteX12" fmla="*/ 188888 w 557678"/>
                <a:gd name="connsiteY12" fmla="*/ 367011 h 607780"/>
                <a:gd name="connsiteX13" fmla="*/ 233347 w 557678"/>
                <a:gd name="connsiteY13" fmla="*/ 332928 h 607780"/>
                <a:gd name="connsiteX14" fmla="*/ 235832 w 557678"/>
                <a:gd name="connsiteY14" fmla="*/ 333119 h 607780"/>
                <a:gd name="connsiteX15" fmla="*/ 236501 w 557678"/>
                <a:gd name="connsiteY15" fmla="*/ 333214 h 607780"/>
                <a:gd name="connsiteX16" fmla="*/ 236692 w 557678"/>
                <a:gd name="connsiteY16" fmla="*/ 333214 h 607780"/>
                <a:gd name="connsiteX17" fmla="*/ 237934 w 557678"/>
                <a:gd name="connsiteY17" fmla="*/ 333596 h 607780"/>
                <a:gd name="connsiteX18" fmla="*/ 238508 w 557678"/>
                <a:gd name="connsiteY18" fmla="*/ 333787 h 607780"/>
                <a:gd name="connsiteX19" fmla="*/ 239177 w 557678"/>
                <a:gd name="connsiteY19" fmla="*/ 333977 h 607780"/>
                <a:gd name="connsiteX20" fmla="*/ 243478 w 557678"/>
                <a:gd name="connsiteY20" fmla="*/ 336553 h 607780"/>
                <a:gd name="connsiteX21" fmla="*/ 264981 w 557678"/>
                <a:gd name="connsiteY21" fmla="*/ 353724 h 607780"/>
                <a:gd name="connsiteX22" fmla="*/ 267657 w 557678"/>
                <a:gd name="connsiteY22" fmla="*/ 353820 h 607780"/>
                <a:gd name="connsiteX23" fmla="*/ 278839 w 557678"/>
                <a:gd name="connsiteY23" fmla="*/ 353724 h 607780"/>
                <a:gd name="connsiteX24" fmla="*/ 290021 w 557678"/>
                <a:gd name="connsiteY24" fmla="*/ 353820 h 607780"/>
                <a:gd name="connsiteX25" fmla="*/ 292792 w 557678"/>
                <a:gd name="connsiteY25" fmla="*/ 353724 h 607780"/>
                <a:gd name="connsiteX26" fmla="*/ 314200 w 557678"/>
                <a:gd name="connsiteY26" fmla="*/ 336553 h 607780"/>
                <a:gd name="connsiteX27" fmla="*/ 318596 w 557678"/>
                <a:gd name="connsiteY27" fmla="*/ 333977 h 607780"/>
                <a:gd name="connsiteX28" fmla="*/ 319265 w 557678"/>
                <a:gd name="connsiteY28" fmla="*/ 333787 h 607780"/>
                <a:gd name="connsiteX29" fmla="*/ 319743 w 557678"/>
                <a:gd name="connsiteY29" fmla="*/ 333596 h 607780"/>
                <a:gd name="connsiteX30" fmla="*/ 321081 w 557678"/>
                <a:gd name="connsiteY30" fmla="*/ 333214 h 607780"/>
                <a:gd name="connsiteX31" fmla="*/ 321272 w 557678"/>
                <a:gd name="connsiteY31" fmla="*/ 333214 h 607780"/>
                <a:gd name="connsiteX32" fmla="*/ 321846 w 557678"/>
                <a:gd name="connsiteY32" fmla="*/ 333119 h 607780"/>
                <a:gd name="connsiteX33" fmla="*/ 324426 w 557678"/>
                <a:gd name="connsiteY33" fmla="*/ 332928 h 607780"/>
                <a:gd name="connsiteX34" fmla="*/ 340195 w 557678"/>
                <a:gd name="connsiteY34" fmla="*/ 347905 h 607780"/>
                <a:gd name="connsiteX35" fmla="*/ 340195 w 557678"/>
                <a:gd name="connsiteY35" fmla="*/ 380912 h 607780"/>
                <a:gd name="connsiteX36" fmla="*/ 324426 w 557678"/>
                <a:gd name="connsiteY36" fmla="*/ 396366 h 607780"/>
                <a:gd name="connsiteX37" fmla="*/ 314869 w 557678"/>
                <a:gd name="connsiteY37" fmla="*/ 393123 h 607780"/>
                <a:gd name="connsiteX38" fmla="*/ 294417 w 557678"/>
                <a:gd name="connsiteY38" fmla="*/ 374807 h 607780"/>
                <a:gd name="connsiteX39" fmla="*/ 278839 w 557678"/>
                <a:gd name="connsiteY39" fmla="*/ 374902 h 607780"/>
                <a:gd name="connsiteX40" fmla="*/ 263261 w 557678"/>
                <a:gd name="connsiteY40" fmla="*/ 374807 h 607780"/>
                <a:gd name="connsiteX41" fmla="*/ 242809 w 557678"/>
                <a:gd name="connsiteY41" fmla="*/ 393123 h 607780"/>
                <a:gd name="connsiteX42" fmla="*/ 233347 w 557678"/>
                <a:gd name="connsiteY42" fmla="*/ 396366 h 607780"/>
                <a:gd name="connsiteX43" fmla="*/ 217482 w 557678"/>
                <a:gd name="connsiteY43" fmla="*/ 380912 h 607780"/>
                <a:gd name="connsiteX44" fmla="*/ 217482 w 557678"/>
                <a:gd name="connsiteY44" fmla="*/ 347905 h 607780"/>
                <a:gd name="connsiteX45" fmla="*/ 233347 w 557678"/>
                <a:gd name="connsiteY45" fmla="*/ 332928 h 607780"/>
                <a:gd name="connsiteX46" fmla="*/ 277214 w 557678"/>
                <a:gd name="connsiteY46" fmla="*/ 0 h 607780"/>
                <a:gd name="connsiteX47" fmla="*/ 278552 w 557678"/>
                <a:gd name="connsiteY47" fmla="*/ 0 h 607780"/>
                <a:gd name="connsiteX48" fmla="*/ 278744 w 557678"/>
                <a:gd name="connsiteY48" fmla="*/ 0 h 607780"/>
                <a:gd name="connsiteX49" fmla="*/ 278839 w 557678"/>
                <a:gd name="connsiteY49" fmla="*/ 0 h 607780"/>
                <a:gd name="connsiteX50" fmla="*/ 278935 w 557678"/>
                <a:gd name="connsiteY50" fmla="*/ 0 h 607780"/>
                <a:gd name="connsiteX51" fmla="*/ 279222 w 557678"/>
                <a:gd name="connsiteY51" fmla="*/ 0 h 607780"/>
                <a:gd name="connsiteX52" fmla="*/ 280560 w 557678"/>
                <a:gd name="connsiteY52" fmla="*/ 0 h 607780"/>
                <a:gd name="connsiteX53" fmla="*/ 404758 w 557678"/>
                <a:gd name="connsiteY53" fmla="*/ 105659 h 607780"/>
                <a:gd name="connsiteX54" fmla="*/ 396727 w 557678"/>
                <a:gd name="connsiteY54" fmla="*/ 160159 h 607780"/>
                <a:gd name="connsiteX55" fmla="*/ 408009 w 557678"/>
                <a:gd name="connsiteY55" fmla="*/ 186120 h 607780"/>
                <a:gd name="connsiteX56" fmla="*/ 379039 w 557678"/>
                <a:gd name="connsiteY56" fmla="*/ 238616 h 607780"/>
                <a:gd name="connsiteX57" fmla="*/ 317179 w 557678"/>
                <a:gd name="connsiteY57" fmla="*/ 313541 h 607780"/>
                <a:gd name="connsiteX58" fmla="*/ 278935 w 557678"/>
                <a:gd name="connsiteY58" fmla="*/ 322131 h 607780"/>
                <a:gd name="connsiteX59" fmla="*/ 278839 w 557678"/>
                <a:gd name="connsiteY59" fmla="*/ 322131 h 607780"/>
                <a:gd name="connsiteX60" fmla="*/ 278744 w 557678"/>
                <a:gd name="connsiteY60" fmla="*/ 322131 h 607780"/>
                <a:gd name="connsiteX61" fmla="*/ 240499 w 557678"/>
                <a:gd name="connsiteY61" fmla="*/ 313541 h 607780"/>
                <a:gd name="connsiteX62" fmla="*/ 178734 w 557678"/>
                <a:gd name="connsiteY62" fmla="*/ 238616 h 607780"/>
                <a:gd name="connsiteX63" fmla="*/ 149669 w 557678"/>
                <a:gd name="connsiteY63" fmla="*/ 186120 h 607780"/>
                <a:gd name="connsiteX64" fmla="*/ 161046 w 557678"/>
                <a:gd name="connsiteY64" fmla="*/ 160159 h 607780"/>
                <a:gd name="connsiteX65" fmla="*/ 153015 w 557678"/>
                <a:gd name="connsiteY65" fmla="*/ 105659 h 607780"/>
                <a:gd name="connsiteX66" fmla="*/ 277214 w 557678"/>
                <a:gd name="connsiteY66" fmla="*/ 0 h 60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57678" h="607780">
                  <a:moveTo>
                    <a:pt x="188888" y="367011"/>
                  </a:moveTo>
                  <a:cubicBezTo>
                    <a:pt x="193667" y="367011"/>
                    <a:pt x="197873" y="369874"/>
                    <a:pt x="199785" y="373977"/>
                  </a:cubicBezTo>
                  <a:cubicBezTo>
                    <a:pt x="218808" y="405851"/>
                    <a:pt x="254177" y="489256"/>
                    <a:pt x="278839" y="490974"/>
                  </a:cubicBezTo>
                  <a:cubicBezTo>
                    <a:pt x="303502" y="489256"/>
                    <a:pt x="338870" y="405851"/>
                    <a:pt x="357893" y="373977"/>
                  </a:cubicBezTo>
                  <a:cubicBezTo>
                    <a:pt x="359900" y="369874"/>
                    <a:pt x="364011" y="367011"/>
                    <a:pt x="368886" y="367011"/>
                  </a:cubicBezTo>
                  <a:cubicBezTo>
                    <a:pt x="371085" y="367011"/>
                    <a:pt x="372996" y="367870"/>
                    <a:pt x="374908" y="368729"/>
                  </a:cubicBezTo>
                  <a:cubicBezTo>
                    <a:pt x="382269" y="371878"/>
                    <a:pt x="557678" y="427132"/>
                    <a:pt x="557678" y="480572"/>
                  </a:cubicBezTo>
                  <a:lnTo>
                    <a:pt x="557678" y="607780"/>
                  </a:lnTo>
                  <a:lnTo>
                    <a:pt x="278839" y="607780"/>
                  </a:lnTo>
                  <a:lnTo>
                    <a:pt x="0" y="607780"/>
                  </a:lnTo>
                  <a:lnTo>
                    <a:pt x="0" y="480572"/>
                  </a:lnTo>
                  <a:cubicBezTo>
                    <a:pt x="0" y="421120"/>
                    <a:pt x="175314" y="371687"/>
                    <a:pt x="182770" y="368729"/>
                  </a:cubicBezTo>
                  <a:cubicBezTo>
                    <a:pt x="184682" y="367870"/>
                    <a:pt x="186593" y="367011"/>
                    <a:pt x="188888" y="367011"/>
                  </a:cubicBezTo>
                  <a:close/>
                  <a:moveTo>
                    <a:pt x="233347" y="332928"/>
                  </a:moveTo>
                  <a:cubicBezTo>
                    <a:pt x="234207" y="332928"/>
                    <a:pt x="235067" y="332928"/>
                    <a:pt x="235832" y="333119"/>
                  </a:cubicBezTo>
                  <a:cubicBezTo>
                    <a:pt x="236023" y="333119"/>
                    <a:pt x="236310" y="333119"/>
                    <a:pt x="236501" y="333214"/>
                  </a:cubicBezTo>
                  <a:cubicBezTo>
                    <a:pt x="236501" y="333214"/>
                    <a:pt x="236596" y="333214"/>
                    <a:pt x="236692" y="333214"/>
                  </a:cubicBezTo>
                  <a:cubicBezTo>
                    <a:pt x="237074" y="333310"/>
                    <a:pt x="237552" y="333405"/>
                    <a:pt x="237934" y="333596"/>
                  </a:cubicBezTo>
                  <a:cubicBezTo>
                    <a:pt x="238126" y="333596"/>
                    <a:pt x="238317" y="333691"/>
                    <a:pt x="238508" y="333787"/>
                  </a:cubicBezTo>
                  <a:cubicBezTo>
                    <a:pt x="238699" y="333787"/>
                    <a:pt x="238890" y="333882"/>
                    <a:pt x="239177" y="333977"/>
                  </a:cubicBezTo>
                  <a:cubicBezTo>
                    <a:pt x="240706" y="334645"/>
                    <a:pt x="242140" y="335504"/>
                    <a:pt x="243478" y="336553"/>
                  </a:cubicBezTo>
                  <a:cubicBezTo>
                    <a:pt x="250836" y="342372"/>
                    <a:pt x="255615" y="353056"/>
                    <a:pt x="264981" y="353724"/>
                  </a:cubicBezTo>
                  <a:cubicBezTo>
                    <a:pt x="265841" y="353820"/>
                    <a:pt x="266797" y="353820"/>
                    <a:pt x="267657" y="353820"/>
                  </a:cubicBezTo>
                  <a:cubicBezTo>
                    <a:pt x="268517" y="353820"/>
                    <a:pt x="274060" y="353724"/>
                    <a:pt x="278839" y="353724"/>
                  </a:cubicBezTo>
                  <a:cubicBezTo>
                    <a:pt x="283617" y="353724"/>
                    <a:pt x="289256" y="353820"/>
                    <a:pt x="290021" y="353820"/>
                  </a:cubicBezTo>
                  <a:cubicBezTo>
                    <a:pt x="290976" y="353820"/>
                    <a:pt x="291836" y="353820"/>
                    <a:pt x="292792" y="353724"/>
                  </a:cubicBezTo>
                  <a:cubicBezTo>
                    <a:pt x="302158" y="353056"/>
                    <a:pt x="306841" y="342372"/>
                    <a:pt x="314200" y="336553"/>
                  </a:cubicBezTo>
                  <a:cubicBezTo>
                    <a:pt x="315538" y="335504"/>
                    <a:pt x="316972" y="334645"/>
                    <a:pt x="318596" y="333977"/>
                  </a:cubicBezTo>
                  <a:cubicBezTo>
                    <a:pt x="318787" y="333882"/>
                    <a:pt x="318979" y="333787"/>
                    <a:pt x="319265" y="333787"/>
                  </a:cubicBezTo>
                  <a:cubicBezTo>
                    <a:pt x="319456" y="333691"/>
                    <a:pt x="319648" y="333596"/>
                    <a:pt x="319743" y="333596"/>
                  </a:cubicBezTo>
                  <a:cubicBezTo>
                    <a:pt x="320221" y="333405"/>
                    <a:pt x="320603" y="333310"/>
                    <a:pt x="321081" y="333214"/>
                  </a:cubicBezTo>
                  <a:cubicBezTo>
                    <a:pt x="321081" y="333214"/>
                    <a:pt x="321177" y="333214"/>
                    <a:pt x="321272" y="333214"/>
                  </a:cubicBezTo>
                  <a:cubicBezTo>
                    <a:pt x="321463" y="333119"/>
                    <a:pt x="321654" y="333119"/>
                    <a:pt x="321846" y="333119"/>
                  </a:cubicBezTo>
                  <a:cubicBezTo>
                    <a:pt x="322706" y="332928"/>
                    <a:pt x="323566" y="332928"/>
                    <a:pt x="324426" y="332928"/>
                  </a:cubicBezTo>
                  <a:cubicBezTo>
                    <a:pt x="332836" y="332928"/>
                    <a:pt x="339813" y="339510"/>
                    <a:pt x="340195" y="347905"/>
                  </a:cubicBezTo>
                  <a:lnTo>
                    <a:pt x="340195" y="380912"/>
                  </a:lnTo>
                  <a:cubicBezTo>
                    <a:pt x="340004" y="389498"/>
                    <a:pt x="333027" y="396366"/>
                    <a:pt x="324426" y="396366"/>
                  </a:cubicBezTo>
                  <a:cubicBezTo>
                    <a:pt x="320794" y="396366"/>
                    <a:pt x="317545" y="395126"/>
                    <a:pt x="314869" y="393123"/>
                  </a:cubicBezTo>
                  <a:cubicBezTo>
                    <a:pt x="305885" y="387208"/>
                    <a:pt x="299864" y="374997"/>
                    <a:pt x="294417" y="374807"/>
                  </a:cubicBezTo>
                  <a:lnTo>
                    <a:pt x="278839" y="374902"/>
                  </a:lnTo>
                  <a:lnTo>
                    <a:pt x="263261" y="374807"/>
                  </a:lnTo>
                  <a:cubicBezTo>
                    <a:pt x="257813" y="374997"/>
                    <a:pt x="251792" y="387208"/>
                    <a:pt x="242809" y="393123"/>
                  </a:cubicBezTo>
                  <a:cubicBezTo>
                    <a:pt x="240228" y="395126"/>
                    <a:pt x="236883" y="396366"/>
                    <a:pt x="233347" y="396366"/>
                  </a:cubicBezTo>
                  <a:cubicBezTo>
                    <a:pt x="224746" y="396366"/>
                    <a:pt x="217769" y="389498"/>
                    <a:pt x="217482" y="380912"/>
                  </a:cubicBezTo>
                  <a:lnTo>
                    <a:pt x="217482" y="347905"/>
                  </a:lnTo>
                  <a:cubicBezTo>
                    <a:pt x="217960" y="339510"/>
                    <a:pt x="224841" y="332928"/>
                    <a:pt x="233347" y="332928"/>
                  </a:cubicBezTo>
                  <a:close/>
                  <a:moveTo>
                    <a:pt x="277214" y="0"/>
                  </a:moveTo>
                  <a:cubicBezTo>
                    <a:pt x="277596" y="0"/>
                    <a:pt x="278074" y="0"/>
                    <a:pt x="278552" y="0"/>
                  </a:cubicBezTo>
                  <a:cubicBezTo>
                    <a:pt x="278648" y="0"/>
                    <a:pt x="278648" y="0"/>
                    <a:pt x="278744" y="0"/>
                  </a:cubicBezTo>
                  <a:cubicBezTo>
                    <a:pt x="278744" y="0"/>
                    <a:pt x="278839" y="0"/>
                    <a:pt x="278839" y="0"/>
                  </a:cubicBezTo>
                  <a:cubicBezTo>
                    <a:pt x="278935" y="0"/>
                    <a:pt x="278935" y="0"/>
                    <a:pt x="278935" y="0"/>
                  </a:cubicBezTo>
                  <a:cubicBezTo>
                    <a:pt x="279030" y="0"/>
                    <a:pt x="279126" y="0"/>
                    <a:pt x="279222" y="0"/>
                  </a:cubicBezTo>
                  <a:cubicBezTo>
                    <a:pt x="279604" y="0"/>
                    <a:pt x="280082" y="0"/>
                    <a:pt x="280560" y="0"/>
                  </a:cubicBezTo>
                  <a:cubicBezTo>
                    <a:pt x="387453" y="0"/>
                    <a:pt x="407531" y="76166"/>
                    <a:pt x="404758" y="105659"/>
                  </a:cubicBezTo>
                  <a:cubicBezTo>
                    <a:pt x="402464" y="129330"/>
                    <a:pt x="396727" y="160159"/>
                    <a:pt x="396727" y="160159"/>
                  </a:cubicBezTo>
                  <a:cubicBezTo>
                    <a:pt x="396727" y="160159"/>
                    <a:pt x="408009" y="165313"/>
                    <a:pt x="408009" y="186120"/>
                  </a:cubicBezTo>
                  <a:cubicBezTo>
                    <a:pt x="404089" y="238234"/>
                    <a:pt x="383246" y="215708"/>
                    <a:pt x="379039" y="238616"/>
                  </a:cubicBezTo>
                  <a:cubicBezTo>
                    <a:pt x="371868" y="276603"/>
                    <a:pt x="338213" y="304092"/>
                    <a:pt x="317179" y="313541"/>
                  </a:cubicBezTo>
                  <a:cubicBezTo>
                    <a:pt x="304941" y="319077"/>
                    <a:pt x="292225" y="321845"/>
                    <a:pt x="278935" y="322131"/>
                  </a:cubicBezTo>
                  <a:cubicBezTo>
                    <a:pt x="278935" y="322131"/>
                    <a:pt x="278935" y="322131"/>
                    <a:pt x="278839" y="322131"/>
                  </a:cubicBezTo>
                  <a:cubicBezTo>
                    <a:pt x="278839" y="322131"/>
                    <a:pt x="278744" y="322131"/>
                    <a:pt x="278744" y="322131"/>
                  </a:cubicBezTo>
                  <a:cubicBezTo>
                    <a:pt x="265454" y="321845"/>
                    <a:pt x="252738" y="319077"/>
                    <a:pt x="240499" y="313541"/>
                  </a:cubicBezTo>
                  <a:cubicBezTo>
                    <a:pt x="219561" y="304092"/>
                    <a:pt x="185810" y="276603"/>
                    <a:pt x="178734" y="238616"/>
                  </a:cubicBezTo>
                  <a:cubicBezTo>
                    <a:pt x="174432" y="215708"/>
                    <a:pt x="153684" y="238234"/>
                    <a:pt x="149669" y="186120"/>
                  </a:cubicBezTo>
                  <a:cubicBezTo>
                    <a:pt x="149669" y="165313"/>
                    <a:pt x="161046" y="160159"/>
                    <a:pt x="161046" y="160159"/>
                  </a:cubicBezTo>
                  <a:cubicBezTo>
                    <a:pt x="161046" y="160159"/>
                    <a:pt x="155214" y="129330"/>
                    <a:pt x="153015" y="105659"/>
                  </a:cubicBezTo>
                  <a:cubicBezTo>
                    <a:pt x="150147" y="76166"/>
                    <a:pt x="170225" y="0"/>
                    <a:pt x="277214" y="0"/>
                  </a:cubicBez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00">
                <a:solidFill>
                  <a:schemeClr val="tx1">
                    <a:lumMod val="85000"/>
                    <a:lumOff val="15000"/>
                  </a:schemeClr>
                </a:solidFill>
                <a:cs typeface="+mn-ea"/>
                <a:sym typeface="+mn-lt"/>
              </a:endParaRPr>
            </a:p>
          </p:txBody>
        </p:sp>
      </p:grpSp>
      <p:grpSp>
        <p:nvGrpSpPr>
          <p:cNvPr id="82" name="组合 81">
            <a:extLst>
              <a:ext uri="{FF2B5EF4-FFF2-40B4-BE49-F238E27FC236}">
                <a16:creationId xmlns:a16="http://schemas.microsoft.com/office/drawing/2014/main" id="{808110B4-9AF2-4B77-9FCA-A1D8F6914938}"/>
              </a:ext>
            </a:extLst>
          </p:cNvPr>
          <p:cNvGrpSpPr/>
          <p:nvPr/>
        </p:nvGrpSpPr>
        <p:grpSpPr>
          <a:xfrm>
            <a:off x="548861" y="4137323"/>
            <a:ext cx="3584776" cy="276999"/>
            <a:chOff x="9205347" y="3927260"/>
            <a:chExt cx="3584776" cy="276999"/>
          </a:xfrm>
        </p:grpSpPr>
        <p:sp>
          <p:nvSpPr>
            <p:cNvPr id="83" name="文本框 82">
              <a:extLst>
                <a:ext uri="{FF2B5EF4-FFF2-40B4-BE49-F238E27FC236}">
                  <a16:creationId xmlns:a16="http://schemas.microsoft.com/office/drawing/2014/main" id="{FA74914A-3E19-4B61-9B83-0C4645EB0613}"/>
                </a:ext>
              </a:extLst>
            </p:cNvPr>
            <p:cNvSpPr txBox="1"/>
            <p:nvPr/>
          </p:nvSpPr>
          <p:spPr>
            <a:xfrm>
              <a:off x="9355604" y="3927260"/>
              <a:ext cx="3434519" cy="276999"/>
            </a:xfrm>
            <a:prstGeom prst="rect">
              <a:avLst/>
            </a:prstGeom>
            <a:noFill/>
          </p:spPr>
          <p:txBody>
            <a:bodyPr wrap="square" rtlCol="0">
              <a:spAutoFit/>
            </a:bodyPr>
            <a:lstStyle>
              <a:defPPr>
                <a:defRPr lang="zh-CN"/>
              </a:defPPr>
              <a:lvl1pPr>
                <a:defRPr sz="2000" b="1" spc="3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rPr>
                <a:t>答辩人：</a:t>
              </a:r>
              <a:r>
                <a:rPr kumimoji="0" lang="en-US" altLang="zh-CN"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rPr>
                <a:t>X </a:t>
              </a:r>
              <a:r>
                <a:rPr kumimoji="0" lang="en-US" altLang="zh-CN" sz="1200" b="1" i="0" u="none" strike="noStrike" kern="0" cap="none" spc="300" normalizeH="0" baseline="0" noProof="0" dirty="0" err="1">
                  <a:ln>
                    <a:noFill/>
                  </a:ln>
                  <a:solidFill>
                    <a:schemeClr val="tx1">
                      <a:lumMod val="85000"/>
                      <a:lumOff val="15000"/>
                    </a:schemeClr>
                  </a:solidFill>
                  <a:effectLst/>
                  <a:uLnTx/>
                  <a:uFillTx/>
                  <a:latin typeface="+mn-lt"/>
                  <a:ea typeface="+mn-ea"/>
                  <a:cs typeface="+mn-ea"/>
                  <a:sym typeface="+mn-lt"/>
                </a:rPr>
                <a:t>X</a:t>
              </a:r>
              <a:r>
                <a:rPr kumimoji="0" lang="en-US" altLang="zh-CN"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rPr>
                <a:t> </a:t>
              </a:r>
              <a:r>
                <a:rPr kumimoji="0" lang="en-US" altLang="zh-CN" sz="1200" b="1" i="0" u="none" strike="noStrike" kern="0" cap="none" spc="300" normalizeH="0" baseline="0" noProof="0" dirty="0" err="1">
                  <a:ln>
                    <a:noFill/>
                  </a:ln>
                  <a:solidFill>
                    <a:schemeClr val="tx1">
                      <a:lumMod val="85000"/>
                      <a:lumOff val="15000"/>
                    </a:schemeClr>
                  </a:solidFill>
                  <a:effectLst/>
                  <a:uLnTx/>
                  <a:uFillTx/>
                  <a:latin typeface="+mn-lt"/>
                  <a:ea typeface="+mn-ea"/>
                  <a:cs typeface="+mn-ea"/>
                  <a:sym typeface="+mn-lt"/>
                </a:rPr>
                <a:t>X</a:t>
              </a:r>
              <a:r>
                <a:rPr kumimoji="0" lang="en-US" altLang="zh-CN"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rPr>
                <a:t> </a:t>
              </a:r>
              <a:endParaRPr kumimoji="0" lang="zh-CN" altLang="en-US"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endParaRPr>
            </a:p>
          </p:txBody>
        </p:sp>
        <p:sp>
          <p:nvSpPr>
            <p:cNvPr id="84" name="student-with-graduation-cap_57073">
              <a:extLst>
                <a:ext uri="{FF2B5EF4-FFF2-40B4-BE49-F238E27FC236}">
                  <a16:creationId xmlns:a16="http://schemas.microsoft.com/office/drawing/2014/main" id="{0755C840-F124-47A4-9DA6-00041EE2C4A6}"/>
                </a:ext>
              </a:extLst>
            </p:cNvPr>
            <p:cNvSpPr>
              <a:spLocks/>
            </p:cNvSpPr>
            <p:nvPr/>
          </p:nvSpPr>
          <p:spPr bwMode="auto">
            <a:xfrm>
              <a:off x="9205347" y="3975760"/>
              <a:ext cx="180000" cy="180000"/>
            </a:xfrm>
            <a:custGeom>
              <a:avLst/>
              <a:gdLst>
                <a:gd name="connsiteX0" fmla="*/ 172784 w 510964"/>
                <a:gd name="connsiteY0" fmla="*/ 386345 h 608344"/>
                <a:gd name="connsiteX1" fmla="*/ 182733 w 510964"/>
                <a:gd name="connsiteY1" fmla="*/ 392738 h 608344"/>
                <a:gd name="connsiteX2" fmla="*/ 255039 w 510964"/>
                <a:gd name="connsiteY2" fmla="*/ 508213 h 608344"/>
                <a:gd name="connsiteX3" fmla="*/ 255531 w 510964"/>
                <a:gd name="connsiteY3" fmla="*/ 508115 h 608344"/>
                <a:gd name="connsiteX4" fmla="*/ 255925 w 510964"/>
                <a:gd name="connsiteY4" fmla="*/ 508213 h 608344"/>
                <a:gd name="connsiteX5" fmla="*/ 328231 w 510964"/>
                <a:gd name="connsiteY5" fmla="*/ 392738 h 608344"/>
                <a:gd name="connsiteX6" fmla="*/ 338278 w 510964"/>
                <a:gd name="connsiteY6" fmla="*/ 386345 h 608344"/>
                <a:gd name="connsiteX7" fmla="*/ 343795 w 510964"/>
                <a:gd name="connsiteY7" fmla="*/ 387820 h 608344"/>
                <a:gd name="connsiteX8" fmla="*/ 408023 w 510964"/>
                <a:gd name="connsiteY8" fmla="*/ 420771 h 608344"/>
                <a:gd name="connsiteX9" fmla="*/ 510964 w 510964"/>
                <a:gd name="connsiteY9" fmla="*/ 490213 h 608344"/>
                <a:gd name="connsiteX10" fmla="*/ 510964 w 510964"/>
                <a:gd name="connsiteY10" fmla="*/ 491984 h 608344"/>
                <a:gd name="connsiteX11" fmla="*/ 510964 w 510964"/>
                <a:gd name="connsiteY11" fmla="*/ 606672 h 608344"/>
                <a:gd name="connsiteX12" fmla="*/ 510964 w 510964"/>
                <a:gd name="connsiteY12" fmla="*/ 608344 h 608344"/>
                <a:gd name="connsiteX13" fmla="*/ 255925 w 510964"/>
                <a:gd name="connsiteY13" fmla="*/ 608344 h 608344"/>
                <a:gd name="connsiteX14" fmla="*/ 255531 w 510964"/>
                <a:gd name="connsiteY14" fmla="*/ 608344 h 608344"/>
                <a:gd name="connsiteX15" fmla="*/ 255039 w 510964"/>
                <a:gd name="connsiteY15" fmla="*/ 608344 h 608344"/>
                <a:gd name="connsiteX16" fmla="*/ 0 w 510964"/>
                <a:gd name="connsiteY16" fmla="*/ 608344 h 608344"/>
                <a:gd name="connsiteX17" fmla="*/ 0 w 510964"/>
                <a:gd name="connsiteY17" fmla="*/ 606672 h 608344"/>
                <a:gd name="connsiteX18" fmla="*/ 0 w 510964"/>
                <a:gd name="connsiteY18" fmla="*/ 491984 h 608344"/>
                <a:gd name="connsiteX19" fmla="*/ 0 w 510964"/>
                <a:gd name="connsiteY19" fmla="*/ 490213 h 608344"/>
                <a:gd name="connsiteX20" fmla="*/ 102941 w 510964"/>
                <a:gd name="connsiteY20" fmla="*/ 420771 h 608344"/>
                <a:gd name="connsiteX21" fmla="*/ 167169 w 510964"/>
                <a:gd name="connsiteY21" fmla="*/ 387820 h 608344"/>
                <a:gd name="connsiteX22" fmla="*/ 172784 w 510964"/>
                <a:gd name="connsiteY22" fmla="*/ 386345 h 608344"/>
                <a:gd name="connsiteX23" fmla="*/ 255517 w 510964"/>
                <a:gd name="connsiteY23" fmla="*/ 0 h 608344"/>
                <a:gd name="connsiteX24" fmla="*/ 267931 w 510964"/>
                <a:gd name="connsiteY24" fmla="*/ 3639 h 608344"/>
                <a:gd name="connsiteX25" fmla="*/ 438857 w 510964"/>
                <a:gd name="connsiteY25" fmla="*/ 87048 h 608344"/>
                <a:gd name="connsiteX26" fmla="*/ 446935 w 510964"/>
                <a:gd name="connsiteY26" fmla="*/ 96786 h 608344"/>
                <a:gd name="connsiteX27" fmla="*/ 441024 w 510964"/>
                <a:gd name="connsiteY27" fmla="*/ 105245 h 608344"/>
                <a:gd name="connsiteX28" fmla="*/ 430483 w 510964"/>
                <a:gd name="connsiteY28" fmla="*/ 110655 h 608344"/>
                <a:gd name="connsiteX29" fmla="*/ 430483 w 510964"/>
                <a:gd name="connsiteY29" fmla="*/ 165736 h 608344"/>
                <a:gd name="connsiteX30" fmla="*/ 436985 w 510964"/>
                <a:gd name="connsiteY30" fmla="*/ 176851 h 608344"/>
                <a:gd name="connsiteX31" fmla="*/ 431665 w 510964"/>
                <a:gd name="connsiteY31" fmla="*/ 186982 h 608344"/>
                <a:gd name="connsiteX32" fmla="*/ 439054 w 510964"/>
                <a:gd name="connsiteY32" fmla="*/ 227506 h 608344"/>
                <a:gd name="connsiteX33" fmla="*/ 408809 w 510964"/>
                <a:gd name="connsiteY33" fmla="*/ 227506 h 608344"/>
                <a:gd name="connsiteX34" fmla="*/ 416198 w 510964"/>
                <a:gd name="connsiteY34" fmla="*/ 186982 h 608344"/>
                <a:gd name="connsiteX35" fmla="*/ 410878 w 510964"/>
                <a:gd name="connsiteY35" fmla="*/ 176851 h 608344"/>
                <a:gd name="connsiteX36" fmla="*/ 417479 w 510964"/>
                <a:gd name="connsiteY36" fmla="*/ 165736 h 608344"/>
                <a:gd name="connsiteX37" fmla="*/ 417479 w 510964"/>
                <a:gd name="connsiteY37" fmla="*/ 116950 h 608344"/>
                <a:gd name="connsiteX38" fmla="*/ 376397 w 510964"/>
                <a:gd name="connsiteY38" fmla="*/ 136818 h 608344"/>
                <a:gd name="connsiteX39" fmla="*/ 375905 w 510964"/>
                <a:gd name="connsiteY39" fmla="*/ 157277 h 608344"/>
                <a:gd name="connsiteX40" fmla="*/ 369107 w 510964"/>
                <a:gd name="connsiteY40" fmla="*/ 201834 h 608344"/>
                <a:gd name="connsiteX41" fmla="*/ 379845 w 510964"/>
                <a:gd name="connsiteY41" fmla="*/ 226719 h 608344"/>
                <a:gd name="connsiteX42" fmla="*/ 379747 w 510964"/>
                <a:gd name="connsiteY42" fmla="*/ 227014 h 608344"/>
                <a:gd name="connsiteX43" fmla="*/ 379845 w 510964"/>
                <a:gd name="connsiteY43" fmla="*/ 228490 h 608344"/>
                <a:gd name="connsiteX44" fmla="*/ 351768 w 510964"/>
                <a:gd name="connsiteY44" fmla="*/ 279342 h 608344"/>
                <a:gd name="connsiteX45" fmla="*/ 291969 w 510964"/>
                <a:gd name="connsiteY45" fmla="*/ 351833 h 608344"/>
                <a:gd name="connsiteX46" fmla="*/ 255517 w 510964"/>
                <a:gd name="connsiteY46" fmla="*/ 360095 h 608344"/>
                <a:gd name="connsiteX47" fmla="*/ 219066 w 510964"/>
                <a:gd name="connsiteY47" fmla="*/ 351833 h 608344"/>
                <a:gd name="connsiteX48" fmla="*/ 159267 w 510964"/>
                <a:gd name="connsiteY48" fmla="*/ 279342 h 608344"/>
                <a:gd name="connsiteX49" fmla="*/ 131190 w 510964"/>
                <a:gd name="connsiteY49" fmla="*/ 228490 h 608344"/>
                <a:gd name="connsiteX50" fmla="*/ 131190 w 510964"/>
                <a:gd name="connsiteY50" fmla="*/ 227014 h 608344"/>
                <a:gd name="connsiteX51" fmla="*/ 131190 w 510964"/>
                <a:gd name="connsiteY51" fmla="*/ 226719 h 608344"/>
                <a:gd name="connsiteX52" fmla="*/ 141830 w 510964"/>
                <a:gd name="connsiteY52" fmla="*/ 201834 h 608344"/>
                <a:gd name="connsiteX53" fmla="*/ 135032 w 510964"/>
                <a:gd name="connsiteY53" fmla="*/ 157277 h 608344"/>
                <a:gd name="connsiteX54" fmla="*/ 134539 w 510964"/>
                <a:gd name="connsiteY54" fmla="*/ 136818 h 608344"/>
                <a:gd name="connsiteX55" fmla="*/ 70011 w 510964"/>
                <a:gd name="connsiteY55" fmla="*/ 105245 h 608344"/>
                <a:gd name="connsiteX56" fmla="*/ 64002 w 510964"/>
                <a:gd name="connsiteY56" fmla="*/ 96786 h 608344"/>
                <a:gd name="connsiteX57" fmla="*/ 72080 w 510964"/>
                <a:gd name="connsiteY57" fmla="*/ 87048 h 608344"/>
                <a:gd name="connsiteX58" fmla="*/ 243006 w 510964"/>
                <a:gd name="connsiteY58" fmla="*/ 3639 h 608344"/>
                <a:gd name="connsiteX59" fmla="*/ 255517 w 510964"/>
                <a:gd name="connsiteY59" fmla="*/ 0 h 60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10964" h="608344">
                  <a:moveTo>
                    <a:pt x="172784" y="386345"/>
                  </a:moveTo>
                  <a:cubicBezTo>
                    <a:pt x="177217" y="386345"/>
                    <a:pt x="180960" y="389001"/>
                    <a:pt x="182733" y="392738"/>
                  </a:cubicBezTo>
                  <a:cubicBezTo>
                    <a:pt x="200169" y="421853"/>
                    <a:pt x="232480" y="506640"/>
                    <a:pt x="255039" y="508213"/>
                  </a:cubicBezTo>
                  <a:cubicBezTo>
                    <a:pt x="255236" y="508213"/>
                    <a:pt x="255334" y="508115"/>
                    <a:pt x="255531" y="508115"/>
                  </a:cubicBezTo>
                  <a:cubicBezTo>
                    <a:pt x="255630" y="508115"/>
                    <a:pt x="255827" y="508213"/>
                    <a:pt x="255925" y="508213"/>
                  </a:cubicBezTo>
                  <a:cubicBezTo>
                    <a:pt x="278484" y="506640"/>
                    <a:pt x="310795" y="421853"/>
                    <a:pt x="328231" y="392738"/>
                  </a:cubicBezTo>
                  <a:cubicBezTo>
                    <a:pt x="330004" y="389001"/>
                    <a:pt x="333846" y="386345"/>
                    <a:pt x="338278" y="386345"/>
                  </a:cubicBezTo>
                  <a:cubicBezTo>
                    <a:pt x="340249" y="386345"/>
                    <a:pt x="342120" y="386935"/>
                    <a:pt x="343795" y="387820"/>
                  </a:cubicBezTo>
                  <a:cubicBezTo>
                    <a:pt x="350099" y="391263"/>
                    <a:pt x="386942" y="413197"/>
                    <a:pt x="408023" y="420771"/>
                  </a:cubicBezTo>
                  <a:cubicBezTo>
                    <a:pt x="479047" y="446345"/>
                    <a:pt x="510964" y="472410"/>
                    <a:pt x="510964" y="490213"/>
                  </a:cubicBezTo>
                  <a:lnTo>
                    <a:pt x="510964" y="491984"/>
                  </a:lnTo>
                  <a:lnTo>
                    <a:pt x="510964" y="606672"/>
                  </a:lnTo>
                  <a:lnTo>
                    <a:pt x="510964" y="608344"/>
                  </a:lnTo>
                  <a:lnTo>
                    <a:pt x="255925" y="608344"/>
                  </a:lnTo>
                  <a:lnTo>
                    <a:pt x="255531" y="608344"/>
                  </a:lnTo>
                  <a:lnTo>
                    <a:pt x="255039" y="608344"/>
                  </a:lnTo>
                  <a:lnTo>
                    <a:pt x="0" y="608344"/>
                  </a:lnTo>
                  <a:lnTo>
                    <a:pt x="0" y="606672"/>
                  </a:lnTo>
                  <a:lnTo>
                    <a:pt x="0" y="491984"/>
                  </a:lnTo>
                  <a:lnTo>
                    <a:pt x="0" y="490213"/>
                  </a:lnTo>
                  <a:cubicBezTo>
                    <a:pt x="0" y="472410"/>
                    <a:pt x="31917" y="446345"/>
                    <a:pt x="102941" y="420771"/>
                  </a:cubicBezTo>
                  <a:cubicBezTo>
                    <a:pt x="124121" y="413197"/>
                    <a:pt x="160865" y="391263"/>
                    <a:pt x="167169" y="387820"/>
                  </a:cubicBezTo>
                  <a:cubicBezTo>
                    <a:pt x="168844" y="386935"/>
                    <a:pt x="170715" y="386345"/>
                    <a:pt x="172784" y="386345"/>
                  </a:cubicBezTo>
                  <a:close/>
                  <a:moveTo>
                    <a:pt x="255517" y="0"/>
                  </a:moveTo>
                  <a:cubicBezTo>
                    <a:pt x="258966" y="295"/>
                    <a:pt x="263005" y="1279"/>
                    <a:pt x="267931" y="3639"/>
                  </a:cubicBezTo>
                  <a:cubicBezTo>
                    <a:pt x="279260" y="9049"/>
                    <a:pt x="393933" y="65016"/>
                    <a:pt x="438857" y="87048"/>
                  </a:cubicBezTo>
                  <a:cubicBezTo>
                    <a:pt x="445162" y="90098"/>
                    <a:pt x="447526" y="93540"/>
                    <a:pt x="446935" y="96786"/>
                  </a:cubicBezTo>
                  <a:cubicBezTo>
                    <a:pt x="447427" y="99933"/>
                    <a:pt x="445162" y="102884"/>
                    <a:pt x="441024" y="105245"/>
                  </a:cubicBezTo>
                  <a:cubicBezTo>
                    <a:pt x="439448" y="106130"/>
                    <a:pt x="435605" y="108097"/>
                    <a:pt x="430483" y="110655"/>
                  </a:cubicBezTo>
                  <a:lnTo>
                    <a:pt x="430483" y="165736"/>
                  </a:lnTo>
                  <a:cubicBezTo>
                    <a:pt x="434325" y="167998"/>
                    <a:pt x="436985" y="172031"/>
                    <a:pt x="436985" y="176851"/>
                  </a:cubicBezTo>
                  <a:cubicBezTo>
                    <a:pt x="436985" y="181080"/>
                    <a:pt x="434817" y="184621"/>
                    <a:pt x="431665" y="186982"/>
                  </a:cubicBezTo>
                  <a:cubicBezTo>
                    <a:pt x="431665" y="186982"/>
                    <a:pt x="437576" y="220129"/>
                    <a:pt x="439054" y="227506"/>
                  </a:cubicBezTo>
                  <a:cubicBezTo>
                    <a:pt x="440630" y="234883"/>
                    <a:pt x="407036" y="236654"/>
                    <a:pt x="408809" y="227506"/>
                  </a:cubicBezTo>
                  <a:cubicBezTo>
                    <a:pt x="410582" y="218260"/>
                    <a:pt x="416198" y="186982"/>
                    <a:pt x="416198" y="186982"/>
                  </a:cubicBezTo>
                  <a:cubicBezTo>
                    <a:pt x="413045" y="184621"/>
                    <a:pt x="410878" y="181080"/>
                    <a:pt x="410878" y="176851"/>
                  </a:cubicBezTo>
                  <a:cubicBezTo>
                    <a:pt x="410878" y="172031"/>
                    <a:pt x="413636" y="167998"/>
                    <a:pt x="417479" y="165736"/>
                  </a:cubicBezTo>
                  <a:lnTo>
                    <a:pt x="417479" y="116950"/>
                  </a:lnTo>
                  <a:cubicBezTo>
                    <a:pt x="403588" y="123737"/>
                    <a:pt x="386938" y="131802"/>
                    <a:pt x="376397" y="136818"/>
                  </a:cubicBezTo>
                  <a:cubicBezTo>
                    <a:pt x="376299" y="144294"/>
                    <a:pt x="376200" y="157080"/>
                    <a:pt x="375905" y="157277"/>
                  </a:cubicBezTo>
                  <a:cubicBezTo>
                    <a:pt x="373836" y="175670"/>
                    <a:pt x="370191" y="196031"/>
                    <a:pt x="369107" y="201834"/>
                  </a:cubicBezTo>
                  <a:cubicBezTo>
                    <a:pt x="370880" y="202719"/>
                    <a:pt x="379845" y="208621"/>
                    <a:pt x="379845" y="226719"/>
                  </a:cubicBezTo>
                  <a:cubicBezTo>
                    <a:pt x="379845" y="226818"/>
                    <a:pt x="379747" y="226916"/>
                    <a:pt x="379747" y="227014"/>
                  </a:cubicBezTo>
                  <a:cubicBezTo>
                    <a:pt x="379845" y="227506"/>
                    <a:pt x="379845" y="227998"/>
                    <a:pt x="379845" y="228490"/>
                  </a:cubicBezTo>
                  <a:cubicBezTo>
                    <a:pt x="376003" y="278948"/>
                    <a:pt x="355906" y="257211"/>
                    <a:pt x="351768" y="279342"/>
                  </a:cubicBezTo>
                  <a:cubicBezTo>
                    <a:pt x="344872" y="316030"/>
                    <a:pt x="312263" y="342587"/>
                    <a:pt x="291969" y="351833"/>
                  </a:cubicBezTo>
                  <a:cubicBezTo>
                    <a:pt x="280245" y="357144"/>
                    <a:pt x="268128" y="359800"/>
                    <a:pt x="255517" y="360095"/>
                  </a:cubicBezTo>
                  <a:cubicBezTo>
                    <a:pt x="242809" y="359800"/>
                    <a:pt x="230790" y="357144"/>
                    <a:pt x="219066" y="351833"/>
                  </a:cubicBezTo>
                  <a:cubicBezTo>
                    <a:pt x="198772" y="342587"/>
                    <a:pt x="166163" y="316030"/>
                    <a:pt x="159267" y="279342"/>
                  </a:cubicBezTo>
                  <a:cubicBezTo>
                    <a:pt x="155129" y="257211"/>
                    <a:pt x="135032" y="278948"/>
                    <a:pt x="131190" y="228490"/>
                  </a:cubicBezTo>
                  <a:cubicBezTo>
                    <a:pt x="131190" y="227998"/>
                    <a:pt x="131190" y="227506"/>
                    <a:pt x="131190" y="227014"/>
                  </a:cubicBezTo>
                  <a:cubicBezTo>
                    <a:pt x="131190" y="226916"/>
                    <a:pt x="131190" y="226818"/>
                    <a:pt x="131190" y="226719"/>
                  </a:cubicBezTo>
                  <a:cubicBezTo>
                    <a:pt x="131190" y="208621"/>
                    <a:pt x="140056" y="202719"/>
                    <a:pt x="141830" y="201834"/>
                  </a:cubicBezTo>
                  <a:cubicBezTo>
                    <a:pt x="140844" y="196031"/>
                    <a:pt x="137199" y="175670"/>
                    <a:pt x="135032" y="157277"/>
                  </a:cubicBezTo>
                  <a:cubicBezTo>
                    <a:pt x="134835" y="157080"/>
                    <a:pt x="134638" y="144294"/>
                    <a:pt x="134539" y="136818"/>
                  </a:cubicBezTo>
                  <a:cubicBezTo>
                    <a:pt x="115427" y="127671"/>
                    <a:pt x="75824" y="108589"/>
                    <a:pt x="70011" y="105245"/>
                  </a:cubicBezTo>
                  <a:cubicBezTo>
                    <a:pt x="65775" y="102884"/>
                    <a:pt x="63608" y="99933"/>
                    <a:pt x="64002" y="96786"/>
                  </a:cubicBezTo>
                  <a:cubicBezTo>
                    <a:pt x="63509" y="93540"/>
                    <a:pt x="65775" y="90098"/>
                    <a:pt x="72080" y="87048"/>
                  </a:cubicBezTo>
                  <a:cubicBezTo>
                    <a:pt x="117102" y="65016"/>
                    <a:pt x="231677" y="9049"/>
                    <a:pt x="243006" y="3639"/>
                  </a:cubicBezTo>
                  <a:cubicBezTo>
                    <a:pt x="247932" y="1279"/>
                    <a:pt x="252069" y="295"/>
                    <a:pt x="255517" y="0"/>
                  </a:cubicBezTo>
                  <a:close/>
                </a:path>
              </a:pathLst>
            </a:custGeom>
            <a:solidFill>
              <a:schemeClr val="tx1">
                <a:lumMod val="85000"/>
                <a:lumOff val="15000"/>
              </a:schemeClr>
            </a:solidFill>
            <a:ln w="0">
              <a:noFill/>
              <a:prstDash val="solid"/>
              <a:round/>
              <a:headEnd/>
              <a:tailEnd/>
            </a:ln>
          </p:spPr>
          <p:txBody>
            <a:bodyPr/>
            <a:lstStyle/>
            <a:p>
              <a:endParaRPr lang="zh-CN" altLang="en-US">
                <a:cs typeface="+mn-ea"/>
                <a:sym typeface="+mn-lt"/>
              </a:endParaRPr>
            </a:p>
          </p:txBody>
        </p:sp>
      </p:grpSp>
      <p:sp>
        <p:nvSpPr>
          <p:cNvPr id="85" name="矩形 84">
            <a:extLst>
              <a:ext uri="{FF2B5EF4-FFF2-40B4-BE49-F238E27FC236}">
                <a16:creationId xmlns:a16="http://schemas.microsoft.com/office/drawing/2014/main" id="{41C9890D-5C3A-4D6A-8E12-52957DD1BA8F}"/>
              </a:ext>
            </a:extLst>
          </p:cNvPr>
          <p:cNvSpPr/>
          <p:nvPr/>
        </p:nvSpPr>
        <p:spPr>
          <a:xfrm>
            <a:off x="496622" y="3529190"/>
            <a:ext cx="3705861" cy="276999"/>
          </a:xfrm>
          <a:prstGeom prst="rect">
            <a:avLst/>
          </a:prstGeom>
          <a:noFill/>
        </p:spPr>
        <p:txBody>
          <a:bodyPr wrap="square" rtlCol="0">
            <a:spAutoFit/>
          </a:bodyPr>
          <a:lstStyle/>
          <a:p>
            <a:r>
              <a:rPr lang="en-US" altLang="zh-CN" sz="1200" b="1" kern="0" spc="300" dirty="0">
                <a:solidFill>
                  <a:schemeClr val="tx1">
                    <a:lumMod val="85000"/>
                    <a:lumOff val="15000"/>
                  </a:schemeClr>
                </a:solidFill>
                <a:cs typeface="+mn-ea"/>
                <a:sym typeface="+mn-lt"/>
              </a:rPr>
              <a:t>X </a:t>
            </a:r>
            <a:r>
              <a:rPr lang="en-US" altLang="zh-CN" sz="1200" b="1" kern="0" spc="300" dirty="0" err="1">
                <a:solidFill>
                  <a:schemeClr val="tx1">
                    <a:lumMod val="85000"/>
                    <a:lumOff val="15000"/>
                  </a:schemeClr>
                </a:solidFill>
                <a:cs typeface="+mn-ea"/>
                <a:sym typeface="+mn-lt"/>
              </a:rPr>
              <a:t>X</a:t>
            </a:r>
            <a:r>
              <a:rPr lang="en-US" altLang="zh-CN" sz="1200" b="1" kern="0" spc="300" dirty="0">
                <a:solidFill>
                  <a:schemeClr val="tx1">
                    <a:lumMod val="85000"/>
                    <a:lumOff val="15000"/>
                  </a:schemeClr>
                </a:solidFill>
                <a:cs typeface="+mn-ea"/>
                <a:sym typeface="+mn-lt"/>
              </a:rPr>
              <a:t> </a:t>
            </a:r>
            <a:r>
              <a:rPr lang="en-US" altLang="zh-CN" sz="1200" b="1" kern="0" spc="300" dirty="0" err="1">
                <a:solidFill>
                  <a:schemeClr val="tx1">
                    <a:lumMod val="85000"/>
                    <a:lumOff val="15000"/>
                  </a:schemeClr>
                </a:solidFill>
                <a:cs typeface="+mn-ea"/>
                <a:sym typeface="+mn-lt"/>
              </a:rPr>
              <a:t>X</a:t>
            </a:r>
            <a:r>
              <a:rPr lang="en-US" altLang="zh-CN" sz="1200" b="1" kern="0" spc="300" dirty="0">
                <a:solidFill>
                  <a:schemeClr val="tx1">
                    <a:lumMod val="85000"/>
                    <a:lumOff val="15000"/>
                  </a:schemeClr>
                </a:solidFill>
                <a:cs typeface="+mn-ea"/>
                <a:sym typeface="+mn-lt"/>
              </a:rPr>
              <a:t> </a:t>
            </a:r>
            <a:r>
              <a:rPr lang="zh-CN" altLang="en-US" sz="1200" b="1" kern="0" spc="300" dirty="0">
                <a:solidFill>
                  <a:schemeClr val="tx1">
                    <a:lumMod val="85000"/>
                    <a:lumOff val="15000"/>
                  </a:schemeClr>
                </a:solidFill>
                <a:cs typeface="+mn-ea"/>
                <a:sym typeface="+mn-lt"/>
              </a:rPr>
              <a:t>学院</a:t>
            </a:r>
            <a:r>
              <a:rPr lang="en-US" altLang="zh-CN" sz="1200" b="1" kern="0" spc="300" dirty="0">
                <a:solidFill>
                  <a:schemeClr val="tx1">
                    <a:lumMod val="85000"/>
                    <a:lumOff val="15000"/>
                  </a:schemeClr>
                </a:solidFill>
                <a:cs typeface="+mn-ea"/>
                <a:sym typeface="+mn-lt"/>
              </a:rPr>
              <a:t>X </a:t>
            </a:r>
            <a:r>
              <a:rPr lang="en-US" altLang="zh-CN" sz="1200" b="1" kern="0" spc="300" dirty="0" err="1">
                <a:solidFill>
                  <a:schemeClr val="tx1">
                    <a:lumMod val="85000"/>
                    <a:lumOff val="15000"/>
                  </a:schemeClr>
                </a:solidFill>
                <a:cs typeface="+mn-ea"/>
                <a:sym typeface="+mn-lt"/>
              </a:rPr>
              <a:t>X</a:t>
            </a:r>
            <a:r>
              <a:rPr lang="en-US" altLang="zh-CN" sz="1200" b="1" kern="0" spc="300" dirty="0">
                <a:solidFill>
                  <a:schemeClr val="tx1">
                    <a:lumMod val="85000"/>
                    <a:lumOff val="15000"/>
                  </a:schemeClr>
                </a:solidFill>
                <a:cs typeface="+mn-ea"/>
                <a:sym typeface="+mn-lt"/>
              </a:rPr>
              <a:t> </a:t>
            </a:r>
            <a:r>
              <a:rPr lang="en-US" altLang="zh-CN" sz="1200" b="1" kern="0" spc="300" dirty="0" err="1">
                <a:solidFill>
                  <a:schemeClr val="tx1">
                    <a:lumMod val="85000"/>
                    <a:lumOff val="15000"/>
                  </a:schemeClr>
                </a:solidFill>
                <a:cs typeface="+mn-ea"/>
                <a:sym typeface="+mn-lt"/>
              </a:rPr>
              <a:t>X</a:t>
            </a:r>
            <a:r>
              <a:rPr lang="en-US" altLang="zh-CN" sz="1200" b="1" kern="0" spc="300" dirty="0">
                <a:solidFill>
                  <a:schemeClr val="tx1">
                    <a:lumMod val="85000"/>
                    <a:lumOff val="15000"/>
                  </a:schemeClr>
                </a:solidFill>
                <a:cs typeface="+mn-ea"/>
                <a:sym typeface="+mn-lt"/>
              </a:rPr>
              <a:t> </a:t>
            </a:r>
            <a:r>
              <a:rPr lang="zh-CN" altLang="en-US" sz="1200" b="1" kern="0" spc="300" dirty="0">
                <a:solidFill>
                  <a:schemeClr val="tx1">
                    <a:lumMod val="85000"/>
                    <a:lumOff val="15000"/>
                  </a:schemeClr>
                </a:solidFill>
                <a:cs typeface="+mn-ea"/>
                <a:sym typeface="+mn-lt"/>
              </a:rPr>
              <a:t>专业</a:t>
            </a:r>
          </a:p>
        </p:txBody>
      </p:sp>
    </p:spTree>
    <p:extLst>
      <p:ext uri="{BB962C8B-B14F-4D97-AF65-F5344CB8AC3E}">
        <p14:creationId xmlns:p14="http://schemas.microsoft.com/office/powerpoint/2010/main" val="384239835"/>
      </p:ext>
    </p:extLst>
  </p:cSld>
  <p:clrMapOvr>
    <a:masterClrMapping/>
  </p:clrMapOvr>
  <mc:AlternateContent xmlns:mc="http://schemas.openxmlformats.org/markup-compatibility/2006" xmlns:p14="http://schemas.microsoft.com/office/powerpoint/2010/main">
    <mc:Choice Requires="p14">
      <p:transition p14:dur="0" advTm="8000"/>
    </mc:Choice>
    <mc:Fallback xmlns="">
      <p:transition advTm="8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http://chn.docer.com/works?userid=25553551        _2"/>
          <p:cNvGrpSpPr/>
          <p:nvPr/>
        </p:nvGrpSpPr>
        <p:grpSpPr>
          <a:xfrm>
            <a:off x="4942793" y="937463"/>
            <a:ext cx="2532692" cy="467999"/>
            <a:chOff x="0" y="30647"/>
            <a:chExt cx="3376921" cy="623998"/>
          </a:xfrm>
        </p:grpSpPr>
        <p:sp>
          <p:nvSpPr>
            <p:cNvPr id="18" name="椭圆 16"/>
            <p:cNvSpPr/>
            <p:nvPr/>
          </p:nvSpPr>
          <p:spPr>
            <a:xfrm>
              <a:off x="0" y="30647"/>
              <a:ext cx="624000" cy="623998"/>
            </a:xfrm>
            <a:prstGeom prst="ellipse">
              <a:avLst/>
            </a:prstGeom>
            <a:solidFill>
              <a:srgbClr val="ACCE22"/>
            </a:solidFill>
            <a:ln w="12700" cap="flat">
              <a:noFill/>
              <a:miter lim="400000"/>
            </a:ln>
            <a:effectLst/>
          </p:spPr>
          <p:txBody>
            <a:bodyPr wrap="square" lIns="34289" tIns="34289" rIns="34289" bIns="34289" numCol="1" anchor="ctr">
              <a:noAutofit/>
            </a:bodyPr>
            <a:lstStyle/>
            <a:p>
              <a:pPr algn="ctr">
                <a:defRPr>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015">
                <a:cs typeface="+mn-ea"/>
                <a:sym typeface="+mn-lt"/>
              </a:endParaRPr>
            </a:p>
          </p:txBody>
        </p:sp>
        <p:sp>
          <p:nvSpPr>
            <p:cNvPr id="19" name="原创设计师：http://chn.docer.com/works?userid=25553551                     _6"/>
            <p:cNvSpPr/>
            <p:nvPr/>
          </p:nvSpPr>
          <p:spPr>
            <a:xfrm>
              <a:off x="151487" y="30648"/>
              <a:ext cx="321025" cy="584772"/>
            </a:xfrm>
            <a:prstGeom prst="rect">
              <a:avLst/>
            </a:prstGeom>
            <a:noFill/>
            <a:ln w="12700" cap="flat">
              <a:noFill/>
              <a:miter lim="400000"/>
            </a:ln>
            <a:effectLst/>
          </p:spPr>
          <p:txBody>
            <a:bodyPr wrap="none" lIns="34289" tIns="34289" rIns="34289" bIns="34289" numCol="1" anchor="t">
              <a:spAutoFit/>
            </a:bodyPr>
            <a:lstStyle>
              <a:lvl1pPr algn="ctr">
                <a:defRPr sz="3600">
                  <a:solidFill>
                    <a:srgbClr val="FFFFFF"/>
                  </a:solidFill>
                  <a:effectLst>
                    <a:outerShdw blurRad="38100" dist="38100" dir="2700000" rotWithShape="0">
                      <a:srgbClr val="000000">
                        <a:alpha val="43137"/>
                      </a:srgbClr>
                    </a:outerShdw>
                  </a:effectLst>
                  <a:latin typeface="Heiti SC Medium"/>
                  <a:ea typeface="Heiti SC Medium"/>
                  <a:cs typeface="Heiti SC Medium"/>
                  <a:sym typeface="Heiti SC Medium"/>
                </a:defRPr>
              </a:lvl1pPr>
            </a:lstStyle>
            <a:p>
              <a:r>
                <a:rPr sz="2400" dirty="0">
                  <a:latin typeface="+mn-lt"/>
                  <a:ea typeface="+mn-ea"/>
                  <a:cs typeface="+mn-ea"/>
                  <a:sym typeface="+mn-lt"/>
                </a:rPr>
                <a:t>1</a:t>
              </a:r>
            </a:p>
          </p:txBody>
        </p:sp>
        <p:sp>
          <p:nvSpPr>
            <p:cNvPr id="21" name="免费的模板下载：www.ainippt.com _5"/>
            <p:cNvSpPr/>
            <p:nvPr/>
          </p:nvSpPr>
          <p:spPr>
            <a:xfrm>
              <a:off x="914597" y="109989"/>
              <a:ext cx="2462324" cy="502697"/>
            </a:xfrm>
            <a:prstGeom prst="rect">
              <a:avLst/>
            </a:prstGeom>
            <a:noFill/>
            <a:ln w="12700" cap="flat">
              <a:noFill/>
              <a:miter lim="400000"/>
            </a:ln>
            <a:effectLst/>
          </p:spPr>
          <p:txBody>
            <a:bodyPr wrap="square" lIns="34289" tIns="34289" rIns="34289" bIns="34289" numCol="1" anchor="t">
              <a:spAutoFit/>
            </a:bodyPr>
            <a:lstStyle>
              <a:lvl1pPr>
                <a:defRPr sz="2000">
                  <a:solidFill>
                    <a:srgbClr val="3FB1D0"/>
                  </a:solidFill>
                  <a:latin typeface="Heiti SC Medium"/>
                  <a:ea typeface="Heiti SC Medium"/>
                  <a:cs typeface="Heiti SC Medium"/>
                  <a:sym typeface="Heiti SC Medium"/>
                </a:defRPr>
              </a:lvl1pPr>
            </a:lstStyle>
            <a:p>
              <a:r>
                <a:rPr lang="zh-CN" altLang="en-US"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绪论</a:t>
              </a:r>
              <a:endParaRPr dirty="0" err="1">
                <a:solidFill>
                  <a:schemeClr val="tx1">
                    <a:lumMod val="75000"/>
                    <a:lumOff val="25000"/>
                  </a:schemeClr>
                </a:solidFill>
                <a:latin typeface="+mn-lt"/>
                <a:ea typeface="+mn-ea"/>
                <a:cs typeface="+mn-ea"/>
                <a:sym typeface="+mn-lt"/>
              </a:endParaRPr>
            </a:p>
          </p:txBody>
        </p:sp>
      </p:grpSp>
      <p:sp>
        <p:nvSpPr>
          <p:cNvPr id="41" name="文本框 40"/>
          <p:cNvSpPr txBox="1"/>
          <p:nvPr/>
        </p:nvSpPr>
        <p:spPr>
          <a:xfrm rot="5400000">
            <a:off x="2461785" y="1909349"/>
            <a:ext cx="3574099" cy="646331"/>
          </a:xfrm>
          <a:prstGeom prst="rect">
            <a:avLst/>
          </a:prstGeom>
          <a:noFill/>
          <a:effectLst/>
        </p:spPr>
        <p:txBody>
          <a:bodyPr wrap="square" rtlCol="0">
            <a:spAutoFit/>
          </a:bodyPr>
          <a:lstStyle/>
          <a:p>
            <a:r>
              <a:rPr lang="en-US" altLang="zh-CN" sz="3600" b="1" spc="1000" dirty="0">
                <a:solidFill>
                  <a:srgbClr val="007344"/>
                </a:solidFill>
                <a:cs typeface="+mn-ea"/>
                <a:sym typeface="+mn-lt"/>
              </a:rPr>
              <a:t>CONTENT</a:t>
            </a:r>
          </a:p>
        </p:txBody>
      </p:sp>
      <p:grpSp>
        <p:nvGrpSpPr>
          <p:cNvPr id="48" name="http://chn.docer.com/works?userid=25553551        _2">
            <a:extLst>
              <a:ext uri="{FF2B5EF4-FFF2-40B4-BE49-F238E27FC236}">
                <a16:creationId xmlns:a16="http://schemas.microsoft.com/office/drawing/2014/main" id="{7C2DB832-A191-4503-A035-6990CD8A2E08}"/>
              </a:ext>
            </a:extLst>
          </p:cNvPr>
          <p:cNvGrpSpPr/>
          <p:nvPr/>
        </p:nvGrpSpPr>
        <p:grpSpPr>
          <a:xfrm>
            <a:off x="4942793" y="1585860"/>
            <a:ext cx="2532692" cy="467999"/>
            <a:chOff x="0" y="30647"/>
            <a:chExt cx="3376921" cy="623998"/>
          </a:xfrm>
        </p:grpSpPr>
        <p:sp>
          <p:nvSpPr>
            <p:cNvPr id="49" name="椭圆 16">
              <a:extLst>
                <a:ext uri="{FF2B5EF4-FFF2-40B4-BE49-F238E27FC236}">
                  <a16:creationId xmlns:a16="http://schemas.microsoft.com/office/drawing/2014/main" id="{3FBFDC49-3639-4141-8244-0D0CF59DD79A}"/>
                </a:ext>
              </a:extLst>
            </p:cNvPr>
            <p:cNvSpPr/>
            <p:nvPr/>
          </p:nvSpPr>
          <p:spPr>
            <a:xfrm>
              <a:off x="0" y="30647"/>
              <a:ext cx="624000" cy="623998"/>
            </a:xfrm>
            <a:prstGeom prst="ellipse">
              <a:avLst/>
            </a:prstGeom>
            <a:solidFill>
              <a:srgbClr val="007344"/>
            </a:solidFill>
            <a:ln w="12700" cap="flat">
              <a:noFill/>
              <a:miter lim="400000"/>
            </a:ln>
            <a:effectLst/>
          </p:spPr>
          <p:txBody>
            <a:bodyPr wrap="square" lIns="34289" tIns="34289" rIns="34289" bIns="34289" numCol="1" anchor="ctr">
              <a:noAutofit/>
            </a:bodyPr>
            <a:lstStyle/>
            <a:p>
              <a:pPr algn="ctr">
                <a:defRPr>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015">
                <a:cs typeface="+mn-ea"/>
                <a:sym typeface="+mn-lt"/>
              </a:endParaRPr>
            </a:p>
          </p:txBody>
        </p:sp>
        <p:sp>
          <p:nvSpPr>
            <p:cNvPr id="50" name="原创设计师：http://chn.docer.com/works?userid=25553551                     _6">
              <a:extLst>
                <a:ext uri="{FF2B5EF4-FFF2-40B4-BE49-F238E27FC236}">
                  <a16:creationId xmlns:a16="http://schemas.microsoft.com/office/drawing/2014/main" id="{3A43FD49-B290-42D5-B18A-97BA74CEDFF5}"/>
                </a:ext>
              </a:extLst>
            </p:cNvPr>
            <p:cNvSpPr/>
            <p:nvPr/>
          </p:nvSpPr>
          <p:spPr>
            <a:xfrm>
              <a:off x="151487" y="30648"/>
              <a:ext cx="321025" cy="584772"/>
            </a:xfrm>
            <a:prstGeom prst="rect">
              <a:avLst/>
            </a:prstGeom>
            <a:noFill/>
            <a:ln w="12700" cap="flat">
              <a:noFill/>
              <a:miter lim="400000"/>
            </a:ln>
            <a:effectLst/>
          </p:spPr>
          <p:txBody>
            <a:bodyPr wrap="none" lIns="34289" tIns="34289" rIns="34289" bIns="34289" numCol="1" anchor="t">
              <a:spAutoFit/>
            </a:bodyPr>
            <a:lstStyle>
              <a:lvl1pPr algn="ctr">
                <a:defRPr sz="3600">
                  <a:solidFill>
                    <a:srgbClr val="FFFFFF"/>
                  </a:solidFill>
                  <a:effectLst>
                    <a:outerShdw blurRad="38100" dist="38100" dir="2700000" rotWithShape="0">
                      <a:srgbClr val="000000">
                        <a:alpha val="43137"/>
                      </a:srgbClr>
                    </a:outerShdw>
                  </a:effectLst>
                  <a:latin typeface="Heiti SC Medium"/>
                  <a:ea typeface="Heiti SC Medium"/>
                  <a:cs typeface="Heiti SC Medium"/>
                  <a:sym typeface="Heiti SC Medium"/>
                </a:defRPr>
              </a:lvl1pPr>
            </a:lstStyle>
            <a:p>
              <a:r>
                <a:rPr lang="en-US" altLang="zh-CN" sz="2400" dirty="0">
                  <a:latin typeface="+mn-lt"/>
                  <a:ea typeface="+mn-ea"/>
                  <a:cs typeface="+mn-ea"/>
                  <a:sym typeface="+mn-lt"/>
                </a:rPr>
                <a:t>2</a:t>
              </a:r>
              <a:endParaRPr sz="2400" dirty="0">
                <a:latin typeface="+mn-lt"/>
                <a:ea typeface="+mn-ea"/>
                <a:cs typeface="+mn-ea"/>
                <a:sym typeface="+mn-lt"/>
              </a:endParaRPr>
            </a:p>
          </p:txBody>
        </p:sp>
        <p:sp>
          <p:nvSpPr>
            <p:cNvPr id="51" name="免费的模板下载：www.ainippt.com _5">
              <a:extLst>
                <a:ext uri="{FF2B5EF4-FFF2-40B4-BE49-F238E27FC236}">
                  <a16:creationId xmlns:a16="http://schemas.microsoft.com/office/drawing/2014/main" id="{0762A39A-80C6-41F8-BF1F-8430CEE71897}"/>
                </a:ext>
              </a:extLst>
            </p:cNvPr>
            <p:cNvSpPr/>
            <p:nvPr/>
          </p:nvSpPr>
          <p:spPr>
            <a:xfrm>
              <a:off x="914597" y="109989"/>
              <a:ext cx="2462324" cy="502697"/>
            </a:xfrm>
            <a:prstGeom prst="rect">
              <a:avLst/>
            </a:prstGeom>
            <a:noFill/>
            <a:ln w="12700" cap="flat">
              <a:noFill/>
              <a:miter lim="400000"/>
            </a:ln>
            <a:effectLst/>
          </p:spPr>
          <p:txBody>
            <a:bodyPr wrap="square" lIns="34289" tIns="34289" rIns="34289" bIns="34289" numCol="1" anchor="t">
              <a:spAutoFit/>
            </a:bodyPr>
            <a:lstStyle>
              <a:lvl1pPr>
                <a:defRPr sz="2000">
                  <a:solidFill>
                    <a:srgbClr val="3FB1D0"/>
                  </a:solidFill>
                  <a:latin typeface="Heiti SC Medium"/>
                  <a:ea typeface="Heiti SC Medium"/>
                  <a:cs typeface="Heiti SC Medium"/>
                  <a:sym typeface="Heiti SC Medium"/>
                </a:defRPr>
              </a:lvl1pPr>
            </a:lstStyle>
            <a:p>
              <a:r>
                <a:rPr lang="zh-CN" altLang="en-US"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研究方法与思路</a:t>
              </a:r>
              <a:endParaRPr dirty="0" err="1">
                <a:solidFill>
                  <a:schemeClr val="tx1">
                    <a:lumMod val="75000"/>
                    <a:lumOff val="25000"/>
                  </a:schemeClr>
                </a:solidFill>
                <a:latin typeface="+mn-lt"/>
                <a:ea typeface="+mn-ea"/>
                <a:cs typeface="+mn-ea"/>
                <a:sym typeface="+mn-lt"/>
              </a:endParaRPr>
            </a:p>
          </p:txBody>
        </p:sp>
      </p:grpSp>
      <p:grpSp>
        <p:nvGrpSpPr>
          <p:cNvPr id="52" name="http://chn.docer.com/works?userid=25553551        _2">
            <a:extLst>
              <a:ext uri="{FF2B5EF4-FFF2-40B4-BE49-F238E27FC236}">
                <a16:creationId xmlns:a16="http://schemas.microsoft.com/office/drawing/2014/main" id="{05D528FC-E0DF-4206-BEE0-C2884269FE5D}"/>
              </a:ext>
            </a:extLst>
          </p:cNvPr>
          <p:cNvGrpSpPr/>
          <p:nvPr/>
        </p:nvGrpSpPr>
        <p:grpSpPr>
          <a:xfrm>
            <a:off x="4942793" y="2234257"/>
            <a:ext cx="3086084" cy="467999"/>
            <a:chOff x="0" y="30647"/>
            <a:chExt cx="4114777" cy="623998"/>
          </a:xfrm>
        </p:grpSpPr>
        <p:sp>
          <p:nvSpPr>
            <p:cNvPr id="53" name="椭圆 16">
              <a:extLst>
                <a:ext uri="{FF2B5EF4-FFF2-40B4-BE49-F238E27FC236}">
                  <a16:creationId xmlns:a16="http://schemas.microsoft.com/office/drawing/2014/main" id="{F3F0C821-4521-406F-9425-8FFDE3848C87}"/>
                </a:ext>
              </a:extLst>
            </p:cNvPr>
            <p:cNvSpPr/>
            <p:nvPr/>
          </p:nvSpPr>
          <p:spPr>
            <a:xfrm>
              <a:off x="0" y="30647"/>
              <a:ext cx="624000" cy="623998"/>
            </a:xfrm>
            <a:prstGeom prst="ellipse">
              <a:avLst/>
            </a:prstGeom>
            <a:solidFill>
              <a:srgbClr val="ACCE22"/>
            </a:solidFill>
            <a:ln w="12700" cap="flat">
              <a:noFill/>
              <a:miter lim="400000"/>
            </a:ln>
            <a:effectLst/>
          </p:spPr>
          <p:txBody>
            <a:bodyPr wrap="square" lIns="34289" tIns="34289" rIns="34289" bIns="34289" numCol="1" anchor="ctr">
              <a:noAutofit/>
            </a:bodyPr>
            <a:lstStyle/>
            <a:p>
              <a:pPr algn="ctr">
                <a:defRPr>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015">
                <a:cs typeface="+mn-ea"/>
                <a:sym typeface="+mn-lt"/>
              </a:endParaRPr>
            </a:p>
          </p:txBody>
        </p:sp>
        <p:sp>
          <p:nvSpPr>
            <p:cNvPr id="54" name="原创设计师：http://chn.docer.com/works?userid=25553551                     _6">
              <a:extLst>
                <a:ext uri="{FF2B5EF4-FFF2-40B4-BE49-F238E27FC236}">
                  <a16:creationId xmlns:a16="http://schemas.microsoft.com/office/drawing/2014/main" id="{EC56AC85-8397-4C8E-A428-B94489A253EE}"/>
                </a:ext>
              </a:extLst>
            </p:cNvPr>
            <p:cNvSpPr/>
            <p:nvPr/>
          </p:nvSpPr>
          <p:spPr>
            <a:xfrm>
              <a:off x="151487" y="30648"/>
              <a:ext cx="321025" cy="584772"/>
            </a:xfrm>
            <a:prstGeom prst="rect">
              <a:avLst/>
            </a:prstGeom>
            <a:noFill/>
            <a:ln w="12700" cap="flat">
              <a:noFill/>
              <a:miter lim="400000"/>
            </a:ln>
            <a:effectLst/>
          </p:spPr>
          <p:txBody>
            <a:bodyPr wrap="none" lIns="34289" tIns="34289" rIns="34289" bIns="34289" numCol="1" anchor="t">
              <a:spAutoFit/>
            </a:bodyPr>
            <a:lstStyle>
              <a:lvl1pPr algn="ctr">
                <a:defRPr sz="3600">
                  <a:solidFill>
                    <a:srgbClr val="FFFFFF"/>
                  </a:solidFill>
                  <a:effectLst>
                    <a:outerShdw blurRad="38100" dist="38100" dir="2700000" rotWithShape="0">
                      <a:srgbClr val="000000">
                        <a:alpha val="43137"/>
                      </a:srgbClr>
                    </a:outerShdw>
                  </a:effectLst>
                  <a:latin typeface="Heiti SC Medium"/>
                  <a:ea typeface="Heiti SC Medium"/>
                  <a:cs typeface="Heiti SC Medium"/>
                  <a:sym typeface="Heiti SC Medium"/>
                </a:defRPr>
              </a:lvl1pPr>
            </a:lstStyle>
            <a:p>
              <a:r>
                <a:rPr lang="en-US" altLang="zh-CN" sz="2400" dirty="0">
                  <a:latin typeface="+mn-lt"/>
                  <a:ea typeface="+mn-ea"/>
                  <a:cs typeface="+mn-ea"/>
                  <a:sym typeface="+mn-lt"/>
                </a:rPr>
                <a:t>3</a:t>
              </a:r>
              <a:endParaRPr sz="2400" dirty="0">
                <a:latin typeface="+mn-lt"/>
                <a:ea typeface="+mn-ea"/>
                <a:cs typeface="+mn-ea"/>
                <a:sym typeface="+mn-lt"/>
              </a:endParaRPr>
            </a:p>
          </p:txBody>
        </p:sp>
        <p:sp>
          <p:nvSpPr>
            <p:cNvPr id="55" name="免费的模板下载：www.ainippt.com _5">
              <a:extLst>
                <a:ext uri="{FF2B5EF4-FFF2-40B4-BE49-F238E27FC236}">
                  <a16:creationId xmlns:a16="http://schemas.microsoft.com/office/drawing/2014/main" id="{1E210496-CA32-453D-B8A1-244BEC142869}"/>
                </a:ext>
              </a:extLst>
            </p:cNvPr>
            <p:cNvSpPr/>
            <p:nvPr/>
          </p:nvSpPr>
          <p:spPr>
            <a:xfrm>
              <a:off x="914596" y="109990"/>
              <a:ext cx="3200181" cy="502698"/>
            </a:xfrm>
            <a:prstGeom prst="rect">
              <a:avLst/>
            </a:prstGeom>
            <a:noFill/>
            <a:ln w="12700" cap="flat">
              <a:noFill/>
              <a:miter lim="400000"/>
            </a:ln>
            <a:effectLst/>
          </p:spPr>
          <p:txBody>
            <a:bodyPr wrap="square" lIns="34289" tIns="34289" rIns="34289" bIns="34289" numCol="1" anchor="t">
              <a:spAutoFit/>
            </a:bodyPr>
            <a:lstStyle>
              <a:lvl1pPr>
                <a:defRPr sz="2000">
                  <a:solidFill>
                    <a:srgbClr val="3FB1D0"/>
                  </a:solidFill>
                  <a:latin typeface="Heiti SC Medium"/>
                  <a:ea typeface="Heiti SC Medium"/>
                  <a:cs typeface="Heiti SC Medium"/>
                  <a:sym typeface="Heiti SC Medium"/>
                </a:defRPr>
              </a:lvl1pPr>
            </a:lstStyle>
            <a:p>
              <a:r>
                <a:rPr lang="zh-CN" altLang="en-US"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关键技术与实践难点</a:t>
              </a:r>
              <a:endParaRPr dirty="0" err="1">
                <a:solidFill>
                  <a:schemeClr val="tx1">
                    <a:lumMod val="75000"/>
                    <a:lumOff val="25000"/>
                  </a:schemeClr>
                </a:solidFill>
                <a:latin typeface="+mn-lt"/>
                <a:ea typeface="+mn-ea"/>
                <a:cs typeface="+mn-ea"/>
                <a:sym typeface="+mn-lt"/>
              </a:endParaRPr>
            </a:p>
          </p:txBody>
        </p:sp>
      </p:grpSp>
      <p:grpSp>
        <p:nvGrpSpPr>
          <p:cNvPr id="56" name="http://chn.docer.com/works?userid=25553551        _2">
            <a:extLst>
              <a:ext uri="{FF2B5EF4-FFF2-40B4-BE49-F238E27FC236}">
                <a16:creationId xmlns:a16="http://schemas.microsoft.com/office/drawing/2014/main" id="{36504468-06F6-4C30-8E1C-277C4FE4F961}"/>
              </a:ext>
            </a:extLst>
          </p:cNvPr>
          <p:cNvGrpSpPr/>
          <p:nvPr/>
        </p:nvGrpSpPr>
        <p:grpSpPr>
          <a:xfrm>
            <a:off x="4942793" y="2810203"/>
            <a:ext cx="2532692" cy="467999"/>
            <a:chOff x="0" y="30647"/>
            <a:chExt cx="3376921" cy="623998"/>
          </a:xfrm>
        </p:grpSpPr>
        <p:sp>
          <p:nvSpPr>
            <p:cNvPr id="57" name="椭圆 16">
              <a:extLst>
                <a:ext uri="{FF2B5EF4-FFF2-40B4-BE49-F238E27FC236}">
                  <a16:creationId xmlns:a16="http://schemas.microsoft.com/office/drawing/2014/main" id="{F56F15CF-155D-4E6C-80B4-5EF8BCC1520E}"/>
                </a:ext>
              </a:extLst>
            </p:cNvPr>
            <p:cNvSpPr/>
            <p:nvPr/>
          </p:nvSpPr>
          <p:spPr>
            <a:xfrm>
              <a:off x="0" y="30647"/>
              <a:ext cx="624000" cy="623998"/>
            </a:xfrm>
            <a:prstGeom prst="ellipse">
              <a:avLst/>
            </a:prstGeom>
            <a:solidFill>
              <a:srgbClr val="007344"/>
            </a:solidFill>
            <a:ln w="12700" cap="flat">
              <a:noFill/>
              <a:miter lim="400000"/>
            </a:ln>
            <a:effectLst/>
          </p:spPr>
          <p:txBody>
            <a:bodyPr wrap="square" lIns="34289" tIns="34289" rIns="34289" bIns="34289" numCol="1" anchor="ctr">
              <a:noAutofit/>
            </a:bodyPr>
            <a:lstStyle/>
            <a:p>
              <a:pPr algn="ctr">
                <a:defRPr>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015">
                <a:cs typeface="+mn-ea"/>
                <a:sym typeface="+mn-lt"/>
              </a:endParaRPr>
            </a:p>
          </p:txBody>
        </p:sp>
        <p:sp>
          <p:nvSpPr>
            <p:cNvPr id="58" name="原创设计师：http://chn.docer.com/works?userid=25553551                     _6">
              <a:extLst>
                <a:ext uri="{FF2B5EF4-FFF2-40B4-BE49-F238E27FC236}">
                  <a16:creationId xmlns:a16="http://schemas.microsoft.com/office/drawing/2014/main" id="{9B189924-7B26-4645-8601-974BBDEEFA7A}"/>
                </a:ext>
              </a:extLst>
            </p:cNvPr>
            <p:cNvSpPr/>
            <p:nvPr/>
          </p:nvSpPr>
          <p:spPr>
            <a:xfrm>
              <a:off x="151487" y="30648"/>
              <a:ext cx="321025" cy="584772"/>
            </a:xfrm>
            <a:prstGeom prst="rect">
              <a:avLst/>
            </a:prstGeom>
            <a:noFill/>
            <a:ln w="12700" cap="flat">
              <a:noFill/>
              <a:miter lim="400000"/>
            </a:ln>
            <a:effectLst/>
          </p:spPr>
          <p:txBody>
            <a:bodyPr wrap="none" lIns="34289" tIns="34289" rIns="34289" bIns="34289" numCol="1" anchor="t">
              <a:spAutoFit/>
            </a:bodyPr>
            <a:lstStyle>
              <a:lvl1pPr algn="ctr">
                <a:defRPr sz="3600">
                  <a:solidFill>
                    <a:srgbClr val="FFFFFF"/>
                  </a:solidFill>
                  <a:effectLst>
                    <a:outerShdw blurRad="38100" dist="38100" dir="2700000" rotWithShape="0">
                      <a:srgbClr val="000000">
                        <a:alpha val="43137"/>
                      </a:srgbClr>
                    </a:outerShdw>
                  </a:effectLst>
                  <a:latin typeface="Heiti SC Medium"/>
                  <a:ea typeface="Heiti SC Medium"/>
                  <a:cs typeface="Heiti SC Medium"/>
                  <a:sym typeface="Heiti SC Medium"/>
                </a:defRPr>
              </a:lvl1pPr>
            </a:lstStyle>
            <a:p>
              <a:r>
                <a:rPr lang="en-US" altLang="zh-CN" sz="2400" dirty="0">
                  <a:latin typeface="+mn-lt"/>
                  <a:ea typeface="+mn-ea"/>
                  <a:cs typeface="+mn-ea"/>
                  <a:sym typeface="+mn-lt"/>
                </a:rPr>
                <a:t>4</a:t>
              </a:r>
              <a:endParaRPr sz="2400" dirty="0">
                <a:latin typeface="+mn-lt"/>
                <a:ea typeface="+mn-ea"/>
                <a:cs typeface="+mn-ea"/>
                <a:sym typeface="+mn-lt"/>
              </a:endParaRPr>
            </a:p>
          </p:txBody>
        </p:sp>
        <p:sp>
          <p:nvSpPr>
            <p:cNvPr id="59" name="免费的模板下载：www.ainippt.com _5">
              <a:extLst>
                <a:ext uri="{FF2B5EF4-FFF2-40B4-BE49-F238E27FC236}">
                  <a16:creationId xmlns:a16="http://schemas.microsoft.com/office/drawing/2014/main" id="{50148986-4767-4535-BF9B-A22D2FCD4AC7}"/>
                </a:ext>
              </a:extLst>
            </p:cNvPr>
            <p:cNvSpPr/>
            <p:nvPr/>
          </p:nvSpPr>
          <p:spPr>
            <a:xfrm>
              <a:off x="914597" y="109989"/>
              <a:ext cx="2462324" cy="502697"/>
            </a:xfrm>
            <a:prstGeom prst="rect">
              <a:avLst/>
            </a:prstGeom>
            <a:noFill/>
            <a:ln w="12700" cap="flat">
              <a:noFill/>
              <a:miter lim="400000"/>
            </a:ln>
            <a:effectLst/>
          </p:spPr>
          <p:txBody>
            <a:bodyPr wrap="square" lIns="34289" tIns="34289" rIns="34289" bIns="34289" numCol="1" anchor="t">
              <a:spAutoFit/>
            </a:bodyPr>
            <a:lstStyle>
              <a:lvl1pPr>
                <a:defRPr sz="2000">
                  <a:solidFill>
                    <a:srgbClr val="3FB1D0"/>
                  </a:solidFill>
                  <a:latin typeface="Heiti SC Medium"/>
                  <a:ea typeface="Heiti SC Medium"/>
                  <a:cs typeface="Heiti SC Medium"/>
                  <a:sym typeface="Heiti SC Medium"/>
                </a:defRPr>
              </a:lvl1pPr>
            </a:lstStyle>
            <a:p>
              <a:r>
                <a:rPr lang="zh-CN" altLang="en-US"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研究成果与应用</a:t>
              </a:r>
              <a:endParaRPr dirty="0" err="1">
                <a:solidFill>
                  <a:schemeClr val="tx1">
                    <a:lumMod val="75000"/>
                    <a:lumOff val="25000"/>
                  </a:schemeClr>
                </a:solidFill>
                <a:latin typeface="+mn-lt"/>
                <a:ea typeface="+mn-ea"/>
                <a:cs typeface="+mn-ea"/>
                <a:sym typeface="+mn-lt"/>
              </a:endParaRPr>
            </a:p>
          </p:txBody>
        </p:sp>
      </p:grpSp>
      <p:grpSp>
        <p:nvGrpSpPr>
          <p:cNvPr id="60" name="http://chn.docer.com/works?userid=25553551        _2">
            <a:extLst>
              <a:ext uri="{FF2B5EF4-FFF2-40B4-BE49-F238E27FC236}">
                <a16:creationId xmlns:a16="http://schemas.microsoft.com/office/drawing/2014/main" id="{C30051ED-D1C0-4807-A16A-DFDE9736A23C}"/>
              </a:ext>
            </a:extLst>
          </p:cNvPr>
          <p:cNvGrpSpPr/>
          <p:nvPr/>
        </p:nvGrpSpPr>
        <p:grpSpPr>
          <a:xfrm>
            <a:off x="4942793" y="3488122"/>
            <a:ext cx="2532692" cy="467999"/>
            <a:chOff x="0" y="30647"/>
            <a:chExt cx="3376921" cy="623998"/>
          </a:xfrm>
        </p:grpSpPr>
        <p:sp>
          <p:nvSpPr>
            <p:cNvPr id="61" name="椭圆 16">
              <a:extLst>
                <a:ext uri="{FF2B5EF4-FFF2-40B4-BE49-F238E27FC236}">
                  <a16:creationId xmlns:a16="http://schemas.microsoft.com/office/drawing/2014/main" id="{36E11A36-1154-4A62-87D9-2BC892A2B8A9}"/>
                </a:ext>
              </a:extLst>
            </p:cNvPr>
            <p:cNvSpPr/>
            <p:nvPr/>
          </p:nvSpPr>
          <p:spPr>
            <a:xfrm>
              <a:off x="0" y="30647"/>
              <a:ext cx="624000" cy="623998"/>
            </a:xfrm>
            <a:prstGeom prst="ellipse">
              <a:avLst/>
            </a:prstGeom>
            <a:solidFill>
              <a:srgbClr val="ACCE22"/>
            </a:solidFill>
            <a:ln w="12700" cap="flat">
              <a:noFill/>
              <a:miter lim="400000"/>
            </a:ln>
            <a:effectLst/>
          </p:spPr>
          <p:txBody>
            <a:bodyPr wrap="square" lIns="34289" tIns="34289" rIns="34289" bIns="34289" numCol="1" anchor="ctr">
              <a:noAutofit/>
            </a:bodyPr>
            <a:lstStyle/>
            <a:p>
              <a:pPr algn="ctr">
                <a:defRPr>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015">
                <a:cs typeface="+mn-ea"/>
                <a:sym typeface="+mn-lt"/>
              </a:endParaRPr>
            </a:p>
          </p:txBody>
        </p:sp>
        <p:sp>
          <p:nvSpPr>
            <p:cNvPr id="62" name="原创设计师：http://chn.docer.com/works?userid=25553551                     _6">
              <a:extLst>
                <a:ext uri="{FF2B5EF4-FFF2-40B4-BE49-F238E27FC236}">
                  <a16:creationId xmlns:a16="http://schemas.microsoft.com/office/drawing/2014/main" id="{7CB7E8E6-E2A6-4513-9769-6B7E9D008185}"/>
                </a:ext>
              </a:extLst>
            </p:cNvPr>
            <p:cNvSpPr/>
            <p:nvPr/>
          </p:nvSpPr>
          <p:spPr>
            <a:xfrm>
              <a:off x="151487" y="30648"/>
              <a:ext cx="321025" cy="584772"/>
            </a:xfrm>
            <a:prstGeom prst="rect">
              <a:avLst/>
            </a:prstGeom>
            <a:noFill/>
            <a:ln w="12700" cap="flat">
              <a:noFill/>
              <a:miter lim="400000"/>
            </a:ln>
            <a:effectLst/>
          </p:spPr>
          <p:txBody>
            <a:bodyPr wrap="none" lIns="34289" tIns="34289" rIns="34289" bIns="34289" numCol="1" anchor="t">
              <a:spAutoFit/>
            </a:bodyPr>
            <a:lstStyle>
              <a:lvl1pPr algn="ctr">
                <a:defRPr sz="3600">
                  <a:solidFill>
                    <a:srgbClr val="FFFFFF"/>
                  </a:solidFill>
                  <a:effectLst>
                    <a:outerShdw blurRad="38100" dist="38100" dir="2700000" rotWithShape="0">
                      <a:srgbClr val="000000">
                        <a:alpha val="43137"/>
                      </a:srgbClr>
                    </a:outerShdw>
                  </a:effectLst>
                  <a:latin typeface="Heiti SC Medium"/>
                  <a:ea typeface="Heiti SC Medium"/>
                  <a:cs typeface="Heiti SC Medium"/>
                  <a:sym typeface="Heiti SC Medium"/>
                </a:defRPr>
              </a:lvl1pPr>
            </a:lstStyle>
            <a:p>
              <a:r>
                <a:rPr lang="en-US" altLang="zh-CN" sz="2400" dirty="0">
                  <a:latin typeface="+mn-lt"/>
                  <a:ea typeface="+mn-ea"/>
                  <a:cs typeface="+mn-ea"/>
                  <a:sym typeface="+mn-lt"/>
                </a:rPr>
                <a:t>5</a:t>
              </a:r>
              <a:endParaRPr sz="2400" dirty="0">
                <a:latin typeface="+mn-lt"/>
                <a:ea typeface="+mn-ea"/>
                <a:cs typeface="+mn-ea"/>
                <a:sym typeface="+mn-lt"/>
              </a:endParaRPr>
            </a:p>
          </p:txBody>
        </p:sp>
        <p:sp>
          <p:nvSpPr>
            <p:cNvPr id="63" name="免费的模板下载：www.ainippt.com _5">
              <a:extLst>
                <a:ext uri="{FF2B5EF4-FFF2-40B4-BE49-F238E27FC236}">
                  <a16:creationId xmlns:a16="http://schemas.microsoft.com/office/drawing/2014/main" id="{FE6C1DE0-157C-4BA5-B1E6-169D7E95BEF3}"/>
                </a:ext>
              </a:extLst>
            </p:cNvPr>
            <p:cNvSpPr/>
            <p:nvPr/>
          </p:nvSpPr>
          <p:spPr>
            <a:xfrm>
              <a:off x="914597" y="109989"/>
              <a:ext cx="2462324" cy="502697"/>
            </a:xfrm>
            <a:prstGeom prst="rect">
              <a:avLst/>
            </a:prstGeom>
            <a:noFill/>
            <a:ln w="12700" cap="flat">
              <a:noFill/>
              <a:miter lim="400000"/>
            </a:ln>
            <a:effectLst/>
          </p:spPr>
          <p:txBody>
            <a:bodyPr wrap="square" lIns="34289" tIns="34289" rIns="34289" bIns="34289" numCol="1" anchor="t">
              <a:spAutoFit/>
            </a:bodyPr>
            <a:lstStyle>
              <a:lvl1pPr>
                <a:defRPr sz="2000">
                  <a:solidFill>
                    <a:srgbClr val="3FB1D0"/>
                  </a:solidFill>
                  <a:latin typeface="Heiti SC Medium"/>
                  <a:ea typeface="Heiti SC Medium"/>
                  <a:cs typeface="Heiti SC Medium"/>
                  <a:sym typeface="Heiti SC Medium"/>
                </a:defRPr>
              </a:lvl1pPr>
            </a:lstStyle>
            <a:p>
              <a:r>
                <a:rPr lang="zh-CN" altLang="en-US"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相关建议</a:t>
              </a:r>
              <a:endParaRPr dirty="0" err="1">
                <a:solidFill>
                  <a:schemeClr val="tx1">
                    <a:lumMod val="75000"/>
                    <a:lumOff val="25000"/>
                  </a:schemeClr>
                </a:solidFill>
                <a:latin typeface="+mn-lt"/>
                <a:ea typeface="+mn-ea"/>
                <a:cs typeface="+mn-ea"/>
                <a:sym typeface="+mn-lt"/>
              </a:endParaRPr>
            </a:p>
          </p:txBody>
        </p:sp>
      </p:grpSp>
      <p:grpSp>
        <p:nvGrpSpPr>
          <p:cNvPr id="64" name="http://chn.docer.com/works?userid=25553551        _2">
            <a:extLst>
              <a:ext uri="{FF2B5EF4-FFF2-40B4-BE49-F238E27FC236}">
                <a16:creationId xmlns:a16="http://schemas.microsoft.com/office/drawing/2014/main" id="{355A66D3-B56B-444F-83CF-7F9E6233B740}"/>
              </a:ext>
            </a:extLst>
          </p:cNvPr>
          <p:cNvGrpSpPr/>
          <p:nvPr/>
        </p:nvGrpSpPr>
        <p:grpSpPr>
          <a:xfrm>
            <a:off x="4942793" y="4101804"/>
            <a:ext cx="2532692" cy="467999"/>
            <a:chOff x="0" y="30647"/>
            <a:chExt cx="3376921" cy="623998"/>
          </a:xfrm>
        </p:grpSpPr>
        <p:sp>
          <p:nvSpPr>
            <p:cNvPr id="65" name="椭圆 16">
              <a:extLst>
                <a:ext uri="{FF2B5EF4-FFF2-40B4-BE49-F238E27FC236}">
                  <a16:creationId xmlns:a16="http://schemas.microsoft.com/office/drawing/2014/main" id="{8DC34094-F096-4FC2-A399-F7BF90550979}"/>
                </a:ext>
              </a:extLst>
            </p:cNvPr>
            <p:cNvSpPr/>
            <p:nvPr/>
          </p:nvSpPr>
          <p:spPr>
            <a:xfrm>
              <a:off x="0" y="30647"/>
              <a:ext cx="624000" cy="623998"/>
            </a:xfrm>
            <a:prstGeom prst="ellipse">
              <a:avLst/>
            </a:prstGeom>
            <a:solidFill>
              <a:srgbClr val="007344"/>
            </a:solidFill>
            <a:ln w="12700" cap="flat">
              <a:noFill/>
              <a:miter lim="400000"/>
            </a:ln>
            <a:effectLst/>
          </p:spPr>
          <p:txBody>
            <a:bodyPr wrap="square" lIns="34289" tIns="34289" rIns="34289" bIns="34289" numCol="1" anchor="ctr">
              <a:noAutofit/>
            </a:bodyPr>
            <a:lstStyle/>
            <a:p>
              <a:pPr algn="ctr">
                <a:defRPr>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015">
                <a:cs typeface="+mn-ea"/>
                <a:sym typeface="+mn-lt"/>
              </a:endParaRPr>
            </a:p>
          </p:txBody>
        </p:sp>
        <p:sp>
          <p:nvSpPr>
            <p:cNvPr id="66" name="原创设计师：http://chn.docer.com/works?userid=25553551                     _6">
              <a:extLst>
                <a:ext uri="{FF2B5EF4-FFF2-40B4-BE49-F238E27FC236}">
                  <a16:creationId xmlns:a16="http://schemas.microsoft.com/office/drawing/2014/main" id="{86BC7A28-A791-4E3D-8FBD-9B18C46CC381}"/>
                </a:ext>
              </a:extLst>
            </p:cNvPr>
            <p:cNvSpPr/>
            <p:nvPr/>
          </p:nvSpPr>
          <p:spPr>
            <a:xfrm>
              <a:off x="151487" y="30648"/>
              <a:ext cx="321025" cy="584772"/>
            </a:xfrm>
            <a:prstGeom prst="rect">
              <a:avLst/>
            </a:prstGeom>
            <a:noFill/>
            <a:ln w="12700" cap="flat">
              <a:noFill/>
              <a:miter lim="400000"/>
            </a:ln>
            <a:effectLst/>
          </p:spPr>
          <p:txBody>
            <a:bodyPr wrap="none" lIns="34289" tIns="34289" rIns="34289" bIns="34289" numCol="1" anchor="t">
              <a:spAutoFit/>
            </a:bodyPr>
            <a:lstStyle>
              <a:lvl1pPr algn="ctr">
                <a:defRPr sz="3600">
                  <a:solidFill>
                    <a:srgbClr val="FFFFFF"/>
                  </a:solidFill>
                  <a:effectLst>
                    <a:outerShdw blurRad="38100" dist="38100" dir="2700000" rotWithShape="0">
                      <a:srgbClr val="000000">
                        <a:alpha val="43137"/>
                      </a:srgbClr>
                    </a:outerShdw>
                  </a:effectLst>
                  <a:latin typeface="Heiti SC Medium"/>
                  <a:ea typeface="Heiti SC Medium"/>
                  <a:cs typeface="Heiti SC Medium"/>
                  <a:sym typeface="Heiti SC Medium"/>
                </a:defRPr>
              </a:lvl1pPr>
            </a:lstStyle>
            <a:p>
              <a:r>
                <a:rPr lang="en-US" altLang="zh-CN" sz="2400" dirty="0">
                  <a:latin typeface="+mn-lt"/>
                  <a:ea typeface="+mn-ea"/>
                  <a:cs typeface="+mn-ea"/>
                  <a:sym typeface="+mn-lt"/>
                </a:rPr>
                <a:t>6</a:t>
              </a:r>
              <a:endParaRPr sz="2400" dirty="0">
                <a:latin typeface="+mn-lt"/>
                <a:ea typeface="+mn-ea"/>
                <a:cs typeface="+mn-ea"/>
                <a:sym typeface="+mn-lt"/>
              </a:endParaRPr>
            </a:p>
          </p:txBody>
        </p:sp>
        <p:sp>
          <p:nvSpPr>
            <p:cNvPr id="67" name="免费的模板下载：www.ainippt.com _5">
              <a:extLst>
                <a:ext uri="{FF2B5EF4-FFF2-40B4-BE49-F238E27FC236}">
                  <a16:creationId xmlns:a16="http://schemas.microsoft.com/office/drawing/2014/main" id="{58C7BF5A-2B53-4311-8808-7F5DA44F7C27}"/>
                </a:ext>
              </a:extLst>
            </p:cNvPr>
            <p:cNvSpPr/>
            <p:nvPr/>
          </p:nvSpPr>
          <p:spPr>
            <a:xfrm>
              <a:off x="914597" y="109989"/>
              <a:ext cx="2462324" cy="502697"/>
            </a:xfrm>
            <a:prstGeom prst="rect">
              <a:avLst/>
            </a:prstGeom>
            <a:noFill/>
            <a:ln w="12700" cap="flat">
              <a:noFill/>
              <a:miter lim="400000"/>
            </a:ln>
            <a:effectLst/>
          </p:spPr>
          <p:txBody>
            <a:bodyPr wrap="square" lIns="34289" tIns="34289" rIns="34289" bIns="34289" numCol="1" anchor="t">
              <a:spAutoFit/>
            </a:bodyPr>
            <a:lstStyle>
              <a:lvl1pPr>
                <a:defRPr sz="2000">
                  <a:solidFill>
                    <a:srgbClr val="3FB1D0"/>
                  </a:solidFill>
                  <a:latin typeface="Heiti SC Medium"/>
                  <a:ea typeface="Heiti SC Medium"/>
                  <a:cs typeface="Heiti SC Medium"/>
                  <a:sym typeface="Heiti SC Medium"/>
                </a:defRPr>
              </a:lvl1pPr>
            </a:lstStyle>
            <a:p>
              <a:r>
                <a:rPr lang="zh-CN" altLang="en-US" b="1"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论文总结</a:t>
              </a:r>
              <a:endParaRPr dirty="0" err="1">
                <a:solidFill>
                  <a:schemeClr val="tx1">
                    <a:lumMod val="75000"/>
                    <a:lumOff val="25000"/>
                  </a:schemeClr>
                </a:solidFill>
                <a:latin typeface="+mn-lt"/>
                <a:ea typeface="+mn-ea"/>
                <a:cs typeface="+mn-ea"/>
                <a:sym typeface="+mn-lt"/>
              </a:endParaRPr>
            </a:p>
          </p:txBody>
        </p:sp>
      </p:grpSp>
    </p:spTree>
    <p:extLst>
      <p:ext uri="{BB962C8B-B14F-4D97-AF65-F5344CB8AC3E}">
        <p14:creationId xmlns:p14="http://schemas.microsoft.com/office/powerpoint/2010/main" val="2197074757"/>
      </p:ext>
    </p:extLst>
  </p:cSld>
  <p:clrMapOvr>
    <a:masterClrMapping/>
  </p:clrMapOvr>
  <mc:AlternateContent xmlns:mc="http://schemas.openxmlformats.org/markup-compatibility/2006" xmlns:p14="http://schemas.microsoft.com/office/powerpoint/2010/main">
    <mc:Choice Requires="p14">
      <p:transition p14:dur="0" advTm="8000"/>
    </mc:Choice>
    <mc:Fallback xmlns="">
      <p:transition advTm="8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免费的模板下载：www.ainippt.com _5"/>
          <p:cNvSpPr/>
          <p:nvPr/>
        </p:nvSpPr>
        <p:spPr>
          <a:xfrm>
            <a:off x="1486642" y="2702311"/>
            <a:ext cx="3427334" cy="769441"/>
          </a:xfrm>
          <a:prstGeom prst="rect">
            <a:avLst/>
          </a:prstGeom>
          <a:ln w="12700">
            <a:miter lim="400000"/>
          </a:ln>
        </p:spPr>
        <p:txBody>
          <a:bodyPr lIns="34289" rIns="34289">
            <a:spAutoFit/>
          </a:bodyPr>
          <a:lstStyle>
            <a:lvl1pPr algn="ctr">
              <a:defRPr sz="5400">
                <a:solidFill>
                  <a:srgbClr val="3FB1D0"/>
                </a:solidFill>
                <a:latin typeface="Heiti SC Medium"/>
                <a:ea typeface="Heiti SC Medium"/>
                <a:cs typeface="Heiti SC Medium"/>
                <a:sym typeface="Heiti SC Medium"/>
              </a:defRPr>
            </a:lvl1pPr>
          </a:lstStyle>
          <a:p>
            <a:r>
              <a:rPr lang="zh-CN" altLang="en-US" sz="44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绪论</a:t>
            </a:r>
            <a:endParaRPr lang="zh-CN" altLang="en-US" sz="9600" dirty="0">
              <a:solidFill>
                <a:schemeClr val="tx1">
                  <a:lumMod val="75000"/>
                  <a:lumOff val="25000"/>
                </a:schemeClr>
              </a:solidFill>
              <a:cs typeface="+mn-ea"/>
              <a:sym typeface="+mn-lt"/>
            </a:endParaRPr>
          </a:p>
        </p:txBody>
      </p:sp>
      <p:sp>
        <p:nvSpPr>
          <p:cNvPr id="27" name="PA_矩形 259"/>
          <p:cNvSpPr/>
          <p:nvPr/>
        </p:nvSpPr>
        <p:spPr>
          <a:xfrm>
            <a:off x="1948089" y="2056690"/>
            <a:ext cx="2504440" cy="706755"/>
          </a:xfrm>
          <a:prstGeom prst="rect">
            <a:avLst/>
          </a:prstGeom>
          <a:ln w="12700">
            <a:miter lim="400000"/>
          </a:ln>
        </p:spPr>
        <p:txBody>
          <a:bodyPr wrap="square" lIns="34289" rIns="34289">
            <a:spAutoFit/>
          </a:bodyPr>
          <a:lstStyle>
            <a:lvl1pPr>
              <a:spcBef>
                <a:spcPts val="800"/>
              </a:spcBef>
              <a:defRPr sz="36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algn="ctr"/>
            <a:r>
              <a:rPr lang="en-US" sz="4000" b="1" dirty="0">
                <a:solidFill>
                  <a:srgbClr val="ACCE22"/>
                </a:solidFill>
                <a:latin typeface="+mn-lt"/>
                <a:ea typeface="+mn-ea"/>
                <a:cs typeface="+mn-ea"/>
                <a:sym typeface="+mn-lt"/>
              </a:rPr>
              <a:t>PART 01</a:t>
            </a:r>
          </a:p>
        </p:txBody>
      </p:sp>
      <p:sp>
        <p:nvSpPr>
          <p:cNvPr id="28" name="原创设计师QQ598969553                 _16"/>
          <p:cNvSpPr/>
          <p:nvPr/>
        </p:nvSpPr>
        <p:spPr>
          <a:xfrm>
            <a:off x="1388905" y="3471752"/>
            <a:ext cx="2090277" cy="700898"/>
          </a:xfrm>
          <a:prstGeom prst="rect">
            <a:avLst/>
          </a:prstGeom>
          <a:ln w="12700">
            <a:miter lim="400000"/>
          </a:ln>
        </p:spPr>
        <p:txBody>
          <a:bodyPr wrap="square" lIns="34289" rIns="34289">
            <a:spAutoFit/>
          </a:bodyPr>
          <a:lstStyle>
            <a:lvl1pPr>
              <a:lnSpc>
                <a:spcPct val="150000"/>
              </a:lnSpc>
              <a:defRPr sz="800">
                <a:solidFill>
                  <a:srgbClr val="0D0D0D"/>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marL="171450" indent="-171450" defTabSz="914400">
              <a:lnSpc>
                <a:spcPct val="130000"/>
              </a:lnSpc>
              <a:buFont typeface="Arial" panose="020B0604020202020204" pitchFamily="34" charset="0"/>
              <a:buChar char="•"/>
              <a:defRPr/>
            </a:pPr>
            <a:r>
              <a:rPr lang="zh-CN" altLang="en-US" sz="1600" dirty="0">
                <a:solidFill>
                  <a:schemeClr val="tx1">
                    <a:lumMod val="85000"/>
                    <a:lumOff val="15000"/>
                  </a:schemeClr>
                </a:solidFill>
                <a:latin typeface="+mn-lt"/>
                <a:ea typeface="+mn-ea"/>
                <a:cs typeface="+mn-ea"/>
                <a:sym typeface="+mn-lt"/>
              </a:rPr>
              <a:t>选题背景 </a:t>
            </a:r>
            <a:endParaRPr lang="en-US" altLang="zh-CN" sz="1600" dirty="0">
              <a:solidFill>
                <a:schemeClr val="tx1">
                  <a:lumMod val="85000"/>
                  <a:lumOff val="15000"/>
                </a:schemeClr>
              </a:solidFill>
              <a:latin typeface="+mn-lt"/>
              <a:ea typeface="+mn-ea"/>
              <a:cs typeface="+mn-ea"/>
              <a:sym typeface="+mn-lt"/>
            </a:endParaRPr>
          </a:p>
          <a:p>
            <a:pPr marL="171450" indent="-171450" defTabSz="914400">
              <a:lnSpc>
                <a:spcPct val="130000"/>
              </a:lnSpc>
              <a:buFont typeface="Arial" panose="020B0604020202020204" pitchFamily="34" charset="0"/>
              <a:buChar char="•"/>
              <a:defRPr/>
            </a:pPr>
            <a:r>
              <a:rPr lang="zh-CN" altLang="en-US" sz="1600" dirty="0">
                <a:solidFill>
                  <a:schemeClr val="tx1">
                    <a:lumMod val="85000"/>
                    <a:lumOff val="15000"/>
                  </a:schemeClr>
                </a:solidFill>
                <a:latin typeface="+mn-lt"/>
                <a:ea typeface="+mn-ea"/>
                <a:cs typeface="+mn-ea"/>
                <a:sym typeface="+mn-lt"/>
              </a:rPr>
              <a:t>国内外相关研究综述</a:t>
            </a:r>
            <a:endParaRPr lang="en-US" altLang="zh-CN" sz="1600" noProof="0" dirty="0">
              <a:ln>
                <a:noFill/>
              </a:ln>
              <a:solidFill>
                <a:schemeClr val="tx1">
                  <a:lumMod val="85000"/>
                  <a:lumOff val="15000"/>
                </a:schemeClr>
              </a:solidFill>
              <a:uLnTx/>
              <a:uFillTx/>
              <a:latin typeface="+mn-lt"/>
              <a:ea typeface="+mn-ea"/>
              <a:cs typeface="+mn-ea"/>
              <a:sym typeface="+mn-lt"/>
            </a:endParaRPr>
          </a:p>
        </p:txBody>
      </p:sp>
      <p:sp>
        <p:nvSpPr>
          <p:cNvPr id="2" name="矩形 1">
            <a:extLst>
              <a:ext uri="{FF2B5EF4-FFF2-40B4-BE49-F238E27FC236}">
                <a16:creationId xmlns:a16="http://schemas.microsoft.com/office/drawing/2014/main" id="{751C9F34-A380-4719-83BB-061132825EA9}"/>
              </a:ext>
            </a:extLst>
          </p:cNvPr>
          <p:cNvSpPr/>
          <p:nvPr/>
        </p:nvSpPr>
        <p:spPr>
          <a:xfrm>
            <a:off x="3666473" y="3395642"/>
            <a:ext cx="1345240" cy="777008"/>
          </a:xfrm>
          <a:prstGeom prst="rect">
            <a:avLst/>
          </a:prstGeom>
        </p:spPr>
        <p:txBody>
          <a:bodyPr wrap="none">
            <a:spAutoFit/>
          </a:bodyPr>
          <a:lstStyle/>
          <a:p>
            <a:pPr marL="171450" indent="-171450" defTabSz="914400">
              <a:lnSpc>
                <a:spcPct val="130000"/>
              </a:lnSpc>
              <a:buFont typeface="Arial" panose="020B0604020202020204" pitchFamily="34" charset="0"/>
              <a:buChar char="•"/>
              <a:defRPr/>
            </a:pPr>
            <a:r>
              <a:rPr lang="en-US" altLang="zh-CN" sz="1800" dirty="0">
                <a:solidFill>
                  <a:schemeClr val="tx1">
                    <a:lumMod val="85000"/>
                    <a:lumOff val="15000"/>
                  </a:schemeClr>
                </a:solidFill>
                <a:cs typeface="+mn-ea"/>
                <a:sym typeface="+mn-lt"/>
              </a:rPr>
              <a:t> </a:t>
            </a:r>
            <a:r>
              <a:rPr lang="zh-CN" altLang="en-US" sz="1800" dirty="0">
                <a:solidFill>
                  <a:schemeClr val="tx1">
                    <a:lumMod val="85000"/>
                    <a:lumOff val="15000"/>
                  </a:schemeClr>
                </a:solidFill>
                <a:cs typeface="+mn-ea"/>
                <a:sym typeface="+mn-lt"/>
              </a:rPr>
              <a:t>研究意义</a:t>
            </a:r>
          </a:p>
          <a:p>
            <a:pPr marL="171450" indent="-171450" defTabSz="914400">
              <a:lnSpc>
                <a:spcPct val="130000"/>
              </a:lnSpc>
              <a:buFont typeface="Arial" panose="020B0604020202020204" pitchFamily="34" charset="0"/>
              <a:buChar char="•"/>
              <a:defRPr/>
            </a:pPr>
            <a:r>
              <a:rPr lang="zh-CN" altLang="en-US" sz="1800" dirty="0">
                <a:solidFill>
                  <a:schemeClr val="tx1">
                    <a:lumMod val="85000"/>
                    <a:lumOff val="15000"/>
                  </a:schemeClr>
                </a:solidFill>
                <a:cs typeface="+mn-ea"/>
                <a:sym typeface="+mn-lt"/>
              </a:rPr>
              <a:t>主要创新</a:t>
            </a:r>
          </a:p>
        </p:txBody>
      </p:sp>
    </p:spTree>
    <p:extLst>
      <p:ext uri="{BB962C8B-B14F-4D97-AF65-F5344CB8AC3E}">
        <p14:creationId xmlns:p14="http://schemas.microsoft.com/office/powerpoint/2010/main" val="680993713"/>
      </p:ext>
    </p:extLst>
  </p:cSld>
  <p:clrMapOvr>
    <a:masterClrMapping/>
  </p:clrMapOvr>
  <mc:AlternateContent xmlns:mc="http://schemas.openxmlformats.org/markup-compatibility/2006" xmlns:p14="http://schemas.microsoft.com/office/powerpoint/2010/main">
    <mc:Choice Requires="p14">
      <p:transition p14:dur="0" advTm="8000"/>
    </mc:Choice>
    <mc:Fallback xmlns="">
      <p:transition advTm="8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BD540AC2-9BD1-4117-848F-82E95B4A39EE}"/>
              </a:ext>
            </a:extLst>
          </p:cNvPr>
          <p:cNvGrpSpPr/>
          <p:nvPr/>
        </p:nvGrpSpPr>
        <p:grpSpPr>
          <a:xfrm>
            <a:off x="1386964" y="3277347"/>
            <a:ext cx="1669325" cy="814078"/>
            <a:chOff x="1506463" y="3372489"/>
            <a:chExt cx="1669325" cy="814078"/>
          </a:xfrm>
        </p:grpSpPr>
        <p:sp>
          <p:nvSpPr>
            <p:cNvPr id="103" name="TextBox 102"/>
            <p:cNvSpPr txBox="1"/>
            <p:nvPr/>
          </p:nvSpPr>
          <p:spPr>
            <a:xfrm>
              <a:off x="1506463" y="3717927"/>
              <a:ext cx="1669325" cy="468640"/>
            </a:xfrm>
            <a:prstGeom prst="rect">
              <a:avLst/>
            </a:prstGeom>
            <a:noFill/>
          </p:spPr>
          <p:txBody>
            <a:bodyPr wrap="square" lIns="68566" tIns="34283" rIns="68566" bIns="34283" rtlCol="0">
              <a:spAutoFit/>
            </a:bodyPr>
            <a:lstStyle/>
            <a:p>
              <a:pPr algn="ctr">
                <a:lnSpc>
                  <a:spcPct val="130000"/>
                </a:lnSpc>
              </a:pPr>
              <a:r>
                <a:rPr lang="zh-CN" altLang="en-US" sz="1050" dirty="0">
                  <a:solidFill>
                    <a:schemeClr val="accent2">
                      <a:lumMod val="95000"/>
                      <a:lumOff val="5000"/>
                    </a:schemeClr>
                  </a:solidFill>
                  <a:cs typeface="+mn-ea"/>
                  <a:sym typeface="+mn-lt"/>
                </a:rPr>
                <a:t>点击输入文字内容点击输入文字内容点击</a:t>
              </a:r>
            </a:p>
          </p:txBody>
        </p:sp>
        <p:sp>
          <p:nvSpPr>
            <p:cNvPr id="104" name="TextBox 103"/>
            <p:cNvSpPr txBox="1"/>
            <p:nvPr/>
          </p:nvSpPr>
          <p:spPr>
            <a:xfrm>
              <a:off x="1701518" y="3372489"/>
              <a:ext cx="1330707" cy="366126"/>
            </a:xfrm>
            <a:prstGeom prst="rect">
              <a:avLst/>
            </a:prstGeom>
            <a:noFill/>
          </p:spPr>
          <p:txBody>
            <a:bodyPr wrap="square" lIns="68566" tIns="0" rIns="68566" bIns="0" rtlCol="0" anchor="t">
              <a:spAutoFit/>
            </a:bodyPr>
            <a:lstStyle/>
            <a:p>
              <a:pPr algn="ctr">
                <a:lnSpc>
                  <a:spcPct val="150000"/>
                </a:lnSpc>
              </a:pPr>
              <a:r>
                <a:rPr lang="zh-CN" altLang="en-US" sz="1800" b="1" dirty="0">
                  <a:solidFill>
                    <a:schemeClr val="accent2">
                      <a:lumMod val="95000"/>
                      <a:lumOff val="5000"/>
                    </a:schemeClr>
                  </a:solidFill>
                  <a:cs typeface="+mn-ea"/>
                  <a:sym typeface="+mn-lt"/>
                </a:rPr>
                <a:t>添加标题</a:t>
              </a:r>
            </a:p>
          </p:txBody>
        </p:sp>
      </p:grpSp>
      <p:grpSp>
        <p:nvGrpSpPr>
          <p:cNvPr id="7" name="组合 6">
            <a:extLst>
              <a:ext uri="{FF2B5EF4-FFF2-40B4-BE49-F238E27FC236}">
                <a16:creationId xmlns:a16="http://schemas.microsoft.com/office/drawing/2014/main" id="{76F3FAAA-B727-4D3F-9688-51A2EE5F8B40}"/>
              </a:ext>
            </a:extLst>
          </p:cNvPr>
          <p:cNvGrpSpPr/>
          <p:nvPr/>
        </p:nvGrpSpPr>
        <p:grpSpPr>
          <a:xfrm>
            <a:off x="913333" y="1304693"/>
            <a:ext cx="7851526" cy="1998620"/>
            <a:chOff x="1239526" y="1779907"/>
            <a:chExt cx="6696075" cy="1649723"/>
          </a:xfrm>
        </p:grpSpPr>
        <p:cxnSp>
          <p:nvCxnSpPr>
            <p:cNvPr id="3" name="直接连接符 2"/>
            <p:cNvCxnSpPr>
              <a:stCxn id="101" idx="3"/>
            </p:cNvCxnSpPr>
            <p:nvPr/>
          </p:nvCxnSpPr>
          <p:spPr>
            <a:xfrm>
              <a:off x="2366872" y="2738902"/>
              <a:ext cx="7787" cy="69072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3845065" y="2738902"/>
              <a:ext cx="7787" cy="69072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5318385" y="2738902"/>
              <a:ext cx="7787" cy="69072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a:off x="6774693" y="2738902"/>
              <a:ext cx="7787" cy="69072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7" name="梯形 2"/>
            <p:cNvSpPr>
              <a:spLocks noChangeArrowheads="1"/>
            </p:cNvSpPr>
            <p:nvPr/>
          </p:nvSpPr>
          <p:spPr bwMode="auto">
            <a:xfrm flipV="1">
              <a:off x="1239526" y="2698009"/>
              <a:ext cx="6696075" cy="270272"/>
            </a:xfrm>
            <a:custGeom>
              <a:avLst/>
              <a:gdLst>
                <a:gd name="G0" fmla="+- 1116 0 0"/>
                <a:gd name="G1" fmla="+- 21600 0 1116"/>
                <a:gd name="G2" fmla="*/ 1116 1 2"/>
                <a:gd name="G3" fmla="+- 21600 0 G2"/>
                <a:gd name="G4" fmla="+/ 1116 21600 2"/>
                <a:gd name="G5" fmla="+/ G1 0 2"/>
                <a:gd name="G6" fmla="*/ 21600 21600 1116"/>
                <a:gd name="G7" fmla="*/ G6 1 2"/>
                <a:gd name="G8" fmla="+- 21600 0 G7"/>
                <a:gd name="G9" fmla="*/ 21600 1 2"/>
                <a:gd name="G10" fmla="+- 1116 0 G9"/>
                <a:gd name="G11" fmla="?: G10 G8 0"/>
                <a:gd name="G12" fmla="?: G10 G7 21600"/>
                <a:gd name="T0" fmla="*/ 21042 w 21600"/>
                <a:gd name="T1" fmla="*/ 10800 h 21600"/>
                <a:gd name="T2" fmla="*/ 10800 w 21600"/>
                <a:gd name="T3" fmla="*/ 21600 h 21600"/>
                <a:gd name="T4" fmla="*/ 558 w 21600"/>
                <a:gd name="T5" fmla="*/ 10800 h 21600"/>
                <a:gd name="T6" fmla="*/ 10800 w 21600"/>
                <a:gd name="T7" fmla="*/ 0 h 21600"/>
                <a:gd name="T8" fmla="*/ 2358 w 21600"/>
                <a:gd name="T9" fmla="*/ 2358 h 21600"/>
                <a:gd name="T10" fmla="*/ 19242 w 21600"/>
                <a:gd name="T11" fmla="*/ 19242 h 21600"/>
              </a:gdLst>
              <a:ahLst/>
              <a:cxnLst>
                <a:cxn ang="0">
                  <a:pos x="T0" y="T1"/>
                </a:cxn>
                <a:cxn ang="0">
                  <a:pos x="T2" y="T3"/>
                </a:cxn>
                <a:cxn ang="0">
                  <a:pos x="T4" y="T5"/>
                </a:cxn>
                <a:cxn ang="0">
                  <a:pos x="T6" y="T7"/>
                </a:cxn>
              </a:cxnLst>
              <a:rect l="T8" t="T9" r="T10" b="T11"/>
              <a:pathLst>
                <a:path w="21600" h="21600">
                  <a:moveTo>
                    <a:pt x="0" y="0"/>
                  </a:moveTo>
                  <a:lnTo>
                    <a:pt x="1116" y="21600"/>
                  </a:lnTo>
                  <a:lnTo>
                    <a:pt x="20484" y="21600"/>
                  </a:lnTo>
                  <a:lnTo>
                    <a:pt x="21600" y="0"/>
                  </a:lnTo>
                  <a:close/>
                </a:path>
              </a:pathLst>
            </a:custGeom>
            <a:solidFill>
              <a:schemeClr val="bg1">
                <a:lumMod val="65000"/>
                <a:alpha val="50000"/>
              </a:schemeClr>
            </a:solidFill>
            <a:ln>
              <a:noFill/>
            </a:ln>
          </p:spPr>
          <p:txBody>
            <a:bodyPr lIns="91431" tIns="45715" rIns="91431" bIns="45715" anchor="ctr"/>
            <a:lstStyle/>
            <a:p>
              <a:pPr algn="ctr"/>
              <a:endParaRPr lang="zh-CN" altLang="zh-CN" sz="2000">
                <a:solidFill>
                  <a:schemeClr val="accent2">
                    <a:lumMod val="95000"/>
                    <a:lumOff val="5000"/>
                  </a:schemeClr>
                </a:solidFill>
                <a:cs typeface="+mn-ea"/>
                <a:sym typeface="+mn-lt"/>
              </a:endParaRPr>
            </a:p>
          </p:txBody>
        </p:sp>
        <p:grpSp>
          <p:nvGrpSpPr>
            <p:cNvPr id="2" name="组合 9"/>
            <p:cNvGrpSpPr/>
            <p:nvPr/>
          </p:nvGrpSpPr>
          <p:grpSpPr bwMode="auto">
            <a:xfrm>
              <a:off x="4813782" y="1779907"/>
              <a:ext cx="1041797" cy="1040606"/>
              <a:chOff x="0" y="0"/>
              <a:chExt cx="1387872" cy="1387872"/>
            </a:xfrm>
            <a:solidFill>
              <a:srgbClr val="ACCE22"/>
            </a:solidFill>
          </p:grpSpPr>
          <p:sp>
            <p:nvSpPr>
              <p:cNvPr id="65" name="同心圆 11"/>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000">
                  <a:solidFill>
                    <a:schemeClr val="accent2">
                      <a:lumMod val="95000"/>
                      <a:lumOff val="5000"/>
                    </a:schemeClr>
                  </a:solidFill>
                  <a:cs typeface="+mn-ea"/>
                  <a:sym typeface="+mn-lt"/>
                </a:endParaRPr>
              </a:p>
            </p:txBody>
          </p:sp>
          <p:sp>
            <p:nvSpPr>
              <p:cNvPr id="66" name="空心弧 12"/>
              <p:cNvSpPr>
                <a:spLocks noChangeArrowheads="1"/>
              </p:cNvSpPr>
              <p:nvPr/>
            </p:nvSpPr>
            <p:spPr bwMode="auto">
              <a:xfrm rot="5400000">
                <a:off x="0" y="0"/>
                <a:ext cx="1387872" cy="1387872"/>
              </a:xfrm>
              <a:custGeom>
                <a:avLst/>
                <a:gdLst>
                  <a:gd name="G0" fmla="+- 7411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411"/>
                  <a:gd name="G18" fmla="*/ 7411 1 2"/>
                  <a:gd name="G19" fmla="+- G18 5400 0"/>
                  <a:gd name="G20" fmla="cos G19 11796480"/>
                  <a:gd name="G21" fmla="sin G19 11796480"/>
                  <a:gd name="G22" fmla="+- G20 10800 0"/>
                  <a:gd name="G23" fmla="+- G21 10800 0"/>
                  <a:gd name="G24" fmla="+- 10800 0 G20"/>
                  <a:gd name="G25" fmla="+- 7411 10800 0"/>
                  <a:gd name="G26" fmla="?: G9 G17 G25"/>
                  <a:gd name="G27" fmla="?: G9 0 21600"/>
                  <a:gd name="G28" fmla="cos 10800 11796480"/>
                  <a:gd name="G29" fmla="sin 10800 11796480"/>
                  <a:gd name="G30" fmla="sin 7411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94 w 21600"/>
                  <a:gd name="T15" fmla="*/ 10800 h 21600"/>
                  <a:gd name="T16" fmla="*/ 10800 w 21600"/>
                  <a:gd name="T17" fmla="*/ 3389 h 21600"/>
                  <a:gd name="T18" fmla="*/ 19906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000">
                  <a:solidFill>
                    <a:schemeClr val="accent2">
                      <a:lumMod val="95000"/>
                      <a:lumOff val="5000"/>
                    </a:schemeClr>
                  </a:solidFill>
                  <a:cs typeface="+mn-ea"/>
                  <a:sym typeface="+mn-lt"/>
                </a:endParaRPr>
              </a:p>
            </p:txBody>
          </p:sp>
        </p:grpSp>
        <p:grpSp>
          <p:nvGrpSpPr>
            <p:cNvPr id="4" name="组合 13"/>
            <p:cNvGrpSpPr/>
            <p:nvPr/>
          </p:nvGrpSpPr>
          <p:grpSpPr bwMode="auto">
            <a:xfrm>
              <a:off x="6261583" y="1779907"/>
              <a:ext cx="1041797" cy="1040606"/>
              <a:chOff x="0" y="0"/>
              <a:chExt cx="1387872" cy="1387872"/>
            </a:xfrm>
            <a:solidFill>
              <a:srgbClr val="007344"/>
            </a:solidFill>
          </p:grpSpPr>
          <p:sp>
            <p:nvSpPr>
              <p:cNvPr id="68" name="同心圆 14"/>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000">
                  <a:solidFill>
                    <a:schemeClr val="accent2">
                      <a:lumMod val="95000"/>
                      <a:lumOff val="5000"/>
                    </a:schemeClr>
                  </a:solidFill>
                  <a:cs typeface="+mn-ea"/>
                  <a:sym typeface="+mn-lt"/>
                </a:endParaRPr>
              </a:p>
            </p:txBody>
          </p:sp>
          <p:sp>
            <p:nvSpPr>
              <p:cNvPr id="69" name="空心弧 15"/>
              <p:cNvSpPr>
                <a:spLocks noChangeArrowheads="1"/>
              </p:cNvSpPr>
              <p:nvPr/>
            </p:nvSpPr>
            <p:spPr bwMode="auto">
              <a:xfrm rot="5400000">
                <a:off x="0" y="0"/>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000">
                  <a:solidFill>
                    <a:schemeClr val="accent2">
                      <a:lumMod val="95000"/>
                      <a:lumOff val="5000"/>
                    </a:schemeClr>
                  </a:solidFill>
                  <a:cs typeface="+mn-ea"/>
                  <a:sym typeface="+mn-lt"/>
                </a:endParaRPr>
              </a:p>
            </p:txBody>
          </p:sp>
        </p:grpSp>
        <p:grpSp>
          <p:nvGrpSpPr>
            <p:cNvPr id="5" name="组合 13"/>
            <p:cNvGrpSpPr/>
            <p:nvPr/>
          </p:nvGrpSpPr>
          <p:grpSpPr bwMode="auto">
            <a:xfrm>
              <a:off x="3328061" y="1779907"/>
              <a:ext cx="1041797" cy="1040606"/>
              <a:chOff x="0" y="0"/>
              <a:chExt cx="1387872" cy="1387872"/>
            </a:xfrm>
            <a:solidFill>
              <a:srgbClr val="007344"/>
            </a:solidFill>
          </p:grpSpPr>
          <p:sp>
            <p:nvSpPr>
              <p:cNvPr id="90" name="同心圆 14"/>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000">
                  <a:solidFill>
                    <a:schemeClr val="accent2">
                      <a:lumMod val="95000"/>
                      <a:lumOff val="5000"/>
                    </a:schemeClr>
                  </a:solidFill>
                  <a:cs typeface="+mn-ea"/>
                  <a:sym typeface="+mn-lt"/>
                </a:endParaRPr>
              </a:p>
            </p:txBody>
          </p:sp>
          <p:sp>
            <p:nvSpPr>
              <p:cNvPr id="96" name="空心弧 15"/>
              <p:cNvSpPr>
                <a:spLocks noChangeArrowheads="1"/>
              </p:cNvSpPr>
              <p:nvPr/>
            </p:nvSpPr>
            <p:spPr bwMode="auto">
              <a:xfrm rot="5400000">
                <a:off x="0" y="0"/>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000">
                  <a:solidFill>
                    <a:schemeClr val="accent2">
                      <a:lumMod val="95000"/>
                      <a:lumOff val="5000"/>
                    </a:schemeClr>
                  </a:solidFill>
                  <a:cs typeface="+mn-ea"/>
                  <a:sym typeface="+mn-lt"/>
                </a:endParaRPr>
              </a:p>
            </p:txBody>
          </p:sp>
        </p:grpSp>
        <p:grpSp>
          <p:nvGrpSpPr>
            <p:cNvPr id="6" name="组合 9"/>
            <p:cNvGrpSpPr/>
            <p:nvPr/>
          </p:nvGrpSpPr>
          <p:grpSpPr bwMode="auto">
            <a:xfrm>
              <a:off x="1845973" y="1779907"/>
              <a:ext cx="1041797" cy="1040606"/>
              <a:chOff x="0" y="0"/>
              <a:chExt cx="1387872" cy="1387872"/>
            </a:xfrm>
            <a:solidFill>
              <a:srgbClr val="ACCE22"/>
            </a:solidFill>
          </p:grpSpPr>
          <p:sp>
            <p:nvSpPr>
              <p:cNvPr id="100" name="同心圆 11"/>
              <p:cNvSpPr>
                <a:spLocks noChangeArrowheads="1"/>
              </p:cNvSpPr>
              <p:nvPr/>
            </p:nvSpPr>
            <p:spPr bwMode="auto">
              <a:xfrm>
                <a:off x="0" y="0"/>
                <a:ext cx="1387872" cy="1387872"/>
              </a:xfrm>
              <a:custGeom>
                <a:avLst/>
                <a:gdLst>
                  <a:gd name="G0" fmla="+- 3311 0 0"/>
                  <a:gd name="G1" fmla="+- 21600 0 3311"/>
                  <a:gd name="G2" fmla="+- 21600 0 331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000">
                  <a:solidFill>
                    <a:schemeClr val="accent2">
                      <a:lumMod val="95000"/>
                      <a:lumOff val="5000"/>
                    </a:schemeClr>
                  </a:solidFill>
                  <a:cs typeface="+mn-ea"/>
                  <a:sym typeface="+mn-lt"/>
                </a:endParaRPr>
              </a:p>
            </p:txBody>
          </p:sp>
          <p:sp>
            <p:nvSpPr>
              <p:cNvPr id="101" name="空心弧 12"/>
              <p:cNvSpPr>
                <a:spLocks noChangeArrowheads="1"/>
              </p:cNvSpPr>
              <p:nvPr/>
            </p:nvSpPr>
            <p:spPr bwMode="auto">
              <a:xfrm rot="5400000">
                <a:off x="0" y="0"/>
                <a:ext cx="1387872" cy="1387872"/>
              </a:xfrm>
              <a:custGeom>
                <a:avLst/>
                <a:gdLst>
                  <a:gd name="G0" fmla="+- 7411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411"/>
                  <a:gd name="G18" fmla="*/ 7411 1 2"/>
                  <a:gd name="G19" fmla="+- G18 5400 0"/>
                  <a:gd name="G20" fmla="cos G19 11796480"/>
                  <a:gd name="G21" fmla="sin G19 11796480"/>
                  <a:gd name="G22" fmla="+- G20 10800 0"/>
                  <a:gd name="G23" fmla="+- G21 10800 0"/>
                  <a:gd name="G24" fmla="+- 10800 0 G20"/>
                  <a:gd name="G25" fmla="+- 7411 10800 0"/>
                  <a:gd name="G26" fmla="?: G9 G17 G25"/>
                  <a:gd name="G27" fmla="?: G9 0 21600"/>
                  <a:gd name="G28" fmla="cos 10800 11796480"/>
                  <a:gd name="G29" fmla="sin 10800 11796480"/>
                  <a:gd name="G30" fmla="sin 7411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94 w 21600"/>
                  <a:gd name="T15" fmla="*/ 10800 h 21600"/>
                  <a:gd name="T16" fmla="*/ 10800 w 21600"/>
                  <a:gd name="T17" fmla="*/ 3389 h 21600"/>
                  <a:gd name="T18" fmla="*/ 19906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000">
                  <a:solidFill>
                    <a:schemeClr val="accent2">
                      <a:lumMod val="95000"/>
                      <a:lumOff val="5000"/>
                    </a:schemeClr>
                  </a:solidFill>
                  <a:cs typeface="+mn-ea"/>
                  <a:sym typeface="+mn-lt"/>
                </a:endParaRPr>
              </a:p>
            </p:txBody>
          </p:sp>
        </p:grpSp>
        <p:sp>
          <p:nvSpPr>
            <p:cNvPr id="119" name="文本框 19"/>
            <p:cNvSpPr>
              <a:spLocks noChangeArrowheads="1"/>
            </p:cNvSpPr>
            <p:nvPr/>
          </p:nvSpPr>
          <p:spPr bwMode="auto">
            <a:xfrm>
              <a:off x="2071097" y="2070204"/>
              <a:ext cx="607123" cy="415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gn="ctr"/>
              <a:r>
                <a:rPr lang="en-US" sz="2400" b="1" dirty="0">
                  <a:solidFill>
                    <a:schemeClr val="accent2">
                      <a:lumMod val="95000"/>
                      <a:lumOff val="5000"/>
                    </a:schemeClr>
                  </a:solidFill>
                  <a:cs typeface="+mn-ea"/>
                  <a:sym typeface="+mn-lt"/>
                </a:rPr>
                <a:t>01</a:t>
              </a:r>
              <a:endParaRPr lang="zh-CN" altLang="en-US" sz="2400" b="1" dirty="0">
                <a:solidFill>
                  <a:schemeClr val="accent2">
                    <a:lumMod val="95000"/>
                    <a:lumOff val="5000"/>
                  </a:schemeClr>
                </a:solidFill>
                <a:cs typeface="+mn-ea"/>
                <a:sym typeface="+mn-lt"/>
              </a:endParaRPr>
            </a:p>
          </p:txBody>
        </p:sp>
        <p:sp>
          <p:nvSpPr>
            <p:cNvPr id="120" name="文本框 19"/>
            <p:cNvSpPr>
              <a:spLocks noChangeArrowheads="1"/>
            </p:cNvSpPr>
            <p:nvPr/>
          </p:nvSpPr>
          <p:spPr bwMode="auto">
            <a:xfrm>
              <a:off x="5054149" y="2080920"/>
              <a:ext cx="607123" cy="415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gn="ctr"/>
              <a:r>
                <a:rPr lang="en-US" sz="2400" b="1" dirty="0">
                  <a:solidFill>
                    <a:schemeClr val="accent2">
                      <a:lumMod val="95000"/>
                      <a:lumOff val="5000"/>
                    </a:schemeClr>
                  </a:solidFill>
                  <a:cs typeface="+mn-ea"/>
                  <a:sym typeface="+mn-lt"/>
                </a:rPr>
                <a:t>03</a:t>
              </a:r>
              <a:endParaRPr lang="zh-CN" altLang="en-US" sz="2400" b="1" dirty="0">
                <a:solidFill>
                  <a:schemeClr val="accent2">
                    <a:lumMod val="95000"/>
                    <a:lumOff val="5000"/>
                  </a:schemeClr>
                </a:solidFill>
                <a:cs typeface="+mn-ea"/>
                <a:sym typeface="+mn-lt"/>
              </a:endParaRPr>
            </a:p>
          </p:txBody>
        </p:sp>
        <p:sp>
          <p:nvSpPr>
            <p:cNvPr id="121" name="文本框 19"/>
            <p:cNvSpPr>
              <a:spLocks noChangeArrowheads="1"/>
            </p:cNvSpPr>
            <p:nvPr/>
          </p:nvSpPr>
          <p:spPr bwMode="auto">
            <a:xfrm>
              <a:off x="6483135" y="2070204"/>
              <a:ext cx="607123" cy="415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gn="ctr"/>
              <a:r>
                <a:rPr lang="en-US" sz="2400" b="1" dirty="0">
                  <a:solidFill>
                    <a:schemeClr val="accent2">
                      <a:lumMod val="95000"/>
                      <a:lumOff val="5000"/>
                    </a:schemeClr>
                  </a:solidFill>
                  <a:cs typeface="+mn-ea"/>
                  <a:sym typeface="+mn-lt"/>
                </a:rPr>
                <a:t>04</a:t>
              </a:r>
              <a:endParaRPr lang="zh-CN" altLang="en-US" sz="2400" b="1" dirty="0">
                <a:solidFill>
                  <a:schemeClr val="accent2">
                    <a:lumMod val="95000"/>
                    <a:lumOff val="5000"/>
                  </a:schemeClr>
                </a:solidFill>
                <a:cs typeface="+mn-ea"/>
                <a:sym typeface="+mn-lt"/>
              </a:endParaRPr>
            </a:p>
          </p:txBody>
        </p:sp>
        <p:sp>
          <p:nvSpPr>
            <p:cNvPr id="122" name="文本框 19"/>
            <p:cNvSpPr>
              <a:spLocks noChangeArrowheads="1"/>
            </p:cNvSpPr>
            <p:nvPr/>
          </p:nvSpPr>
          <p:spPr bwMode="auto">
            <a:xfrm>
              <a:off x="3556578" y="2084844"/>
              <a:ext cx="607123" cy="415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p>
              <a:pPr algn="ctr"/>
              <a:r>
                <a:rPr lang="en-US" sz="2400" b="1" dirty="0">
                  <a:solidFill>
                    <a:schemeClr val="accent2">
                      <a:lumMod val="95000"/>
                      <a:lumOff val="5000"/>
                    </a:schemeClr>
                  </a:solidFill>
                  <a:cs typeface="+mn-ea"/>
                  <a:sym typeface="+mn-lt"/>
                </a:rPr>
                <a:t>02</a:t>
              </a:r>
              <a:endParaRPr lang="zh-CN" altLang="en-US" sz="2400" b="1" dirty="0">
                <a:solidFill>
                  <a:schemeClr val="accent2">
                    <a:lumMod val="95000"/>
                    <a:lumOff val="5000"/>
                  </a:schemeClr>
                </a:solidFill>
                <a:cs typeface="+mn-ea"/>
                <a:sym typeface="+mn-lt"/>
              </a:endParaRPr>
            </a:p>
          </p:txBody>
        </p:sp>
      </p:grpSp>
      <p:grpSp>
        <p:nvGrpSpPr>
          <p:cNvPr id="45" name="组合 44">
            <a:extLst>
              <a:ext uri="{FF2B5EF4-FFF2-40B4-BE49-F238E27FC236}">
                <a16:creationId xmlns:a16="http://schemas.microsoft.com/office/drawing/2014/main" id="{8633EB6E-D940-448C-AEA3-278BBD61CB80}"/>
              </a:ext>
            </a:extLst>
          </p:cNvPr>
          <p:cNvGrpSpPr/>
          <p:nvPr/>
        </p:nvGrpSpPr>
        <p:grpSpPr>
          <a:xfrm>
            <a:off x="3105383" y="3303313"/>
            <a:ext cx="1669325" cy="814078"/>
            <a:chOff x="1506463" y="3372489"/>
            <a:chExt cx="1669325" cy="814078"/>
          </a:xfrm>
        </p:grpSpPr>
        <p:sp>
          <p:nvSpPr>
            <p:cNvPr id="46" name="TextBox 102">
              <a:extLst>
                <a:ext uri="{FF2B5EF4-FFF2-40B4-BE49-F238E27FC236}">
                  <a16:creationId xmlns:a16="http://schemas.microsoft.com/office/drawing/2014/main" id="{E41AFEE3-61DD-4DBE-9260-5CDC78C42C11}"/>
                </a:ext>
              </a:extLst>
            </p:cNvPr>
            <p:cNvSpPr txBox="1"/>
            <p:nvPr/>
          </p:nvSpPr>
          <p:spPr>
            <a:xfrm>
              <a:off x="1506463" y="3717927"/>
              <a:ext cx="1669325" cy="468640"/>
            </a:xfrm>
            <a:prstGeom prst="rect">
              <a:avLst/>
            </a:prstGeom>
            <a:noFill/>
          </p:spPr>
          <p:txBody>
            <a:bodyPr wrap="square" lIns="68566" tIns="34283" rIns="68566" bIns="34283" rtlCol="0">
              <a:spAutoFit/>
            </a:bodyPr>
            <a:lstStyle/>
            <a:p>
              <a:pPr algn="ctr">
                <a:lnSpc>
                  <a:spcPct val="130000"/>
                </a:lnSpc>
              </a:pPr>
              <a:r>
                <a:rPr lang="zh-CN" altLang="en-US" sz="1050" dirty="0">
                  <a:solidFill>
                    <a:schemeClr val="accent2">
                      <a:lumMod val="95000"/>
                      <a:lumOff val="5000"/>
                    </a:schemeClr>
                  </a:solidFill>
                  <a:cs typeface="+mn-ea"/>
                  <a:sym typeface="+mn-lt"/>
                </a:rPr>
                <a:t>点击输入文字内容点击输入文字内容点击</a:t>
              </a:r>
            </a:p>
          </p:txBody>
        </p:sp>
        <p:sp>
          <p:nvSpPr>
            <p:cNvPr id="47" name="TextBox 103">
              <a:extLst>
                <a:ext uri="{FF2B5EF4-FFF2-40B4-BE49-F238E27FC236}">
                  <a16:creationId xmlns:a16="http://schemas.microsoft.com/office/drawing/2014/main" id="{F1C583EC-7A5C-4154-B40C-662657F25D34}"/>
                </a:ext>
              </a:extLst>
            </p:cNvPr>
            <p:cNvSpPr txBox="1"/>
            <p:nvPr/>
          </p:nvSpPr>
          <p:spPr>
            <a:xfrm>
              <a:off x="1701518" y="3372489"/>
              <a:ext cx="1330707" cy="366126"/>
            </a:xfrm>
            <a:prstGeom prst="rect">
              <a:avLst/>
            </a:prstGeom>
            <a:noFill/>
          </p:spPr>
          <p:txBody>
            <a:bodyPr wrap="square" lIns="68566" tIns="0" rIns="68566" bIns="0" rtlCol="0" anchor="t">
              <a:spAutoFit/>
            </a:bodyPr>
            <a:lstStyle/>
            <a:p>
              <a:pPr algn="ctr">
                <a:lnSpc>
                  <a:spcPct val="150000"/>
                </a:lnSpc>
              </a:pPr>
              <a:r>
                <a:rPr lang="zh-CN" altLang="en-US" sz="1800" b="1" dirty="0">
                  <a:solidFill>
                    <a:schemeClr val="accent2">
                      <a:lumMod val="95000"/>
                      <a:lumOff val="5000"/>
                    </a:schemeClr>
                  </a:solidFill>
                  <a:cs typeface="+mn-ea"/>
                  <a:sym typeface="+mn-lt"/>
                </a:rPr>
                <a:t>添加标题</a:t>
              </a:r>
            </a:p>
          </p:txBody>
        </p:sp>
      </p:grpSp>
      <p:grpSp>
        <p:nvGrpSpPr>
          <p:cNvPr id="48" name="组合 47">
            <a:extLst>
              <a:ext uri="{FF2B5EF4-FFF2-40B4-BE49-F238E27FC236}">
                <a16:creationId xmlns:a16="http://schemas.microsoft.com/office/drawing/2014/main" id="{7F34C234-1824-4BD3-A4E6-077BAE447CA3}"/>
              </a:ext>
            </a:extLst>
          </p:cNvPr>
          <p:cNvGrpSpPr/>
          <p:nvPr/>
        </p:nvGrpSpPr>
        <p:grpSpPr>
          <a:xfrm>
            <a:off x="4861362" y="3303313"/>
            <a:ext cx="1669325" cy="814078"/>
            <a:chOff x="1506463" y="3372489"/>
            <a:chExt cx="1669325" cy="814078"/>
          </a:xfrm>
        </p:grpSpPr>
        <p:sp>
          <p:nvSpPr>
            <p:cNvPr id="49" name="TextBox 102">
              <a:extLst>
                <a:ext uri="{FF2B5EF4-FFF2-40B4-BE49-F238E27FC236}">
                  <a16:creationId xmlns:a16="http://schemas.microsoft.com/office/drawing/2014/main" id="{FC750C8B-63C1-4C49-9C51-D045EE5C8594}"/>
                </a:ext>
              </a:extLst>
            </p:cNvPr>
            <p:cNvSpPr txBox="1"/>
            <p:nvPr/>
          </p:nvSpPr>
          <p:spPr>
            <a:xfrm>
              <a:off x="1506463" y="3717927"/>
              <a:ext cx="1669325" cy="468640"/>
            </a:xfrm>
            <a:prstGeom prst="rect">
              <a:avLst/>
            </a:prstGeom>
            <a:noFill/>
          </p:spPr>
          <p:txBody>
            <a:bodyPr wrap="square" lIns="68566" tIns="34283" rIns="68566" bIns="34283" rtlCol="0">
              <a:spAutoFit/>
            </a:bodyPr>
            <a:lstStyle/>
            <a:p>
              <a:pPr algn="ctr">
                <a:lnSpc>
                  <a:spcPct val="130000"/>
                </a:lnSpc>
              </a:pPr>
              <a:r>
                <a:rPr lang="zh-CN" altLang="en-US" sz="1050" dirty="0">
                  <a:solidFill>
                    <a:schemeClr val="accent2">
                      <a:lumMod val="95000"/>
                      <a:lumOff val="5000"/>
                    </a:schemeClr>
                  </a:solidFill>
                  <a:cs typeface="+mn-ea"/>
                  <a:sym typeface="+mn-lt"/>
                </a:rPr>
                <a:t>点击输入文字内容点击输入文字内容点击</a:t>
              </a:r>
            </a:p>
          </p:txBody>
        </p:sp>
        <p:sp>
          <p:nvSpPr>
            <p:cNvPr id="50" name="TextBox 103">
              <a:extLst>
                <a:ext uri="{FF2B5EF4-FFF2-40B4-BE49-F238E27FC236}">
                  <a16:creationId xmlns:a16="http://schemas.microsoft.com/office/drawing/2014/main" id="{1E6DF9F4-CF39-4C9E-AC05-9B30E6FBD0B3}"/>
                </a:ext>
              </a:extLst>
            </p:cNvPr>
            <p:cNvSpPr txBox="1"/>
            <p:nvPr/>
          </p:nvSpPr>
          <p:spPr>
            <a:xfrm>
              <a:off x="1701518" y="3372489"/>
              <a:ext cx="1330707" cy="366126"/>
            </a:xfrm>
            <a:prstGeom prst="rect">
              <a:avLst/>
            </a:prstGeom>
            <a:noFill/>
          </p:spPr>
          <p:txBody>
            <a:bodyPr wrap="square" lIns="68566" tIns="0" rIns="68566" bIns="0" rtlCol="0" anchor="t">
              <a:spAutoFit/>
            </a:bodyPr>
            <a:lstStyle/>
            <a:p>
              <a:pPr algn="ctr">
                <a:lnSpc>
                  <a:spcPct val="150000"/>
                </a:lnSpc>
              </a:pPr>
              <a:r>
                <a:rPr lang="zh-CN" altLang="en-US" sz="1800" b="1" dirty="0">
                  <a:solidFill>
                    <a:schemeClr val="accent2">
                      <a:lumMod val="95000"/>
                      <a:lumOff val="5000"/>
                    </a:schemeClr>
                  </a:solidFill>
                  <a:cs typeface="+mn-ea"/>
                  <a:sym typeface="+mn-lt"/>
                </a:rPr>
                <a:t>添加标题</a:t>
              </a:r>
            </a:p>
          </p:txBody>
        </p:sp>
      </p:grpSp>
      <p:grpSp>
        <p:nvGrpSpPr>
          <p:cNvPr id="51" name="组合 50">
            <a:extLst>
              <a:ext uri="{FF2B5EF4-FFF2-40B4-BE49-F238E27FC236}">
                <a16:creationId xmlns:a16="http://schemas.microsoft.com/office/drawing/2014/main" id="{13E5A9C7-8546-4E75-9C5B-566699158958}"/>
              </a:ext>
            </a:extLst>
          </p:cNvPr>
          <p:cNvGrpSpPr/>
          <p:nvPr/>
        </p:nvGrpSpPr>
        <p:grpSpPr>
          <a:xfrm>
            <a:off x="6568966" y="3309439"/>
            <a:ext cx="1669325" cy="814078"/>
            <a:chOff x="1506463" y="3372489"/>
            <a:chExt cx="1669325" cy="814078"/>
          </a:xfrm>
        </p:grpSpPr>
        <p:sp>
          <p:nvSpPr>
            <p:cNvPr id="52" name="TextBox 102">
              <a:extLst>
                <a:ext uri="{FF2B5EF4-FFF2-40B4-BE49-F238E27FC236}">
                  <a16:creationId xmlns:a16="http://schemas.microsoft.com/office/drawing/2014/main" id="{00062261-B65D-4535-B8DB-F7C6D2E0F6EC}"/>
                </a:ext>
              </a:extLst>
            </p:cNvPr>
            <p:cNvSpPr txBox="1"/>
            <p:nvPr/>
          </p:nvSpPr>
          <p:spPr>
            <a:xfrm>
              <a:off x="1506463" y="3717927"/>
              <a:ext cx="1669325" cy="468640"/>
            </a:xfrm>
            <a:prstGeom prst="rect">
              <a:avLst/>
            </a:prstGeom>
            <a:noFill/>
          </p:spPr>
          <p:txBody>
            <a:bodyPr wrap="square" lIns="68566" tIns="34283" rIns="68566" bIns="34283" rtlCol="0">
              <a:spAutoFit/>
            </a:bodyPr>
            <a:lstStyle/>
            <a:p>
              <a:pPr algn="ctr">
                <a:lnSpc>
                  <a:spcPct val="130000"/>
                </a:lnSpc>
              </a:pPr>
              <a:r>
                <a:rPr lang="zh-CN" altLang="en-US" sz="1050" dirty="0">
                  <a:solidFill>
                    <a:schemeClr val="accent2">
                      <a:lumMod val="95000"/>
                      <a:lumOff val="5000"/>
                    </a:schemeClr>
                  </a:solidFill>
                  <a:cs typeface="+mn-ea"/>
                  <a:sym typeface="+mn-lt"/>
                </a:rPr>
                <a:t>点击输入文字内容点击输入文字内容点击</a:t>
              </a:r>
            </a:p>
          </p:txBody>
        </p:sp>
        <p:sp>
          <p:nvSpPr>
            <p:cNvPr id="53" name="TextBox 103">
              <a:extLst>
                <a:ext uri="{FF2B5EF4-FFF2-40B4-BE49-F238E27FC236}">
                  <a16:creationId xmlns:a16="http://schemas.microsoft.com/office/drawing/2014/main" id="{5BCEC09D-7D37-4964-B5B3-089EDB166E54}"/>
                </a:ext>
              </a:extLst>
            </p:cNvPr>
            <p:cNvSpPr txBox="1"/>
            <p:nvPr/>
          </p:nvSpPr>
          <p:spPr>
            <a:xfrm>
              <a:off x="1701518" y="3372489"/>
              <a:ext cx="1330707" cy="366126"/>
            </a:xfrm>
            <a:prstGeom prst="rect">
              <a:avLst/>
            </a:prstGeom>
            <a:noFill/>
          </p:spPr>
          <p:txBody>
            <a:bodyPr wrap="square" lIns="68566" tIns="0" rIns="68566" bIns="0" rtlCol="0" anchor="t">
              <a:spAutoFit/>
            </a:bodyPr>
            <a:lstStyle/>
            <a:p>
              <a:pPr algn="ctr">
                <a:lnSpc>
                  <a:spcPct val="150000"/>
                </a:lnSpc>
              </a:pPr>
              <a:r>
                <a:rPr lang="zh-CN" altLang="en-US" sz="1800" b="1" dirty="0">
                  <a:solidFill>
                    <a:schemeClr val="accent2">
                      <a:lumMod val="95000"/>
                      <a:lumOff val="5000"/>
                    </a:schemeClr>
                  </a:solidFill>
                  <a:cs typeface="+mn-ea"/>
                  <a:sym typeface="+mn-lt"/>
                </a:rPr>
                <a:t>添加标题</a:t>
              </a:r>
            </a:p>
          </p:txBody>
        </p:sp>
      </p:grpSp>
      <p:grpSp>
        <p:nvGrpSpPr>
          <p:cNvPr id="54" name="组合 53">
            <a:extLst>
              <a:ext uri="{FF2B5EF4-FFF2-40B4-BE49-F238E27FC236}">
                <a16:creationId xmlns:a16="http://schemas.microsoft.com/office/drawing/2014/main" id="{3F511AA6-0F85-4464-9EB1-ABD02D52E9EA}"/>
              </a:ext>
            </a:extLst>
          </p:cNvPr>
          <p:cNvGrpSpPr/>
          <p:nvPr/>
        </p:nvGrpSpPr>
        <p:grpSpPr>
          <a:xfrm>
            <a:off x="0" y="186714"/>
            <a:ext cx="2549261" cy="523220"/>
            <a:chOff x="0" y="-37247"/>
            <a:chExt cx="2549261" cy="523220"/>
          </a:xfrm>
          <a:solidFill>
            <a:srgbClr val="ACCE22"/>
          </a:solidFill>
        </p:grpSpPr>
        <p:grpSp>
          <p:nvGrpSpPr>
            <p:cNvPr id="55" name="组合 54">
              <a:extLst>
                <a:ext uri="{FF2B5EF4-FFF2-40B4-BE49-F238E27FC236}">
                  <a16:creationId xmlns:a16="http://schemas.microsoft.com/office/drawing/2014/main" id="{1A2EE97A-06F6-4FE4-B220-6FD897F113F2}"/>
                </a:ext>
              </a:extLst>
            </p:cNvPr>
            <p:cNvGrpSpPr/>
            <p:nvPr/>
          </p:nvGrpSpPr>
          <p:grpSpPr>
            <a:xfrm>
              <a:off x="0" y="72570"/>
              <a:ext cx="747486" cy="341087"/>
              <a:chOff x="7655" y="959800"/>
              <a:chExt cx="6474473" cy="609682"/>
            </a:xfrm>
            <a:grpFill/>
          </p:grpSpPr>
          <p:sp>
            <p:nvSpPr>
              <p:cNvPr id="58" name="矩形 57">
                <a:extLst>
                  <a:ext uri="{FF2B5EF4-FFF2-40B4-BE49-F238E27FC236}">
                    <a16:creationId xmlns:a16="http://schemas.microsoft.com/office/drawing/2014/main" id="{95BDE0F7-3CEC-498F-9539-ED84D457DCC7}"/>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9" name="矩形 58">
                <a:extLst>
                  <a:ext uri="{FF2B5EF4-FFF2-40B4-BE49-F238E27FC236}">
                    <a16:creationId xmlns:a16="http://schemas.microsoft.com/office/drawing/2014/main" id="{60365A05-8762-4561-8894-AA5D60AFCF4E}"/>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0" name="矩形 59">
                <a:extLst>
                  <a:ext uri="{FF2B5EF4-FFF2-40B4-BE49-F238E27FC236}">
                    <a16:creationId xmlns:a16="http://schemas.microsoft.com/office/drawing/2014/main" id="{11C68ADB-E64A-4AB8-818D-E48BA85BBEB4}"/>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1" name="矩形 60">
                <a:extLst>
                  <a:ext uri="{FF2B5EF4-FFF2-40B4-BE49-F238E27FC236}">
                    <a16:creationId xmlns:a16="http://schemas.microsoft.com/office/drawing/2014/main" id="{D671ACC9-7F3F-4524-8751-F911D02C6204}"/>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56" name="文本框 55">
              <a:extLst>
                <a:ext uri="{FF2B5EF4-FFF2-40B4-BE49-F238E27FC236}">
                  <a16:creationId xmlns:a16="http://schemas.microsoft.com/office/drawing/2014/main" id="{D18584E9-06F9-4173-9BA2-6385DF515331}"/>
                </a:ext>
              </a:extLst>
            </p:cNvPr>
            <p:cNvSpPr txBox="1"/>
            <p:nvPr/>
          </p:nvSpPr>
          <p:spPr>
            <a:xfrm>
              <a:off x="828918" y="-37247"/>
              <a:ext cx="1720343" cy="523220"/>
            </a:xfrm>
            <a:prstGeom prst="rect">
              <a:avLst/>
            </a:prstGeom>
            <a:noFill/>
          </p:spPr>
          <p:txBody>
            <a:bodyPr wrap="none" rtlCol="0">
              <a:spAutoFit/>
            </a:bodyPr>
            <a:lstStyle/>
            <a:p>
              <a:r>
                <a:rPr lang="zh-CN" altLang="en-US" sz="2800" dirty="0">
                  <a:solidFill>
                    <a:schemeClr val="accent2">
                      <a:lumMod val="85000"/>
                      <a:lumOff val="15000"/>
                    </a:schemeClr>
                  </a:solidFill>
                  <a:cs typeface="+mn-ea"/>
                  <a:sym typeface="+mn-lt"/>
                </a:rPr>
                <a:t>选题背景 </a:t>
              </a:r>
            </a:p>
          </p:txBody>
        </p:sp>
      </p:grpSp>
    </p:spTree>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47">
            <a:extLst>
              <a:ext uri="{FF2B5EF4-FFF2-40B4-BE49-F238E27FC236}">
                <a16:creationId xmlns:a16="http://schemas.microsoft.com/office/drawing/2014/main" id="{35D7A924-551A-4AAA-BA79-426D9861D5F0}"/>
              </a:ext>
            </a:extLst>
          </p:cNvPr>
          <p:cNvSpPr/>
          <p:nvPr/>
        </p:nvSpPr>
        <p:spPr>
          <a:xfrm>
            <a:off x="1338757" y="1110301"/>
            <a:ext cx="1667551" cy="266094"/>
          </a:xfrm>
          <a:prstGeom prst="rect">
            <a:avLst/>
          </a:prstGeom>
        </p:spPr>
        <p:txBody>
          <a:bodyPr wrap="square">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输入您的文字内容</a:t>
            </a:r>
          </a:p>
        </p:txBody>
      </p:sp>
      <p:grpSp>
        <p:nvGrpSpPr>
          <p:cNvPr id="4" name="组合 3">
            <a:extLst>
              <a:ext uri="{FF2B5EF4-FFF2-40B4-BE49-F238E27FC236}">
                <a16:creationId xmlns:a16="http://schemas.microsoft.com/office/drawing/2014/main" id="{637CDFFB-D326-493F-8E58-AB1D180A57A8}"/>
              </a:ext>
            </a:extLst>
          </p:cNvPr>
          <p:cNvGrpSpPr/>
          <p:nvPr/>
        </p:nvGrpSpPr>
        <p:grpSpPr>
          <a:xfrm>
            <a:off x="5853764" y="1069176"/>
            <a:ext cx="2232202" cy="1389259"/>
            <a:chOff x="5853764" y="1069176"/>
            <a:chExt cx="2232202" cy="1389259"/>
          </a:xfrm>
        </p:grpSpPr>
        <p:grpSp>
          <p:nvGrpSpPr>
            <p:cNvPr id="42" name="组合 41">
              <a:extLst>
                <a:ext uri="{FF2B5EF4-FFF2-40B4-BE49-F238E27FC236}">
                  <a16:creationId xmlns:a16="http://schemas.microsoft.com/office/drawing/2014/main" id="{B332867F-D90D-4A4C-9B0F-D0E9BDDC91BF}"/>
                </a:ext>
              </a:extLst>
            </p:cNvPr>
            <p:cNvGrpSpPr/>
            <p:nvPr/>
          </p:nvGrpSpPr>
          <p:grpSpPr>
            <a:xfrm>
              <a:off x="5853764" y="1069176"/>
              <a:ext cx="2232202" cy="1389259"/>
              <a:chOff x="7757355" y="1621973"/>
              <a:chExt cx="2889650" cy="1738898"/>
            </a:xfrm>
          </p:grpSpPr>
          <p:sp>
            <p:nvSpPr>
              <p:cNvPr id="43" name="圆角矩形 35">
                <a:extLst>
                  <a:ext uri="{FF2B5EF4-FFF2-40B4-BE49-F238E27FC236}">
                    <a16:creationId xmlns:a16="http://schemas.microsoft.com/office/drawing/2014/main" id="{AC30B2AA-D819-4D52-8724-A11DBDCD3672}"/>
                  </a:ext>
                </a:extLst>
              </p:cNvPr>
              <p:cNvSpPr/>
              <p:nvPr/>
            </p:nvSpPr>
            <p:spPr>
              <a:xfrm>
                <a:off x="7757355" y="1621973"/>
                <a:ext cx="2885503" cy="1738898"/>
              </a:xfrm>
              <a:prstGeom prst="roundRect">
                <a:avLst/>
              </a:prstGeom>
              <a:solidFill>
                <a:schemeClr val="bg1">
                  <a:lumMod val="95000"/>
                </a:schemeClr>
              </a:solidFill>
              <a:ln w="25400">
                <a:gradFill flip="none" rotWithShape="1">
                  <a:gsLst>
                    <a:gs pos="0">
                      <a:schemeClr val="bg1">
                        <a:lumMod val="100000"/>
                      </a:schemeClr>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4" name="同侧圆角矩形 36">
                <a:extLst>
                  <a:ext uri="{FF2B5EF4-FFF2-40B4-BE49-F238E27FC236}">
                    <a16:creationId xmlns:a16="http://schemas.microsoft.com/office/drawing/2014/main" id="{958B2E02-3265-423C-AF7F-E86434D05AFD}"/>
                  </a:ext>
                </a:extLst>
              </p:cNvPr>
              <p:cNvSpPr/>
              <p:nvPr/>
            </p:nvSpPr>
            <p:spPr>
              <a:xfrm>
                <a:off x="7767005" y="1633592"/>
                <a:ext cx="2880000" cy="449045"/>
              </a:xfrm>
              <a:prstGeom prst="round2SameRect">
                <a:avLst>
                  <a:gd name="adj1" fmla="val 50000"/>
                  <a:gd name="adj2" fmla="val 0"/>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50" name="矩形 49">
              <a:extLst>
                <a:ext uri="{FF2B5EF4-FFF2-40B4-BE49-F238E27FC236}">
                  <a16:creationId xmlns:a16="http://schemas.microsoft.com/office/drawing/2014/main" id="{95256A15-83EE-4FFF-AF1D-49AF88D60A47}"/>
                </a:ext>
              </a:extLst>
            </p:cNvPr>
            <p:cNvSpPr/>
            <p:nvPr/>
          </p:nvSpPr>
          <p:spPr>
            <a:xfrm>
              <a:off x="6134488" y="1110301"/>
              <a:ext cx="1667551" cy="307777"/>
            </a:xfrm>
            <a:prstGeom prst="rect">
              <a:avLst/>
            </a:prstGeom>
          </p:spPr>
          <p:txBody>
            <a:bodyPr wrap="square">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输入您的文字内容</a:t>
              </a:r>
            </a:p>
          </p:txBody>
        </p:sp>
        <p:sp>
          <p:nvSpPr>
            <p:cNvPr id="51" name="矩形 50">
              <a:extLst>
                <a:ext uri="{FF2B5EF4-FFF2-40B4-BE49-F238E27FC236}">
                  <a16:creationId xmlns:a16="http://schemas.microsoft.com/office/drawing/2014/main" id="{C4BADB26-9AE5-4B9D-93ED-5D70721F82D3}"/>
                </a:ext>
              </a:extLst>
            </p:cNvPr>
            <p:cNvSpPr/>
            <p:nvPr/>
          </p:nvSpPr>
          <p:spPr>
            <a:xfrm>
              <a:off x="6004583" y="1532326"/>
              <a:ext cx="1927360" cy="830997"/>
            </a:xfrm>
            <a:prstGeom prst="rect">
              <a:avLst/>
            </a:prstGeom>
          </p:spPr>
          <p:txBody>
            <a:bodyPr wrap="square">
              <a:spAutoFit/>
            </a:bodyPr>
            <a:lstStyle/>
            <a:p>
              <a:pPr algn="just"/>
              <a:r>
                <a:rPr lang="zh-CN" altLang="en-US" sz="1200" dirty="0">
                  <a:solidFill>
                    <a:schemeClr val="tx2">
                      <a:lumMod val="75000"/>
                      <a:lumOff val="25000"/>
                    </a:schemeClr>
                  </a:solidFill>
                  <a:latin typeface="微软雅黑" panose="020B0503020204020204" pitchFamily="34" charset="-122"/>
                  <a:ea typeface="微软雅黑" panose="020B0503020204020204" pitchFamily="34" charset="-122"/>
                </a:rPr>
                <a:t>点击输入文字内容点击输入文字内容点击输入文字内容点击输入文字内容输入文字内容</a:t>
              </a:r>
            </a:p>
          </p:txBody>
        </p:sp>
      </p:grpSp>
      <p:sp>
        <p:nvSpPr>
          <p:cNvPr id="56" name="椭圆 55">
            <a:extLst>
              <a:ext uri="{FF2B5EF4-FFF2-40B4-BE49-F238E27FC236}">
                <a16:creationId xmlns:a16="http://schemas.microsoft.com/office/drawing/2014/main" id="{9BFBDF00-99C2-4F95-9E6D-1A7669C5B726}"/>
              </a:ext>
            </a:extLst>
          </p:cNvPr>
          <p:cNvSpPr/>
          <p:nvPr/>
        </p:nvSpPr>
        <p:spPr>
          <a:xfrm>
            <a:off x="3728645" y="1983469"/>
            <a:ext cx="1683506" cy="1741147"/>
          </a:xfrm>
          <a:prstGeom prst="ellipse">
            <a:avLst/>
          </a:prstGeom>
          <a:solidFill>
            <a:srgbClr val="007344"/>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cxnSp>
        <p:nvCxnSpPr>
          <p:cNvPr id="57" name="直接连接符 56">
            <a:extLst>
              <a:ext uri="{FF2B5EF4-FFF2-40B4-BE49-F238E27FC236}">
                <a16:creationId xmlns:a16="http://schemas.microsoft.com/office/drawing/2014/main" id="{19C6D194-3B7E-4153-BAC0-DF5B1027D6FC}"/>
              </a:ext>
            </a:extLst>
          </p:cNvPr>
          <p:cNvCxnSpPr/>
          <p:nvPr/>
        </p:nvCxnSpPr>
        <p:spPr>
          <a:xfrm rot="18900000">
            <a:off x="3663314" y="1588417"/>
            <a:ext cx="0" cy="654969"/>
          </a:xfrm>
          <a:prstGeom prst="line">
            <a:avLst/>
          </a:prstGeom>
          <a:noFill/>
          <a:ln w="12700">
            <a:solidFill>
              <a:srgbClr val="009B4D"/>
            </a:solidFill>
          </a:ln>
        </p:spPr>
        <p:style>
          <a:lnRef idx="2">
            <a:schemeClr val="accent1">
              <a:shade val="50000"/>
            </a:schemeClr>
          </a:lnRef>
          <a:fillRef idx="1">
            <a:schemeClr val="accent1"/>
          </a:fillRef>
          <a:effectRef idx="0">
            <a:schemeClr val="accent1"/>
          </a:effectRef>
          <a:fontRef idx="minor">
            <a:schemeClr val="lt1"/>
          </a:fontRef>
        </p:style>
      </p:cxnSp>
      <p:cxnSp>
        <p:nvCxnSpPr>
          <p:cNvPr id="58" name="直接连接符 57">
            <a:extLst>
              <a:ext uri="{FF2B5EF4-FFF2-40B4-BE49-F238E27FC236}">
                <a16:creationId xmlns:a16="http://schemas.microsoft.com/office/drawing/2014/main" id="{C3D7DDB5-EA6B-48F7-A225-DCF0289EEE19}"/>
              </a:ext>
            </a:extLst>
          </p:cNvPr>
          <p:cNvCxnSpPr/>
          <p:nvPr/>
        </p:nvCxnSpPr>
        <p:spPr>
          <a:xfrm rot="18900000">
            <a:off x="5477481" y="3464698"/>
            <a:ext cx="0" cy="654969"/>
          </a:xfrm>
          <a:prstGeom prst="line">
            <a:avLst/>
          </a:prstGeom>
          <a:noFill/>
          <a:ln w="12700">
            <a:solidFill>
              <a:srgbClr val="009B4D"/>
            </a:solidFill>
          </a:ln>
        </p:spPr>
        <p:style>
          <a:lnRef idx="2">
            <a:schemeClr val="accent1">
              <a:shade val="50000"/>
            </a:schemeClr>
          </a:lnRef>
          <a:fillRef idx="1">
            <a:schemeClr val="accent1"/>
          </a:fillRef>
          <a:effectRef idx="0">
            <a:schemeClr val="accent1"/>
          </a:effectRef>
          <a:fontRef idx="minor">
            <a:schemeClr val="lt1"/>
          </a:fontRef>
        </p:style>
      </p:cxnSp>
      <p:cxnSp>
        <p:nvCxnSpPr>
          <p:cNvPr id="59" name="直接连接符 58">
            <a:extLst>
              <a:ext uri="{FF2B5EF4-FFF2-40B4-BE49-F238E27FC236}">
                <a16:creationId xmlns:a16="http://schemas.microsoft.com/office/drawing/2014/main" id="{BA413DC2-E819-48D9-BB27-1AC74F64ADBE}"/>
              </a:ext>
            </a:extLst>
          </p:cNvPr>
          <p:cNvCxnSpPr/>
          <p:nvPr/>
        </p:nvCxnSpPr>
        <p:spPr>
          <a:xfrm rot="13500000">
            <a:off x="3663315" y="3475540"/>
            <a:ext cx="0" cy="633286"/>
          </a:xfrm>
          <a:prstGeom prst="line">
            <a:avLst/>
          </a:prstGeom>
          <a:noFill/>
          <a:ln w="12700">
            <a:solidFill>
              <a:srgbClr val="009B4D"/>
            </a:solidFill>
          </a:ln>
        </p:spPr>
        <p:style>
          <a:lnRef idx="2">
            <a:schemeClr val="accent1">
              <a:shade val="50000"/>
            </a:schemeClr>
          </a:lnRef>
          <a:fillRef idx="1">
            <a:schemeClr val="accent1"/>
          </a:fillRef>
          <a:effectRef idx="0">
            <a:schemeClr val="accent1"/>
          </a:effectRef>
          <a:fontRef idx="minor">
            <a:schemeClr val="lt1"/>
          </a:fontRef>
        </p:style>
      </p:cxnSp>
      <p:cxnSp>
        <p:nvCxnSpPr>
          <p:cNvPr id="60" name="直接连接符 59">
            <a:extLst>
              <a:ext uri="{FF2B5EF4-FFF2-40B4-BE49-F238E27FC236}">
                <a16:creationId xmlns:a16="http://schemas.microsoft.com/office/drawing/2014/main" id="{A4B72965-DF47-498F-B106-4F95BF51FA3C}"/>
              </a:ext>
            </a:extLst>
          </p:cNvPr>
          <p:cNvCxnSpPr/>
          <p:nvPr/>
        </p:nvCxnSpPr>
        <p:spPr>
          <a:xfrm rot="13500000">
            <a:off x="5477482" y="1599259"/>
            <a:ext cx="0" cy="633286"/>
          </a:xfrm>
          <a:prstGeom prst="line">
            <a:avLst/>
          </a:prstGeom>
          <a:noFill/>
          <a:ln w="12700">
            <a:solidFill>
              <a:srgbClr val="009B4D"/>
            </a:solidFill>
          </a:ln>
        </p:spPr>
        <p:style>
          <a:lnRef idx="2">
            <a:schemeClr val="accent1">
              <a:shade val="50000"/>
            </a:schemeClr>
          </a:lnRef>
          <a:fillRef idx="1">
            <a:schemeClr val="accent1"/>
          </a:fillRef>
          <a:effectRef idx="0">
            <a:schemeClr val="accent1"/>
          </a:effectRef>
          <a:fontRef idx="minor">
            <a:schemeClr val="lt1"/>
          </a:fontRef>
        </p:style>
      </p:cxnSp>
      <p:sp>
        <p:nvSpPr>
          <p:cNvPr id="61" name="TextBox 6">
            <a:extLst>
              <a:ext uri="{FF2B5EF4-FFF2-40B4-BE49-F238E27FC236}">
                <a16:creationId xmlns:a16="http://schemas.microsoft.com/office/drawing/2014/main" id="{FAC826F3-6FD1-4DC2-8B4C-7D9F5B38944C}"/>
              </a:ext>
            </a:extLst>
          </p:cNvPr>
          <p:cNvSpPr txBox="1"/>
          <p:nvPr/>
        </p:nvSpPr>
        <p:spPr>
          <a:xfrm>
            <a:off x="3903088" y="2947813"/>
            <a:ext cx="1334621" cy="369332"/>
          </a:xfrm>
          <a:prstGeom prst="rect">
            <a:avLst/>
          </a:prstGeom>
          <a:noFill/>
        </p:spPr>
        <p:txBody>
          <a:bodyPr vert="horz" wrap="square" lIns="0" tIns="0" rIns="0" bIns="0" rtlCol="0" anchor="ctr">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研究意义</a:t>
            </a:r>
          </a:p>
        </p:txBody>
      </p:sp>
      <p:sp>
        <p:nvSpPr>
          <p:cNvPr id="62" name="Freeform 21">
            <a:extLst>
              <a:ext uri="{FF2B5EF4-FFF2-40B4-BE49-F238E27FC236}">
                <a16:creationId xmlns:a16="http://schemas.microsoft.com/office/drawing/2014/main" id="{45D44C5A-0841-40A0-BDC1-4F066EB96782}"/>
              </a:ext>
            </a:extLst>
          </p:cNvPr>
          <p:cNvSpPr>
            <a:spLocks noEditPoints="1"/>
          </p:cNvSpPr>
          <p:nvPr/>
        </p:nvSpPr>
        <p:spPr bwMode="auto">
          <a:xfrm>
            <a:off x="4387934" y="2453925"/>
            <a:ext cx="364927" cy="378988"/>
          </a:xfrm>
          <a:custGeom>
            <a:avLst/>
            <a:gdLst>
              <a:gd name="T0" fmla="*/ 198 w 201"/>
              <a:gd name="T1" fmla="*/ 35 h 202"/>
              <a:gd name="T2" fmla="*/ 188 w 201"/>
              <a:gd name="T3" fmla="*/ 44 h 202"/>
              <a:gd name="T4" fmla="*/ 157 w 201"/>
              <a:gd name="T5" fmla="*/ 13 h 202"/>
              <a:gd name="T6" fmla="*/ 167 w 201"/>
              <a:gd name="T7" fmla="*/ 4 h 202"/>
              <a:gd name="T8" fmla="*/ 179 w 201"/>
              <a:gd name="T9" fmla="*/ 3 h 202"/>
              <a:gd name="T10" fmla="*/ 198 w 201"/>
              <a:gd name="T11" fmla="*/ 23 h 202"/>
              <a:gd name="T12" fmla="*/ 198 w 201"/>
              <a:gd name="T13" fmla="*/ 35 h 202"/>
              <a:gd name="T14" fmla="*/ 115 w 201"/>
              <a:gd name="T15" fmla="*/ 117 h 202"/>
              <a:gd name="T16" fmla="*/ 84 w 201"/>
              <a:gd name="T17" fmla="*/ 86 h 202"/>
              <a:gd name="T18" fmla="*/ 153 w 201"/>
              <a:gd name="T19" fmla="*/ 18 h 202"/>
              <a:gd name="T20" fmla="*/ 184 w 201"/>
              <a:gd name="T21" fmla="*/ 49 h 202"/>
              <a:gd name="T22" fmla="*/ 115 w 201"/>
              <a:gd name="T23" fmla="*/ 117 h 202"/>
              <a:gd name="T24" fmla="*/ 111 w 201"/>
              <a:gd name="T25" fmla="*/ 121 h 202"/>
              <a:gd name="T26" fmla="*/ 67 w 201"/>
              <a:gd name="T27" fmla="*/ 133 h 202"/>
              <a:gd name="T28" fmla="*/ 80 w 201"/>
              <a:gd name="T29" fmla="*/ 90 h 202"/>
              <a:gd name="T30" fmla="*/ 111 w 201"/>
              <a:gd name="T31" fmla="*/ 121 h 202"/>
              <a:gd name="T32" fmla="*/ 39 w 201"/>
              <a:gd name="T33" fmla="*/ 26 h 202"/>
              <a:gd name="T34" fmla="*/ 20 w 201"/>
              <a:gd name="T35" fmla="*/ 45 h 202"/>
              <a:gd name="T36" fmla="*/ 20 w 201"/>
              <a:gd name="T37" fmla="*/ 162 h 202"/>
              <a:gd name="T38" fmla="*/ 39 w 201"/>
              <a:gd name="T39" fmla="*/ 182 h 202"/>
              <a:gd name="T40" fmla="*/ 156 w 201"/>
              <a:gd name="T41" fmla="*/ 182 h 202"/>
              <a:gd name="T42" fmla="*/ 176 w 201"/>
              <a:gd name="T43" fmla="*/ 162 h 202"/>
              <a:gd name="T44" fmla="*/ 176 w 201"/>
              <a:gd name="T45" fmla="*/ 85 h 202"/>
              <a:gd name="T46" fmla="*/ 196 w 201"/>
              <a:gd name="T47" fmla="*/ 66 h 202"/>
              <a:gd name="T48" fmla="*/ 196 w 201"/>
              <a:gd name="T49" fmla="*/ 169 h 202"/>
              <a:gd name="T50" fmla="*/ 163 w 201"/>
              <a:gd name="T51" fmla="*/ 202 h 202"/>
              <a:gd name="T52" fmla="*/ 32 w 201"/>
              <a:gd name="T53" fmla="*/ 202 h 202"/>
              <a:gd name="T54" fmla="*/ 0 w 201"/>
              <a:gd name="T55" fmla="*/ 169 h 202"/>
              <a:gd name="T56" fmla="*/ 0 w 201"/>
              <a:gd name="T57" fmla="*/ 40 h 202"/>
              <a:gd name="T58" fmla="*/ 32 w 201"/>
              <a:gd name="T59" fmla="*/ 6 h 202"/>
              <a:gd name="T60" fmla="*/ 136 w 201"/>
              <a:gd name="T61" fmla="*/ 6 h 202"/>
              <a:gd name="T62" fmla="*/ 116 w 201"/>
              <a:gd name="T63" fmla="*/ 26 h 202"/>
              <a:gd name="T64" fmla="*/ 39 w 201"/>
              <a:gd name="T65" fmla="*/ 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grpSp>
        <p:nvGrpSpPr>
          <p:cNvPr id="63" name="组合 62">
            <a:extLst>
              <a:ext uri="{FF2B5EF4-FFF2-40B4-BE49-F238E27FC236}">
                <a16:creationId xmlns:a16="http://schemas.microsoft.com/office/drawing/2014/main" id="{37C92CC2-6E7F-446F-90C4-EC9113CE3AEB}"/>
              </a:ext>
            </a:extLst>
          </p:cNvPr>
          <p:cNvGrpSpPr/>
          <p:nvPr/>
        </p:nvGrpSpPr>
        <p:grpSpPr>
          <a:xfrm>
            <a:off x="1083762" y="1088732"/>
            <a:ext cx="2232202" cy="1389259"/>
            <a:chOff x="5853764" y="1069176"/>
            <a:chExt cx="2232202" cy="1389259"/>
          </a:xfrm>
        </p:grpSpPr>
        <p:grpSp>
          <p:nvGrpSpPr>
            <p:cNvPr id="64" name="组合 63">
              <a:extLst>
                <a:ext uri="{FF2B5EF4-FFF2-40B4-BE49-F238E27FC236}">
                  <a16:creationId xmlns:a16="http://schemas.microsoft.com/office/drawing/2014/main" id="{F033325D-AC39-4EEF-A50A-72FBAE5F95B9}"/>
                </a:ext>
              </a:extLst>
            </p:cNvPr>
            <p:cNvGrpSpPr/>
            <p:nvPr/>
          </p:nvGrpSpPr>
          <p:grpSpPr>
            <a:xfrm>
              <a:off x="5853764" y="1069176"/>
              <a:ext cx="2232202" cy="1389259"/>
              <a:chOff x="7757355" y="1621973"/>
              <a:chExt cx="2889650" cy="1738898"/>
            </a:xfrm>
          </p:grpSpPr>
          <p:sp>
            <p:nvSpPr>
              <p:cNvPr id="67" name="圆角矩形 35">
                <a:extLst>
                  <a:ext uri="{FF2B5EF4-FFF2-40B4-BE49-F238E27FC236}">
                    <a16:creationId xmlns:a16="http://schemas.microsoft.com/office/drawing/2014/main" id="{AEC458AD-4929-467E-8F69-2480F33CAF83}"/>
                  </a:ext>
                </a:extLst>
              </p:cNvPr>
              <p:cNvSpPr/>
              <p:nvPr/>
            </p:nvSpPr>
            <p:spPr>
              <a:xfrm>
                <a:off x="7757355" y="1621973"/>
                <a:ext cx="2885503" cy="1738898"/>
              </a:xfrm>
              <a:prstGeom prst="roundRect">
                <a:avLst/>
              </a:prstGeom>
              <a:solidFill>
                <a:schemeClr val="bg1">
                  <a:lumMod val="95000"/>
                </a:schemeClr>
              </a:solidFill>
              <a:ln w="25400">
                <a:gradFill flip="none" rotWithShape="1">
                  <a:gsLst>
                    <a:gs pos="0">
                      <a:schemeClr val="bg1">
                        <a:lumMod val="100000"/>
                      </a:schemeClr>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68" name="同侧圆角矩形 36">
                <a:extLst>
                  <a:ext uri="{FF2B5EF4-FFF2-40B4-BE49-F238E27FC236}">
                    <a16:creationId xmlns:a16="http://schemas.microsoft.com/office/drawing/2014/main" id="{D4F0EF8B-542A-4802-B620-DAFD7AD962A5}"/>
                  </a:ext>
                </a:extLst>
              </p:cNvPr>
              <p:cNvSpPr/>
              <p:nvPr/>
            </p:nvSpPr>
            <p:spPr>
              <a:xfrm>
                <a:off x="7767005" y="1633592"/>
                <a:ext cx="2880000" cy="449045"/>
              </a:xfrm>
              <a:prstGeom prst="round2SameRect">
                <a:avLst>
                  <a:gd name="adj1" fmla="val 50000"/>
                  <a:gd name="adj2" fmla="val 0"/>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65" name="矩形 64">
              <a:extLst>
                <a:ext uri="{FF2B5EF4-FFF2-40B4-BE49-F238E27FC236}">
                  <a16:creationId xmlns:a16="http://schemas.microsoft.com/office/drawing/2014/main" id="{76FFB00C-6028-4B46-AE26-BDCE50D1C684}"/>
                </a:ext>
              </a:extLst>
            </p:cNvPr>
            <p:cNvSpPr/>
            <p:nvPr/>
          </p:nvSpPr>
          <p:spPr>
            <a:xfrm>
              <a:off x="6134488" y="1110301"/>
              <a:ext cx="1667551" cy="307777"/>
            </a:xfrm>
            <a:prstGeom prst="rect">
              <a:avLst/>
            </a:prstGeom>
          </p:spPr>
          <p:txBody>
            <a:bodyPr wrap="square">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输入您的文字内容</a:t>
              </a:r>
            </a:p>
          </p:txBody>
        </p:sp>
        <p:sp>
          <p:nvSpPr>
            <p:cNvPr id="66" name="矩形 65">
              <a:extLst>
                <a:ext uri="{FF2B5EF4-FFF2-40B4-BE49-F238E27FC236}">
                  <a16:creationId xmlns:a16="http://schemas.microsoft.com/office/drawing/2014/main" id="{6477C73D-0DEC-4CEC-B4C5-548CA33FD3F1}"/>
                </a:ext>
              </a:extLst>
            </p:cNvPr>
            <p:cNvSpPr/>
            <p:nvPr/>
          </p:nvSpPr>
          <p:spPr>
            <a:xfrm>
              <a:off x="6004583" y="1532326"/>
              <a:ext cx="1927360" cy="830997"/>
            </a:xfrm>
            <a:prstGeom prst="rect">
              <a:avLst/>
            </a:prstGeom>
          </p:spPr>
          <p:txBody>
            <a:bodyPr wrap="square">
              <a:spAutoFit/>
            </a:bodyPr>
            <a:lstStyle/>
            <a:p>
              <a:pPr algn="just"/>
              <a:r>
                <a:rPr lang="zh-CN" altLang="en-US" sz="1200" dirty="0">
                  <a:solidFill>
                    <a:schemeClr val="tx2">
                      <a:lumMod val="75000"/>
                      <a:lumOff val="25000"/>
                    </a:schemeClr>
                  </a:solidFill>
                  <a:latin typeface="微软雅黑" panose="020B0503020204020204" pitchFamily="34" charset="-122"/>
                  <a:ea typeface="微软雅黑" panose="020B0503020204020204" pitchFamily="34" charset="-122"/>
                </a:rPr>
                <a:t>点击输入文字内容点击输入文字内容点击输入文字内容点击输入文字内容输入文字内容</a:t>
              </a:r>
            </a:p>
          </p:txBody>
        </p:sp>
      </p:grpSp>
      <p:grpSp>
        <p:nvGrpSpPr>
          <p:cNvPr id="69" name="组合 68">
            <a:extLst>
              <a:ext uri="{FF2B5EF4-FFF2-40B4-BE49-F238E27FC236}">
                <a16:creationId xmlns:a16="http://schemas.microsoft.com/office/drawing/2014/main" id="{49146607-94C2-4D4C-B04E-D073EABCCC98}"/>
              </a:ext>
            </a:extLst>
          </p:cNvPr>
          <p:cNvGrpSpPr/>
          <p:nvPr/>
        </p:nvGrpSpPr>
        <p:grpSpPr>
          <a:xfrm>
            <a:off x="1119991" y="3097552"/>
            <a:ext cx="2232202" cy="1389259"/>
            <a:chOff x="5853764" y="1069176"/>
            <a:chExt cx="2232202" cy="1389259"/>
          </a:xfrm>
        </p:grpSpPr>
        <p:grpSp>
          <p:nvGrpSpPr>
            <p:cNvPr id="70" name="组合 69">
              <a:extLst>
                <a:ext uri="{FF2B5EF4-FFF2-40B4-BE49-F238E27FC236}">
                  <a16:creationId xmlns:a16="http://schemas.microsoft.com/office/drawing/2014/main" id="{3BF22231-3F9B-4153-AC92-9A11E4C3B073}"/>
                </a:ext>
              </a:extLst>
            </p:cNvPr>
            <p:cNvGrpSpPr/>
            <p:nvPr/>
          </p:nvGrpSpPr>
          <p:grpSpPr>
            <a:xfrm>
              <a:off x="5853764" y="1069176"/>
              <a:ext cx="2232202" cy="1389259"/>
              <a:chOff x="7757355" y="1621973"/>
              <a:chExt cx="2889650" cy="1738898"/>
            </a:xfrm>
          </p:grpSpPr>
          <p:sp>
            <p:nvSpPr>
              <p:cNvPr id="73" name="圆角矩形 35">
                <a:extLst>
                  <a:ext uri="{FF2B5EF4-FFF2-40B4-BE49-F238E27FC236}">
                    <a16:creationId xmlns:a16="http://schemas.microsoft.com/office/drawing/2014/main" id="{747262B3-C098-4446-9975-CD8B8E20CF31}"/>
                  </a:ext>
                </a:extLst>
              </p:cNvPr>
              <p:cNvSpPr/>
              <p:nvPr/>
            </p:nvSpPr>
            <p:spPr>
              <a:xfrm>
                <a:off x="7757355" y="1621973"/>
                <a:ext cx="2885503" cy="1738898"/>
              </a:xfrm>
              <a:prstGeom prst="roundRect">
                <a:avLst/>
              </a:prstGeom>
              <a:solidFill>
                <a:schemeClr val="bg1">
                  <a:lumMod val="95000"/>
                </a:schemeClr>
              </a:solidFill>
              <a:ln w="25400">
                <a:gradFill flip="none" rotWithShape="1">
                  <a:gsLst>
                    <a:gs pos="0">
                      <a:schemeClr val="bg1">
                        <a:lumMod val="100000"/>
                      </a:schemeClr>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4" name="同侧圆角矩形 36">
                <a:extLst>
                  <a:ext uri="{FF2B5EF4-FFF2-40B4-BE49-F238E27FC236}">
                    <a16:creationId xmlns:a16="http://schemas.microsoft.com/office/drawing/2014/main" id="{2C3F6695-2C94-4095-ADDC-A746C6470534}"/>
                  </a:ext>
                </a:extLst>
              </p:cNvPr>
              <p:cNvSpPr/>
              <p:nvPr/>
            </p:nvSpPr>
            <p:spPr>
              <a:xfrm>
                <a:off x="7767005" y="1633592"/>
                <a:ext cx="2880000" cy="449045"/>
              </a:xfrm>
              <a:prstGeom prst="round2SameRect">
                <a:avLst>
                  <a:gd name="adj1" fmla="val 50000"/>
                  <a:gd name="adj2" fmla="val 0"/>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1" name="矩形 70">
              <a:extLst>
                <a:ext uri="{FF2B5EF4-FFF2-40B4-BE49-F238E27FC236}">
                  <a16:creationId xmlns:a16="http://schemas.microsoft.com/office/drawing/2014/main" id="{53B096FF-DCE7-4130-816B-216E1B31E808}"/>
                </a:ext>
              </a:extLst>
            </p:cNvPr>
            <p:cNvSpPr/>
            <p:nvPr/>
          </p:nvSpPr>
          <p:spPr>
            <a:xfrm>
              <a:off x="6134488" y="1110301"/>
              <a:ext cx="1667551" cy="307777"/>
            </a:xfrm>
            <a:prstGeom prst="rect">
              <a:avLst/>
            </a:prstGeom>
          </p:spPr>
          <p:txBody>
            <a:bodyPr wrap="square">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输入您的文字内容</a:t>
              </a:r>
            </a:p>
          </p:txBody>
        </p:sp>
        <p:sp>
          <p:nvSpPr>
            <p:cNvPr id="72" name="矩形 71">
              <a:extLst>
                <a:ext uri="{FF2B5EF4-FFF2-40B4-BE49-F238E27FC236}">
                  <a16:creationId xmlns:a16="http://schemas.microsoft.com/office/drawing/2014/main" id="{6E381215-E572-4F39-8C27-D519D0B95823}"/>
                </a:ext>
              </a:extLst>
            </p:cNvPr>
            <p:cNvSpPr/>
            <p:nvPr/>
          </p:nvSpPr>
          <p:spPr>
            <a:xfrm>
              <a:off x="6004583" y="1532326"/>
              <a:ext cx="1927360" cy="830997"/>
            </a:xfrm>
            <a:prstGeom prst="rect">
              <a:avLst/>
            </a:prstGeom>
          </p:spPr>
          <p:txBody>
            <a:bodyPr wrap="square">
              <a:spAutoFit/>
            </a:bodyPr>
            <a:lstStyle/>
            <a:p>
              <a:pPr algn="just"/>
              <a:r>
                <a:rPr lang="zh-CN" altLang="en-US" sz="1200" dirty="0">
                  <a:solidFill>
                    <a:schemeClr val="tx2">
                      <a:lumMod val="75000"/>
                      <a:lumOff val="25000"/>
                    </a:schemeClr>
                  </a:solidFill>
                  <a:latin typeface="微软雅黑" panose="020B0503020204020204" pitchFamily="34" charset="-122"/>
                  <a:ea typeface="微软雅黑" panose="020B0503020204020204" pitchFamily="34" charset="-122"/>
                </a:rPr>
                <a:t>点击输入文字内容点击输入文字内容点击输入文字内容点击输入文字内容输入文字内容</a:t>
              </a:r>
            </a:p>
          </p:txBody>
        </p:sp>
      </p:grpSp>
      <p:grpSp>
        <p:nvGrpSpPr>
          <p:cNvPr id="75" name="组合 74">
            <a:extLst>
              <a:ext uri="{FF2B5EF4-FFF2-40B4-BE49-F238E27FC236}">
                <a16:creationId xmlns:a16="http://schemas.microsoft.com/office/drawing/2014/main" id="{3487C73E-6FA1-4CA0-BBA6-9EED53AEC647}"/>
              </a:ext>
            </a:extLst>
          </p:cNvPr>
          <p:cNvGrpSpPr/>
          <p:nvPr/>
        </p:nvGrpSpPr>
        <p:grpSpPr>
          <a:xfrm>
            <a:off x="5850561" y="3029986"/>
            <a:ext cx="2232202" cy="1389259"/>
            <a:chOff x="5853764" y="1069176"/>
            <a:chExt cx="2232202" cy="1389259"/>
          </a:xfrm>
        </p:grpSpPr>
        <p:grpSp>
          <p:nvGrpSpPr>
            <p:cNvPr id="76" name="组合 75">
              <a:extLst>
                <a:ext uri="{FF2B5EF4-FFF2-40B4-BE49-F238E27FC236}">
                  <a16:creationId xmlns:a16="http://schemas.microsoft.com/office/drawing/2014/main" id="{DFBEF6CB-1875-49A2-9F1C-32BA319C90AB}"/>
                </a:ext>
              </a:extLst>
            </p:cNvPr>
            <p:cNvGrpSpPr/>
            <p:nvPr/>
          </p:nvGrpSpPr>
          <p:grpSpPr>
            <a:xfrm>
              <a:off x="5853764" y="1069176"/>
              <a:ext cx="2232202" cy="1389259"/>
              <a:chOff x="7757355" y="1621973"/>
              <a:chExt cx="2889650" cy="1738898"/>
            </a:xfrm>
          </p:grpSpPr>
          <p:sp>
            <p:nvSpPr>
              <p:cNvPr id="79" name="圆角矩形 35">
                <a:extLst>
                  <a:ext uri="{FF2B5EF4-FFF2-40B4-BE49-F238E27FC236}">
                    <a16:creationId xmlns:a16="http://schemas.microsoft.com/office/drawing/2014/main" id="{D8347CA7-DF40-44B3-8C07-C9D8BA3196F2}"/>
                  </a:ext>
                </a:extLst>
              </p:cNvPr>
              <p:cNvSpPr/>
              <p:nvPr/>
            </p:nvSpPr>
            <p:spPr>
              <a:xfrm>
                <a:off x="7757355" y="1621973"/>
                <a:ext cx="2885503" cy="1738898"/>
              </a:xfrm>
              <a:prstGeom prst="roundRect">
                <a:avLst/>
              </a:prstGeom>
              <a:solidFill>
                <a:schemeClr val="bg1">
                  <a:lumMod val="95000"/>
                </a:schemeClr>
              </a:solidFill>
              <a:ln w="25400">
                <a:gradFill flip="none" rotWithShape="1">
                  <a:gsLst>
                    <a:gs pos="0">
                      <a:schemeClr val="bg1">
                        <a:lumMod val="100000"/>
                      </a:schemeClr>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0" name="同侧圆角矩形 36">
                <a:extLst>
                  <a:ext uri="{FF2B5EF4-FFF2-40B4-BE49-F238E27FC236}">
                    <a16:creationId xmlns:a16="http://schemas.microsoft.com/office/drawing/2014/main" id="{89E60CEC-6612-4AF6-994F-3BE2975C4FF4}"/>
                  </a:ext>
                </a:extLst>
              </p:cNvPr>
              <p:cNvSpPr/>
              <p:nvPr/>
            </p:nvSpPr>
            <p:spPr>
              <a:xfrm>
                <a:off x="7767005" y="1633592"/>
                <a:ext cx="2880000" cy="449045"/>
              </a:xfrm>
              <a:prstGeom prst="round2SameRect">
                <a:avLst>
                  <a:gd name="adj1" fmla="val 50000"/>
                  <a:gd name="adj2" fmla="val 0"/>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7" name="矩形 76">
              <a:extLst>
                <a:ext uri="{FF2B5EF4-FFF2-40B4-BE49-F238E27FC236}">
                  <a16:creationId xmlns:a16="http://schemas.microsoft.com/office/drawing/2014/main" id="{FABF471C-556A-4569-AEBC-0D64CB74DD08}"/>
                </a:ext>
              </a:extLst>
            </p:cNvPr>
            <p:cNvSpPr/>
            <p:nvPr/>
          </p:nvSpPr>
          <p:spPr>
            <a:xfrm>
              <a:off x="6134488" y="1110301"/>
              <a:ext cx="1667551" cy="307777"/>
            </a:xfrm>
            <a:prstGeom prst="rect">
              <a:avLst/>
            </a:prstGeom>
          </p:spPr>
          <p:txBody>
            <a:bodyPr wrap="square">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输入您的文字内容</a:t>
              </a:r>
            </a:p>
          </p:txBody>
        </p:sp>
        <p:sp>
          <p:nvSpPr>
            <p:cNvPr id="78" name="矩形 77">
              <a:extLst>
                <a:ext uri="{FF2B5EF4-FFF2-40B4-BE49-F238E27FC236}">
                  <a16:creationId xmlns:a16="http://schemas.microsoft.com/office/drawing/2014/main" id="{14809E67-1CDB-4E2B-BC10-A88EDE6D4255}"/>
                </a:ext>
              </a:extLst>
            </p:cNvPr>
            <p:cNvSpPr/>
            <p:nvPr/>
          </p:nvSpPr>
          <p:spPr>
            <a:xfrm>
              <a:off x="6004583" y="1532326"/>
              <a:ext cx="1927360" cy="830997"/>
            </a:xfrm>
            <a:prstGeom prst="rect">
              <a:avLst/>
            </a:prstGeom>
          </p:spPr>
          <p:txBody>
            <a:bodyPr wrap="square">
              <a:spAutoFit/>
            </a:bodyPr>
            <a:lstStyle/>
            <a:p>
              <a:pPr algn="just"/>
              <a:r>
                <a:rPr lang="zh-CN" altLang="en-US" sz="1200" dirty="0">
                  <a:solidFill>
                    <a:schemeClr val="tx2">
                      <a:lumMod val="75000"/>
                      <a:lumOff val="25000"/>
                    </a:schemeClr>
                  </a:solidFill>
                  <a:latin typeface="微软雅黑" panose="020B0503020204020204" pitchFamily="34" charset="-122"/>
                  <a:ea typeface="微软雅黑" panose="020B0503020204020204" pitchFamily="34" charset="-122"/>
                </a:rPr>
                <a:t>点击输入文字内容点击输入文字内容点击输入文字内容点击输入文字内容输入文字内容</a:t>
              </a:r>
            </a:p>
          </p:txBody>
        </p:sp>
      </p:grpSp>
      <p:grpSp>
        <p:nvGrpSpPr>
          <p:cNvPr id="81" name="组合 80">
            <a:extLst>
              <a:ext uri="{FF2B5EF4-FFF2-40B4-BE49-F238E27FC236}">
                <a16:creationId xmlns:a16="http://schemas.microsoft.com/office/drawing/2014/main" id="{7A11FD1D-AE93-43BA-AF84-CEAA0BFAA629}"/>
              </a:ext>
            </a:extLst>
          </p:cNvPr>
          <p:cNvGrpSpPr/>
          <p:nvPr/>
        </p:nvGrpSpPr>
        <p:grpSpPr>
          <a:xfrm>
            <a:off x="0" y="186714"/>
            <a:ext cx="2449875" cy="523220"/>
            <a:chOff x="0" y="-37247"/>
            <a:chExt cx="2449875" cy="523220"/>
          </a:xfrm>
          <a:solidFill>
            <a:srgbClr val="ACCE22"/>
          </a:solidFill>
        </p:grpSpPr>
        <p:grpSp>
          <p:nvGrpSpPr>
            <p:cNvPr id="82" name="组合 81">
              <a:extLst>
                <a:ext uri="{FF2B5EF4-FFF2-40B4-BE49-F238E27FC236}">
                  <a16:creationId xmlns:a16="http://schemas.microsoft.com/office/drawing/2014/main" id="{5E0FCE68-A197-4AFF-A601-B0DCDE320B89}"/>
                </a:ext>
              </a:extLst>
            </p:cNvPr>
            <p:cNvGrpSpPr/>
            <p:nvPr/>
          </p:nvGrpSpPr>
          <p:grpSpPr>
            <a:xfrm>
              <a:off x="0" y="72570"/>
              <a:ext cx="747486" cy="341087"/>
              <a:chOff x="7655" y="959800"/>
              <a:chExt cx="6474473" cy="609682"/>
            </a:xfrm>
            <a:grpFill/>
          </p:grpSpPr>
          <p:sp>
            <p:nvSpPr>
              <p:cNvPr id="84" name="矩形 83">
                <a:extLst>
                  <a:ext uri="{FF2B5EF4-FFF2-40B4-BE49-F238E27FC236}">
                    <a16:creationId xmlns:a16="http://schemas.microsoft.com/office/drawing/2014/main" id="{213E9C7C-7B22-4639-8A22-8F74F363EECF}"/>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5" name="矩形 84">
                <a:extLst>
                  <a:ext uri="{FF2B5EF4-FFF2-40B4-BE49-F238E27FC236}">
                    <a16:creationId xmlns:a16="http://schemas.microsoft.com/office/drawing/2014/main" id="{E58001BC-138A-402B-A93E-636F7D55C212}"/>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6" name="矩形 85">
                <a:extLst>
                  <a:ext uri="{FF2B5EF4-FFF2-40B4-BE49-F238E27FC236}">
                    <a16:creationId xmlns:a16="http://schemas.microsoft.com/office/drawing/2014/main" id="{7540704D-5419-47EE-8924-B25291BDBC2A}"/>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7" name="矩形 86">
                <a:extLst>
                  <a:ext uri="{FF2B5EF4-FFF2-40B4-BE49-F238E27FC236}">
                    <a16:creationId xmlns:a16="http://schemas.microsoft.com/office/drawing/2014/main" id="{7AD4565C-4887-4777-B40D-63F7FBB6ECAD}"/>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83" name="文本框 82">
              <a:extLst>
                <a:ext uri="{FF2B5EF4-FFF2-40B4-BE49-F238E27FC236}">
                  <a16:creationId xmlns:a16="http://schemas.microsoft.com/office/drawing/2014/main" id="{C6001993-7777-46CD-9233-AFC08CE4F062}"/>
                </a:ext>
              </a:extLst>
            </p:cNvPr>
            <p:cNvSpPr txBox="1"/>
            <p:nvPr/>
          </p:nvSpPr>
          <p:spPr>
            <a:xfrm>
              <a:off x="828918" y="-37247"/>
              <a:ext cx="1620957" cy="523220"/>
            </a:xfrm>
            <a:prstGeom prst="rect">
              <a:avLst/>
            </a:prstGeom>
            <a:noFill/>
          </p:spPr>
          <p:txBody>
            <a:bodyPr wrap="none" rtlCol="0">
              <a:spAutoFit/>
            </a:bodyPr>
            <a:lstStyle/>
            <a:p>
              <a:r>
                <a:rPr lang="zh-CN" altLang="en-US" sz="2800" dirty="0">
                  <a:solidFill>
                    <a:schemeClr val="accent2">
                      <a:lumMod val="85000"/>
                      <a:lumOff val="15000"/>
                    </a:schemeClr>
                  </a:solidFill>
                  <a:cs typeface="+mn-ea"/>
                  <a:sym typeface="+mn-lt"/>
                </a:rPr>
                <a:t>研究意义</a:t>
              </a:r>
            </a:p>
          </p:txBody>
        </p:sp>
      </p:grpSp>
    </p:spTree>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Line 11">
            <a:extLst>
              <a:ext uri="{FF2B5EF4-FFF2-40B4-BE49-F238E27FC236}">
                <a16:creationId xmlns:a16="http://schemas.microsoft.com/office/drawing/2014/main" id="{B1FE1D63-86AB-41AB-A670-55CF0B289D8B}"/>
              </a:ext>
            </a:extLst>
          </p:cNvPr>
          <p:cNvSpPr>
            <a:spLocks noChangeShapeType="1"/>
          </p:cNvSpPr>
          <p:nvPr/>
        </p:nvSpPr>
        <p:spPr bwMode="auto">
          <a:xfrm flipH="1" flipV="1">
            <a:off x="3791567" y="1901803"/>
            <a:ext cx="690679" cy="396757"/>
          </a:xfrm>
          <a:prstGeom prst="line">
            <a:avLst/>
          </a:prstGeom>
          <a:noFill/>
          <a:ln w="12700" cap="flat">
            <a:solidFill>
              <a:schemeClr val="bg1">
                <a:lumMod val="65000"/>
              </a:schemeClr>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1" tIns="45715" rIns="91431" bIns="45715" numCol="1" anchor="t" anchorCtr="0" compatLnSpc="1"/>
          <a:lstStyle/>
          <a:p>
            <a:endParaRPr lang="zh-CN" altLang="en-US" sz="1800">
              <a:solidFill>
                <a:schemeClr val="bg1"/>
              </a:solidFill>
              <a:cs typeface="+mn-ea"/>
              <a:sym typeface="+mn-lt"/>
            </a:endParaRPr>
          </a:p>
        </p:txBody>
      </p:sp>
      <p:sp>
        <p:nvSpPr>
          <p:cNvPr id="47" name="Line 12">
            <a:extLst>
              <a:ext uri="{FF2B5EF4-FFF2-40B4-BE49-F238E27FC236}">
                <a16:creationId xmlns:a16="http://schemas.microsoft.com/office/drawing/2014/main" id="{A8FA9A6F-B041-47EE-A24E-717D7023C7D2}"/>
              </a:ext>
            </a:extLst>
          </p:cNvPr>
          <p:cNvSpPr>
            <a:spLocks noChangeShapeType="1"/>
          </p:cNvSpPr>
          <p:nvPr/>
        </p:nvSpPr>
        <p:spPr bwMode="auto">
          <a:xfrm flipH="1">
            <a:off x="3791567" y="3184201"/>
            <a:ext cx="644471" cy="393044"/>
          </a:xfrm>
          <a:prstGeom prst="line">
            <a:avLst/>
          </a:prstGeom>
          <a:noFill/>
          <a:ln w="12700" cap="flat">
            <a:solidFill>
              <a:schemeClr val="bg1">
                <a:lumMod val="65000"/>
              </a:schemeClr>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1" tIns="45715" rIns="91431" bIns="45715" numCol="1" anchor="t" anchorCtr="0" compatLnSpc="1"/>
          <a:lstStyle/>
          <a:p>
            <a:endParaRPr lang="zh-CN" altLang="en-US" sz="1800">
              <a:solidFill>
                <a:schemeClr val="bg1"/>
              </a:solidFill>
              <a:cs typeface="+mn-ea"/>
              <a:sym typeface="+mn-lt"/>
            </a:endParaRPr>
          </a:p>
        </p:txBody>
      </p:sp>
      <p:sp>
        <p:nvSpPr>
          <p:cNvPr id="48" name="Line 13">
            <a:extLst>
              <a:ext uri="{FF2B5EF4-FFF2-40B4-BE49-F238E27FC236}">
                <a16:creationId xmlns:a16="http://schemas.microsoft.com/office/drawing/2014/main" id="{0D9DA350-6638-47B9-858C-36101F062FA5}"/>
              </a:ext>
            </a:extLst>
          </p:cNvPr>
          <p:cNvSpPr>
            <a:spLocks noChangeShapeType="1"/>
          </p:cNvSpPr>
          <p:nvPr/>
        </p:nvSpPr>
        <p:spPr bwMode="auto">
          <a:xfrm flipH="1">
            <a:off x="3412350" y="2765898"/>
            <a:ext cx="864000" cy="0"/>
          </a:xfrm>
          <a:prstGeom prst="line">
            <a:avLst/>
          </a:prstGeom>
          <a:noFill/>
          <a:ln w="12700" cap="flat">
            <a:solidFill>
              <a:schemeClr val="bg1">
                <a:lumMod val="65000"/>
              </a:schemeClr>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31" tIns="45715" rIns="91431" bIns="45715" numCol="1" anchor="t" anchorCtr="0" compatLnSpc="1"/>
          <a:lstStyle/>
          <a:p>
            <a:endParaRPr lang="zh-CN" altLang="en-US" sz="1800">
              <a:solidFill>
                <a:schemeClr val="bg1"/>
              </a:solidFill>
              <a:cs typeface="+mn-ea"/>
              <a:sym typeface="+mn-lt"/>
            </a:endParaRPr>
          </a:p>
        </p:txBody>
      </p:sp>
      <p:sp>
        <p:nvSpPr>
          <p:cNvPr id="49" name="TextBox 23">
            <a:extLst>
              <a:ext uri="{FF2B5EF4-FFF2-40B4-BE49-F238E27FC236}">
                <a16:creationId xmlns:a16="http://schemas.microsoft.com/office/drawing/2014/main" id="{D5CF731A-8E76-4775-9939-1B4E2C8F4DB1}"/>
              </a:ext>
            </a:extLst>
          </p:cNvPr>
          <p:cNvSpPr txBox="1"/>
          <p:nvPr/>
        </p:nvSpPr>
        <p:spPr>
          <a:xfrm>
            <a:off x="5499974" y="1569651"/>
            <a:ext cx="3075313" cy="2535941"/>
          </a:xfrm>
          <a:prstGeom prst="rect">
            <a:avLst/>
          </a:prstGeom>
          <a:noFill/>
          <a:ln>
            <a:noFill/>
          </a:ln>
        </p:spPr>
        <p:txBody>
          <a:bodyPr wrap="square" lIns="91431" tIns="45715" rIns="91431" bIns="45715" rtlCol="0">
            <a:spAutoFit/>
          </a:bodyPr>
          <a:lstStyle/>
          <a:p>
            <a:pPr>
              <a:lnSpc>
                <a:spcPct val="150000"/>
              </a:lnSpc>
            </a:pPr>
            <a:r>
              <a:rPr lang="zh-CN" altLang="en-US" sz="1800" dirty="0">
                <a:solidFill>
                  <a:schemeClr val="accent2">
                    <a:lumMod val="85000"/>
                    <a:lumOff val="15000"/>
                  </a:schemeClr>
                </a:solidFill>
                <a:cs typeface="+mn-ea"/>
                <a:sym typeface="+mn-lt"/>
              </a:rPr>
              <a:t>点击输入文字内容点击输入文字内容点击输入文字。点击输入文字内容点击输入文字内容点击输入文字。点击输入文字内容点击输入文字内容点击输入文字。</a:t>
            </a:r>
          </a:p>
        </p:txBody>
      </p:sp>
      <p:sp>
        <p:nvSpPr>
          <p:cNvPr id="50" name="TextBox 24">
            <a:extLst>
              <a:ext uri="{FF2B5EF4-FFF2-40B4-BE49-F238E27FC236}">
                <a16:creationId xmlns:a16="http://schemas.microsoft.com/office/drawing/2014/main" id="{51ACAE73-13FA-457C-9A93-92F0B96F9CE6}"/>
              </a:ext>
            </a:extLst>
          </p:cNvPr>
          <p:cNvSpPr txBox="1"/>
          <p:nvPr/>
        </p:nvSpPr>
        <p:spPr>
          <a:xfrm>
            <a:off x="1919646" y="1147895"/>
            <a:ext cx="1036867" cy="246221"/>
          </a:xfrm>
          <a:prstGeom prst="rect">
            <a:avLst/>
          </a:prstGeom>
          <a:noFill/>
        </p:spPr>
        <p:txBody>
          <a:bodyPr wrap="square" lIns="0" tIns="0" rIns="0" bIns="0" rtlCol="0">
            <a:spAutoFit/>
          </a:bodyPr>
          <a:lstStyle/>
          <a:p>
            <a:pPr algn="r"/>
            <a:r>
              <a:rPr lang="zh-CN" altLang="en-US" sz="1600" b="1" dirty="0">
                <a:solidFill>
                  <a:schemeClr val="accent2">
                    <a:lumMod val="85000"/>
                    <a:lumOff val="15000"/>
                  </a:schemeClr>
                </a:solidFill>
                <a:cs typeface="+mn-ea"/>
                <a:sym typeface="+mn-lt"/>
              </a:rPr>
              <a:t>标题文字</a:t>
            </a:r>
          </a:p>
        </p:txBody>
      </p:sp>
      <p:sp>
        <p:nvSpPr>
          <p:cNvPr id="51" name="TextBox 25">
            <a:extLst>
              <a:ext uri="{FF2B5EF4-FFF2-40B4-BE49-F238E27FC236}">
                <a16:creationId xmlns:a16="http://schemas.microsoft.com/office/drawing/2014/main" id="{696DC44D-8D08-4CBB-8643-A205D791AB9B}"/>
              </a:ext>
            </a:extLst>
          </p:cNvPr>
          <p:cNvSpPr txBox="1"/>
          <p:nvPr/>
        </p:nvSpPr>
        <p:spPr>
          <a:xfrm>
            <a:off x="985918" y="1422500"/>
            <a:ext cx="1970595" cy="369332"/>
          </a:xfrm>
          <a:prstGeom prst="rect">
            <a:avLst/>
          </a:prstGeom>
          <a:noFill/>
        </p:spPr>
        <p:txBody>
          <a:bodyPr wrap="square" lIns="0" tIns="0" rIns="0" bIns="0" rtlCol="0">
            <a:spAutoFit/>
          </a:bodyPr>
          <a:lstStyle/>
          <a:p>
            <a:pPr algn="r"/>
            <a:r>
              <a:rPr lang="zh-CN" altLang="en-US" sz="1200" dirty="0">
                <a:solidFill>
                  <a:schemeClr val="accent2">
                    <a:lumMod val="85000"/>
                    <a:lumOff val="15000"/>
                  </a:schemeClr>
                </a:solidFill>
                <a:cs typeface="+mn-ea"/>
                <a:sym typeface="+mn-lt"/>
              </a:rPr>
              <a:t>点击输入文字内容点击输入文字内容点击输入文字</a:t>
            </a:r>
            <a:endParaRPr lang="zh-CN" altLang="en-US" sz="1600" dirty="0">
              <a:solidFill>
                <a:schemeClr val="accent2">
                  <a:lumMod val="85000"/>
                  <a:lumOff val="15000"/>
                </a:schemeClr>
              </a:solidFill>
              <a:cs typeface="+mn-ea"/>
              <a:sym typeface="+mn-lt"/>
            </a:endParaRPr>
          </a:p>
        </p:txBody>
      </p:sp>
      <p:sp>
        <p:nvSpPr>
          <p:cNvPr id="52" name="TextBox 26">
            <a:extLst>
              <a:ext uri="{FF2B5EF4-FFF2-40B4-BE49-F238E27FC236}">
                <a16:creationId xmlns:a16="http://schemas.microsoft.com/office/drawing/2014/main" id="{E36C28BB-1738-4487-9B42-76BB9D46B9CD}"/>
              </a:ext>
            </a:extLst>
          </p:cNvPr>
          <p:cNvSpPr txBox="1"/>
          <p:nvPr/>
        </p:nvSpPr>
        <p:spPr>
          <a:xfrm>
            <a:off x="5499974" y="1098434"/>
            <a:ext cx="1413782" cy="369332"/>
          </a:xfrm>
          <a:prstGeom prst="rect">
            <a:avLst/>
          </a:prstGeom>
          <a:noFill/>
        </p:spPr>
        <p:txBody>
          <a:bodyPr wrap="square" lIns="0" tIns="0" rIns="0" bIns="0" rtlCol="0">
            <a:spAutoFit/>
          </a:bodyPr>
          <a:lstStyle/>
          <a:p>
            <a:pPr algn="ctr"/>
            <a:r>
              <a:rPr lang="zh-CN" altLang="en-US" sz="2400" b="1" dirty="0">
                <a:solidFill>
                  <a:schemeClr val="accent2">
                    <a:lumMod val="85000"/>
                    <a:lumOff val="15000"/>
                  </a:schemeClr>
                </a:solidFill>
                <a:cs typeface="+mn-ea"/>
                <a:sym typeface="+mn-lt"/>
              </a:rPr>
              <a:t>标题文字</a:t>
            </a:r>
          </a:p>
        </p:txBody>
      </p:sp>
      <p:grpSp>
        <p:nvGrpSpPr>
          <p:cNvPr id="53" name="组合 27">
            <a:extLst>
              <a:ext uri="{FF2B5EF4-FFF2-40B4-BE49-F238E27FC236}">
                <a16:creationId xmlns:a16="http://schemas.microsoft.com/office/drawing/2014/main" id="{59D10FEE-874F-4B3E-9B37-12BC6CE4CD70}"/>
              </a:ext>
            </a:extLst>
          </p:cNvPr>
          <p:cNvGrpSpPr/>
          <p:nvPr/>
        </p:nvGrpSpPr>
        <p:grpSpPr>
          <a:xfrm>
            <a:off x="4218548" y="2242094"/>
            <a:ext cx="1071295" cy="1044555"/>
            <a:chOff x="5315348" y="2380989"/>
            <a:chExt cx="1071295" cy="1044555"/>
          </a:xfrm>
        </p:grpSpPr>
        <p:sp>
          <p:nvSpPr>
            <p:cNvPr id="54" name="任意多边形 83">
              <a:extLst>
                <a:ext uri="{FF2B5EF4-FFF2-40B4-BE49-F238E27FC236}">
                  <a16:creationId xmlns:a16="http://schemas.microsoft.com/office/drawing/2014/main" id="{3156D8C5-8230-49AE-8FE2-E16136F49ACE}"/>
                </a:ext>
              </a:extLst>
            </p:cNvPr>
            <p:cNvSpPr/>
            <p:nvPr/>
          </p:nvSpPr>
          <p:spPr bwMode="auto">
            <a:xfrm rot="16377237">
              <a:off x="5314292" y="2382045"/>
              <a:ext cx="1044555" cy="104244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07344"/>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chemeClr val="bg1"/>
                </a:solidFill>
                <a:latin typeface="+mn-lt"/>
                <a:ea typeface="+mn-ea"/>
                <a:cs typeface="+mn-ea"/>
                <a:sym typeface="+mn-lt"/>
              </a:endParaRPr>
            </a:p>
          </p:txBody>
        </p:sp>
        <p:sp>
          <p:nvSpPr>
            <p:cNvPr id="55" name="TextBox 29">
              <a:extLst>
                <a:ext uri="{FF2B5EF4-FFF2-40B4-BE49-F238E27FC236}">
                  <a16:creationId xmlns:a16="http://schemas.microsoft.com/office/drawing/2014/main" id="{72F18995-FEEF-458C-A6B8-F8F3F6260474}"/>
                </a:ext>
              </a:extLst>
            </p:cNvPr>
            <p:cNvSpPr txBox="1"/>
            <p:nvPr/>
          </p:nvSpPr>
          <p:spPr>
            <a:xfrm>
              <a:off x="5349776" y="2640365"/>
              <a:ext cx="1036867" cy="492443"/>
            </a:xfrm>
            <a:prstGeom prst="rect">
              <a:avLst/>
            </a:prstGeom>
            <a:noFill/>
          </p:spPr>
          <p:txBody>
            <a:bodyPr wrap="square" lIns="0" tIns="0" rIns="0" bIns="0" rtlCol="0">
              <a:spAutoFit/>
            </a:bodyPr>
            <a:lstStyle/>
            <a:p>
              <a:pPr algn="ctr"/>
              <a:r>
                <a:rPr lang="zh-CN" altLang="en-US" sz="1600" b="1" dirty="0">
                  <a:solidFill>
                    <a:schemeClr val="bg1"/>
                  </a:solidFill>
                  <a:cs typeface="+mn-ea"/>
                  <a:sym typeface="+mn-lt"/>
                </a:rPr>
                <a:t>标题</a:t>
              </a:r>
              <a:endParaRPr lang="en-US" altLang="zh-CN" sz="1600" b="1" dirty="0">
                <a:solidFill>
                  <a:schemeClr val="bg1"/>
                </a:solidFill>
                <a:cs typeface="+mn-ea"/>
                <a:sym typeface="+mn-lt"/>
              </a:endParaRPr>
            </a:p>
            <a:p>
              <a:pPr algn="ctr"/>
              <a:r>
                <a:rPr lang="zh-CN" altLang="en-US" sz="1600" b="1" dirty="0">
                  <a:solidFill>
                    <a:schemeClr val="bg1"/>
                  </a:solidFill>
                  <a:cs typeface="+mn-ea"/>
                  <a:sym typeface="+mn-lt"/>
                </a:rPr>
                <a:t>文字</a:t>
              </a:r>
            </a:p>
          </p:txBody>
        </p:sp>
      </p:grpSp>
      <p:grpSp>
        <p:nvGrpSpPr>
          <p:cNvPr id="56" name="组合 30">
            <a:extLst>
              <a:ext uri="{FF2B5EF4-FFF2-40B4-BE49-F238E27FC236}">
                <a16:creationId xmlns:a16="http://schemas.microsoft.com/office/drawing/2014/main" id="{47BD6883-ED0A-408E-A9D7-4DAD9906D137}"/>
              </a:ext>
            </a:extLst>
          </p:cNvPr>
          <p:cNvGrpSpPr/>
          <p:nvPr/>
        </p:nvGrpSpPr>
        <p:grpSpPr>
          <a:xfrm>
            <a:off x="2827871" y="1157025"/>
            <a:ext cx="1036867" cy="665742"/>
            <a:chOff x="3069564" y="1266632"/>
            <a:chExt cx="1036867" cy="665742"/>
          </a:xfrm>
        </p:grpSpPr>
        <p:sp>
          <p:nvSpPr>
            <p:cNvPr id="57" name="椭圆 80">
              <a:extLst>
                <a:ext uri="{FF2B5EF4-FFF2-40B4-BE49-F238E27FC236}">
                  <a16:creationId xmlns:a16="http://schemas.microsoft.com/office/drawing/2014/main" id="{25D0A629-EF6F-4482-9F3E-419246298B10}"/>
                </a:ext>
              </a:extLst>
            </p:cNvPr>
            <p:cNvSpPr/>
            <p:nvPr/>
          </p:nvSpPr>
          <p:spPr bwMode="auto">
            <a:xfrm>
              <a:off x="3255801" y="1266632"/>
              <a:ext cx="664395" cy="665742"/>
            </a:xfrm>
            <a:prstGeom prst="ellipse">
              <a:avLst/>
            </a:prstGeom>
            <a:solidFill>
              <a:srgbClr val="ACCE2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chemeClr val="bg1"/>
                </a:solidFill>
                <a:latin typeface="+mn-lt"/>
                <a:ea typeface="+mn-ea"/>
                <a:cs typeface="+mn-ea"/>
                <a:sym typeface="+mn-lt"/>
              </a:endParaRPr>
            </a:p>
          </p:txBody>
        </p:sp>
        <p:sp>
          <p:nvSpPr>
            <p:cNvPr id="58" name="TextBox 32">
              <a:extLst>
                <a:ext uri="{FF2B5EF4-FFF2-40B4-BE49-F238E27FC236}">
                  <a16:creationId xmlns:a16="http://schemas.microsoft.com/office/drawing/2014/main" id="{92826B7D-1F53-4F0B-943D-B9856DB8BAEF}"/>
                </a:ext>
              </a:extLst>
            </p:cNvPr>
            <p:cNvSpPr txBox="1"/>
            <p:nvPr/>
          </p:nvSpPr>
          <p:spPr>
            <a:xfrm>
              <a:off x="3069564" y="1505200"/>
              <a:ext cx="1036867" cy="215444"/>
            </a:xfrm>
            <a:prstGeom prst="rect">
              <a:avLst/>
            </a:prstGeom>
            <a:noFill/>
          </p:spPr>
          <p:txBody>
            <a:bodyPr wrap="square" lIns="0" tIns="0" rIns="0" bIns="0" rtlCol="0">
              <a:spAutoFit/>
            </a:bodyPr>
            <a:lstStyle/>
            <a:p>
              <a:pPr algn="ctr"/>
              <a:r>
                <a:rPr lang="zh-CN" altLang="en-US" sz="1400" b="1" dirty="0">
                  <a:solidFill>
                    <a:schemeClr val="bg1"/>
                  </a:solidFill>
                  <a:cs typeface="+mn-ea"/>
                  <a:sym typeface="+mn-lt"/>
                </a:rPr>
                <a:t>标题</a:t>
              </a:r>
            </a:p>
          </p:txBody>
        </p:sp>
      </p:grpSp>
      <p:grpSp>
        <p:nvGrpSpPr>
          <p:cNvPr id="59" name="组合 37">
            <a:extLst>
              <a:ext uri="{FF2B5EF4-FFF2-40B4-BE49-F238E27FC236}">
                <a16:creationId xmlns:a16="http://schemas.microsoft.com/office/drawing/2014/main" id="{6656C933-F8F9-4B8C-8E57-FEE0C77FBBC7}"/>
              </a:ext>
            </a:extLst>
          </p:cNvPr>
          <p:cNvGrpSpPr/>
          <p:nvPr/>
        </p:nvGrpSpPr>
        <p:grpSpPr>
          <a:xfrm>
            <a:off x="2316414" y="2492442"/>
            <a:ext cx="1036867" cy="691758"/>
            <a:chOff x="2578427" y="2603954"/>
            <a:chExt cx="1036867" cy="691758"/>
          </a:xfrm>
        </p:grpSpPr>
        <p:sp>
          <p:nvSpPr>
            <p:cNvPr id="71" name="椭圆 80">
              <a:extLst>
                <a:ext uri="{FF2B5EF4-FFF2-40B4-BE49-F238E27FC236}">
                  <a16:creationId xmlns:a16="http://schemas.microsoft.com/office/drawing/2014/main" id="{24BC9879-6655-4474-9F92-CA9573BE8023}"/>
                </a:ext>
              </a:extLst>
            </p:cNvPr>
            <p:cNvSpPr/>
            <p:nvPr/>
          </p:nvSpPr>
          <p:spPr bwMode="auto">
            <a:xfrm>
              <a:off x="2746251" y="2603954"/>
              <a:ext cx="690358" cy="691758"/>
            </a:xfrm>
            <a:prstGeom prst="ellipse">
              <a:avLst/>
            </a:prstGeom>
            <a:solidFill>
              <a:srgbClr val="ACCE2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chemeClr val="bg1"/>
                </a:solidFill>
                <a:latin typeface="+mn-lt"/>
                <a:ea typeface="+mn-ea"/>
                <a:cs typeface="+mn-ea"/>
                <a:sym typeface="+mn-lt"/>
              </a:endParaRPr>
            </a:p>
          </p:txBody>
        </p:sp>
        <p:sp>
          <p:nvSpPr>
            <p:cNvPr id="73" name="TextBox 39">
              <a:extLst>
                <a:ext uri="{FF2B5EF4-FFF2-40B4-BE49-F238E27FC236}">
                  <a16:creationId xmlns:a16="http://schemas.microsoft.com/office/drawing/2014/main" id="{BB7034B0-4BF9-49C7-8C53-5F13AFA659C1}"/>
                </a:ext>
              </a:extLst>
            </p:cNvPr>
            <p:cNvSpPr txBox="1"/>
            <p:nvPr/>
          </p:nvSpPr>
          <p:spPr>
            <a:xfrm>
              <a:off x="2578427" y="2851061"/>
              <a:ext cx="1036867" cy="215444"/>
            </a:xfrm>
            <a:prstGeom prst="rect">
              <a:avLst/>
            </a:prstGeom>
            <a:noFill/>
          </p:spPr>
          <p:txBody>
            <a:bodyPr wrap="square" lIns="0" tIns="0" rIns="0" bIns="0" rtlCol="0">
              <a:spAutoFit/>
            </a:bodyPr>
            <a:lstStyle/>
            <a:p>
              <a:pPr algn="ctr"/>
              <a:r>
                <a:rPr lang="zh-CN" altLang="en-US" sz="1400" b="1" dirty="0">
                  <a:solidFill>
                    <a:schemeClr val="bg1"/>
                  </a:solidFill>
                  <a:cs typeface="+mn-ea"/>
                  <a:sym typeface="+mn-lt"/>
                </a:rPr>
                <a:t>标题</a:t>
              </a:r>
            </a:p>
          </p:txBody>
        </p:sp>
      </p:grpSp>
      <p:grpSp>
        <p:nvGrpSpPr>
          <p:cNvPr id="90" name="组合 40">
            <a:extLst>
              <a:ext uri="{FF2B5EF4-FFF2-40B4-BE49-F238E27FC236}">
                <a16:creationId xmlns:a16="http://schemas.microsoft.com/office/drawing/2014/main" id="{3ABE3EE8-8C35-47D8-BED2-6CDA7F110394}"/>
              </a:ext>
            </a:extLst>
          </p:cNvPr>
          <p:cNvGrpSpPr/>
          <p:nvPr/>
        </p:nvGrpSpPr>
        <p:grpSpPr>
          <a:xfrm>
            <a:off x="2834847" y="3630966"/>
            <a:ext cx="1036867" cy="665742"/>
            <a:chOff x="3218526" y="3839142"/>
            <a:chExt cx="1036867" cy="665742"/>
          </a:xfrm>
        </p:grpSpPr>
        <p:sp>
          <p:nvSpPr>
            <p:cNvPr id="92" name="椭圆 80">
              <a:extLst>
                <a:ext uri="{FF2B5EF4-FFF2-40B4-BE49-F238E27FC236}">
                  <a16:creationId xmlns:a16="http://schemas.microsoft.com/office/drawing/2014/main" id="{18025695-A27A-4BF7-8800-213362800AD3}"/>
                </a:ext>
              </a:extLst>
            </p:cNvPr>
            <p:cNvSpPr/>
            <p:nvPr/>
          </p:nvSpPr>
          <p:spPr bwMode="auto">
            <a:xfrm>
              <a:off x="3403549" y="3839142"/>
              <a:ext cx="664395" cy="665742"/>
            </a:xfrm>
            <a:prstGeom prst="ellipse">
              <a:avLst/>
            </a:prstGeom>
            <a:solidFill>
              <a:srgbClr val="ACCE2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chemeClr val="bg1"/>
                </a:solidFill>
                <a:latin typeface="+mn-lt"/>
                <a:ea typeface="+mn-ea"/>
                <a:cs typeface="+mn-ea"/>
                <a:sym typeface="+mn-lt"/>
              </a:endParaRPr>
            </a:p>
          </p:txBody>
        </p:sp>
        <p:sp>
          <p:nvSpPr>
            <p:cNvPr id="105" name="TextBox 57">
              <a:extLst>
                <a:ext uri="{FF2B5EF4-FFF2-40B4-BE49-F238E27FC236}">
                  <a16:creationId xmlns:a16="http://schemas.microsoft.com/office/drawing/2014/main" id="{3486842E-2C88-4746-873F-0C339093CDA7}"/>
                </a:ext>
              </a:extLst>
            </p:cNvPr>
            <p:cNvSpPr txBox="1"/>
            <p:nvPr/>
          </p:nvSpPr>
          <p:spPr>
            <a:xfrm>
              <a:off x="3218526" y="4057787"/>
              <a:ext cx="1036867" cy="215444"/>
            </a:xfrm>
            <a:prstGeom prst="rect">
              <a:avLst/>
            </a:prstGeom>
            <a:noFill/>
          </p:spPr>
          <p:txBody>
            <a:bodyPr wrap="square" lIns="0" tIns="0" rIns="0" bIns="0" rtlCol="0">
              <a:spAutoFit/>
            </a:bodyPr>
            <a:lstStyle/>
            <a:p>
              <a:pPr algn="ctr"/>
              <a:r>
                <a:rPr lang="zh-CN" altLang="en-US" sz="1400" b="1" dirty="0">
                  <a:solidFill>
                    <a:schemeClr val="bg1"/>
                  </a:solidFill>
                  <a:cs typeface="+mn-ea"/>
                  <a:sym typeface="+mn-lt"/>
                </a:rPr>
                <a:t>标题</a:t>
              </a:r>
            </a:p>
          </p:txBody>
        </p:sp>
      </p:grpSp>
      <p:sp>
        <p:nvSpPr>
          <p:cNvPr id="110" name="TextBox 24">
            <a:extLst>
              <a:ext uri="{FF2B5EF4-FFF2-40B4-BE49-F238E27FC236}">
                <a16:creationId xmlns:a16="http://schemas.microsoft.com/office/drawing/2014/main" id="{2654066B-5264-4957-8AAF-FA98F05D9669}"/>
              </a:ext>
            </a:extLst>
          </p:cNvPr>
          <p:cNvSpPr txBox="1"/>
          <p:nvPr/>
        </p:nvSpPr>
        <p:spPr>
          <a:xfrm>
            <a:off x="1403508" y="2540263"/>
            <a:ext cx="1036867" cy="246221"/>
          </a:xfrm>
          <a:prstGeom prst="rect">
            <a:avLst/>
          </a:prstGeom>
          <a:noFill/>
        </p:spPr>
        <p:txBody>
          <a:bodyPr wrap="square" lIns="0" tIns="0" rIns="0" bIns="0" rtlCol="0">
            <a:spAutoFit/>
          </a:bodyPr>
          <a:lstStyle/>
          <a:p>
            <a:pPr algn="r"/>
            <a:r>
              <a:rPr lang="zh-CN" altLang="en-US" sz="1600" b="1" dirty="0">
                <a:solidFill>
                  <a:schemeClr val="accent2">
                    <a:lumMod val="85000"/>
                    <a:lumOff val="15000"/>
                  </a:schemeClr>
                </a:solidFill>
                <a:cs typeface="+mn-ea"/>
                <a:sym typeface="+mn-lt"/>
              </a:rPr>
              <a:t>标题文字</a:t>
            </a:r>
          </a:p>
        </p:txBody>
      </p:sp>
      <p:sp>
        <p:nvSpPr>
          <p:cNvPr id="111" name="TextBox 25">
            <a:extLst>
              <a:ext uri="{FF2B5EF4-FFF2-40B4-BE49-F238E27FC236}">
                <a16:creationId xmlns:a16="http://schemas.microsoft.com/office/drawing/2014/main" id="{D255A1B9-253D-4CAA-8C23-7E8C93CC49ED}"/>
              </a:ext>
            </a:extLst>
          </p:cNvPr>
          <p:cNvSpPr txBox="1"/>
          <p:nvPr/>
        </p:nvSpPr>
        <p:spPr>
          <a:xfrm>
            <a:off x="469780" y="2814868"/>
            <a:ext cx="1970595" cy="369332"/>
          </a:xfrm>
          <a:prstGeom prst="rect">
            <a:avLst/>
          </a:prstGeom>
          <a:noFill/>
        </p:spPr>
        <p:txBody>
          <a:bodyPr wrap="square" lIns="0" tIns="0" rIns="0" bIns="0" rtlCol="0">
            <a:spAutoFit/>
          </a:bodyPr>
          <a:lstStyle/>
          <a:p>
            <a:pPr algn="r"/>
            <a:r>
              <a:rPr lang="zh-CN" altLang="en-US" sz="1200" dirty="0">
                <a:solidFill>
                  <a:schemeClr val="accent2">
                    <a:lumMod val="85000"/>
                    <a:lumOff val="15000"/>
                  </a:schemeClr>
                </a:solidFill>
                <a:cs typeface="+mn-ea"/>
                <a:sym typeface="+mn-lt"/>
              </a:rPr>
              <a:t>点击输入文字内容点击输入文字内容点击输入文字</a:t>
            </a:r>
            <a:endParaRPr lang="zh-CN" altLang="en-US" sz="1600" dirty="0">
              <a:solidFill>
                <a:schemeClr val="accent2">
                  <a:lumMod val="85000"/>
                  <a:lumOff val="15000"/>
                </a:schemeClr>
              </a:solidFill>
              <a:cs typeface="+mn-ea"/>
              <a:sym typeface="+mn-lt"/>
            </a:endParaRPr>
          </a:p>
        </p:txBody>
      </p:sp>
      <p:sp>
        <p:nvSpPr>
          <p:cNvPr id="112" name="TextBox 24">
            <a:extLst>
              <a:ext uri="{FF2B5EF4-FFF2-40B4-BE49-F238E27FC236}">
                <a16:creationId xmlns:a16="http://schemas.microsoft.com/office/drawing/2014/main" id="{B764A44C-8204-4AB6-A703-EB793AC22F34}"/>
              </a:ext>
            </a:extLst>
          </p:cNvPr>
          <p:cNvSpPr txBox="1"/>
          <p:nvPr/>
        </p:nvSpPr>
        <p:spPr>
          <a:xfrm>
            <a:off x="1919646" y="3703424"/>
            <a:ext cx="1036867" cy="246221"/>
          </a:xfrm>
          <a:prstGeom prst="rect">
            <a:avLst/>
          </a:prstGeom>
          <a:noFill/>
        </p:spPr>
        <p:txBody>
          <a:bodyPr wrap="square" lIns="0" tIns="0" rIns="0" bIns="0" rtlCol="0">
            <a:spAutoFit/>
          </a:bodyPr>
          <a:lstStyle/>
          <a:p>
            <a:pPr algn="r"/>
            <a:r>
              <a:rPr lang="zh-CN" altLang="en-US" sz="1600" b="1" dirty="0">
                <a:solidFill>
                  <a:schemeClr val="accent2">
                    <a:lumMod val="85000"/>
                    <a:lumOff val="15000"/>
                  </a:schemeClr>
                </a:solidFill>
                <a:cs typeface="+mn-ea"/>
                <a:sym typeface="+mn-lt"/>
              </a:rPr>
              <a:t>标题文字</a:t>
            </a:r>
          </a:p>
        </p:txBody>
      </p:sp>
      <p:sp>
        <p:nvSpPr>
          <p:cNvPr id="113" name="TextBox 25">
            <a:extLst>
              <a:ext uri="{FF2B5EF4-FFF2-40B4-BE49-F238E27FC236}">
                <a16:creationId xmlns:a16="http://schemas.microsoft.com/office/drawing/2014/main" id="{FE63C222-5473-4836-88B5-D2DA7B42F780}"/>
              </a:ext>
            </a:extLst>
          </p:cNvPr>
          <p:cNvSpPr txBox="1"/>
          <p:nvPr/>
        </p:nvSpPr>
        <p:spPr>
          <a:xfrm>
            <a:off x="985918" y="3978029"/>
            <a:ext cx="1970595" cy="369332"/>
          </a:xfrm>
          <a:prstGeom prst="rect">
            <a:avLst/>
          </a:prstGeom>
          <a:noFill/>
        </p:spPr>
        <p:txBody>
          <a:bodyPr wrap="square" lIns="0" tIns="0" rIns="0" bIns="0" rtlCol="0">
            <a:spAutoFit/>
          </a:bodyPr>
          <a:lstStyle/>
          <a:p>
            <a:pPr algn="r"/>
            <a:r>
              <a:rPr lang="zh-CN" altLang="en-US" sz="1200" dirty="0">
                <a:solidFill>
                  <a:schemeClr val="accent2">
                    <a:lumMod val="85000"/>
                    <a:lumOff val="15000"/>
                  </a:schemeClr>
                </a:solidFill>
                <a:cs typeface="+mn-ea"/>
                <a:sym typeface="+mn-lt"/>
              </a:rPr>
              <a:t>点击输入文字内容点击输入文字内容点击输入文字</a:t>
            </a:r>
            <a:endParaRPr lang="zh-CN" altLang="en-US" sz="1600" dirty="0">
              <a:solidFill>
                <a:schemeClr val="accent2">
                  <a:lumMod val="85000"/>
                  <a:lumOff val="15000"/>
                </a:schemeClr>
              </a:solidFill>
              <a:cs typeface="+mn-ea"/>
              <a:sym typeface="+mn-lt"/>
            </a:endParaRPr>
          </a:p>
        </p:txBody>
      </p:sp>
      <p:grpSp>
        <p:nvGrpSpPr>
          <p:cNvPr id="121" name="组合 120">
            <a:extLst>
              <a:ext uri="{FF2B5EF4-FFF2-40B4-BE49-F238E27FC236}">
                <a16:creationId xmlns:a16="http://schemas.microsoft.com/office/drawing/2014/main" id="{DE542D2D-50F8-4041-8C1B-29C1504D9C8C}"/>
              </a:ext>
            </a:extLst>
          </p:cNvPr>
          <p:cNvGrpSpPr/>
          <p:nvPr/>
        </p:nvGrpSpPr>
        <p:grpSpPr>
          <a:xfrm>
            <a:off x="0" y="186714"/>
            <a:ext cx="4245238" cy="523220"/>
            <a:chOff x="0" y="-37247"/>
            <a:chExt cx="4245238" cy="523220"/>
          </a:xfrm>
          <a:solidFill>
            <a:srgbClr val="ACCE22"/>
          </a:solidFill>
        </p:grpSpPr>
        <p:grpSp>
          <p:nvGrpSpPr>
            <p:cNvPr id="122" name="组合 121">
              <a:extLst>
                <a:ext uri="{FF2B5EF4-FFF2-40B4-BE49-F238E27FC236}">
                  <a16:creationId xmlns:a16="http://schemas.microsoft.com/office/drawing/2014/main" id="{39551F50-62BC-45B4-A536-7CA592E8927F}"/>
                </a:ext>
              </a:extLst>
            </p:cNvPr>
            <p:cNvGrpSpPr/>
            <p:nvPr/>
          </p:nvGrpSpPr>
          <p:grpSpPr>
            <a:xfrm>
              <a:off x="0" y="72570"/>
              <a:ext cx="747486" cy="341087"/>
              <a:chOff x="7655" y="959800"/>
              <a:chExt cx="6474473" cy="609682"/>
            </a:xfrm>
            <a:grpFill/>
          </p:grpSpPr>
          <p:sp>
            <p:nvSpPr>
              <p:cNvPr id="124" name="矩形 123">
                <a:extLst>
                  <a:ext uri="{FF2B5EF4-FFF2-40B4-BE49-F238E27FC236}">
                    <a16:creationId xmlns:a16="http://schemas.microsoft.com/office/drawing/2014/main" id="{FDD9435F-E3C2-4511-A2AE-7F95A3D3776D}"/>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5" name="矩形 124">
                <a:extLst>
                  <a:ext uri="{FF2B5EF4-FFF2-40B4-BE49-F238E27FC236}">
                    <a16:creationId xmlns:a16="http://schemas.microsoft.com/office/drawing/2014/main" id="{83123FD9-28A2-4C15-993B-7D8EF7792512}"/>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6" name="矩形 125">
                <a:extLst>
                  <a:ext uri="{FF2B5EF4-FFF2-40B4-BE49-F238E27FC236}">
                    <a16:creationId xmlns:a16="http://schemas.microsoft.com/office/drawing/2014/main" id="{1EEBF2DF-D075-43F1-AFAD-FD16B1581768}"/>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27" name="矩形 126">
                <a:extLst>
                  <a:ext uri="{FF2B5EF4-FFF2-40B4-BE49-F238E27FC236}">
                    <a16:creationId xmlns:a16="http://schemas.microsoft.com/office/drawing/2014/main" id="{8BF0CAE7-0C25-4730-AB00-FDE6722F584C}"/>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23" name="文本框 122">
              <a:extLst>
                <a:ext uri="{FF2B5EF4-FFF2-40B4-BE49-F238E27FC236}">
                  <a16:creationId xmlns:a16="http://schemas.microsoft.com/office/drawing/2014/main" id="{35516B38-1CCC-406B-ACCE-82784085BD29}"/>
                </a:ext>
              </a:extLst>
            </p:cNvPr>
            <p:cNvSpPr txBox="1"/>
            <p:nvPr/>
          </p:nvSpPr>
          <p:spPr>
            <a:xfrm>
              <a:off x="828918" y="-37247"/>
              <a:ext cx="3416320" cy="523220"/>
            </a:xfrm>
            <a:prstGeom prst="rect">
              <a:avLst/>
            </a:prstGeom>
            <a:noFill/>
          </p:spPr>
          <p:txBody>
            <a:bodyPr wrap="none" rtlCol="0">
              <a:spAutoFit/>
            </a:bodyPr>
            <a:lstStyle/>
            <a:p>
              <a:r>
                <a:rPr lang="zh-CN" altLang="en-US" sz="2800" dirty="0">
                  <a:solidFill>
                    <a:schemeClr val="accent2">
                      <a:lumMod val="85000"/>
                      <a:lumOff val="15000"/>
                    </a:schemeClr>
                  </a:solidFill>
                  <a:cs typeface="+mn-ea"/>
                  <a:sym typeface="+mn-lt"/>
                </a:rPr>
                <a:t>国内外相关研究综述</a:t>
              </a:r>
            </a:p>
          </p:txBody>
        </p:sp>
      </p:grpSp>
    </p:spTree>
    <p:custDataLst>
      <p:tags r:id="rId1"/>
    </p:custDataLst>
    <p:extLst>
      <p:ext uri="{BB962C8B-B14F-4D97-AF65-F5344CB8AC3E}">
        <p14:creationId xmlns:p14="http://schemas.microsoft.com/office/powerpoint/2010/main" val="1007722109"/>
      </p:ext>
    </p:extLst>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Group 11">
            <a:extLst>
              <a:ext uri="{FF2B5EF4-FFF2-40B4-BE49-F238E27FC236}">
                <a16:creationId xmlns:a16="http://schemas.microsoft.com/office/drawing/2014/main" id="{74FAB11D-8779-4AFD-9762-ABD3A360FB93}"/>
              </a:ext>
            </a:extLst>
          </p:cNvPr>
          <p:cNvGrpSpPr/>
          <p:nvPr/>
        </p:nvGrpSpPr>
        <p:grpSpPr>
          <a:xfrm>
            <a:off x="2845499" y="3339351"/>
            <a:ext cx="855356" cy="855357"/>
            <a:chOff x="0" y="-1"/>
            <a:chExt cx="1140472" cy="1140474"/>
          </a:xfrm>
        </p:grpSpPr>
        <p:sp>
          <p:nvSpPr>
            <p:cNvPr id="86" name="Oval 12">
              <a:extLst>
                <a:ext uri="{FF2B5EF4-FFF2-40B4-BE49-F238E27FC236}">
                  <a16:creationId xmlns:a16="http://schemas.microsoft.com/office/drawing/2014/main" id="{E4E9E0A5-6A20-4590-BDD5-2B56AE6E9C5A}"/>
                </a:ext>
              </a:extLst>
            </p:cNvPr>
            <p:cNvSpPr/>
            <p:nvPr/>
          </p:nvSpPr>
          <p:spPr>
            <a:xfrm>
              <a:off x="0" y="-1"/>
              <a:ext cx="1140472" cy="1140474"/>
            </a:xfrm>
            <a:prstGeom prst="ellipse">
              <a:avLst/>
            </a:prstGeom>
            <a:solidFill>
              <a:srgbClr val="007344"/>
            </a:solidFill>
            <a:ln w="12700" cap="flat">
              <a:noFill/>
              <a:miter lim="400000"/>
            </a:ln>
            <a:effectLst/>
          </p:spPr>
          <p:txBody>
            <a:bodyPr wrap="square" lIns="34289" tIns="34289" rIns="34289" bIns="34289" numCol="1" anchor="ctr">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defRPr sz="2800">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100">
                <a:solidFill>
                  <a:schemeClr val="accent2">
                    <a:lumMod val="85000"/>
                    <a:lumOff val="15000"/>
                  </a:schemeClr>
                </a:solidFill>
                <a:cs typeface="+mn-ea"/>
                <a:sym typeface="+mn-lt"/>
              </a:endParaRPr>
            </a:p>
          </p:txBody>
        </p:sp>
        <p:sp>
          <p:nvSpPr>
            <p:cNvPr id="87" name="Freeform 5">
              <a:extLst>
                <a:ext uri="{FF2B5EF4-FFF2-40B4-BE49-F238E27FC236}">
                  <a16:creationId xmlns:a16="http://schemas.microsoft.com/office/drawing/2014/main" id="{BFD51D67-3EAD-4C4F-BEC6-9D5248F7AD17}"/>
                </a:ext>
              </a:extLst>
            </p:cNvPr>
            <p:cNvSpPr/>
            <p:nvPr/>
          </p:nvSpPr>
          <p:spPr>
            <a:xfrm>
              <a:off x="339629" y="323628"/>
              <a:ext cx="480154" cy="466697"/>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550249" h="541758">
                  <a:moveTo>
                    <a:pt x="443041" y="454045"/>
                  </a:moveTo>
                  <a:cubicBezTo>
                    <a:pt x="436583" y="454045"/>
                    <a:pt x="431416" y="459204"/>
                    <a:pt x="431416" y="465654"/>
                  </a:cubicBezTo>
                  <a:lnTo>
                    <a:pt x="431416" y="478553"/>
                  </a:lnTo>
                  <a:cubicBezTo>
                    <a:pt x="431416" y="485002"/>
                    <a:pt x="436583" y="490162"/>
                    <a:pt x="443041" y="490162"/>
                  </a:cubicBezTo>
                  <a:lnTo>
                    <a:pt x="483082" y="490162"/>
                  </a:lnTo>
                  <a:cubicBezTo>
                    <a:pt x="489541" y="490162"/>
                    <a:pt x="494707" y="485002"/>
                    <a:pt x="494707" y="478553"/>
                  </a:cubicBezTo>
                  <a:lnTo>
                    <a:pt x="494707" y="465654"/>
                  </a:lnTo>
                  <a:cubicBezTo>
                    <a:pt x="494707" y="459204"/>
                    <a:pt x="489541" y="454045"/>
                    <a:pt x="483082" y="454045"/>
                  </a:cubicBezTo>
                  <a:close/>
                  <a:moveTo>
                    <a:pt x="335833" y="454045"/>
                  </a:moveTo>
                  <a:cubicBezTo>
                    <a:pt x="329374" y="454045"/>
                    <a:pt x="324208" y="459204"/>
                    <a:pt x="324208" y="465654"/>
                  </a:cubicBezTo>
                  <a:lnTo>
                    <a:pt x="324208" y="478553"/>
                  </a:lnTo>
                  <a:cubicBezTo>
                    <a:pt x="324208" y="485002"/>
                    <a:pt x="329374" y="490162"/>
                    <a:pt x="335833" y="490162"/>
                  </a:cubicBezTo>
                  <a:lnTo>
                    <a:pt x="375874" y="490162"/>
                  </a:lnTo>
                  <a:cubicBezTo>
                    <a:pt x="382333" y="490162"/>
                    <a:pt x="387499" y="485002"/>
                    <a:pt x="387499" y="478553"/>
                  </a:cubicBezTo>
                  <a:lnTo>
                    <a:pt x="387499" y="465654"/>
                  </a:lnTo>
                  <a:cubicBezTo>
                    <a:pt x="387499" y="459204"/>
                    <a:pt x="382333" y="454045"/>
                    <a:pt x="375874" y="454045"/>
                  </a:cubicBezTo>
                  <a:close/>
                  <a:moveTo>
                    <a:pt x="65875" y="454045"/>
                  </a:moveTo>
                  <a:cubicBezTo>
                    <a:pt x="59417" y="454045"/>
                    <a:pt x="54250" y="459204"/>
                    <a:pt x="54250" y="465654"/>
                  </a:cubicBezTo>
                  <a:lnTo>
                    <a:pt x="54250" y="478553"/>
                  </a:lnTo>
                  <a:cubicBezTo>
                    <a:pt x="54250" y="485002"/>
                    <a:pt x="59417" y="490162"/>
                    <a:pt x="65875" y="490162"/>
                  </a:cubicBezTo>
                  <a:lnTo>
                    <a:pt x="262208" y="490162"/>
                  </a:lnTo>
                  <a:cubicBezTo>
                    <a:pt x="268666" y="490162"/>
                    <a:pt x="273833" y="485002"/>
                    <a:pt x="273833" y="478553"/>
                  </a:cubicBezTo>
                  <a:lnTo>
                    <a:pt x="273833" y="465654"/>
                  </a:lnTo>
                  <a:cubicBezTo>
                    <a:pt x="273833" y="459204"/>
                    <a:pt x="268666" y="454045"/>
                    <a:pt x="262208" y="454045"/>
                  </a:cubicBezTo>
                  <a:close/>
                  <a:moveTo>
                    <a:pt x="189875" y="386970"/>
                  </a:moveTo>
                  <a:lnTo>
                    <a:pt x="189875" y="401159"/>
                  </a:lnTo>
                  <a:lnTo>
                    <a:pt x="360374" y="401159"/>
                  </a:lnTo>
                  <a:lnTo>
                    <a:pt x="360374" y="386970"/>
                  </a:lnTo>
                  <a:close/>
                  <a:moveTo>
                    <a:pt x="271343" y="69584"/>
                  </a:moveTo>
                  <a:cubicBezTo>
                    <a:pt x="280386" y="69584"/>
                    <a:pt x="288136" y="74747"/>
                    <a:pt x="289428" y="83782"/>
                  </a:cubicBezTo>
                  <a:lnTo>
                    <a:pt x="312679" y="216723"/>
                  </a:lnTo>
                  <a:lnTo>
                    <a:pt x="315263" y="208979"/>
                  </a:lnTo>
                  <a:cubicBezTo>
                    <a:pt x="317846" y="202526"/>
                    <a:pt x="325597" y="197363"/>
                    <a:pt x="333347" y="197363"/>
                  </a:cubicBezTo>
                  <a:lnTo>
                    <a:pt x="458646" y="197363"/>
                  </a:lnTo>
                  <a:cubicBezTo>
                    <a:pt x="467688" y="197363"/>
                    <a:pt x="476730" y="205107"/>
                    <a:pt x="476730" y="215433"/>
                  </a:cubicBezTo>
                  <a:cubicBezTo>
                    <a:pt x="476730" y="225758"/>
                    <a:pt x="467688" y="233503"/>
                    <a:pt x="458646" y="233503"/>
                  </a:cubicBezTo>
                  <a:lnTo>
                    <a:pt x="344973" y="233503"/>
                  </a:lnTo>
                  <a:lnTo>
                    <a:pt x="323013" y="291584"/>
                  </a:lnTo>
                  <a:cubicBezTo>
                    <a:pt x="320430" y="299328"/>
                    <a:pt x="312679" y="304491"/>
                    <a:pt x="304929" y="303200"/>
                  </a:cubicBezTo>
                  <a:cubicBezTo>
                    <a:pt x="295887" y="301910"/>
                    <a:pt x="289428" y="296747"/>
                    <a:pt x="288136" y="287712"/>
                  </a:cubicBezTo>
                  <a:lnTo>
                    <a:pt x="271343" y="190910"/>
                  </a:lnTo>
                  <a:lnTo>
                    <a:pt x="253259" y="294165"/>
                  </a:lnTo>
                  <a:cubicBezTo>
                    <a:pt x="250676" y="301910"/>
                    <a:pt x="244217" y="308363"/>
                    <a:pt x="235175" y="308363"/>
                  </a:cubicBezTo>
                  <a:cubicBezTo>
                    <a:pt x="226133" y="308363"/>
                    <a:pt x="218382" y="303200"/>
                    <a:pt x="217090" y="294165"/>
                  </a:cubicBezTo>
                  <a:lnTo>
                    <a:pt x="200298" y="216723"/>
                  </a:lnTo>
                  <a:lnTo>
                    <a:pt x="195131" y="224468"/>
                  </a:lnTo>
                  <a:cubicBezTo>
                    <a:pt x="192547" y="230921"/>
                    <a:pt x="186089" y="233503"/>
                    <a:pt x="179630" y="233503"/>
                  </a:cubicBezTo>
                  <a:lnTo>
                    <a:pt x="109876" y="233503"/>
                  </a:lnTo>
                  <a:cubicBezTo>
                    <a:pt x="99542" y="233503"/>
                    <a:pt x="90500" y="225758"/>
                    <a:pt x="90500" y="215433"/>
                  </a:cubicBezTo>
                  <a:cubicBezTo>
                    <a:pt x="90500" y="205107"/>
                    <a:pt x="99542" y="197363"/>
                    <a:pt x="109876" y="197363"/>
                  </a:cubicBezTo>
                  <a:lnTo>
                    <a:pt x="169296" y="197363"/>
                  </a:lnTo>
                  <a:lnTo>
                    <a:pt x="193839" y="158642"/>
                  </a:lnTo>
                  <a:cubicBezTo>
                    <a:pt x="197714" y="153479"/>
                    <a:pt x="205465" y="149607"/>
                    <a:pt x="213215" y="150898"/>
                  </a:cubicBezTo>
                  <a:cubicBezTo>
                    <a:pt x="219674" y="152189"/>
                    <a:pt x="226133" y="157351"/>
                    <a:pt x="227424" y="165096"/>
                  </a:cubicBezTo>
                  <a:lnTo>
                    <a:pt x="233883" y="194782"/>
                  </a:lnTo>
                  <a:lnTo>
                    <a:pt x="253259" y="83782"/>
                  </a:lnTo>
                  <a:cubicBezTo>
                    <a:pt x="255843" y="74747"/>
                    <a:pt x="263593" y="69584"/>
                    <a:pt x="271343" y="69584"/>
                  </a:cubicBezTo>
                  <a:close/>
                  <a:moveTo>
                    <a:pt x="87833" y="55466"/>
                  </a:moveTo>
                  <a:cubicBezTo>
                    <a:pt x="68458" y="55466"/>
                    <a:pt x="51667" y="72234"/>
                    <a:pt x="51667" y="91583"/>
                  </a:cubicBezTo>
                  <a:lnTo>
                    <a:pt x="51667" y="299257"/>
                  </a:lnTo>
                  <a:cubicBezTo>
                    <a:pt x="51667" y="318605"/>
                    <a:pt x="68458" y="334084"/>
                    <a:pt x="87833" y="334084"/>
                  </a:cubicBezTo>
                  <a:lnTo>
                    <a:pt x="457249" y="334084"/>
                  </a:lnTo>
                  <a:cubicBezTo>
                    <a:pt x="477916" y="334084"/>
                    <a:pt x="493416" y="318605"/>
                    <a:pt x="493416" y="299257"/>
                  </a:cubicBezTo>
                  <a:lnTo>
                    <a:pt x="493416" y="91583"/>
                  </a:lnTo>
                  <a:cubicBezTo>
                    <a:pt x="493416" y="72234"/>
                    <a:pt x="477916" y="55466"/>
                    <a:pt x="457249" y="55466"/>
                  </a:cubicBezTo>
                  <a:close/>
                  <a:moveTo>
                    <a:pt x="24542" y="0"/>
                  </a:moveTo>
                  <a:lnTo>
                    <a:pt x="523124" y="0"/>
                  </a:lnTo>
                  <a:cubicBezTo>
                    <a:pt x="538624" y="0"/>
                    <a:pt x="550249" y="11609"/>
                    <a:pt x="550249" y="25798"/>
                  </a:cubicBezTo>
                  <a:lnTo>
                    <a:pt x="550249" y="358592"/>
                  </a:lnTo>
                  <a:cubicBezTo>
                    <a:pt x="550249" y="374071"/>
                    <a:pt x="538624" y="386970"/>
                    <a:pt x="523124" y="386970"/>
                  </a:cubicBezTo>
                  <a:lnTo>
                    <a:pt x="502457" y="386970"/>
                  </a:lnTo>
                  <a:lnTo>
                    <a:pt x="502457" y="401159"/>
                  </a:lnTo>
                  <a:lnTo>
                    <a:pt x="524416" y="401159"/>
                  </a:lnTo>
                  <a:cubicBezTo>
                    <a:pt x="536041" y="401159"/>
                    <a:pt x="546374" y="411478"/>
                    <a:pt x="546374" y="423087"/>
                  </a:cubicBezTo>
                  <a:lnTo>
                    <a:pt x="546374" y="519830"/>
                  </a:lnTo>
                  <a:cubicBezTo>
                    <a:pt x="546374" y="531439"/>
                    <a:pt x="536041" y="541758"/>
                    <a:pt x="524416" y="541758"/>
                  </a:cubicBezTo>
                  <a:lnTo>
                    <a:pt x="25833" y="541758"/>
                  </a:lnTo>
                  <a:cubicBezTo>
                    <a:pt x="12917" y="541758"/>
                    <a:pt x="3875" y="531439"/>
                    <a:pt x="3875" y="519830"/>
                  </a:cubicBezTo>
                  <a:lnTo>
                    <a:pt x="3875" y="429537"/>
                  </a:lnTo>
                  <a:cubicBezTo>
                    <a:pt x="3875" y="414058"/>
                    <a:pt x="15500" y="401159"/>
                    <a:pt x="32292" y="401159"/>
                  </a:cubicBezTo>
                  <a:lnTo>
                    <a:pt x="46500" y="401159"/>
                  </a:lnTo>
                  <a:lnTo>
                    <a:pt x="47792" y="401159"/>
                  </a:lnTo>
                  <a:lnTo>
                    <a:pt x="47792" y="386970"/>
                  </a:lnTo>
                  <a:lnTo>
                    <a:pt x="24542" y="386970"/>
                  </a:lnTo>
                  <a:cubicBezTo>
                    <a:pt x="9042" y="386970"/>
                    <a:pt x="0" y="374071"/>
                    <a:pt x="0" y="358592"/>
                  </a:cubicBezTo>
                  <a:lnTo>
                    <a:pt x="0" y="25798"/>
                  </a:lnTo>
                  <a:cubicBezTo>
                    <a:pt x="0" y="11609"/>
                    <a:pt x="9042" y="0"/>
                    <a:pt x="24542" y="0"/>
                  </a:cubicBezTo>
                  <a:close/>
                </a:path>
              </a:pathLst>
            </a:custGeom>
            <a:solidFill>
              <a:srgbClr val="FFFFFF"/>
            </a:solidFill>
            <a:ln w="12700" cap="flat">
              <a:noFill/>
              <a:miter lim="400000"/>
            </a:ln>
            <a:effectLst/>
          </p:spPr>
          <p:txBody>
            <a:bodyPr wrap="square" lIns="34289" tIns="34289" rIns="34289" bIns="34289" numCol="1" anchor="t">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800">
                <a:solidFill>
                  <a:schemeClr val="accent2">
                    <a:lumMod val="85000"/>
                    <a:lumOff val="15000"/>
                  </a:schemeClr>
                </a:solidFill>
                <a:cs typeface="+mn-ea"/>
                <a:sym typeface="+mn-lt"/>
              </a:endParaRPr>
            </a:p>
          </p:txBody>
        </p:sp>
      </p:grpSp>
      <p:sp>
        <p:nvSpPr>
          <p:cNvPr id="67" name="Freeform 40">
            <a:extLst>
              <a:ext uri="{FF2B5EF4-FFF2-40B4-BE49-F238E27FC236}">
                <a16:creationId xmlns:a16="http://schemas.microsoft.com/office/drawing/2014/main" id="{CACD5715-1D87-4737-AE4D-A37A563C2DF5}"/>
              </a:ext>
            </a:extLst>
          </p:cNvPr>
          <p:cNvSpPr/>
          <p:nvPr/>
        </p:nvSpPr>
        <p:spPr>
          <a:xfrm>
            <a:off x="4039552" y="2752777"/>
            <a:ext cx="1095603" cy="1357997"/>
          </a:xfrm>
          <a:custGeom>
            <a:avLst/>
            <a:gdLst>
              <a:gd name="T0" fmla="*/ 4070 w 8630"/>
              <a:gd name="T1" fmla="*/ 2276 h 10694"/>
              <a:gd name="T2" fmla="*/ 4256 w 8630"/>
              <a:gd name="T3" fmla="*/ 2276 h 10694"/>
              <a:gd name="T4" fmla="*/ 4256 w 8630"/>
              <a:gd name="T5" fmla="*/ 2043 h 10694"/>
              <a:gd name="T6" fmla="*/ 4494 w 8630"/>
              <a:gd name="T7" fmla="*/ 2043 h 10694"/>
              <a:gd name="T8" fmla="*/ 4494 w 8630"/>
              <a:gd name="T9" fmla="*/ 1857 h 10694"/>
              <a:gd name="T10" fmla="*/ 4256 w 8630"/>
              <a:gd name="T11" fmla="*/ 1857 h 10694"/>
              <a:gd name="T12" fmla="*/ 4256 w 8630"/>
              <a:gd name="T13" fmla="*/ 1624 h 10694"/>
              <a:gd name="T14" fmla="*/ 4070 w 8630"/>
              <a:gd name="T15" fmla="*/ 1624 h 10694"/>
              <a:gd name="T16" fmla="*/ 4070 w 8630"/>
              <a:gd name="T17" fmla="*/ 1857 h 10694"/>
              <a:gd name="T18" fmla="*/ 3842 w 8630"/>
              <a:gd name="T19" fmla="*/ 1857 h 10694"/>
              <a:gd name="T20" fmla="*/ 3842 w 8630"/>
              <a:gd name="T21" fmla="*/ 2043 h 10694"/>
              <a:gd name="T22" fmla="*/ 4070 w 8630"/>
              <a:gd name="T23" fmla="*/ 2043 h 10694"/>
              <a:gd name="T24" fmla="*/ 4070 w 8630"/>
              <a:gd name="T25" fmla="*/ 2276 h 10694"/>
              <a:gd name="T26" fmla="*/ 6085 w 8630"/>
              <a:gd name="T27" fmla="*/ 3471 h 10694"/>
              <a:gd name="T28" fmla="*/ 6085 w 8630"/>
              <a:gd name="T29" fmla="*/ 1493 h 10694"/>
              <a:gd name="T30" fmla="*/ 2251 w 8630"/>
              <a:gd name="T31" fmla="*/ 1493 h 10694"/>
              <a:gd name="T32" fmla="*/ 2251 w 8630"/>
              <a:gd name="T33" fmla="*/ 3471 h 10694"/>
              <a:gd name="T34" fmla="*/ 4144 w 8630"/>
              <a:gd name="T35" fmla="*/ 2840 h 10694"/>
              <a:gd name="T36" fmla="*/ 6085 w 8630"/>
              <a:gd name="T37" fmla="*/ 3471 h 10694"/>
              <a:gd name="T38" fmla="*/ 3458 w 8630"/>
              <a:gd name="T39" fmla="*/ 1725 h 10694"/>
              <a:gd name="T40" fmla="*/ 3864 w 8630"/>
              <a:gd name="T41" fmla="*/ 1319 h 10694"/>
              <a:gd name="T42" fmla="*/ 4168 w 8630"/>
              <a:gd name="T43" fmla="*/ 1457 h 10694"/>
              <a:gd name="T44" fmla="*/ 4472 w 8630"/>
              <a:gd name="T45" fmla="*/ 1319 h 10694"/>
              <a:gd name="T46" fmla="*/ 4878 w 8630"/>
              <a:gd name="T47" fmla="*/ 1725 h 10694"/>
              <a:gd name="T48" fmla="*/ 4734 w 8630"/>
              <a:gd name="T49" fmla="*/ 2034 h 10694"/>
              <a:gd name="T50" fmla="*/ 4734 w 8630"/>
              <a:gd name="T51" fmla="*/ 2034 h 10694"/>
              <a:gd name="T52" fmla="*/ 4176 w 8630"/>
              <a:gd name="T53" fmla="*/ 2581 h 10694"/>
              <a:gd name="T54" fmla="*/ 3601 w 8630"/>
              <a:gd name="T55" fmla="*/ 2034 h 10694"/>
              <a:gd name="T56" fmla="*/ 3601 w 8630"/>
              <a:gd name="T57" fmla="*/ 2034 h 10694"/>
              <a:gd name="T58" fmla="*/ 3458 w 8630"/>
              <a:gd name="T59" fmla="*/ 1725 h 10694"/>
              <a:gd name="T60" fmla="*/ 2106 w 8630"/>
              <a:gd name="T61" fmla="*/ 4218 h 10694"/>
              <a:gd name="T62" fmla="*/ 4168 w 8630"/>
              <a:gd name="T63" fmla="*/ 6785 h 10694"/>
              <a:gd name="T64" fmla="*/ 6230 w 8630"/>
              <a:gd name="T65" fmla="*/ 4218 h 10694"/>
              <a:gd name="T66" fmla="*/ 6222 w 8630"/>
              <a:gd name="T67" fmla="*/ 4059 h 10694"/>
              <a:gd name="T68" fmla="*/ 5899 w 8630"/>
              <a:gd name="T69" fmla="*/ 3738 h 10694"/>
              <a:gd name="T70" fmla="*/ 4229 w 8630"/>
              <a:gd name="T71" fmla="*/ 3193 h 10694"/>
              <a:gd name="T72" fmla="*/ 4173 w 8630"/>
              <a:gd name="T73" fmla="*/ 3193 h 10694"/>
              <a:gd name="T74" fmla="*/ 2485 w 8630"/>
              <a:gd name="T75" fmla="*/ 3738 h 10694"/>
              <a:gd name="T76" fmla="*/ 2113 w 8630"/>
              <a:gd name="T77" fmla="*/ 4099 h 10694"/>
              <a:gd name="T78" fmla="*/ 2106 w 8630"/>
              <a:gd name="T79" fmla="*/ 4218 h 10694"/>
              <a:gd name="T80" fmla="*/ 6314 w 8630"/>
              <a:gd name="T81" fmla="*/ 6153 h 10694"/>
              <a:gd name="T82" fmla="*/ 4210 w 8630"/>
              <a:gd name="T83" fmla="*/ 9750 h 10694"/>
              <a:gd name="T84" fmla="*/ 2317 w 8630"/>
              <a:gd name="T85" fmla="*/ 6153 h 10694"/>
              <a:gd name="T86" fmla="*/ 88 w 8630"/>
              <a:gd name="T87" fmla="*/ 8727 h 10694"/>
              <a:gd name="T88" fmla="*/ 584 w 8630"/>
              <a:gd name="T89" fmla="*/ 10032 h 10694"/>
              <a:gd name="T90" fmla="*/ 4315 w 8630"/>
              <a:gd name="T91" fmla="*/ 10676 h 10694"/>
              <a:gd name="T92" fmla="*/ 8046 w 8630"/>
              <a:gd name="T93" fmla="*/ 10032 h 10694"/>
              <a:gd name="T94" fmla="*/ 8542 w 8630"/>
              <a:gd name="T95" fmla="*/ 8727 h 10694"/>
              <a:gd name="T96" fmla="*/ 6314 w 8630"/>
              <a:gd name="T97" fmla="*/ 6153 h 10694"/>
              <a:gd name="T98" fmla="*/ 2647 w 8630"/>
              <a:gd name="T99" fmla="*/ 10212 h 10694"/>
              <a:gd name="T100" fmla="*/ 1187 w 8630"/>
              <a:gd name="T101" fmla="*/ 9914 h 10694"/>
              <a:gd name="T102" fmla="*/ 1342 w 8630"/>
              <a:gd name="T103" fmla="*/ 9545 h 10694"/>
              <a:gd name="T104" fmla="*/ 3093 w 8630"/>
              <a:gd name="T105" fmla="*/ 9766 h 10694"/>
              <a:gd name="T106" fmla="*/ 3181 w 8630"/>
              <a:gd name="T107" fmla="*/ 10156 h 10694"/>
              <a:gd name="T108" fmla="*/ 2647 w 8630"/>
              <a:gd name="T109" fmla="*/ 10212 h 10694"/>
              <a:gd name="T110" fmla="*/ 5783 w 8630"/>
              <a:gd name="T111" fmla="*/ 10288 h 10694"/>
              <a:gd name="T112" fmla="*/ 5249 w 8630"/>
              <a:gd name="T113" fmla="*/ 10232 h 10694"/>
              <a:gd name="T114" fmla="*/ 5337 w 8630"/>
              <a:gd name="T115" fmla="*/ 9842 h 10694"/>
              <a:gd name="T116" fmla="*/ 7088 w 8630"/>
              <a:gd name="T117" fmla="*/ 9622 h 10694"/>
              <a:gd name="T118" fmla="*/ 7243 w 8630"/>
              <a:gd name="T119" fmla="*/ 9990 h 10694"/>
              <a:gd name="T120" fmla="*/ 5783 w 8630"/>
              <a:gd name="T121" fmla="*/ 10288 h 10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630" h="10694">
                <a:moveTo>
                  <a:pt x="4070" y="2276"/>
                </a:moveTo>
                <a:lnTo>
                  <a:pt x="4256" y="2276"/>
                </a:lnTo>
                <a:lnTo>
                  <a:pt x="4256" y="2043"/>
                </a:lnTo>
                <a:lnTo>
                  <a:pt x="4494" y="2043"/>
                </a:lnTo>
                <a:lnTo>
                  <a:pt x="4494" y="1857"/>
                </a:lnTo>
                <a:lnTo>
                  <a:pt x="4256" y="1857"/>
                </a:lnTo>
                <a:lnTo>
                  <a:pt x="4256" y="1624"/>
                </a:lnTo>
                <a:lnTo>
                  <a:pt x="4070" y="1624"/>
                </a:lnTo>
                <a:lnTo>
                  <a:pt x="4070" y="1857"/>
                </a:lnTo>
                <a:lnTo>
                  <a:pt x="3842" y="1857"/>
                </a:lnTo>
                <a:lnTo>
                  <a:pt x="3842" y="2043"/>
                </a:lnTo>
                <a:lnTo>
                  <a:pt x="4070" y="2043"/>
                </a:lnTo>
                <a:lnTo>
                  <a:pt x="4070" y="2276"/>
                </a:lnTo>
                <a:close/>
                <a:moveTo>
                  <a:pt x="6085" y="3471"/>
                </a:moveTo>
                <a:lnTo>
                  <a:pt x="6085" y="1493"/>
                </a:lnTo>
                <a:cubicBezTo>
                  <a:pt x="6085" y="1493"/>
                  <a:pt x="4168" y="0"/>
                  <a:pt x="2251" y="1493"/>
                </a:cubicBezTo>
                <a:lnTo>
                  <a:pt x="2251" y="3471"/>
                </a:lnTo>
                <a:cubicBezTo>
                  <a:pt x="2251" y="3471"/>
                  <a:pt x="2861" y="2861"/>
                  <a:pt x="4144" y="2840"/>
                </a:cubicBezTo>
                <a:cubicBezTo>
                  <a:pt x="5427" y="2819"/>
                  <a:pt x="6085" y="3471"/>
                  <a:pt x="6085" y="3471"/>
                </a:cubicBezTo>
                <a:close/>
                <a:moveTo>
                  <a:pt x="3458" y="1725"/>
                </a:moveTo>
                <a:cubicBezTo>
                  <a:pt x="3458" y="1501"/>
                  <a:pt x="3640" y="1319"/>
                  <a:pt x="3864" y="1319"/>
                </a:cubicBezTo>
                <a:cubicBezTo>
                  <a:pt x="3985" y="1319"/>
                  <a:pt x="4093" y="1373"/>
                  <a:pt x="4168" y="1457"/>
                </a:cubicBezTo>
                <a:cubicBezTo>
                  <a:pt x="4242" y="1373"/>
                  <a:pt x="4351" y="1319"/>
                  <a:pt x="4472" y="1319"/>
                </a:cubicBezTo>
                <a:cubicBezTo>
                  <a:pt x="4696" y="1319"/>
                  <a:pt x="4878" y="1501"/>
                  <a:pt x="4878" y="1725"/>
                </a:cubicBezTo>
                <a:cubicBezTo>
                  <a:pt x="4878" y="1849"/>
                  <a:pt x="4822" y="1959"/>
                  <a:pt x="4734" y="2034"/>
                </a:cubicBezTo>
                <a:lnTo>
                  <a:pt x="4734" y="2034"/>
                </a:lnTo>
                <a:lnTo>
                  <a:pt x="4176" y="2581"/>
                </a:lnTo>
                <a:lnTo>
                  <a:pt x="3601" y="2034"/>
                </a:lnTo>
                <a:lnTo>
                  <a:pt x="3601" y="2034"/>
                </a:lnTo>
                <a:cubicBezTo>
                  <a:pt x="3514" y="1959"/>
                  <a:pt x="3458" y="1849"/>
                  <a:pt x="3458" y="1725"/>
                </a:cubicBezTo>
                <a:close/>
                <a:moveTo>
                  <a:pt x="2106" y="4218"/>
                </a:moveTo>
                <a:cubicBezTo>
                  <a:pt x="2106" y="5357"/>
                  <a:pt x="3029" y="6785"/>
                  <a:pt x="4168" y="6785"/>
                </a:cubicBezTo>
                <a:cubicBezTo>
                  <a:pt x="5306" y="6785"/>
                  <a:pt x="6230" y="5357"/>
                  <a:pt x="6230" y="4218"/>
                </a:cubicBezTo>
                <a:cubicBezTo>
                  <a:pt x="6230" y="4164"/>
                  <a:pt x="6226" y="4111"/>
                  <a:pt x="6222" y="4059"/>
                </a:cubicBezTo>
                <a:lnTo>
                  <a:pt x="5899" y="3738"/>
                </a:lnTo>
                <a:cubicBezTo>
                  <a:pt x="5869" y="3710"/>
                  <a:pt x="5314" y="3193"/>
                  <a:pt x="4229" y="3193"/>
                </a:cubicBezTo>
                <a:lnTo>
                  <a:pt x="4173" y="3193"/>
                </a:lnTo>
                <a:cubicBezTo>
                  <a:pt x="3042" y="3212"/>
                  <a:pt x="2507" y="3717"/>
                  <a:pt x="2485" y="3738"/>
                </a:cubicBezTo>
                <a:lnTo>
                  <a:pt x="2113" y="4099"/>
                </a:lnTo>
                <a:cubicBezTo>
                  <a:pt x="2110" y="4138"/>
                  <a:pt x="2106" y="4178"/>
                  <a:pt x="2106" y="4218"/>
                </a:cubicBezTo>
                <a:close/>
                <a:moveTo>
                  <a:pt x="6314" y="6153"/>
                </a:moveTo>
                <a:lnTo>
                  <a:pt x="4210" y="9750"/>
                </a:lnTo>
                <a:lnTo>
                  <a:pt x="2317" y="6153"/>
                </a:lnTo>
                <a:cubicBezTo>
                  <a:pt x="2317" y="6153"/>
                  <a:pt x="577" y="6310"/>
                  <a:pt x="88" y="8727"/>
                </a:cubicBezTo>
                <a:cubicBezTo>
                  <a:pt x="0" y="9160"/>
                  <a:pt x="196" y="9820"/>
                  <a:pt x="584" y="10032"/>
                </a:cubicBezTo>
                <a:cubicBezTo>
                  <a:pt x="1162" y="10350"/>
                  <a:pt x="2264" y="10694"/>
                  <a:pt x="4315" y="10676"/>
                </a:cubicBezTo>
                <a:cubicBezTo>
                  <a:pt x="6366" y="10694"/>
                  <a:pt x="7468" y="10350"/>
                  <a:pt x="8046" y="10032"/>
                </a:cubicBezTo>
                <a:cubicBezTo>
                  <a:pt x="8434" y="9820"/>
                  <a:pt x="8630" y="9160"/>
                  <a:pt x="8542" y="8727"/>
                </a:cubicBezTo>
                <a:cubicBezTo>
                  <a:pt x="8053" y="6310"/>
                  <a:pt x="6314" y="6153"/>
                  <a:pt x="6314" y="6153"/>
                </a:cubicBezTo>
                <a:close/>
                <a:moveTo>
                  <a:pt x="2647" y="10212"/>
                </a:moveTo>
                <a:cubicBezTo>
                  <a:pt x="1904" y="10212"/>
                  <a:pt x="1222" y="9929"/>
                  <a:pt x="1187" y="9914"/>
                </a:cubicBezTo>
                <a:lnTo>
                  <a:pt x="1342" y="9545"/>
                </a:lnTo>
                <a:cubicBezTo>
                  <a:pt x="1352" y="9549"/>
                  <a:pt x="2304" y="9943"/>
                  <a:pt x="3093" y="9766"/>
                </a:cubicBezTo>
                <a:lnTo>
                  <a:pt x="3181" y="10156"/>
                </a:lnTo>
                <a:cubicBezTo>
                  <a:pt x="3005" y="10196"/>
                  <a:pt x="2824" y="10212"/>
                  <a:pt x="2647" y="10212"/>
                </a:cubicBezTo>
                <a:close/>
                <a:moveTo>
                  <a:pt x="5783" y="10288"/>
                </a:moveTo>
                <a:cubicBezTo>
                  <a:pt x="5606" y="10288"/>
                  <a:pt x="5425" y="10272"/>
                  <a:pt x="5249" y="10232"/>
                </a:cubicBezTo>
                <a:lnTo>
                  <a:pt x="5337" y="9842"/>
                </a:lnTo>
                <a:cubicBezTo>
                  <a:pt x="6128" y="10021"/>
                  <a:pt x="7078" y="9626"/>
                  <a:pt x="7088" y="9622"/>
                </a:cubicBezTo>
                <a:lnTo>
                  <a:pt x="7243" y="9990"/>
                </a:lnTo>
                <a:cubicBezTo>
                  <a:pt x="7208" y="10005"/>
                  <a:pt x="6526" y="10288"/>
                  <a:pt x="5783" y="10288"/>
                </a:cubicBezTo>
                <a:close/>
              </a:path>
            </a:pathLst>
          </a:custGeom>
          <a:solidFill>
            <a:schemeClr val="tx2">
              <a:lumMod val="75000"/>
              <a:lumOff val="25000"/>
            </a:schemeClr>
          </a:solidFill>
          <a:ln w="12700">
            <a:miter lim="400000"/>
          </a:ln>
        </p:spPr>
        <p:txBody>
          <a:bodyPr lIns="34289" rIns="34289"/>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685165">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800">
              <a:solidFill>
                <a:schemeClr val="accent2">
                  <a:lumMod val="85000"/>
                  <a:lumOff val="15000"/>
                </a:schemeClr>
              </a:solidFill>
              <a:cs typeface="+mn-ea"/>
              <a:sym typeface="+mn-lt"/>
            </a:endParaRPr>
          </a:p>
        </p:txBody>
      </p:sp>
      <p:grpSp>
        <p:nvGrpSpPr>
          <p:cNvPr id="320" name="Group 56"/>
          <p:cNvGrpSpPr/>
          <p:nvPr/>
        </p:nvGrpSpPr>
        <p:grpSpPr>
          <a:xfrm>
            <a:off x="3280279" y="832139"/>
            <a:ext cx="2542685" cy="771519"/>
            <a:chOff x="0" y="-45411"/>
            <a:chExt cx="3390246" cy="1028688"/>
          </a:xfrm>
        </p:grpSpPr>
        <p:sp>
          <p:nvSpPr>
            <p:cNvPr id="318" name="Text Placeholder 2"/>
            <p:cNvSpPr/>
            <p:nvPr/>
          </p:nvSpPr>
          <p:spPr>
            <a:xfrm>
              <a:off x="659939" y="-45411"/>
              <a:ext cx="2066964" cy="461658"/>
            </a:xfrm>
            <a:prstGeom prst="rect">
              <a:avLst/>
            </a:prstGeom>
            <a:noFill/>
            <a:ln w="12700" cap="flat">
              <a:noFill/>
              <a:miter lim="400000"/>
            </a:ln>
            <a:effectLst/>
          </p:spPr>
          <p:txBody>
            <a:bodyPr wrap="square" lIns="34288" tIns="34288" rIns="34288" bIns="34288" numCol="1" anchor="ctr">
              <a:spAutoFit/>
            </a:bodyPr>
            <a:lstStyle>
              <a:lvl1pPr algn="ctr" defTabSz="913130">
                <a:defRPr sz="1600">
                  <a:solidFill>
                    <a:srgbClr val="595959"/>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r>
                <a:rPr sz="1800" dirty="0" err="1">
                  <a:solidFill>
                    <a:schemeClr val="accent2">
                      <a:lumMod val="85000"/>
                      <a:lumOff val="15000"/>
                    </a:schemeClr>
                  </a:solidFill>
                  <a:latin typeface="+mn-lt"/>
                  <a:ea typeface="+mn-ea"/>
                  <a:cs typeface="+mn-ea"/>
                  <a:sym typeface="+mn-lt"/>
                </a:rPr>
                <a:t>添加小标题</a:t>
              </a:r>
              <a:endParaRPr sz="1800" dirty="0">
                <a:solidFill>
                  <a:schemeClr val="accent2">
                    <a:lumMod val="85000"/>
                    <a:lumOff val="15000"/>
                  </a:schemeClr>
                </a:solidFill>
                <a:latin typeface="+mn-lt"/>
                <a:ea typeface="+mn-ea"/>
                <a:cs typeface="+mn-ea"/>
                <a:sym typeface="+mn-lt"/>
              </a:endParaRPr>
            </a:p>
          </p:txBody>
        </p:sp>
        <p:sp>
          <p:nvSpPr>
            <p:cNvPr id="319" name="TextBox 58"/>
            <p:cNvSpPr/>
            <p:nvPr/>
          </p:nvSpPr>
          <p:spPr>
            <a:xfrm>
              <a:off x="0" y="316433"/>
              <a:ext cx="3390246" cy="666844"/>
            </a:xfrm>
            <a:prstGeom prst="rect">
              <a:avLst/>
            </a:prstGeom>
            <a:noFill/>
            <a:ln w="12700" cap="flat">
              <a:noFill/>
              <a:miter lim="400000"/>
            </a:ln>
            <a:effectLst/>
          </p:spPr>
          <p:txBody>
            <a:bodyPr wrap="square" lIns="34289" tIns="34289" rIns="34289" bIns="34289" numCol="1" anchor="t">
              <a:spAutoFit/>
            </a:bodyPr>
            <a:lstStyle>
              <a:lvl1pPr algn="ctr">
                <a:defRPr sz="1000">
                  <a:solidFill>
                    <a:srgbClr val="808080"/>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r>
                <a:rPr lang="zh-CN" altLang="en-US" sz="1400" dirty="0">
                  <a:solidFill>
                    <a:schemeClr val="tx2">
                      <a:lumMod val="75000"/>
                      <a:lumOff val="25000"/>
                    </a:schemeClr>
                  </a:solidFill>
                  <a:latin typeface="微软雅黑" panose="020B0503020204020204" pitchFamily="34" charset="-122"/>
                  <a:ea typeface="微软雅黑" panose="020B0503020204020204" pitchFamily="34" charset="-122"/>
                </a:rPr>
                <a:t>点击输入文字内容点击输入文字内容点击</a:t>
              </a:r>
            </a:p>
          </p:txBody>
        </p:sp>
      </p:grpSp>
      <p:grpSp>
        <p:nvGrpSpPr>
          <p:cNvPr id="79" name="Group 1">
            <a:extLst>
              <a:ext uri="{FF2B5EF4-FFF2-40B4-BE49-F238E27FC236}">
                <a16:creationId xmlns:a16="http://schemas.microsoft.com/office/drawing/2014/main" id="{60D4E447-E40B-4603-BC76-148EBD1AE433}"/>
              </a:ext>
            </a:extLst>
          </p:cNvPr>
          <p:cNvGrpSpPr/>
          <p:nvPr/>
        </p:nvGrpSpPr>
        <p:grpSpPr>
          <a:xfrm>
            <a:off x="4089335" y="1634760"/>
            <a:ext cx="855356" cy="855357"/>
            <a:chOff x="0" y="-1"/>
            <a:chExt cx="1140472" cy="1140474"/>
          </a:xfrm>
        </p:grpSpPr>
        <p:sp>
          <p:nvSpPr>
            <p:cNvPr id="80" name="Oval 18">
              <a:extLst>
                <a:ext uri="{FF2B5EF4-FFF2-40B4-BE49-F238E27FC236}">
                  <a16:creationId xmlns:a16="http://schemas.microsoft.com/office/drawing/2014/main" id="{E3F117B6-A577-416A-AD63-E364EC894107}"/>
                </a:ext>
              </a:extLst>
            </p:cNvPr>
            <p:cNvSpPr/>
            <p:nvPr/>
          </p:nvSpPr>
          <p:spPr>
            <a:xfrm>
              <a:off x="0" y="-1"/>
              <a:ext cx="1140472" cy="1140474"/>
            </a:xfrm>
            <a:prstGeom prst="ellipse">
              <a:avLst/>
            </a:prstGeom>
            <a:solidFill>
              <a:srgbClr val="007344"/>
            </a:solidFill>
            <a:ln w="12700" cap="flat">
              <a:noFill/>
              <a:miter lim="400000"/>
            </a:ln>
            <a:effectLst/>
          </p:spPr>
          <p:txBody>
            <a:bodyPr wrap="square" lIns="34289" tIns="34289" rIns="34289" bIns="34289" numCol="1" anchor="ctr">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defRPr sz="2800">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100" dirty="0">
                <a:solidFill>
                  <a:schemeClr val="accent2">
                    <a:lumMod val="85000"/>
                    <a:lumOff val="15000"/>
                  </a:schemeClr>
                </a:solidFill>
                <a:cs typeface="+mn-ea"/>
                <a:sym typeface="+mn-lt"/>
              </a:endParaRPr>
            </a:p>
          </p:txBody>
        </p:sp>
        <p:sp>
          <p:nvSpPr>
            <p:cNvPr id="81" name="Shape 940">
              <a:extLst>
                <a:ext uri="{FF2B5EF4-FFF2-40B4-BE49-F238E27FC236}">
                  <a16:creationId xmlns:a16="http://schemas.microsoft.com/office/drawing/2014/main" id="{7E48385A-129D-49FE-AC05-00F0835732F2}"/>
                </a:ext>
              </a:extLst>
            </p:cNvPr>
            <p:cNvSpPr/>
            <p:nvPr/>
          </p:nvSpPr>
          <p:spPr>
            <a:xfrm>
              <a:off x="268124" y="289293"/>
              <a:ext cx="626917" cy="560737"/>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07639" h="543495">
                  <a:moveTo>
                    <a:pt x="303776" y="227574"/>
                  </a:moveTo>
                  <a:cubicBezTo>
                    <a:pt x="310806" y="227574"/>
                    <a:pt x="316502" y="233172"/>
                    <a:pt x="316502" y="240191"/>
                  </a:cubicBezTo>
                  <a:lnTo>
                    <a:pt x="316502" y="303366"/>
                  </a:lnTo>
                  <a:lnTo>
                    <a:pt x="379778" y="303366"/>
                  </a:lnTo>
                  <a:cubicBezTo>
                    <a:pt x="386719" y="303366"/>
                    <a:pt x="392415" y="309053"/>
                    <a:pt x="392415" y="315984"/>
                  </a:cubicBezTo>
                  <a:cubicBezTo>
                    <a:pt x="392415" y="323003"/>
                    <a:pt x="386719" y="328601"/>
                    <a:pt x="379778" y="328601"/>
                  </a:cubicBezTo>
                  <a:lnTo>
                    <a:pt x="316502" y="328601"/>
                  </a:lnTo>
                  <a:lnTo>
                    <a:pt x="316502" y="391776"/>
                  </a:lnTo>
                  <a:cubicBezTo>
                    <a:pt x="316502" y="398795"/>
                    <a:pt x="310806" y="404482"/>
                    <a:pt x="303776" y="404482"/>
                  </a:cubicBezTo>
                  <a:cubicBezTo>
                    <a:pt x="296834" y="404482"/>
                    <a:pt x="291138" y="398795"/>
                    <a:pt x="291138" y="391776"/>
                  </a:cubicBezTo>
                  <a:lnTo>
                    <a:pt x="291138" y="328601"/>
                  </a:lnTo>
                  <a:lnTo>
                    <a:pt x="227862" y="328601"/>
                  </a:lnTo>
                  <a:cubicBezTo>
                    <a:pt x="220832" y="328601"/>
                    <a:pt x="215225" y="323003"/>
                    <a:pt x="215225" y="315984"/>
                  </a:cubicBezTo>
                  <a:cubicBezTo>
                    <a:pt x="215225" y="309053"/>
                    <a:pt x="220832" y="303366"/>
                    <a:pt x="227862" y="303366"/>
                  </a:cubicBezTo>
                  <a:lnTo>
                    <a:pt x="291138" y="303366"/>
                  </a:lnTo>
                  <a:lnTo>
                    <a:pt x="291138" y="240191"/>
                  </a:lnTo>
                  <a:cubicBezTo>
                    <a:pt x="291138" y="233172"/>
                    <a:pt x="296834" y="227574"/>
                    <a:pt x="303776" y="227574"/>
                  </a:cubicBezTo>
                  <a:close/>
                  <a:moveTo>
                    <a:pt x="303775" y="189606"/>
                  </a:moveTo>
                  <a:cubicBezTo>
                    <a:pt x="233903" y="189606"/>
                    <a:pt x="177205" y="246222"/>
                    <a:pt x="177205" y="315992"/>
                  </a:cubicBezTo>
                  <a:cubicBezTo>
                    <a:pt x="177205" y="385850"/>
                    <a:pt x="233903" y="442377"/>
                    <a:pt x="303775" y="442377"/>
                  </a:cubicBezTo>
                  <a:cubicBezTo>
                    <a:pt x="373646" y="442288"/>
                    <a:pt x="430344" y="385761"/>
                    <a:pt x="430433" y="315992"/>
                  </a:cubicBezTo>
                  <a:cubicBezTo>
                    <a:pt x="430433" y="246222"/>
                    <a:pt x="373735" y="189606"/>
                    <a:pt x="303775" y="189606"/>
                  </a:cubicBezTo>
                  <a:close/>
                  <a:moveTo>
                    <a:pt x="303775" y="164276"/>
                  </a:moveTo>
                  <a:cubicBezTo>
                    <a:pt x="387620" y="164365"/>
                    <a:pt x="455622" y="232268"/>
                    <a:pt x="455711" y="315992"/>
                  </a:cubicBezTo>
                  <a:cubicBezTo>
                    <a:pt x="455711" y="399804"/>
                    <a:pt x="387709" y="467707"/>
                    <a:pt x="303775" y="467707"/>
                  </a:cubicBezTo>
                  <a:cubicBezTo>
                    <a:pt x="219929" y="467707"/>
                    <a:pt x="151927" y="399804"/>
                    <a:pt x="151927" y="315992"/>
                  </a:cubicBezTo>
                  <a:cubicBezTo>
                    <a:pt x="151927" y="232268"/>
                    <a:pt x="219929" y="164276"/>
                    <a:pt x="303775" y="164276"/>
                  </a:cubicBezTo>
                  <a:close/>
                  <a:moveTo>
                    <a:pt x="52691" y="101055"/>
                  </a:moveTo>
                  <a:cubicBezTo>
                    <a:pt x="37560" y="101144"/>
                    <a:pt x="25367" y="113321"/>
                    <a:pt x="25278" y="128430"/>
                  </a:cubicBezTo>
                  <a:lnTo>
                    <a:pt x="25278" y="490879"/>
                  </a:lnTo>
                  <a:cubicBezTo>
                    <a:pt x="25367" y="505988"/>
                    <a:pt x="37560" y="518164"/>
                    <a:pt x="52691" y="518253"/>
                  </a:cubicBezTo>
                  <a:lnTo>
                    <a:pt x="554948" y="518253"/>
                  </a:lnTo>
                  <a:cubicBezTo>
                    <a:pt x="569990" y="518164"/>
                    <a:pt x="582273" y="505988"/>
                    <a:pt x="582273" y="490879"/>
                  </a:cubicBezTo>
                  <a:lnTo>
                    <a:pt x="582273" y="128430"/>
                  </a:lnTo>
                  <a:cubicBezTo>
                    <a:pt x="582273" y="113321"/>
                    <a:pt x="569990" y="101144"/>
                    <a:pt x="554948" y="101055"/>
                  </a:cubicBezTo>
                  <a:close/>
                  <a:moveTo>
                    <a:pt x="243608" y="25242"/>
                  </a:moveTo>
                  <a:cubicBezTo>
                    <a:pt x="242717" y="25242"/>
                    <a:pt x="240492" y="25242"/>
                    <a:pt x="240492" y="32530"/>
                  </a:cubicBezTo>
                  <a:lnTo>
                    <a:pt x="240492" y="75814"/>
                  </a:lnTo>
                  <a:lnTo>
                    <a:pt x="367058" y="75814"/>
                  </a:lnTo>
                  <a:lnTo>
                    <a:pt x="367058" y="32530"/>
                  </a:lnTo>
                  <a:cubicBezTo>
                    <a:pt x="367058" y="25242"/>
                    <a:pt x="364922" y="25242"/>
                    <a:pt x="364032" y="25242"/>
                  </a:cubicBezTo>
                  <a:close/>
                  <a:moveTo>
                    <a:pt x="243518" y="0"/>
                  </a:moveTo>
                  <a:lnTo>
                    <a:pt x="364032" y="0"/>
                  </a:lnTo>
                  <a:cubicBezTo>
                    <a:pt x="381032" y="0"/>
                    <a:pt x="392424" y="13065"/>
                    <a:pt x="392424" y="32530"/>
                  </a:cubicBezTo>
                  <a:lnTo>
                    <a:pt x="392424" y="75814"/>
                  </a:lnTo>
                  <a:lnTo>
                    <a:pt x="554948" y="75814"/>
                  </a:lnTo>
                  <a:cubicBezTo>
                    <a:pt x="583964" y="75814"/>
                    <a:pt x="607550" y="99367"/>
                    <a:pt x="607639" y="128430"/>
                  </a:cubicBezTo>
                  <a:lnTo>
                    <a:pt x="607639" y="490879"/>
                  </a:lnTo>
                  <a:cubicBezTo>
                    <a:pt x="607550" y="519942"/>
                    <a:pt x="583964" y="543495"/>
                    <a:pt x="554948" y="543495"/>
                  </a:cubicBezTo>
                  <a:lnTo>
                    <a:pt x="52691" y="543495"/>
                  </a:lnTo>
                  <a:cubicBezTo>
                    <a:pt x="23586" y="543495"/>
                    <a:pt x="0" y="519942"/>
                    <a:pt x="0" y="490879"/>
                  </a:cubicBezTo>
                  <a:lnTo>
                    <a:pt x="0" y="128430"/>
                  </a:lnTo>
                  <a:cubicBezTo>
                    <a:pt x="0" y="99367"/>
                    <a:pt x="23586" y="75814"/>
                    <a:pt x="52691" y="75814"/>
                  </a:cubicBezTo>
                  <a:lnTo>
                    <a:pt x="215215" y="75814"/>
                  </a:lnTo>
                  <a:lnTo>
                    <a:pt x="215215" y="32530"/>
                  </a:lnTo>
                  <a:cubicBezTo>
                    <a:pt x="215215" y="13065"/>
                    <a:pt x="226607" y="0"/>
                    <a:pt x="243518" y="0"/>
                  </a:cubicBezTo>
                  <a:close/>
                </a:path>
              </a:pathLst>
            </a:custGeom>
            <a:solidFill>
              <a:srgbClr val="FFFFFF"/>
            </a:solidFill>
            <a:ln w="12700" cap="flat">
              <a:noFill/>
              <a:miter lim="400000"/>
            </a:ln>
            <a:effectLst/>
          </p:spPr>
          <p:txBody>
            <a:bodyPr wrap="square" lIns="34289" tIns="34289" rIns="34289" bIns="34289" numCol="1" anchor="ctr">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sz="3200">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400">
                <a:solidFill>
                  <a:schemeClr val="accent2">
                    <a:lumMod val="85000"/>
                    <a:lumOff val="15000"/>
                  </a:schemeClr>
                </a:solidFill>
                <a:cs typeface="+mn-ea"/>
                <a:sym typeface="+mn-lt"/>
              </a:endParaRPr>
            </a:p>
          </p:txBody>
        </p:sp>
      </p:grpSp>
      <p:grpSp>
        <p:nvGrpSpPr>
          <p:cNvPr id="82" name="Group 2">
            <a:extLst>
              <a:ext uri="{FF2B5EF4-FFF2-40B4-BE49-F238E27FC236}">
                <a16:creationId xmlns:a16="http://schemas.microsoft.com/office/drawing/2014/main" id="{B83E016D-8CF5-4028-B691-D522ED112C8D}"/>
              </a:ext>
            </a:extLst>
          </p:cNvPr>
          <p:cNvGrpSpPr/>
          <p:nvPr/>
        </p:nvGrpSpPr>
        <p:grpSpPr>
          <a:xfrm>
            <a:off x="5072000" y="2319954"/>
            <a:ext cx="855355" cy="855357"/>
            <a:chOff x="0" y="-1"/>
            <a:chExt cx="1140472" cy="1140474"/>
          </a:xfrm>
        </p:grpSpPr>
        <p:sp>
          <p:nvSpPr>
            <p:cNvPr id="83" name="Oval 27">
              <a:extLst>
                <a:ext uri="{FF2B5EF4-FFF2-40B4-BE49-F238E27FC236}">
                  <a16:creationId xmlns:a16="http://schemas.microsoft.com/office/drawing/2014/main" id="{03C7A45E-200D-4DF1-BA45-53BA00B19C23}"/>
                </a:ext>
              </a:extLst>
            </p:cNvPr>
            <p:cNvSpPr/>
            <p:nvPr/>
          </p:nvSpPr>
          <p:spPr>
            <a:xfrm>
              <a:off x="0" y="-1"/>
              <a:ext cx="1140472" cy="1140474"/>
            </a:xfrm>
            <a:prstGeom prst="ellipse">
              <a:avLst/>
            </a:prstGeom>
            <a:solidFill>
              <a:srgbClr val="ACCE22"/>
            </a:solidFill>
            <a:ln w="12700" cap="flat">
              <a:noFill/>
              <a:miter lim="400000"/>
            </a:ln>
            <a:effectLst/>
          </p:spPr>
          <p:txBody>
            <a:bodyPr wrap="square" lIns="34289" tIns="34289" rIns="34289" bIns="34289" numCol="1" anchor="ctr">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defRPr sz="2800">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100">
                <a:solidFill>
                  <a:schemeClr val="accent2">
                    <a:lumMod val="85000"/>
                    <a:lumOff val="15000"/>
                  </a:schemeClr>
                </a:solidFill>
                <a:cs typeface="+mn-ea"/>
                <a:sym typeface="+mn-lt"/>
              </a:endParaRPr>
            </a:p>
          </p:txBody>
        </p:sp>
        <p:sp>
          <p:nvSpPr>
            <p:cNvPr id="84" name="Freeform 11">
              <a:extLst>
                <a:ext uri="{FF2B5EF4-FFF2-40B4-BE49-F238E27FC236}">
                  <a16:creationId xmlns:a16="http://schemas.microsoft.com/office/drawing/2014/main" id="{4E8CF80E-6139-4ADA-834C-C82EE4405654}"/>
                </a:ext>
              </a:extLst>
            </p:cNvPr>
            <p:cNvSpPr/>
            <p:nvPr/>
          </p:nvSpPr>
          <p:spPr>
            <a:xfrm>
              <a:off x="391893" y="299815"/>
              <a:ext cx="416571" cy="52448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481891" h="606722">
                  <a:moveTo>
                    <a:pt x="80610" y="398342"/>
                  </a:moveTo>
                  <a:lnTo>
                    <a:pt x="207701" y="398342"/>
                  </a:lnTo>
                  <a:cubicBezTo>
                    <a:pt x="213664" y="398342"/>
                    <a:pt x="218470" y="403048"/>
                    <a:pt x="218470" y="408998"/>
                  </a:cubicBezTo>
                  <a:cubicBezTo>
                    <a:pt x="218470" y="414858"/>
                    <a:pt x="213664" y="419653"/>
                    <a:pt x="207701" y="419653"/>
                  </a:cubicBezTo>
                  <a:lnTo>
                    <a:pt x="80610" y="419653"/>
                  </a:lnTo>
                  <a:cubicBezTo>
                    <a:pt x="74736" y="419653"/>
                    <a:pt x="69930" y="414858"/>
                    <a:pt x="69930" y="408998"/>
                  </a:cubicBezTo>
                  <a:cubicBezTo>
                    <a:pt x="69930" y="403048"/>
                    <a:pt x="74736" y="398342"/>
                    <a:pt x="80610" y="398342"/>
                  </a:cubicBezTo>
                  <a:close/>
                  <a:moveTo>
                    <a:pt x="80609" y="348805"/>
                  </a:moveTo>
                  <a:lnTo>
                    <a:pt x="351956" y="348805"/>
                  </a:lnTo>
                  <a:cubicBezTo>
                    <a:pt x="357829" y="348805"/>
                    <a:pt x="362635" y="353612"/>
                    <a:pt x="362635" y="359575"/>
                  </a:cubicBezTo>
                  <a:cubicBezTo>
                    <a:pt x="362635" y="365450"/>
                    <a:pt x="357829" y="370257"/>
                    <a:pt x="351956" y="370257"/>
                  </a:cubicBezTo>
                  <a:lnTo>
                    <a:pt x="80609" y="370257"/>
                  </a:lnTo>
                  <a:cubicBezTo>
                    <a:pt x="74736" y="370257"/>
                    <a:pt x="69930" y="365450"/>
                    <a:pt x="69930" y="359575"/>
                  </a:cubicBezTo>
                  <a:cubicBezTo>
                    <a:pt x="69930" y="353612"/>
                    <a:pt x="74736" y="348805"/>
                    <a:pt x="80609" y="348805"/>
                  </a:cubicBezTo>
                  <a:close/>
                  <a:moveTo>
                    <a:pt x="80609" y="299409"/>
                  </a:moveTo>
                  <a:lnTo>
                    <a:pt x="351956" y="299409"/>
                  </a:lnTo>
                  <a:cubicBezTo>
                    <a:pt x="357829" y="299409"/>
                    <a:pt x="362635" y="304216"/>
                    <a:pt x="362635" y="310179"/>
                  </a:cubicBezTo>
                  <a:cubicBezTo>
                    <a:pt x="362635" y="316054"/>
                    <a:pt x="357829" y="320861"/>
                    <a:pt x="351956" y="320861"/>
                  </a:cubicBezTo>
                  <a:lnTo>
                    <a:pt x="80609" y="320861"/>
                  </a:lnTo>
                  <a:cubicBezTo>
                    <a:pt x="74736" y="320861"/>
                    <a:pt x="69930" y="316054"/>
                    <a:pt x="69930" y="310179"/>
                  </a:cubicBezTo>
                  <a:cubicBezTo>
                    <a:pt x="69930" y="304216"/>
                    <a:pt x="74736" y="299409"/>
                    <a:pt x="80609" y="299409"/>
                  </a:cubicBezTo>
                  <a:close/>
                  <a:moveTo>
                    <a:pt x="53533" y="213884"/>
                  </a:moveTo>
                  <a:lnTo>
                    <a:pt x="379123" y="213884"/>
                  </a:lnTo>
                  <a:cubicBezTo>
                    <a:pt x="384998" y="213884"/>
                    <a:pt x="389804" y="218606"/>
                    <a:pt x="389804" y="224575"/>
                  </a:cubicBezTo>
                  <a:cubicBezTo>
                    <a:pt x="389804" y="230454"/>
                    <a:pt x="384998" y="235265"/>
                    <a:pt x="379123" y="235265"/>
                  </a:cubicBezTo>
                  <a:lnTo>
                    <a:pt x="53533" y="235265"/>
                  </a:lnTo>
                  <a:cubicBezTo>
                    <a:pt x="47569" y="235265"/>
                    <a:pt x="42763" y="230454"/>
                    <a:pt x="42763" y="224575"/>
                  </a:cubicBezTo>
                  <a:cubicBezTo>
                    <a:pt x="42763" y="218606"/>
                    <a:pt x="47569" y="213884"/>
                    <a:pt x="53533" y="213884"/>
                  </a:cubicBezTo>
                  <a:close/>
                  <a:moveTo>
                    <a:pt x="280610" y="109729"/>
                  </a:moveTo>
                  <a:lnTo>
                    <a:pt x="379124" y="109729"/>
                  </a:lnTo>
                  <a:cubicBezTo>
                    <a:pt x="384998" y="109729"/>
                    <a:pt x="389803" y="114536"/>
                    <a:pt x="389803" y="120500"/>
                  </a:cubicBezTo>
                  <a:cubicBezTo>
                    <a:pt x="389803" y="126374"/>
                    <a:pt x="384998" y="131181"/>
                    <a:pt x="379124" y="131181"/>
                  </a:cubicBezTo>
                  <a:lnTo>
                    <a:pt x="280610" y="131181"/>
                  </a:lnTo>
                  <a:cubicBezTo>
                    <a:pt x="274648" y="131181"/>
                    <a:pt x="269842" y="126374"/>
                    <a:pt x="269842" y="120500"/>
                  </a:cubicBezTo>
                  <a:cubicBezTo>
                    <a:pt x="269842" y="114536"/>
                    <a:pt x="274648" y="109729"/>
                    <a:pt x="280610" y="109729"/>
                  </a:cubicBezTo>
                  <a:close/>
                  <a:moveTo>
                    <a:pt x="101343" y="71379"/>
                  </a:moveTo>
                  <a:lnTo>
                    <a:pt x="101343" y="91998"/>
                  </a:lnTo>
                  <a:cubicBezTo>
                    <a:pt x="101343" y="97953"/>
                    <a:pt x="96535" y="102752"/>
                    <a:pt x="90660" y="102752"/>
                  </a:cubicBezTo>
                  <a:lnTo>
                    <a:pt x="69916" y="102752"/>
                  </a:lnTo>
                  <a:lnTo>
                    <a:pt x="69916" y="130748"/>
                  </a:lnTo>
                  <a:lnTo>
                    <a:pt x="90660" y="130748"/>
                  </a:lnTo>
                  <a:cubicBezTo>
                    <a:pt x="96535" y="130748"/>
                    <a:pt x="101343" y="135547"/>
                    <a:pt x="101343" y="141502"/>
                  </a:cubicBezTo>
                  <a:lnTo>
                    <a:pt x="101343" y="162121"/>
                  </a:lnTo>
                  <a:lnTo>
                    <a:pt x="129476" y="162121"/>
                  </a:lnTo>
                  <a:lnTo>
                    <a:pt x="129476" y="141502"/>
                  </a:lnTo>
                  <a:cubicBezTo>
                    <a:pt x="129476" y="135547"/>
                    <a:pt x="134284" y="130748"/>
                    <a:pt x="140160" y="130748"/>
                  </a:cubicBezTo>
                  <a:lnTo>
                    <a:pt x="160903" y="130748"/>
                  </a:lnTo>
                  <a:lnTo>
                    <a:pt x="160903" y="102752"/>
                  </a:lnTo>
                  <a:lnTo>
                    <a:pt x="140160" y="102752"/>
                  </a:lnTo>
                  <a:cubicBezTo>
                    <a:pt x="134284" y="102752"/>
                    <a:pt x="129476" y="97953"/>
                    <a:pt x="129476" y="91998"/>
                  </a:cubicBezTo>
                  <a:lnTo>
                    <a:pt x="129476" y="71379"/>
                  </a:lnTo>
                  <a:close/>
                  <a:moveTo>
                    <a:pt x="280610" y="64144"/>
                  </a:moveTo>
                  <a:lnTo>
                    <a:pt x="379124" y="64144"/>
                  </a:lnTo>
                  <a:cubicBezTo>
                    <a:pt x="384998" y="64144"/>
                    <a:pt x="389803" y="68951"/>
                    <a:pt x="389803" y="74826"/>
                  </a:cubicBezTo>
                  <a:cubicBezTo>
                    <a:pt x="389803" y="80789"/>
                    <a:pt x="384998" y="85596"/>
                    <a:pt x="379124" y="85596"/>
                  </a:cubicBezTo>
                  <a:lnTo>
                    <a:pt x="280610" y="85596"/>
                  </a:lnTo>
                  <a:cubicBezTo>
                    <a:pt x="274648" y="85596"/>
                    <a:pt x="269842" y="80789"/>
                    <a:pt x="269842" y="74826"/>
                  </a:cubicBezTo>
                  <a:cubicBezTo>
                    <a:pt x="269842" y="68951"/>
                    <a:pt x="274648" y="64144"/>
                    <a:pt x="280610" y="64144"/>
                  </a:cubicBezTo>
                  <a:close/>
                  <a:moveTo>
                    <a:pt x="90660" y="49960"/>
                  </a:moveTo>
                  <a:lnTo>
                    <a:pt x="140160" y="49960"/>
                  </a:lnTo>
                  <a:cubicBezTo>
                    <a:pt x="146124" y="49960"/>
                    <a:pt x="150932" y="54759"/>
                    <a:pt x="150932" y="60625"/>
                  </a:cubicBezTo>
                  <a:lnTo>
                    <a:pt x="150932" y="81333"/>
                  </a:lnTo>
                  <a:lnTo>
                    <a:pt x="171587" y="81333"/>
                  </a:lnTo>
                  <a:cubicBezTo>
                    <a:pt x="177552" y="81333"/>
                    <a:pt x="182270" y="86132"/>
                    <a:pt x="182270" y="91998"/>
                  </a:cubicBezTo>
                  <a:lnTo>
                    <a:pt x="182270" y="141502"/>
                  </a:lnTo>
                  <a:cubicBezTo>
                    <a:pt x="182270" y="147368"/>
                    <a:pt x="177552" y="152167"/>
                    <a:pt x="171587" y="152167"/>
                  </a:cubicBezTo>
                  <a:lnTo>
                    <a:pt x="150932" y="152167"/>
                  </a:lnTo>
                  <a:lnTo>
                    <a:pt x="150932" y="172875"/>
                  </a:lnTo>
                  <a:cubicBezTo>
                    <a:pt x="150932" y="178741"/>
                    <a:pt x="146124" y="183540"/>
                    <a:pt x="140160" y="183540"/>
                  </a:cubicBezTo>
                  <a:lnTo>
                    <a:pt x="90660" y="183540"/>
                  </a:lnTo>
                  <a:cubicBezTo>
                    <a:pt x="84695" y="183540"/>
                    <a:pt x="79887" y="178741"/>
                    <a:pt x="79887" y="172875"/>
                  </a:cubicBezTo>
                  <a:lnTo>
                    <a:pt x="79887" y="152167"/>
                  </a:lnTo>
                  <a:lnTo>
                    <a:pt x="59232" y="152167"/>
                  </a:lnTo>
                  <a:cubicBezTo>
                    <a:pt x="53356" y="152167"/>
                    <a:pt x="48549" y="147368"/>
                    <a:pt x="48549" y="141502"/>
                  </a:cubicBezTo>
                  <a:lnTo>
                    <a:pt x="48549" y="91998"/>
                  </a:lnTo>
                  <a:cubicBezTo>
                    <a:pt x="48549" y="86132"/>
                    <a:pt x="53356" y="81333"/>
                    <a:pt x="59232" y="81333"/>
                  </a:cubicBezTo>
                  <a:lnTo>
                    <a:pt x="79887" y="81333"/>
                  </a:lnTo>
                  <a:lnTo>
                    <a:pt x="79887" y="60625"/>
                  </a:lnTo>
                  <a:cubicBezTo>
                    <a:pt x="79887" y="54759"/>
                    <a:pt x="84695" y="49960"/>
                    <a:pt x="90660" y="49960"/>
                  </a:cubicBezTo>
                  <a:close/>
                  <a:moveTo>
                    <a:pt x="455101" y="49255"/>
                  </a:moveTo>
                  <a:lnTo>
                    <a:pt x="471122" y="49255"/>
                  </a:lnTo>
                  <a:cubicBezTo>
                    <a:pt x="477085" y="49255"/>
                    <a:pt x="481891" y="53965"/>
                    <a:pt x="481891" y="59919"/>
                  </a:cubicBezTo>
                  <a:lnTo>
                    <a:pt x="481891" y="595969"/>
                  </a:lnTo>
                  <a:cubicBezTo>
                    <a:pt x="481891" y="601923"/>
                    <a:pt x="477085" y="606722"/>
                    <a:pt x="471122" y="606722"/>
                  </a:cubicBezTo>
                  <a:lnTo>
                    <a:pt x="135228" y="606722"/>
                  </a:lnTo>
                  <a:cubicBezTo>
                    <a:pt x="129354" y="606722"/>
                    <a:pt x="124548" y="601923"/>
                    <a:pt x="124548" y="595969"/>
                  </a:cubicBezTo>
                  <a:cubicBezTo>
                    <a:pt x="124548" y="590104"/>
                    <a:pt x="129354" y="585305"/>
                    <a:pt x="135228" y="585305"/>
                  </a:cubicBezTo>
                  <a:lnTo>
                    <a:pt x="460442" y="585305"/>
                  </a:lnTo>
                  <a:lnTo>
                    <a:pt x="460442" y="70583"/>
                  </a:lnTo>
                  <a:lnTo>
                    <a:pt x="455101" y="70583"/>
                  </a:lnTo>
                  <a:cubicBezTo>
                    <a:pt x="449138" y="70583"/>
                    <a:pt x="444421" y="65784"/>
                    <a:pt x="444421" y="59919"/>
                  </a:cubicBezTo>
                  <a:cubicBezTo>
                    <a:pt x="444421" y="53965"/>
                    <a:pt x="449138" y="49255"/>
                    <a:pt x="455101" y="49255"/>
                  </a:cubicBezTo>
                  <a:close/>
                  <a:moveTo>
                    <a:pt x="10680" y="0"/>
                  </a:moveTo>
                  <a:lnTo>
                    <a:pt x="421956" y="0"/>
                  </a:lnTo>
                  <a:cubicBezTo>
                    <a:pt x="427830" y="0"/>
                    <a:pt x="432636" y="4799"/>
                    <a:pt x="432636" y="10665"/>
                  </a:cubicBezTo>
                  <a:lnTo>
                    <a:pt x="432636" y="546823"/>
                  </a:lnTo>
                  <a:cubicBezTo>
                    <a:pt x="432636" y="552688"/>
                    <a:pt x="427830" y="557488"/>
                    <a:pt x="421956" y="557488"/>
                  </a:cubicBezTo>
                  <a:lnTo>
                    <a:pt x="70667" y="557488"/>
                  </a:lnTo>
                  <a:lnTo>
                    <a:pt x="70667" y="585304"/>
                  </a:lnTo>
                  <a:lnTo>
                    <a:pt x="89625" y="585304"/>
                  </a:lnTo>
                  <a:cubicBezTo>
                    <a:pt x="95499" y="585304"/>
                    <a:pt x="100305" y="590103"/>
                    <a:pt x="100305" y="595969"/>
                  </a:cubicBezTo>
                  <a:cubicBezTo>
                    <a:pt x="100305" y="601923"/>
                    <a:pt x="95499" y="606722"/>
                    <a:pt x="89625" y="606722"/>
                  </a:cubicBezTo>
                  <a:lnTo>
                    <a:pt x="59987" y="606722"/>
                  </a:lnTo>
                  <a:cubicBezTo>
                    <a:pt x="54024" y="606722"/>
                    <a:pt x="49218" y="601923"/>
                    <a:pt x="49218" y="595969"/>
                  </a:cubicBezTo>
                  <a:lnTo>
                    <a:pt x="49218" y="557488"/>
                  </a:lnTo>
                  <a:lnTo>
                    <a:pt x="10680" y="557488"/>
                  </a:lnTo>
                  <a:cubicBezTo>
                    <a:pt x="4806" y="557488"/>
                    <a:pt x="0" y="552688"/>
                    <a:pt x="0" y="546823"/>
                  </a:cubicBezTo>
                  <a:lnTo>
                    <a:pt x="0" y="131174"/>
                  </a:lnTo>
                  <a:cubicBezTo>
                    <a:pt x="0" y="125308"/>
                    <a:pt x="4806" y="120509"/>
                    <a:pt x="10680" y="120509"/>
                  </a:cubicBezTo>
                  <a:cubicBezTo>
                    <a:pt x="16643" y="120509"/>
                    <a:pt x="21449" y="125308"/>
                    <a:pt x="21449" y="131174"/>
                  </a:cubicBezTo>
                  <a:lnTo>
                    <a:pt x="21449" y="536070"/>
                  </a:lnTo>
                  <a:lnTo>
                    <a:pt x="411276" y="536070"/>
                  </a:lnTo>
                  <a:lnTo>
                    <a:pt x="411276" y="21418"/>
                  </a:lnTo>
                  <a:lnTo>
                    <a:pt x="21449" y="21418"/>
                  </a:lnTo>
                  <a:lnTo>
                    <a:pt x="21449" y="91270"/>
                  </a:lnTo>
                  <a:cubicBezTo>
                    <a:pt x="21449" y="97225"/>
                    <a:pt x="16643" y="101935"/>
                    <a:pt x="10680" y="101935"/>
                  </a:cubicBezTo>
                  <a:cubicBezTo>
                    <a:pt x="4806" y="101935"/>
                    <a:pt x="0" y="97225"/>
                    <a:pt x="0" y="91270"/>
                  </a:cubicBezTo>
                  <a:lnTo>
                    <a:pt x="0" y="10665"/>
                  </a:lnTo>
                  <a:cubicBezTo>
                    <a:pt x="0" y="4799"/>
                    <a:pt x="4806" y="0"/>
                    <a:pt x="10680" y="0"/>
                  </a:cubicBezTo>
                  <a:close/>
                </a:path>
              </a:pathLst>
            </a:custGeom>
            <a:solidFill>
              <a:srgbClr val="FFFFFF"/>
            </a:solidFill>
            <a:ln w="12700" cap="flat">
              <a:noFill/>
              <a:miter lim="400000"/>
            </a:ln>
            <a:effectLst/>
          </p:spPr>
          <p:txBody>
            <a:bodyPr wrap="square" lIns="34289" tIns="34289" rIns="34289" bIns="34289" numCol="1" anchor="t">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800">
                <a:solidFill>
                  <a:schemeClr val="accent2">
                    <a:lumMod val="85000"/>
                    <a:lumOff val="15000"/>
                  </a:schemeClr>
                </a:solidFill>
                <a:cs typeface="+mn-ea"/>
                <a:sym typeface="+mn-lt"/>
              </a:endParaRPr>
            </a:p>
          </p:txBody>
        </p:sp>
      </p:grpSp>
      <p:grpSp>
        <p:nvGrpSpPr>
          <p:cNvPr id="88" name="Group 3">
            <a:extLst>
              <a:ext uri="{FF2B5EF4-FFF2-40B4-BE49-F238E27FC236}">
                <a16:creationId xmlns:a16="http://schemas.microsoft.com/office/drawing/2014/main" id="{E2DFABBE-231A-4CEA-ABF8-5C68B42F61D1}"/>
              </a:ext>
            </a:extLst>
          </p:cNvPr>
          <p:cNvGrpSpPr/>
          <p:nvPr/>
        </p:nvGrpSpPr>
        <p:grpSpPr>
          <a:xfrm>
            <a:off x="5400499" y="3339351"/>
            <a:ext cx="855356" cy="855357"/>
            <a:chOff x="0" y="-1"/>
            <a:chExt cx="1140472" cy="1140474"/>
          </a:xfrm>
        </p:grpSpPr>
        <p:sp>
          <p:nvSpPr>
            <p:cNvPr id="89" name="Oval 32">
              <a:extLst>
                <a:ext uri="{FF2B5EF4-FFF2-40B4-BE49-F238E27FC236}">
                  <a16:creationId xmlns:a16="http://schemas.microsoft.com/office/drawing/2014/main" id="{0AF43F59-7CA2-45D7-885B-FE02C6403209}"/>
                </a:ext>
              </a:extLst>
            </p:cNvPr>
            <p:cNvSpPr/>
            <p:nvPr/>
          </p:nvSpPr>
          <p:spPr>
            <a:xfrm>
              <a:off x="0" y="-1"/>
              <a:ext cx="1140472" cy="1140474"/>
            </a:xfrm>
            <a:prstGeom prst="ellipse">
              <a:avLst/>
            </a:prstGeom>
            <a:solidFill>
              <a:srgbClr val="007344"/>
            </a:solidFill>
            <a:ln w="12700" cap="flat">
              <a:noFill/>
              <a:miter lim="400000"/>
            </a:ln>
            <a:effectLst/>
          </p:spPr>
          <p:txBody>
            <a:bodyPr wrap="square" lIns="34289" tIns="34289" rIns="34289" bIns="34289" numCol="1" anchor="ctr">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defRPr sz="2800">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100">
                <a:solidFill>
                  <a:schemeClr val="accent2">
                    <a:lumMod val="85000"/>
                    <a:lumOff val="15000"/>
                  </a:schemeClr>
                </a:solidFill>
                <a:cs typeface="+mn-ea"/>
                <a:sym typeface="+mn-lt"/>
              </a:endParaRPr>
            </a:p>
          </p:txBody>
        </p:sp>
        <p:sp>
          <p:nvSpPr>
            <p:cNvPr id="91" name="Freeform 28">
              <a:extLst>
                <a:ext uri="{FF2B5EF4-FFF2-40B4-BE49-F238E27FC236}">
                  <a16:creationId xmlns:a16="http://schemas.microsoft.com/office/drawing/2014/main" id="{CC7DF670-7A96-4E17-8C0C-7E8E30F271A7}"/>
                </a:ext>
              </a:extLst>
            </p:cNvPr>
            <p:cNvSpPr/>
            <p:nvPr/>
          </p:nvSpPr>
          <p:spPr>
            <a:xfrm>
              <a:off x="326439" y="323629"/>
              <a:ext cx="496430" cy="442698"/>
            </a:xfrm>
            <a:custGeom>
              <a:avLst/>
              <a:gdLst>
                <a:gd name="T0" fmla="*/ 6467 w 6467"/>
                <a:gd name="T1" fmla="*/ 2266 h 5339"/>
                <a:gd name="T2" fmla="*/ 6467 w 6467"/>
                <a:gd name="T3" fmla="*/ 933 h 5339"/>
                <a:gd name="T4" fmla="*/ 5113 w 6467"/>
                <a:gd name="T5" fmla="*/ 933 h 5339"/>
                <a:gd name="T6" fmla="*/ 5113 w 6467"/>
                <a:gd name="T7" fmla="*/ 0 h 5339"/>
                <a:gd name="T8" fmla="*/ 1353 w 6467"/>
                <a:gd name="T9" fmla="*/ 0 h 5339"/>
                <a:gd name="T10" fmla="*/ 1353 w 6467"/>
                <a:gd name="T11" fmla="*/ 933 h 5339"/>
                <a:gd name="T12" fmla="*/ 0 w 6467"/>
                <a:gd name="T13" fmla="*/ 933 h 5339"/>
                <a:gd name="T14" fmla="*/ 0 w 6467"/>
                <a:gd name="T15" fmla="*/ 2266 h 5339"/>
                <a:gd name="T16" fmla="*/ 687 w 6467"/>
                <a:gd name="T17" fmla="*/ 2266 h 5339"/>
                <a:gd name="T18" fmla="*/ 687 w 6467"/>
                <a:gd name="T19" fmla="*/ 4164 h 5339"/>
                <a:gd name="T20" fmla="*/ 282 w 6467"/>
                <a:gd name="T21" fmla="*/ 4734 h 5339"/>
                <a:gd name="T22" fmla="*/ 887 w 6467"/>
                <a:gd name="T23" fmla="*/ 5339 h 5339"/>
                <a:gd name="T24" fmla="*/ 1491 w 6467"/>
                <a:gd name="T25" fmla="*/ 4734 h 5339"/>
                <a:gd name="T26" fmla="*/ 1087 w 6467"/>
                <a:gd name="T27" fmla="*/ 4164 h 5339"/>
                <a:gd name="T28" fmla="*/ 1087 w 6467"/>
                <a:gd name="T29" fmla="*/ 3706 h 5339"/>
                <a:gd name="T30" fmla="*/ 5380 w 6467"/>
                <a:gd name="T31" fmla="*/ 3706 h 5339"/>
                <a:gd name="T32" fmla="*/ 5380 w 6467"/>
                <a:gd name="T33" fmla="*/ 4164 h 5339"/>
                <a:gd name="T34" fmla="*/ 4975 w 6467"/>
                <a:gd name="T35" fmla="*/ 4734 h 5339"/>
                <a:gd name="T36" fmla="*/ 5580 w 6467"/>
                <a:gd name="T37" fmla="*/ 5339 h 5339"/>
                <a:gd name="T38" fmla="*/ 6185 w 6467"/>
                <a:gd name="T39" fmla="*/ 4734 h 5339"/>
                <a:gd name="T40" fmla="*/ 5780 w 6467"/>
                <a:gd name="T41" fmla="*/ 4164 h 5339"/>
                <a:gd name="T42" fmla="*/ 5780 w 6467"/>
                <a:gd name="T43" fmla="*/ 2266 h 5339"/>
                <a:gd name="T44" fmla="*/ 6467 w 6467"/>
                <a:gd name="T45" fmla="*/ 2266 h 5339"/>
                <a:gd name="T46" fmla="*/ 6067 w 6467"/>
                <a:gd name="T47" fmla="*/ 1333 h 5339"/>
                <a:gd name="T48" fmla="*/ 6067 w 6467"/>
                <a:gd name="T49" fmla="*/ 1866 h 5339"/>
                <a:gd name="T50" fmla="*/ 5113 w 6467"/>
                <a:gd name="T51" fmla="*/ 1866 h 5339"/>
                <a:gd name="T52" fmla="*/ 5113 w 6467"/>
                <a:gd name="T53" fmla="*/ 1333 h 5339"/>
                <a:gd name="T54" fmla="*/ 6067 w 6467"/>
                <a:gd name="T55" fmla="*/ 1333 h 5339"/>
                <a:gd name="T56" fmla="*/ 1753 w 6467"/>
                <a:gd name="T57" fmla="*/ 1866 h 5339"/>
                <a:gd name="T58" fmla="*/ 1753 w 6467"/>
                <a:gd name="T59" fmla="*/ 1333 h 5339"/>
                <a:gd name="T60" fmla="*/ 4713 w 6467"/>
                <a:gd name="T61" fmla="*/ 1333 h 5339"/>
                <a:gd name="T62" fmla="*/ 4713 w 6467"/>
                <a:gd name="T63" fmla="*/ 1866 h 5339"/>
                <a:gd name="T64" fmla="*/ 1753 w 6467"/>
                <a:gd name="T65" fmla="*/ 1866 h 5339"/>
                <a:gd name="T66" fmla="*/ 1753 w 6467"/>
                <a:gd name="T67" fmla="*/ 400 h 5339"/>
                <a:gd name="T68" fmla="*/ 4713 w 6467"/>
                <a:gd name="T69" fmla="*/ 400 h 5339"/>
                <a:gd name="T70" fmla="*/ 4713 w 6467"/>
                <a:gd name="T71" fmla="*/ 933 h 5339"/>
                <a:gd name="T72" fmla="*/ 1753 w 6467"/>
                <a:gd name="T73" fmla="*/ 933 h 5339"/>
                <a:gd name="T74" fmla="*/ 1753 w 6467"/>
                <a:gd name="T75" fmla="*/ 400 h 5339"/>
                <a:gd name="T76" fmla="*/ 400 w 6467"/>
                <a:gd name="T77" fmla="*/ 1333 h 5339"/>
                <a:gd name="T78" fmla="*/ 1353 w 6467"/>
                <a:gd name="T79" fmla="*/ 1333 h 5339"/>
                <a:gd name="T80" fmla="*/ 1353 w 6467"/>
                <a:gd name="T81" fmla="*/ 1866 h 5339"/>
                <a:gd name="T82" fmla="*/ 400 w 6467"/>
                <a:gd name="T83" fmla="*/ 1866 h 5339"/>
                <a:gd name="T84" fmla="*/ 400 w 6467"/>
                <a:gd name="T85" fmla="*/ 1333 h 5339"/>
                <a:gd name="T86" fmla="*/ 887 w 6467"/>
                <a:gd name="T87" fmla="*/ 4939 h 5339"/>
                <a:gd name="T88" fmla="*/ 682 w 6467"/>
                <a:gd name="T89" fmla="*/ 4734 h 5339"/>
                <a:gd name="T90" fmla="*/ 887 w 6467"/>
                <a:gd name="T91" fmla="*/ 4530 h 5339"/>
                <a:gd name="T92" fmla="*/ 1091 w 6467"/>
                <a:gd name="T93" fmla="*/ 4734 h 5339"/>
                <a:gd name="T94" fmla="*/ 887 w 6467"/>
                <a:gd name="T95" fmla="*/ 4939 h 5339"/>
                <a:gd name="T96" fmla="*/ 5580 w 6467"/>
                <a:gd name="T97" fmla="*/ 4939 h 5339"/>
                <a:gd name="T98" fmla="*/ 5375 w 6467"/>
                <a:gd name="T99" fmla="*/ 4734 h 5339"/>
                <a:gd name="T100" fmla="*/ 5580 w 6467"/>
                <a:gd name="T101" fmla="*/ 4530 h 5339"/>
                <a:gd name="T102" fmla="*/ 5785 w 6467"/>
                <a:gd name="T103" fmla="*/ 4734 h 5339"/>
                <a:gd name="T104" fmla="*/ 5580 w 6467"/>
                <a:gd name="T105" fmla="*/ 4939 h 5339"/>
                <a:gd name="T106" fmla="*/ 5380 w 6467"/>
                <a:gd name="T107" fmla="*/ 3306 h 5339"/>
                <a:gd name="T108" fmla="*/ 1087 w 6467"/>
                <a:gd name="T109" fmla="*/ 3306 h 5339"/>
                <a:gd name="T110" fmla="*/ 1087 w 6467"/>
                <a:gd name="T111" fmla="*/ 2266 h 5339"/>
                <a:gd name="T112" fmla="*/ 5380 w 6467"/>
                <a:gd name="T113" fmla="*/ 2266 h 5339"/>
                <a:gd name="T114" fmla="*/ 5380 w 6467"/>
                <a:gd name="T115" fmla="*/ 3306 h 5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467" h="5339">
                  <a:moveTo>
                    <a:pt x="6467" y="2266"/>
                  </a:moveTo>
                  <a:lnTo>
                    <a:pt x="6467" y="933"/>
                  </a:lnTo>
                  <a:lnTo>
                    <a:pt x="5113" y="933"/>
                  </a:lnTo>
                  <a:lnTo>
                    <a:pt x="5113" y="0"/>
                  </a:lnTo>
                  <a:lnTo>
                    <a:pt x="1353" y="0"/>
                  </a:lnTo>
                  <a:lnTo>
                    <a:pt x="1353" y="933"/>
                  </a:lnTo>
                  <a:lnTo>
                    <a:pt x="0" y="933"/>
                  </a:lnTo>
                  <a:lnTo>
                    <a:pt x="0" y="2266"/>
                  </a:lnTo>
                  <a:lnTo>
                    <a:pt x="687" y="2266"/>
                  </a:lnTo>
                  <a:lnTo>
                    <a:pt x="687" y="4164"/>
                  </a:lnTo>
                  <a:cubicBezTo>
                    <a:pt x="451" y="4247"/>
                    <a:pt x="282" y="4471"/>
                    <a:pt x="282" y="4734"/>
                  </a:cubicBezTo>
                  <a:cubicBezTo>
                    <a:pt x="282" y="5068"/>
                    <a:pt x="553" y="5339"/>
                    <a:pt x="887" y="5339"/>
                  </a:cubicBezTo>
                  <a:cubicBezTo>
                    <a:pt x="1220" y="5339"/>
                    <a:pt x="1491" y="5068"/>
                    <a:pt x="1491" y="4734"/>
                  </a:cubicBezTo>
                  <a:cubicBezTo>
                    <a:pt x="1491" y="4471"/>
                    <a:pt x="1322" y="4247"/>
                    <a:pt x="1087" y="4164"/>
                  </a:cubicBezTo>
                  <a:lnTo>
                    <a:pt x="1087" y="3706"/>
                  </a:lnTo>
                  <a:lnTo>
                    <a:pt x="5380" y="3706"/>
                  </a:lnTo>
                  <a:lnTo>
                    <a:pt x="5380" y="4164"/>
                  </a:lnTo>
                  <a:cubicBezTo>
                    <a:pt x="5145" y="4247"/>
                    <a:pt x="4975" y="4471"/>
                    <a:pt x="4975" y="4734"/>
                  </a:cubicBezTo>
                  <a:cubicBezTo>
                    <a:pt x="4975" y="5068"/>
                    <a:pt x="5247" y="5339"/>
                    <a:pt x="5580" y="5339"/>
                  </a:cubicBezTo>
                  <a:cubicBezTo>
                    <a:pt x="5913" y="5339"/>
                    <a:pt x="6185" y="5068"/>
                    <a:pt x="6185" y="4734"/>
                  </a:cubicBezTo>
                  <a:cubicBezTo>
                    <a:pt x="6185" y="4471"/>
                    <a:pt x="6015" y="4247"/>
                    <a:pt x="5780" y="4164"/>
                  </a:cubicBezTo>
                  <a:lnTo>
                    <a:pt x="5780" y="2266"/>
                  </a:lnTo>
                  <a:lnTo>
                    <a:pt x="6467" y="2266"/>
                  </a:lnTo>
                  <a:close/>
                  <a:moveTo>
                    <a:pt x="6067" y="1333"/>
                  </a:moveTo>
                  <a:lnTo>
                    <a:pt x="6067" y="1866"/>
                  </a:lnTo>
                  <a:lnTo>
                    <a:pt x="5113" y="1866"/>
                  </a:lnTo>
                  <a:lnTo>
                    <a:pt x="5113" y="1333"/>
                  </a:lnTo>
                  <a:lnTo>
                    <a:pt x="6067" y="1333"/>
                  </a:lnTo>
                  <a:close/>
                  <a:moveTo>
                    <a:pt x="1753" y="1866"/>
                  </a:moveTo>
                  <a:lnTo>
                    <a:pt x="1753" y="1333"/>
                  </a:lnTo>
                  <a:lnTo>
                    <a:pt x="4713" y="1333"/>
                  </a:lnTo>
                  <a:lnTo>
                    <a:pt x="4713" y="1866"/>
                  </a:lnTo>
                  <a:lnTo>
                    <a:pt x="1753" y="1866"/>
                  </a:lnTo>
                  <a:close/>
                  <a:moveTo>
                    <a:pt x="1753" y="400"/>
                  </a:moveTo>
                  <a:lnTo>
                    <a:pt x="4713" y="400"/>
                  </a:lnTo>
                  <a:lnTo>
                    <a:pt x="4713" y="933"/>
                  </a:lnTo>
                  <a:lnTo>
                    <a:pt x="1753" y="933"/>
                  </a:lnTo>
                  <a:lnTo>
                    <a:pt x="1753" y="400"/>
                  </a:lnTo>
                  <a:close/>
                  <a:moveTo>
                    <a:pt x="400" y="1333"/>
                  </a:moveTo>
                  <a:lnTo>
                    <a:pt x="1353" y="1333"/>
                  </a:lnTo>
                  <a:lnTo>
                    <a:pt x="1353" y="1866"/>
                  </a:lnTo>
                  <a:lnTo>
                    <a:pt x="400" y="1866"/>
                  </a:lnTo>
                  <a:lnTo>
                    <a:pt x="400" y="1333"/>
                  </a:lnTo>
                  <a:close/>
                  <a:moveTo>
                    <a:pt x="887" y="4939"/>
                  </a:moveTo>
                  <a:cubicBezTo>
                    <a:pt x="774" y="4939"/>
                    <a:pt x="682" y="4847"/>
                    <a:pt x="682" y="4734"/>
                  </a:cubicBezTo>
                  <a:cubicBezTo>
                    <a:pt x="682" y="4621"/>
                    <a:pt x="774" y="4530"/>
                    <a:pt x="887" y="4530"/>
                  </a:cubicBezTo>
                  <a:cubicBezTo>
                    <a:pt x="1000" y="4530"/>
                    <a:pt x="1091" y="4621"/>
                    <a:pt x="1091" y="4734"/>
                  </a:cubicBezTo>
                  <a:cubicBezTo>
                    <a:pt x="1091" y="4847"/>
                    <a:pt x="1000" y="4939"/>
                    <a:pt x="887" y="4939"/>
                  </a:cubicBezTo>
                  <a:close/>
                  <a:moveTo>
                    <a:pt x="5580" y="4939"/>
                  </a:moveTo>
                  <a:cubicBezTo>
                    <a:pt x="5467" y="4939"/>
                    <a:pt x="5375" y="4847"/>
                    <a:pt x="5375" y="4734"/>
                  </a:cubicBezTo>
                  <a:cubicBezTo>
                    <a:pt x="5375" y="4621"/>
                    <a:pt x="5467" y="4530"/>
                    <a:pt x="5580" y="4530"/>
                  </a:cubicBezTo>
                  <a:cubicBezTo>
                    <a:pt x="5693" y="4530"/>
                    <a:pt x="5785" y="4621"/>
                    <a:pt x="5785" y="4734"/>
                  </a:cubicBezTo>
                  <a:cubicBezTo>
                    <a:pt x="5785" y="4847"/>
                    <a:pt x="5693" y="4939"/>
                    <a:pt x="5580" y="4939"/>
                  </a:cubicBezTo>
                  <a:close/>
                  <a:moveTo>
                    <a:pt x="5380" y="3306"/>
                  </a:moveTo>
                  <a:lnTo>
                    <a:pt x="1087" y="3306"/>
                  </a:lnTo>
                  <a:lnTo>
                    <a:pt x="1087" y="2266"/>
                  </a:lnTo>
                  <a:lnTo>
                    <a:pt x="5380" y="2266"/>
                  </a:lnTo>
                  <a:lnTo>
                    <a:pt x="5380" y="3306"/>
                  </a:lnTo>
                  <a:close/>
                </a:path>
              </a:pathLst>
            </a:custGeom>
            <a:solidFill>
              <a:srgbClr val="FFFFFF"/>
            </a:solidFill>
            <a:ln w="12700" cap="flat">
              <a:noFill/>
              <a:miter lim="400000"/>
            </a:ln>
            <a:effectLst/>
          </p:spPr>
          <p:txBody>
            <a:bodyPr wrap="square" lIns="34289" tIns="34289" rIns="34289" bIns="34289" numCol="1" anchor="t">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800">
                <a:solidFill>
                  <a:schemeClr val="accent2">
                    <a:lumMod val="85000"/>
                    <a:lumOff val="15000"/>
                  </a:schemeClr>
                </a:solidFill>
                <a:cs typeface="+mn-ea"/>
                <a:sym typeface="+mn-lt"/>
              </a:endParaRPr>
            </a:p>
          </p:txBody>
        </p:sp>
      </p:grpSp>
      <p:grpSp>
        <p:nvGrpSpPr>
          <p:cNvPr id="68" name="Group 4">
            <a:extLst>
              <a:ext uri="{FF2B5EF4-FFF2-40B4-BE49-F238E27FC236}">
                <a16:creationId xmlns:a16="http://schemas.microsoft.com/office/drawing/2014/main" id="{6E41C747-5CB1-43A8-90B8-094F86985EFC}"/>
              </a:ext>
            </a:extLst>
          </p:cNvPr>
          <p:cNvGrpSpPr/>
          <p:nvPr/>
        </p:nvGrpSpPr>
        <p:grpSpPr>
          <a:xfrm>
            <a:off x="3165917" y="2319954"/>
            <a:ext cx="855356" cy="855357"/>
            <a:chOff x="0" y="-1"/>
            <a:chExt cx="1140472" cy="1140474"/>
          </a:xfrm>
        </p:grpSpPr>
        <p:sp>
          <p:nvSpPr>
            <p:cNvPr id="69" name="Oval 24">
              <a:extLst>
                <a:ext uri="{FF2B5EF4-FFF2-40B4-BE49-F238E27FC236}">
                  <a16:creationId xmlns:a16="http://schemas.microsoft.com/office/drawing/2014/main" id="{93C6191E-A556-4252-BC8D-454BECDA333A}"/>
                </a:ext>
              </a:extLst>
            </p:cNvPr>
            <p:cNvSpPr/>
            <p:nvPr/>
          </p:nvSpPr>
          <p:spPr>
            <a:xfrm>
              <a:off x="0" y="-1"/>
              <a:ext cx="1140472" cy="1140474"/>
            </a:xfrm>
            <a:prstGeom prst="ellipse">
              <a:avLst/>
            </a:prstGeom>
            <a:solidFill>
              <a:srgbClr val="ACCE22"/>
            </a:solidFill>
            <a:ln w="12700" cap="flat">
              <a:noFill/>
              <a:miter lim="400000"/>
            </a:ln>
            <a:effectLst/>
          </p:spPr>
          <p:txBody>
            <a:bodyPr wrap="square" lIns="34289" tIns="34289" rIns="34289" bIns="34289" numCol="1" anchor="ctr">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defRPr sz="2800">
                  <a:solidFill>
                    <a:srgbClr val="FFFFFF"/>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2100">
                <a:solidFill>
                  <a:schemeClr val="accent2">
                    <a:lumMod val="85000"/>
                    <a:lumOff val="15000"/>
                  </a:schemeClr>
                </a:solidFill>
                <a:cs typeface="+mn-ea"/>
                <a:sym typeface="+mn-lt"/>
              </a:endParaRPr>
            </a:p>
          </p:txBody>
        </p:sp>
        <p:grpSp>
          <p:nvGrpSpPr>
            <p:cNvPr id="70" name="Group 64">
              <a:extLst>
                <a:ext uri="{FF2B5EF4-FFF2-40B4-BE49-F238E27FC236}">
                  <a16:creationId xmlns:a16="http://schemas.microsoft.com/office/drawing/2014/main" id="{528ACD1C-3745-47B2-B26B-27C7A4E4955F}"/>
                </a:ext>
              </a:extLst>
            </p:cNvPr>
            <p:cNvGrpSpPr/>
            <p:nvPr/>
          </p:nvGrpSpPr>
          <p:grpSpPr>
            <a:xfrm>
              <a:off x="269416" y="217069"/>
              <a:ext cx="535580" cy="638755"/>
              <a:chOff x="-56315" y="-72850"/>
              <a:chExt cx="535576" cy="638750"/>
            </a:xfrm>
          </p:grpSpPr>
          <p:sp>
            <p:nvSpPr>
              <p:cNvPr id="72" name="Freeform 113">
                <a:extLst>
                  <a:ext uri="{FF2B5EF4-FFF2-40B4-BE49-F238E27FC236}">
                    <a16:creationId xmlns:a16="http://schemas.microsoft.com/office/drawing/2014/main" id="{61177DB5-4FB6-4374-B920-5E8BB06BCB28}"/>
                  </a:ext>
                </a:extLst>
              </p:cNvPr>
              <p:cNvSpPr/>
              <p:nvPr/>
            </p:nvSpPr>
            <p:spPr>
              <a:xfrm>
                <a:off x="-56315" y="-72850"/>
                <a:ext cx="535576" cy="638750"/>
              </a:xfrm>
              <a:custGeom>
                <a:avLst/>
                <a:gdLst>
                  <a:gd name="connsiteX0" fmla="*/ 40410 w 485507"/>
                  <a:gd name="connsiteY0" fmla="*/ 488141 h 606698"/>
                  <a:gd name="connsiteX1" fmla="*/ 40410 w 485507"/>
                  <a:gd name="connsiteY1" fmla="*/ 526444 h 606698"/>
                  <a:gd name="connsiteX2" fmla="*/ 120342 w 485507"/>
                  <a:gd name="connsiteY2" fmla="*/ 526444 h 606698"/>
                  <a:gd name="connsiteX3" fmla="*/ 120342 w 485507"/>
                  <a:gd name="connsiteY3" fmla="*/ 488141 h 606698"/>
                  <a:gd name="connsiteX4" fmla="*/ 87141 w 485507"/>
                  <a:gd name="connsiteY4" fmla="*/ 295117 h 606698"/>
                  <a:gd name="connsiteX5" fmla="*/ 83669 w 485507"/>
                  <a:gd name="connsiteY5" fmla="*/ 378032 h 606698"/>
                  <a:gd name="connsiteX6" fmla="*/ 83580 w 485507"/>
                  <a:gd name="connsiteY6" fmla="*/ 378921 h 606698"/>
                  <a:gd name="connsiteX7" fmla="*/ 108058 w 485507"/>
                  <a:gd name="connsiteY7" fmla="*/ 405937 h 606698"/>
                  <a:gd name="connsiteX8" fmla="*/ 179088 w 485507"/>
                  <a:gd name="connsiteY8" fmla="*/ 412602 h 606698"/>
                  <a:gd name="connsiteX9" fmla="*/ 117493 w 485507"/>
                  <a:gd name="connsiteY9" fmla="*/ 388696 h 606698"/>
                  <a:gd name="connsiteX10" fmla="*/ 104409 w 485507"/>
                  <a:gd name="connsiteY10" fmla="*/ 373500 h 606698"/>
                  <a:gd name="connsiteX11" fmla="*/ 146317 w 485507"/>
                  <a:gd name="connsiteY11" fmla="*/ 135604 h 606698"/>
                  <a:gd name="connsiteX12" fmla="*/ 193278 w 485507"/>
                  <a:gd name="connsiteY12" fmla="*/ 182495 h 606698"/>
                  <a:gd name="connsiteX13" fmla="*/ 146317 w 485507"/>
                  <a:gd name="connsiteY13" fmla="*/ 229386 h 606698"/>
                  <a:gd name="connsiteX14" fmla="*/ 99356 w 485507"/>
                  <a:gd name="connsiteY14" fmla="*/ 182495 h 606698"/>
                  <a:gd name="connsiteX15" fmla="*/ 146317 w 485507"/>
                  <a:gd name="connsiteY15" fmla="*/ 135604 h 606698"/>
                  <a:gd name="connsiteX16" fmla="*/ 264093 w 485507"/>
                  <a:gd name="connsiteY16" fmla="*/ 80498 h 606698"/>
                  <a:gd name="connsiteX17" fmla="*/ 249584 w 485507"/>
                  <a:gd name="connsiteY17" fmla="*/ 145372 h 606698"/>
                  <a:gd name="connsiteX18" fmla="*/ 293377 w 485507"/>
                  <a:gd name="connsiteY18" fmla="*/ 97739 h 606698"/>
                  <a:gd name="connsiteX19" fmla="*/ 264093 w 485507"/>
                  <a:gd name="connsiteY19" fmla="*/ 80498 h 606698"/>
                  <a:gd name="connsiteX20" fmla="*/ 295870 w 485507"/>
                  <a:gd name="connsiteY20" fmla="*/ 427 h 606698"/>
                  <a:gd name="connsiteX21" fmla="*/ 351234 w 485507"/>
                  <a:gd name="connsiteY21" fmla="*/ 42906 h 606698"/>
                  <a:gd name="connsiteX22" fmla="*/ 314740 w 485507"/>
                  <a:gd name="connsiteY22" fmla="*/ 96939 h 606698"/>
                  <a:gd name="connsiteX23" fmla="*/ 264805 w 485507"/>
                  <a:gd name="connsiteY23" fmla="*/ 157636 h 606698"/>
                  <a:gd name="connsiteX24" fmla="*/ 224751 w 485507"/>
                  <a:gd name="connsiteY24" fmla="*/ 210869 h 606698"/>
                  <a:gd name="connsiteX25" fmla="*/ 218253 w 485507"/>
                  <a:gd name="connsiteY25" fmla="*/ 235219 h 606698"/>
                  <a:gd name="connsiteX26" fmla="*/ 297205 w 485507"/>
                  <a:gd name="connsiteY26" fmla="*/ 205715 h 606698"/>
                  <a:gd name="connsiteX27" fmla="*/ 326222 w 485507"/>
                  <a:gd name="connsiteY27" fmla="*/ 149194 h 606698"/>
                  <a:gd name="connsiteX28" fmla="*/ 294890 w 485507"/>
                  <a:gd name="connsiteY28" fmla="*/ 182964 h 606698"/>
                  <a:gd name="connsiteX29" fmla="*/ 290796 w 485507"/>
                  <a:gd name="connsiteY29" fmla="*/ 164124 h 606698"/>
                  <a:gd name="connsiteX30" fmla="*/ 318478 w 485507"/>
                  <a:gd name="connsiteY30" fmla="*/ 121289 h 606698"/>
                  <a:gd name="connsiteX31" fmla="*/ 381497 w 485507"/>
                  <a:gd name="connsiteY31" fmla="*/ 107781 h 606698"/>
                  <a:gd name="connsiteX32" fmla="*/ 424400 w 485507"/>
                  <a:gd name="connsiteY32" fmla="*/ 135419 h 606698"/>
                  <a:gd name="connsiteX33" fmla="*/ 461517 w 485507"/>
                  <a:gd name="connsiteY33" fmla="*/ 307114 h 606698"/>
                  <a:gd name="connsiteX34" fmla="*/ 462496 w 485507"/>
                  <a:gd name="connsiteY34" fmla="*/ 341329 h 606698"/>
                  <a:gd name="connsiteX35" fmla="*/ 447543 w 485507"/>
                  <a:gd name="connsiteY35" fmla="*/ 435975 h 606698"/>
                  <a:gd name="connsiteX36" fmla="*/ 484482 w 485507"/>
                  <a:gd name="connsiteY36" fmla="*/ 570345 h 606698"/>
                  <a:gd name="connsiteX37" fmla="*/ 464365 w 485507"/>
                  <a:gd name="connsiteY37" fmla="*/ 605626 h 606698"/>
                  <a:gd name="connsiteX38" fmla="*/ 428940 w 485507"/>
                  <a:gd name="connsiteY38" fmla="*/ 585542 h 606698"/>
                  <a:gd name="connsiteX39" fmla="*/ 390487 w 485507"/>
                  <a:gd name="connsiteY39" fmla="*/ 445306 h 606698"/>
                  <a:gd name="connsiteX40" fmla="*/ 389775 w 485507"/>
                  <a:gd name="connsiteY40" fmla="*/ 433309 h 606698"/>
                  <a:gd name="connsiteX41" fmla="*/ 405797 w 485507"/>
                  <a:gd name="connsiteY41" fmla="*/ 328710 h 606698"/>
                  <a:gd name="connsiteX42" fmla="*/ 397163 w 485507"/>
                  <a:gd name="connsiteY42" fmla="*/ 330576 h 606698"/>
                  <a:gd name="connsiteX43" fmla="*/ 358177 w 485507"/>
                  <a:gd name="connsiteY43" fmla="*/ 436775 h 606698"/>
                  <a:gd name="connsiteX44" fmla="*/ 386838 w 485507"/>
                  <a:gd name="connsiteY44" fmla="*/ 571945 h 606698"/>
                  <a:gd name="connsiteX45" fmla="*/ 364674 w 485507"/>
                  <a:gd name="connsiteY45" fmla="*/ 606071 h 606698"/>
                  <a:gd name="connsiteX46" fmla="*/ 330583 w 485507"/>
                  <a:gd name="connsiteY46" fmla="*/ 583853 h 606698"/>
                  <a:gd name="connsiteX47" fmla="*/ 300142 w 485507"/>
                  <a:gd name="connsiteY47" fmla="*/ 440596 h 606698"/>
                  <a:gd name="connsiteX48" fmla="*/ 301299 w 485507"/>
                  <a:gd name="connsiteY48" fmla="*/ 424688 h 606698"/>
                  <a:gd name="connsiteX49" fmla="*/ 330672 w 485507"/>
                  <a:gd name="connsiteY49" fmla="*/ 344884 h 606698"/>
                  <a:gd name="connsiteX50" fmla="*/ 314117 w 485507"/>
                  <a:gd name="connsiteY50" fmla="*/ 272455 h 606698"/>
                  <a:gd name="connsiteX51" fmla="*/ 329960 w 485507"/>
                  <a:gd name="connsiteY51" fmla="*/ 266590 h 606698"/>
                  <a:gd name="connsiteX52" fmla="*/ 353993 w 485507"/>
                  <a:gd name="connsiteY52" fmla="*/ 245173 h 606698"/>
                  <a:gd name="connsiteX53" fmla="*/ 368947 w 485507"/>
                  <a:gd name="connsiteY53" fmla="*/ 171056 h 606698"/>
                  <a:gd name="connsiteX54" fmla="*/ 335657 w 485507"/>
                  <a:gd name="connsiteY54" fmla="*/ 235841 h 606698"/>
                  <a:gd name="connsiteX55" fmla="*/ 322751 w 485507"/>
                  <a:gd name="connsiteY55" fmla="*/ 247305 h 606698"/>
                  <a:gd name="connsiteX56" fmla="*/ 222792 w 485507"/>
                  <a:gd name="connsiteY56" fmla="*/ 284631 h 606698"/>
                  <a:gd name="connsiteX57" fmla="*/ 207038 w 485507"/>
                  <a:gd name="connsiteY57" fmla="*/ 284986 h 606698"/>
                  <a:gd name="connsiteX58" fmla="*/ 205168 w 485507"/>
                  <a:gd name="connsiteY58" fmla="*/ 287385 h 606698"/>
                  <a:gd name="connsiteX59" fmla="*/ 200629 w 485507"/>
                  <a:gd name="connsiteY59" fmla="*/ 304448 h 606698"/>
                  <a:gd name="connsiteX60" fmla="*/ 184874 w 485507"/>
                  <a:gd name="connsiteY60" fmla="*/ 304004 h 606698"/>
                  <a:gd name="connsiteX61" fmla="*/ 181136 w 485507"/>
                  <a:gd name="connsiteY61" fmla="*/ 305693 h 606698"/>
                  <a:gd name="connsiteX62" fmla="*/ 175172 w 485507"/>
                  <a:gd name="connsiteY62" fmla="*/ 342751 h 606698"/>
                  <a:gd name="connsiteX63" fmla="*/ 153632 w 485507"/>
                  <a:gd name="connsiteY63" fmla="*/ 334397 h 606698"/>
                  <a:gd name="connsiteX64" fmla="*/ 128709 w 485507"/>
                  <a:gd name="connsiteY64" fmla="*/ 285964 h 606698"/>
                  <a:gd name="connsiteX65" fmla="*/ 143484 w 485507"/>
                  <a:gd name="connsiteY65" fmla="*/ 353238 h 606698"/>
                  <a:gd name="connsiteX66" fmla="*/ 212111 w 485507"/>
                  <a:gd name="connsiteY66" fmla="*/ 379809 h 606698"/>
                  <a:gd name="connsiteX67" fmla="*/ 224216 w 485507"/>
                  <a:gd name="connsiteY67" fmla="*/ 407270 h 606698"/>
                  <a:gd name="connsiteX68" fmla="*/ 218253 w 485507"/>
                  <a:gd name="connsiteY68" fmla="*/ 415713 h 606698"/>
                  <a:gd name="connsiteX69" fmla="*/ 233830 w 485507"/>
                  <a:gd name="connsiteY69" fmla="*/ 425044 h 606698"/>
                  <a:gd name="connsiteX70" fmla="*/ 235877 w 485507"/>
                  <a:gd name="connsiteY70" fmla="*/ 428154 h 606698"/>
                  <a:gd name="connsiteX71" fmla="*/ 238992 w 485507"/>
                  <a:gd name="connsiteY71" fmla="*/ 444862 h 606698"/>
                  <a:gd name="connsiteX72" fmla="*/ 216473 w 485507"/>
                  <a:gd name="connsiteY72" fmla="*/ 585186 h 606698"/>
                  <a:gd name="connsiteX73" fmla="*/ 187188 w 485507"/>
                  <a:gd name="connsiteY73" fmla="*/ 606337 h 606698"/>
                  <a:gd name="connsiteX74" fmla="*/ 166004 w 485507"/>
                  <a:gd name="connsiteY74" fmla="*/ 577099 h 606698"/>
                  <a:gd name="connsiteX75" fmla="*/ 184162 w 485507"/>
                  <a:gd name="connsiteY75" fmla="*/ 464057 h 606698"/>
                  <a:gd name="connsiteX76" fmla="*/ 160841 w 485507"/>
                  <a:gd name="connsiteY76" fmla="*/ 462280 h 606698"/>
                  <a:gd name="connsiteX77" fmla="*/ 160752 w 485507"/>
                  <a:gd name="connsiteY77" fmla="*/ 586519 h 606698"/>
                  <a:gd name="connsiteX78" fmla="*/ 140547 w 485507"/>
                  <a:gd name="connsiteY78" fmla="*/ 606693 h 606698"/>
                  <a:gd name="connsiteX79" fmla="*/ 120342 w 485507"/>
                  <a:gd name="connsiteY79" fmla="*/ 586519 h 606698"/>
                  <a:gd name="connsiteX80" fmla="*/ 120342 w 485507"/>
                  <a:gd name="connsiteY80" fmla="*/ 553371 h 606698"/>
                  <a:gd name="connsiteX81" fmla="*/ 40410 w 485507"/>
                  <a:gd name="connsiteY81" fmla="*/ 553371 h 606698"/>
                  <a:gd name="connsiteX82" fmla="*/ 40410 w 485507"/>
                  <a:gd name="connsiteY82" fmla="*/ 586519 h 606698"/>
                  <a:gd name="connsiteX83" fmla="*/ 20205 w 485507"/>
                  <a:gd name="connsiteY83" fmla="*/ 606693 h 606698"/>
                  <a:gd name="connsiteX84" fmla="*/ 0 w 485507"/>
                  <a:gd name="connsiteY84" fmla="*/ 586519 h 606698"/>
                  <a:gd name="connsiteX85" fmla="*/ 0 w 485507"/>
                  <a:gd name="connsiteY85" fmla="*/ 467968 h 606698"/>
                  <a:gd name="connsiteX86" fmla="*/ 20205 w 485507"/>
                  <a:gd name="connsiteY86" fmla="*/ 447794 h 606698"/>
                  <a:gd name="connsiteX87" fmla="*/ 49489 w 485507"/>
                  <a:gd name="connsiteY87" fmla="*/ 447794 h 606698"/>
                  <a:gd name="connsiteX88" fmla="*/ 42012 w 485507"/>
                  <a:gd name="connsiteY88" fmla="*/ 426910 h 606698"/>
                  <a:gd name="connsiteX89" fmla="*/ 65066 w 485507"/>
                  <a:gd name="connsiteY89" fmla="*/ 272455 h 606698"/>
                  <a:gd name="connsiteX90" fmla="*/ 101383 w 485507"/>
                  <a:gd name="connsiteY90" fmla="*/ 246239 h 606698"/>
                  <a:gd name="connsiteX91" fmla="*/ 157281 w 485507"/>
                  <a:gd name="connsiteY91" fmla="*/ 255304 h 606698"/>
                  <a:gd name="connsiteX92" fmla="*/ 169030 w 485507"/>
                  <a:gd name="connsiteY92" fmla="*/ 259836 h 606698"/>
                  <a:gd name="connsiteX93" fmla="*/ 177664 w 485507"/>
                  <a:gd name="connsiteY93" fmla="*/ 245617 h 606698"/>
                  <a:gd name="connsiteX94" fmla="*/ 192529 w 485507"/>
                  <a:gd name="connsiteY94" fmla="*/ 252460 h 606698"/>
                  <a:gd name="connsiteX95" fmla="*/ 197870 w 485507"/>
                  <a:gd name="connsiteY95" fmla="*/ 244906 h 606698"/>
                  <a:gd name="connsiteX96" fmla="*/ 202320 w 485507"/>
                  <a:gd name="connsiteY96" fmla="*/ 219223 h 606698"/>
                  <a:gd name="connsiteX97" fmla="*/ 228311 w 485507"/>
                  <a:gd name="connsiteY97" fmla="*/ 165724 h 606698"/>
                  <a:gd name="connsiteX98" fmla="*/ 253412 w 485507"/>
                  <a:gd name="connsiteY98" fmla="*/ 56237 h 606698"/>
                  <a:gd name="connsiteX99" fmla="*/ 253323 w 485507"/>
                  <a:gd name="connsiteY99" fmla="*/ 55615 h 606698"/>
                  <a:gd name="connsiteX100" fmla="*/ 295870 w 485507"/>
                  <a:gd name="connsiteY100" fmla="*/ 427 h 606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485507" h="606698">
                    <a:moveTo>
                      <a:pt x="40410" y="488141"/>
                    </a:moveTo>
                    <a:lnTo>
                      <a:pt x="40410" y="526444"/>
                    </a:lnTo>
                    <a:lnTo>
                      <a:pt x="120342" y="526444"/>
                    </a:lnTo>
                    <a:lnTo>
                      <a:pt x="120342" y="488141"/>
                    </a:lnTo>
                    <a:close/>
                    <a:moveTo>
                      <a:pt x="87141" y="295117"/>
                    </a:moveTo>
                    <a:lnTo>
                      <a:pt x="83669" y="378032"/>
                    </a:lnTo>
                    <a:cubicBezTo>
                      <a:pt x="83669" y="378299"/>
                      <a:pt x="83580" y="378565"/>
                      <a:pt x="83580" y="378921"/>
                    </a:cubicBezTo>
                    <a:cubicBezTo>
                      <a:pt x="83491" y="392873"/>
                      <a:pt x="94083" y="404604"/>
                      <a:pt x="108058" y="405937"/>
                    </a:cubicBezTo>
                    <a:lnTo>
                      <a:pt x="179088" y="412602"/>
                    </a:lnTo>
                    <a:lnTo>
                      <a:pt x="117493" y="388696"/>
                    </a:lnTo>
                    <a:cubicBezTo>
                      <a:pt x="110818" y="386119"/>
                      <a:pt x="105922" y="380432"/>
                      <a:pt x="104409" y="373500"/>
                    </a:cubicBezTo>
                    <a:close/>
                    <a:moveTo>
                      <a:pt x="146317" y="135604"/>
                    </a:moveTo>
                    <a:cubicBezTo>
                      <a:pt x="172253" y="135604"/>
                      <a:pt x="193278" y="156598"/>
                      <a:pt x="193278" y="182495"/>
                    </a:cubicBezTo>
                    <a:cubicBezTo>
                      <a:pt x="193278" y="208392"/>
                      <a:pt x="172253" y="229386"/>
                      <a:pt x="146317" y="229386"/>
                    </a:cubicBezTo>
                    <a:cubicBezTo>
                      <a:pt x="120381" y="229386"/>
                      <a:pt x="99356" y="208392"/>
                      <a:pt x="99356" y="182495"/>
                    </a:cubicBezTo>
                    <a:cubicBezTo>
                      <a:pt x="99356" y="156598"/>
                      <a:pt x="120381" y="135604"/>
                      <a:pt x="146317" y="135604"/>
                    </a:cubicBezTo>
                    <a:close/>
                    <a:moveTo>
                      <a:pt x="264093" y="80498"/>
                    </a:moveTo>
                    <a:cubicBezTo>
                      <a:pt x="259108" y="94984"/>
                      <a:pt x="253501" y="116223"/>
                      <a:pt x="249584" y="145372"/>
                    </a:cubicBezTo>
                    <a:cubicBezTo>
                      <a:pt x="256705" y="140040"/>
                      <a:pt x="277979" y="128132"/>
                      <a:pt x="293377" y="97739"/>
                    </a:cubicBezTo>
                    <a:cubicBezTo>
                      <a:pt x="281806" y="95606"/>
                      <a:pt x="271392" y="89385"/>
                      <a:pt x="264093" y="80498"/>
                    </a:cubicBezTo>
                    <a:close/>
                    <a:moveTo>
                      <a:pt x="295870" y="427"/>
                    </a:moveTo>
                    <a:cubicBezTo>
                      <a:pt x="322929" y="-3128"/>
                      <a:pt x="347673" y="15890"/>
                      <a:pt x="351234" y="42906"/>
                    </a:cubicBezTo>
                    <a:cubicBezTo>
                      <a:pt x="354438" y="67790"/>
                      <a:pt x="338505" y="90718"/>
                      <a:pt x="314740" y="96939"/>
                    </a:cubicBezTo>
                    <a:cubicBezTo>
                      <a:pt x="306195" y="117290"/>
                      <a:pt x="291152" y="140040"/>
                      <a:pt x="264805" y="157636"/>
                    </a:cubicBezTo>
                    <a:cubicBezTo>
                      <a:pt x="243532" y="171855"/>
                      <a:pt x="231515" y="192029"/>
                      <a:pt x="224751" y="210869"/>
                    </a:cubicBezTo>
                    <a:cubicBezTo>
                      <a:pt x="221635" y="219489"/>
                      <a:pt x="219588" y="227843"/>
                      <a:pt x="218253" y="235219"/>
                    </a:cubicBezTo>
                    <a:lnTo>
                      <a:pt x="297205" y="205715"/>
                    </a:lnTo>
                    <a:lnTo>
                      <a:pt x="326222" y="149194"/>
                    </a:lnTo>
                    <a:lnTo>
                      <a:pt x="294890" y="182964"/>
                    </a:lnTo>
                    <a:lnTo>
                      <a:pt x="290796" y="164124"/>
                    </a:lnTo>
                    <a:cubicBezTo>
                      <a:pt x="286612" y="144662"/>
                      <a:pt x="298985" y="125466"/>
                      <a:pt x="318478" y="121289"/>
                    </a:cubicBezTo>
                    <a:cubicBezTo>
                      <a:pt x="325065" y="119867"/>
                      <a:pt x="366454" y="110980"/>
                      <a:pt x="381497" y="107781"/>
                    </a:cubicBezTo>
                    <a:cubicBezTo>
                      <a:pt x="400990" y="103604"/>
                      <a:pt x="420217" y="115957"/>
                      <a:pt x="424400" y="135419"/>
                    </a:cubicBezTo>
                    <a:lnTo>
                      <a:pt x="461517" y="307114"/>
                    </a:lnTo>
                    <a:cubicBezTo>
                      <a:pt x="463920" y="318401"/>
                      <a:pt x="464276" y="329954"/>
                      <a:pt x="462496" y="341329"/>
                    </a:cubicBezTo>
                    <a:lnTo>
                      <a:pt x="447543" y="435975"/>
                    </a:lnTo>
                    <a:lnTo>
                      <a:pt x="484482" y="570345"/>
                    </a:lnTo>
                    <a:cubicBezTo>
                      <a:pt x="488665" y="585631"/>
                      <a:pt x="479675" y="601449"/>
                      <a:pt x="464365" y="605626"/>
                    </a:cubicBezTo>
                    <a:cubicBezTo>
                      <a:pt x="448967" y="609803"/>
                      <a:pt x="433123" y="600827"/>
                      <a:pt x="428940" y="585542"/>
                    </a:cubicBezTo>
                    <a:lnTo>
                      <a:pt x="390487" y="445306"/>
                    </a:lnTo>
                    <a:cubicBezTo>
                      <a:pt x="389419" y="441396"/>
                      <a:pt x="389152" y="437308"/>
                      <a:pt x="389775" y="433309"/>
                    </a:cubicBezTo>
                    <a:lnTo>
                      <a:pt x="405797" y="328710"/>
                    </a:lnTo>
                    <a:lnTo>
                      <a:pt x="397163" y="330576"/>
                    </a:lnTo>
                    <a:cubicBezTo>
                      <a:pt x="396807" y="331642"/>
                      <a:pt x="399388" y="324622"/>
                      <a:pt x="358177" y="436775"/>
                    </a:cubicBezTo>
                    <a:lnTo>
                      <a:pt x="386838" y="571945"/>
                    </a:lnTo>
                    <a:cubicBezTo>
                      <a:pt x="390131" y="587497"/>
                      <a:pt x="380251" y="602782"/>
                      <a:pt x="364674" y="606071"/>
                    </a:cubicBezTo>
                    <a:cubicBezTo>
                      <a:pt x="349098" y="609359"/>
                      <a:pt x="333877" y="599405"/>
                      <a:pt x="330583" y="583853"/>
                    </a:cubicBezTo>
                    <a:lnTo>
                      <a:pt x="300142" y="440596"/>
                    </a:lnTo>
                    <a:cubicBezTo>
                      <a:pt x="299074" y="435264"/>
                      <a:pt x="299430" y="429754"/>
                      <a:pt x="301299" y="424688"/>
                    </a:cubicBezTo>
                    <a:lnTo>
                      <a:pt x="330672" y="344884"/>
                    </a:lnTo>
                    <a:lnTo>
                      <a:pt x="314117" y="272455"/>
                    </a:lnTo>
                    <a:lnTo>
                      <a:pt x="329960" y="266590"/>
                    </a:lnTo>
                    <a:cubicBezTo>
                      <a:pt x="338060" y="263480"/>
                      <a:pt x="350878" y="260458"/>
                      <a:pt x="353993" y="245173"/>
                    </a:cubicBezTo>
                    <a:lnTo>
                      <a:pt x="368947" y="171056"/>
                    </a:lnTo>
                    <a:lnTo>
                      <a:pt x="335657" y="235841"/>
                    </a:lnTo>
                    <a:cubicBezTo>
                      <a:pt x="332987" y="241173"/>
                      <a:pt x="328358" y="245261"/>
                      <a:pt x="322751" y="247305"/>
                    </a:cubicBezTo>
                    <a:lnTo>
                      <a:pt x="222792" y="284631"/>
                    </a:lnTo>
                    <a:cubicBezTo>
                      <a:pt x="217719" y="286497"/>
                      <a:pt x="212200" y="286675"/>
                      <a:pt x="207038" y="284986"/>
                    </a:cubicBezTo>
                    <a:cubicBezTo>
                      <a:pt x="206414" y="285786"/>
                      <a:pt x="205880" y="286586"/>
                      <a:pt x="205168" y="287385"/>
                    </a:cubicBezTo>
                    <a:cubicBezTo>
                      <a:pt x="205346" y="294762"/>
                      <a:pt x="203744" y="300894"/>
                      <a:pt x="200629" y="304448"/>
                    </a:cubicBezTo>
                    <a:cubicBezTo>
                      <a:pt x="196267" y="309603"/>
                      <a:pt x="190126" y="308359"/>
                      <a:pt x="184874" y="304004"/>
                    </a:cubicBezTo>
                    <a:cubicBezTo>
                      <a:pt x="183717" y="304537"/>
                      <a:pt x="182471" y="305159"/>
                      <a:pt x="181136" y="305693"/>
                    </a:cubicBezTo>
                    <a:lnTo>
                      <a:pt x="175172" y="342751"/>
                    </a:lnTo>
                    <a:lnTo>
                      <a:pt x="153632" y="334397"/>
                    </a:lnTo>
                    <a:lnTo>
                      <a:pt x="128709" y="285964"/>
                    </a:lnTo>
                    <a:lnTo>
                      <a:pt x="143484" y="353238"/>
                    </a:lnTo>
                    <a:lnTo>
                      <a:pt x="212111" y="379809"/>
                    </a:lnTo>
                    <a:cubicBezTo>
                      <a:pt x="223059" y="384075"/>
                      <a:pt x="228489" y="396339"/>
                      <a:pt x="224216" y="407270"/>
                    </a:cubicBezTo>
                    <a:cubicBezTo>
                      <a:pt x="222881" y="410647"/>
                      <a:pt x="220834" y="413491"/>
                      <a:pt x="218253" y="415713"/>
                    </a:cubicBezTo>
                    <a:cubicBezTo>
                      <a:pt x="224394" y="416779"/>
                      <a:pt x="229913" y="420067"/>
                      <a:pt x="233830" y="425044"/>
                    </a:cubicBezTo>
                    <a:cubicBezTo>
                      <a:pt x="234631" y="426021"/>
                      <a:pt x="235254" y="427088"/>
                      <a:pt x="235877" y="428154"/>
                    </a:cubicBezTo>
                    <a:cubicBezTo>
                      <a:pt x="238814" y="433131"/>
                      <a:pt x="239971" y="439085"/>
                      <a:pt x="238992" y="444862"/>
                    </a:cubicBezTo>
                    <a:lnTo>
                      <a:pt x="216473" y="585186"/>
                    </a:lnTo>
                    <a:cubicBezTo>
                      <a:pt x="214247" y="599139"/>
                      <a:pt x="201163" y="608559"/>
                      <a:pt x="187188" y="606337"/>
                    </a:cubicBezTo>
                    <a:cubicBezTo>
                      <a:pt x="173303" y="604115"/>
                      <a:pt x="163779" y="591052"/>
                      <a:pt x="166004" y="577099"/>
                    </a:cubicBezTo>
                    <a:lnTo>
                      <a:pt x="184162" y="464057"/>
                    </a:lnTo>
                    <a:lnTo>
                      <a:pt x="160841" y="462280"/>
                    </a:lnTo>
                    <a:lnTo>
                      <a:pt x="160752" y="586519"/>
                    </a:lnTo>
                    <a:cubicBezTo>
                      <a:pt x="160752" y="597628"/>
                      <a:pt x="151673" y="606693"/>
                      <a:pt x="140547" y="606693"/>
                    </a:cubicBezTo>
                    <a:cubicBezTo>
                      <a:pt x="129421" y="606693"/>
                      <a:pt x="120342" y="597628"/>
                      <a:pt x="120342" y="586519"/>
                    </a:cubicBezTo>
                    <a:lnTo>
                      <a:pt x="120342" y="553371"/>
                    </a:lnTo>
                    <a:lnTo>
                      <a:pt x="40410" y="553371"/>
                    </a:lnTo>
                    <a:lnTo>
                      <a:pt x="40410" y="586519"/>
                    </a:lnTo>
                    <a:cubicBezTo>
                      <a:pt x="40410" y="597628"/>
                      <a:pt x="31331" y="606693"/>
                      <a:pt x="20205" y="606693"/>
                    </a:cubicBezTo>
                    <a:cubicBezTo>
                      <a:pt x="9079" y="606693"/>
                      <a:pt x="0" y="597628"/>
                      <a:pt x="0" y="586519"/>
                    </a:cubicBezTo>
                    <a:lnTo>
                      <a:pt x="0" y="467968"/>
                    </a:lnTo>
                    <a:cubicBezTo>
                      <a:pt x="0" y="456859"/>
                      <a:pt x="9079" y="447794"/>
                      <a:pt x="20205" y="447794"/>
                    </a:cubicBezTo>
                    <a:lnTo>
                      <a:pt x="49489" y="447794"/>
                    </a:lnTo>
                    <a:cubicBezTo>
                      <a:pt x="44149" y="442551"/>
                      <a:pt x="41122" y="435086"/>
                      <a:pt x="42012" y="426910"/>
                    </a:cubicBezTo>
                    <a:cubicBezTo>
                      <a:pt x="45217" y="398117"/>
                      <a:pt x="48777" y="375011"/>
                      <a:pt x="65066" y="272455"/>
                    </a:cubicBezTo>
                    <a:cubicBezTo>
                      <a:pt x="67736" y="255215"/>
                      <a:pt x="84114" y="243484"/>
                      <a:pt x="101383" y="246239"/>
                    </a:cubicBezTo>
                    <a:cubicBezTo>
                      <a:pt x="108236" y="247394"/>
                      <a:pt x="152830" y="254593"/>
                      <a:pt x="157281" y="255304"/>
                    </a:cubicBezTo>
                    <a:cubicBezTo>
                      <a:pt x="161553" y="256015"/>
                      <a:pt x="165559" y="257614"/>
                      <a:pt x="169030" y="259836"/>
                    </a:cubicBezTo>
                    <a:cubicBezTo>
                      <a:pt x="169742" y="253971"/>
                      <a:pt x="172146" y="247305"/>
                      <a:pt x="177664" y="245617"/>
                    </a:cubicBezTo>
                    <a:cubicBezTo>
                      <a:pt x="182382" y="244284"/>
                      <a:pt x="187722" y="247039"/>
                      <a:pt x="192529" y="252460"/>
                    </a:cubicBezTo>
                    <a:cubicBezTo>
                      <a:pt x="193775" y="249705"/>
                      <a:pt x="195555" y="247039"/>
                      <a:pt x="197870" y="244906"/>
                    </a:cubicBezTo>
                    <a:cubicBezTo>
                      <a:pt x="198582" y="237708"/>
                      <a:pt x="199917" y="228821"/>
                      <a:pt x="202320" y="219223"/>
                    </a:cubicBezTo>
                    <a:cubicBezTo>
                      <a:pt x="206682" y="202249"/>
                      <a:pt x="214425" y="182875"/>
                      <a:pt x="228311" y="165724"/>
                    </a:cubicBezTo>
                    <a:cubicBezTo>
                      <a:pt x="233652" y="106892"/>
                      <a:pt x="245846" y="72500"/>
                      <a:pt x="253412" y="56237"/>
                    </a:cubicBezTo>
                    <a:cubicBezTo>
                      <a:pt x="253412" y="56059"/>
                      <a:pt x="253323" y="55881"/>
                      <a:pt x="253323" y="55615"/>
                    </a:cubicBezTo>
                    <a:cubicBezTo>
                      <a:pt x="249762" y="28687"/>
                      <a:pt x="268810" y="3893"/>
                      <a:pt x="295870" y="427"/>
                    </a:cubicBezTo>
                    <a:close/>
                  </a:path>
                </a:pathLst>
              </a:custGeom>
              <a:solidFill>
                <a:srgbClr val="FFFFFF"/>
              </a:solidFill>
              <a:ln w="12700" cap="flat">
                <a:noFill/>
                <a:miter lim="400000"/>
              </a:ln>
              <a:effectLst/>
            </p:spPr>
            <p:txBody>
              <a:bodyPr wrap="square" lIns="34289" tIns="34289" rIns="34289" bIns="34289" numCol="1" anchor="t">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800">
                  <a:solidFill>
                    <a:schemeClr val="accent2">
                      <a:lumMod val="85000"/>
                      <a:lumOff val="15000"/>
                    </a:schemeClr>
                  </a:solidFill>
                  <a:cs typeface="+mn-ea"/>
                  <a:sym typeface="+mn-lt"/>
                </a:endParaRPr>
              </a:p>
            </p:txBody>
          </p:sp>
          <p:sp>
            <p:nvSpPr>
              <p:cNvPr id="74" name="Freeform 115">
                <a:extLst>
                  <a:ext uri="{FF2B5EF4-FFF2-40B4-BE49-F238E27FC236}">
                    <a16:creationId xmlns:a16="http://schemas.microsoft.com/office/drawing/2014/main" id="{876294E4-E22C-44DB-A480-7ED565202825}"/>
                  </a:ext>
                </a:extLst>
              </p:cNvPr>
              <p:cNvSpPr/>
              <p:nvPr/>
            </p:nvSpPr>
            <p:spPr>
              <a:xfrm>
                <a:off x="250797" y="116478"/>
                <a:ext cx="19792" cy="79161"/>
              </a:xfrm>
              <a:custGeom>
                <a:avLst/>
                <a:gdLst/>
                <a:ahLst/>
                <a:cxnLst>
                  <a:cxn ang="0">
                    <a:pos x="wd2" y="hd2"/>
                  </a:cxn>
                  <a:cxn ang="5400000">
                    <a:pos x="wd2" y="hd2"/>
                  </a:cxn>
                  <a:cxn ang="10800000">
                    <a:pos x="wd2" y="hd2"/>
                  </a:cxn>
                  <a:cxn ang="16200000">
                    <a:pos x="wd2" y="hd2"/>
                  </a:cxn>
                </a:cxnLst>
                <a:rect l="0" t="0" r="r" b="b"/>
                <a:pathLst>
                  <a:path w="21600" h="21600" extrusionOk="0">
                    <a:moveTo>
                      <a:pt x="7200" y="21600"/>
                    </a:moveTo>
                    <a:cubicBezTo>
                      <a:pt x="14400" y="21600"/>
                      <a:pt x="21600" y="19800"/>
                      <a:pt x="21600" y="18000"/>
                    </a:cubicBezTo>
                    <a:cubicBezTo>
                      <a:pt x="21600" y="3600"/>
                      <a:pt x="21600" y="3600"/>
                      <a:pt x="21600" y="3600"/>
                    </a:cubicBezTo>
                    <a:cubicBezTo>
                      <a:pt x="21600" y="1800"/>
                      <a:pt x="14400" y="0"/>
                      <a:pt x="7200" y="0"/>
                    </a:cubicBezTo>
                    <a:cubicBezTo>
                      <a:pt x="0" y="0"/>
                      <a:pt x="0" y="1800"/>
                      <a:pt x="0" y="3600"/>
                    </a:cubicBezTo>
                    <a:cubicBezTo>
                      <a:pt x="0" y="18000"/>
                      <a:pt x="0" y="18000"/>
                      <a:pt x="0" y="18000"/>
                    </a:cubicBezTo>
                    <a:cubicBezTo>
                      <a:pt x="0" y="19800"/>
                      <a:pt x="0" y="21600"/>
                      <a:pt x="7200" y="21600"/>
                    </a:cubicBezTo>
                    <a:close/>
                  </a:path>
                </a:pathLst>
              </a:custGeom>
              <a:solidFill>
                <a:srgbClr val="FFFFFF"/>
              </a:solidFill>
              <a:ln w="12700" cap="flat">
                <a:noFill/>
                <a:miter lim="400000"/>
              </a:ln>
              <a:effectLst/>
            </p:spPr>
            <p:txBody>
              <a:bodyPr wrap="square" lIns="34289" tIns="34289" rIns="34289" bIns="34289" numCol="1" anchor="t">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800">
                  <a:solidFill>
                    <a:schemeClr val="accent2">
                      <a:lumMod val="85000"/>
                      <a:lumOff val="15000"/>
                    </a:schemeClr>
                  </a:solidFill>
                  <a:cs typeface="+mn-ea"/>
                  <a:sym typeface="+mn-lt"/>
                </a:endParaRPr>
              </a:p>
            </p:txBody>
          </p:sp>
          <p:sp>
            <p:nvSpPr>
              <p:cNvPr id="75" name="Freeform 116">
                <a:extLst>
                  <a:ext uri="{FF2B5EF4-FFF2-40B4-BE49-F238E27FC236}">
                    <a16:creationId xmlns:a16="http://schemas.microsoft.com/office/drawing/2014/main" id="{3815FFE5-4BB3-476C-BB58-1A209CB9F316}"/>
                  </a:ext>
                </a:extLst>
              </p:cNvPr>
              <p:cNvSpPr/>
              <p:nvPr/>
            </p:nvSpPr>
            <p:spPr>
              <a:xfrm>
                <a:off x="75514" y="283278"/>
                <a:ext cx="79161" cy="19792"/>
              </a:xfrm>
              <a:custGeom>
                <a:avLst/>
                <a:gdLst/>
                <a:ahLst/>
                <a:cxnLst>
                  <a:cxn ang="0">
                    <a:pos x="wd2" y="hd2"/>
                  </a:cxn>
                  <a:cxn ang="5400000">
                    <a:pos x="wd2" y="hd2"/>
                  </a:cxn>
                  <a:cxn ang="10800000">
                    <a:pos x="wd2" y="hd2"/>
                  </a:cxn>
                  <a:cxn ang="16200000">
                    <a:pos x="wd2" y="hd2"/>
                  </a:cxn>
                </a:cxnLst>
                <a:rect l="0" t="0" r="r" b="b"/>
                <a:pathLst>
                  <a:path w="21600" h="21600" extrusionOk="0">
                    <a:moveTo>
                      <a:pt x="18000" y="0"/>
                    </a:moveTo>
                    <a:cubicBezTo>
                      <a:pt x="3600" y="0"/>
                      <a:pt x="3600" y="0"/>
                      <a:pt x="3600" y="0"/>
                    </a:cubicBezTo>
                    <a:cubicBezTo>
                      <a:pt x="1800" y="0"/>
                      <a:pt x="0" y="7200"/>
                      <a:pt x="0" y="14400"/>
                    </a:cubicBezTo>
                    <a:cubicBezTo>
                      <a:pt x="0" y="21600"/>
                      <a:pt x="1800" y="21600"/>
                      <a:pt x="3600" y="21600"/>
                    </a:cubicBezTo>
                    <a:cubicBezTo>
                      <a:pt x="18000" y="21600"/>
                      <a:pt x="18000" y="21600"/>
                      <a:pt x="18000" y="21600"/>
                    </a:cubicBezTo>
                    <a:cubicBezTo>
                      <a:pt x="19800" y="21600"/>
                      <a:pt x="21600" y="21600"/>
                      <a:pt x="21600" y="14400"/>
                    </a:cubicBezTo>
                    <a:cubicBezTo>
                      <a:pt x="21600" y="7200"/>
                      <a:pt x="19800" y="0"/>
                      <a:pt x="18000" y="0"/>
                    </a:cubicBezTo>
                    <a:close/>
                  </a:path>
                </a:pathLst>
              </a:custGeom>
              <a:solidFill>
                <a:srgbClr val="FFFFFF"/>
              </a:solidFill>
              <a:ln w="12700" cap="flat">
                <a:noFill/>
                <a:miter lim="400000"/>
              </a:ln>
              <a:effectLst/>
            </p:spPr>
            <p:txBody>
              <a:bodyPr wrap="square" lIns="34289" tIns="34289" rIns="34289" bIns="34289" numCol="1" anchor="t">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800">
                  <a:solidFill>
                    <a:schemeClr val="accent2">
                      <a:lumMod val="85000"/>
                      <a:lumOff val="15000"/>
                    </a:schemeClr>
                  </a:solidFill>
                  <a:cs typeface="+mn-ea"/>
                  <a:sym typeface="+mn-lt"/>
                </a:endParaRPr>
              </a:p>
            </p:txBody>
          </p:sp>
          <p:sp>
            <p:nvSpPr>
              <p:cNvPr id="76" name="Freeform 117">
                <a:extLst>
                  <a:ext uri="{FF2B5EF4-FFF2-40B4-BE49-F238E27FC236}">
                    <a16:creationId xmlns:a16="http://schemas.microsoft.com/office/drawing/2014/main" id="{2ABBE1D8-348B-420D-8DC2-4DA17F414ECB}"/>
                  </a:ext>
                </a:extLst>
              </p:cNvPr>
              <p:cNvSpPr/>
              <p:nvPr/>
            </p:nvSpPr>
            <p:spPr>
              <a:xfrm>
                <a:off x="355402" y="283278"/>
                <a:ext cx="81988" cy="19792"/>
              </a:xfrm>
              <a:custGeom>
                <a:avLst/>
                <a:gdLst/>
                <a:ahLst/>
                <a:cxnLst>
                  <a:cxn ang="0">
                    <a:pos x="wd2" y="hd2"/>
                  </a:cxn>
                  <a:cxn ang="5400000">
                    <a:pos x="wd2" y="hd2"/>
                  </a:cxn>
                  <a:cxn ang="10800000">
                    <a:pos x="wd2" y="hd2"/>
                  </a:cxn>
                  <a:cxn ang="16200000">
                    <a:pos x="wd2" y="hd2"/>
                  </a:cxn>
                </a:cxnLst>
                <a:rect l="0" t="0" r="r" b="b"/>
                <a:pathLst>
                  <a:path w="21600" h="21600" extrusionOk="0">
                    <a:moveTo>
                      <a:pt x="18000" y="0"/>
                    </a:moveTo>
                    <a:cubicBezTo>
                      <a:pt x="3600" y="0"/>
                      <a:pt x="3600" y="0"/>
                      <a:pt x="3600" y="0"/>
                    </a:cubicBezTo>
                    <a:cubicBezTo>
                      <a:pt x="1800" y="0"/>
                      <a:pt x="0" y="7200"/>
                      <a:pt x="0" y="14400"/>
                    </a:cubicBezTo>
                    <a:cubicBezTo>
                      <a:pt x="0" y="21600"/>
                      <a:pt x="1800" y="21600"/>
                      <a:pt x="3600" y="21600"/>
                    </a:cubicBezTo>
                    <a:cubicBezTo>
                      <a:pt x="18000" y="21600"/>
                      <a:pt x="18000" y="21600"/>
                      <a:pt x="18000" y="21600"/>
                    </a:cubicBezTo>
                    <a:cubicBezTo>
                      <a:pt x="19800" y="21600"/>
                      <a:pt x="21600" y="21600"/>
                      <a:pt x="21600" y="14400"/>
                    </a:cubicBezTo>
                    <a:cubicBezTo>
                      <a:pt x="21600" y="7200"/>
                      <a:pt x="19800" y="0"/>
                      <a:pt x="18000" y="0"/>
                    </a:cubicBezTo>
                    <a:close/>
                  </a:path>
                </a:pathLst>
              </a:custGeom>
              <a:solidFill>
                <a:srgbClr val="FFFFFF"/>
              </a:solidFill>
              <a:ln w="12700" cap="flat">
                <a:noFill/>
                <a:miter lim="400000"/>
              </a:ln>
              <a:effectLst/>
            </p:spPr>
            <p:txBody>
              <a:bodyPr wrap="square" lIns="34289" tIns="34289" rIns="34289" bIns="34289" numCol="1" anchor="t">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800">
                  <a:solidFill>
                    <a:schemeClr val="accent2">
                      <a:lumMod val="85000"/>
                      <a:lumOff val="15000"/>
                    </a:schemeClr>
                  </a:solidFill>
                  <a:cs typeface="+mn-ea"/>
                  <a:sym typeface="+mn-lt"/>
                </a:endParaRPr>
              </a:p>
            </p:txBody>
          </p:sp>
          <p:sp>
            <p:nvSpPr>
              <p:cNvPr id="77" name="Freeform 118">
                <a:extLst>
                  <a:ext uri="{FF2B5EF4-FFF2-40B4-BE49-F238E27FC236}">
                    <a16:creationId xmlns:a16="http://schemas.microsoft.com/office/drawing/2014/main" id="{A506918B-6994-49CA-B474-BEB29046214C}"/>
                  </a:ext>
                </a:extLst>
              </p:cNvPr>
              <p:cNvSpPr/>
              <p:nvPr/>
            </p:nvSpPr>
            <p:spPr>
              <a:xfrm>
                <a:off x="250797" y="396363"/>
                <a:ext cx="19792" cy="81989"/>
              </a:xfrm>
              <a:custGeom>
                <a:avLst/>
                <a:gdLst/>
                <a:ahLst/>
                <a:cxnLst>
                  <a:cxn ang="0">
                    <a:pos x="wd2" y="hd2"/>
                  </a:cxn>
                  <a:cxn ang="5400000">
                    <a:pos x="wd2" y="hd2"/>
                  </a:cxn>
                  <a:cxn ang="10800000">
                    <a:pos x="wd2" y="hd2"/>
                  </a:cxn>
                  <a:cxn ang="16200000">
                    <a:pos x="wd2" y="hd2"/>
                  </a:cxn>
                </a:cxnLst>
                <a:rect l="0" t="0" r="r" b="b"/>
                <a:pathLst>
                  <a:path w="21600" h="21600" extrusionOk="0">
                    <a:moveTo>
                      <a:pt x="7200" y="0"/>
                    </a:moveTo>
                    <a:cubicBezTo>
                      <a:pt x="0" y="0"/>
                      <a:pt x="0" y="1800"/>
                      <a:pt x="0" y="1800"/>
                    </a:cubicBezTo>
                    <a:cubicBezTo>
                      <a:pt x="0" y="18000"/>
                      <a:pt x="0" y="18000"/>
                      <a:pt x="0" y="18000"/>
                    </a:cubicBezTo>
                    <a:cubicBezTo>
                      <a:pt x="0" y="19800"/>
                      <a:pt x="0" y="21600"/>
                      <a:pt x="7200" y="21600"/>
                    </a:cubicBezTo>
                    <a:cubicBezTo>
                      <a:pt x="14400" y="21600"/>
                      <a:pt x="21600" y="19800"/>
                      <a:pt x="21600" y="18000"/>
                    </a:cubicBezTo>
                    <a:cubicBezTo>
                      <a:pt x="21600" y="1800"/>
                      <a:pt x="21600" y="1800"/>
                      <a:pt x="21600" y="1800"/>
                    </a:cubicBezTo>
                    <a:cubicBezTo>
                      <a:pt x="21600" y="1800"/>
                      <a:pt x="14400" y="0"/>
                      <a:pt x="7200" y="0"/>
                    </a:cubicBezTo>
                    <a:close/>
                  </a:path>
                </a:pathLst>
              </a:custGeom>
              <a:solidFill>
                <a:srgbClr val="FFFFFF"/>
              </a:solidFill>
              <a:ln w="12700" cap="flat">
                <a:noFill/>
                <a:miter lim="400000"/>
              </a:ln>
              <a:effectLst/>
            </p:spPr>
            <p:txBody>
              <a:bodyPr wrap="square" lIns="34289" tIns="34289" rIns="34289" bIns="34289" numCol="1" anchor="t">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800">
                  <a:solidFill>
                    <a:schemeClr val="accent2">
                      <a:lumMod val="85000"/>
                      <a:lumOff val="15000"/>
                    </a:schemeClr>
                  </a:solidFill>
                  <a:cs typeface="+mn-ea"/>
                  <a:sym typeface="+mn-lt"/>
                </a:endParaRPr>
              </a:p>
            </p:txBody>
          </p:sp>
          <p:sp>
            <p:nvSpPr>
              <p:cNvPr id="78" name="Freeform 119">
                <a:extLst>
                  <a:ext uri="{FF2B5EF4-FFF2-40B4-BE49-F238E27FC236}">
                    <a16:creationId xmlns:a16="http://schemas.microsoft.com/office/drawing/2014/main" id="{4304051A-5450-4034-80F9-CC0E8A992D32}"/>
                  </a:ext>
                </a:extLst>
              </p:cNvPr>
              <p:cNvSpPr/>
              <p:nvPr/>
            </p:nvSpPr>
            <p:spPr>
              <a:xfrm>
                <a:off x="149020" y="170193"/>
                <a:ext cx="229000" cy="152666"/>
              </a:xfrm>
              <a:custGeom>
                <a:avLst/>
                <a:gdLst/>
                <a:ahLst/>
                <a:cxnLst>
                  <a:cxn ang="0">
                    <a:pos x="wd2" y="hd2"/>
                  </a:cxn>
                  <a:cxn ang="5400000">
                    <a:pos x="wd2" y="hd2"/>
                  </a:cxn>
                  <a:cxn ang="10800000">
                    <a:pos x="wd2" y="hd2"/>
                  </a:cxn>
                  <a:cxn ang="16200000">
                    <a:pos x="wd2" y="hd2"/>
                  </a:cxn>
                </a:cxnLst>
                <a:rect l="0" t="0" r="r" b="b"/>
                <a:pathLst>
                  <a:path w="21600" h="21600" extrusionOk="0">
                    <a:moveTo>
                      <a:pt x="11435" y="16904"/>
                    </a:moveTo>
                    <a:cubicBezTo>
                      <a:pt x="20965" y="2817"/>
                      <a:pt x="20965" y="2817"/>
                      <a:pt x="20965" y="2817"/>
                    </a:cubicBezTo>
                    <a:cubicBezTo>
                      <a:pt x="20965" y="2817"/>
                      <a:pt x="21600" y="1878"/>
                      <a:pt x="21600" y="1878"/>
                    </a:cubicBezTo>
                    <a:cubicBezTo>
                      <a:pt x="21600" y="1878"/>
                      <a:pt x="20965" y="939"/>
                      <a:pt x="20965" y="939"/>
                    </a:cubicBezTo>
                    <a:cubicBezTo>
                      <a:pt x="20965" y="939"/>
                      <a:pt x="20329" y="0"/>
                      <a:pt x="20329" y="0"/>
                    </a:cubicBezTo>
                    <a:cubicBezTo>
                      <a:pt x="20329" y="0"/>
                      <a:pt x="19694" y="939"/>
                      <a:pt x="19694" y="939"/>
                    </a:cubicBezTo>
                    <a:cubicBezTo>
                      <a:pt x="12706" y="11270"/>
                      <a:pt x="12706" y="11270"/>
                      <a:pt x="12706" y="11270"/>
                    </a:cubicBezTo>
                    <a:cubicBezTo>
                      <a:pt x="10165" y="15026"/>
                      <a:pt x="10165" y="15026"/>
                      <a:pt x="10165" y="15026"/>
                    </a:cubicBezTo>
                    <a:cubicBezTo>
                      <a:pt x="10165" y="15026"/>
                      <a:pt x="10165" y="15026"/>
                      <a:pt x="10165" y="15026"/>
                    </a:cubicBezTo>
                    <a:cubicBezTo>
                      <a:pt x="10165" y="15026"/>
                      <a:pt x="10165" y="15026"/>
                      <a:pt x="10165" y="15026"/>
                    </a:cubicBezTo>
                    <a:cubicBezTo>
                      <a:pt x="9529" y="14087"/>
                      <a:pt x="9529" y="14087"/>
                      <a:pt x="9529" y="14087"/>
                    </a:cubicBezTo>
                    <a:cubicBezTo>
                      <a:pt x="9529" y="14087"/>
                      <a:pt x="9529" y="14087"/>
                      <a:pt x="9529" y="14087"/>
                    </a:cubicBezTo>
                    <a:cubicBezTo>
                      <a:pt x="9529" y="14087"/>
                      <a:pt x="9529" y="14087"/>
                      <a:pt x="9529" y="14087"/>
                    </a:cubicBezTo>
                    <a:cubicBezTo>
                      <a:pt x="2541" y="6574"/>
                      <a:pt x="2541" y="6574"/>
                      <a:pt x="2541" y="6574"/>
                    </a:cubicBezTo>
                    <a:cubicBezTo>
                      <a:pt x="1906" y="5635"/>
                      <a:pt x="1906" y="5635"/>
                      <a:pt x="1271" y="5635"/>
                    </a:cubicBezTo>
                    <a:cubicBezTo>
                      <a:pt x="1271" y="5635"/>
                      <a:pt x="635" y="6574"/>
                      <a:pt x="635" y="6574"/>
                    </a:cubicBezTo>
                    <a:cubicBezTo>
                      <a:pt x="0" y="7513"/>
                      <a:pt x="0" y="7513"/>
                      <a:pt x="0" y="8452"/>
                    </a:cubicBezTo>
                    <a:cubicBezTo>
                      <a:pt x="0" y="8452"/>
                      <a:pt x="635" y="9391"/>
                      <a:pt x="635" y="9391"/>
                    </a:cubicBezTo>
                    <a:cubicBezTo>
                      <a:pt x="8259" y="17843"/>
                      <a:pt x="8259" y="17843"/>
                      <a:pt x="8259" y="17843"/>
                    </a:cubicBezTo>
                    <a:cubicBezTo>
                      <a:pt x="7624" y="18783"/>
                      <a:pt x="7624" y="18783"/>
                      <a:pt x="7624" y="18783"/>
                    </a:cubicBezTo>
                    <a:cubicBezTo>
                      <a:pt x="6988" y="19722"/>
                      <a:pt x="6988" y="19722"/>
                      <a:pt x="6988" y="19722"/>
                    </a:cubicBezTo>
                    <a:cubicBezTo>
                      <a:pt x="6988" y="20661"/>
                      <a:pt x="6988" y="20661"/>
                      <a:pt x="7624" y="21600"/>
                    </a:cubicBezTo>
                    <a:cubicBezTo>
                      <a:pt x="7624" y="21600"/>
                      <a:pt x="7624" y="21600"/>
                      <a:pt x="8259" y="21600"/>
                    </a:cubicBezTo>
                    <a:cubicBezTo>
                      <a:pt x="10165" y="19722"/>
                      <a:pt x="10165" y="19722"/>
                      <a:pt x="10165" y="19722"/>
                    </a:cubicBezTo>
                    <a:cubicBezTo>
                      <a:pt x="10800" y="20661"/>
                      <a:pt x="10800" y="20661"/>
                      <a:pt x="10800" y="20661"/>
                    </a:cubicBezTo>
                    <a:cubicBezTo>
                      <a:pt x="11435" y="21600"/>
                      <a:pt x="11435" y="21600"/>
                      <a:pt x="11435" y="21600"/>
                    </a:cubicBezTo>
                    <a:cubicBezTo>
                      <a:pt x="11435" y="21600"/>
                      <a:pt x="12071" y="21600"/>
                      <a:pt x="12706" y="21600"/>
                    </a:cubicBezTo>
                    <a:cubicBezTo>
                      <a:pt x="13341" y="21600"/>
                      <a:pt x="13976" y="20661"/>
                      <a:pt x="13341" y="19722"/>
                    </a:cubicBezTo>
                    <a:cubicBezTo>
                      <a:pt x="13341" y="18783"/>
                      <a:pt x="13341" y="18783"/>
                      <a:pt x="13341" y="17843"/>
                    </a:cubicBezTo>
                    <a:lnTo>
                      <a:pt x="11435" y="16904"/>
                    </a:lnTo>
                    <a:close/>
                  </a:path>
                </a:pathLst>
              </a:custGeom>
              <a:solidFill>
                <a:srgbClr val="FFFFFF"/>
              </a:solidFill>
              <a:ln w="12700" cap="flat">
                <a:noFill/>
                <a:miter lim="400000"/>
              </a:ln>
              <a:effectLst/>
            </p:spPr>
            <p:txBody>
              <a:bodyPr wrap="square" lIns="34289" tIns="34289" rIns="34289" bIns="34289" numCol="1" anchor="t">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sz="24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pPr>
                <a:endParaRPr sz="1800">
                  <a:solidFill>
                    <a:schemeClr val="accent2">
                      <a:lumMod val="85000"/>
                      <a:lumOff val="15000"/>
                    </a:schemeClr>
                  </a:solidFill>
                  <a:cs typeface="+mn-ea"/>
                  <a:sym typeface="+mn-lt"/>
                </a:endParaRPr>
              </a:p>
            </p:txBody>
          </p:sp>
        </p:grpSp>
      </p:grpSp>
      <p:grpSp>
        <p:nvGrpSpPr>
          <p:cNvPr id="93" name="Group 56">
            <a:extLst>
              <a:ext uri="{FF2B5EF4-FFF2-40B4-BE49-F238E27FC236}">
                <a16:creationId xmlns:a16="http://schemas.microsoft.com/office/drawing/2014/main" id="{688901D3-5E28-4107-B16B-1A315BAA1567}"/>
              </a:ext>
            </a:extLst>
          </p:cNvPr>
          <p:cNvGrpSpPr/>
          <p:nvPr/>
        </p:nvGrpSpPr>
        <p:grpSpPr>
          <a:xfrm>
            <a:off x="702897" y="2245572"/>
            <a:ext cx="2424853" cy="829222"/>
            <a:chOff x="0" y="-122348"/>
            <a:chExt cx="3390246" cy="1105625"/>
          </a:xfrm>
        </p:grpSpPr>
        <p:sp>
          <p:nvSpPr>
            <p:cNvPr id="94" name="Text Placeholder 2">
              <a:extLst>
                <a:ext uri="{FF2B5EF4-FFF2-40B4-BE49-F238E27FC236}">
                  <a16:creationId xmlns:a16="http://schemas.microsoft.com/office/drawing/2014/main" id="{6EFE391E-78E4-436F-B5BE-A360F9E442BB}"/>
                </a:ext>
              </a:extLst>
            </p:cNvPr>
            <p:cNvSpPr/>
            <p:nvPr/>
          </p:nvSpPr>
          <p:spPr>
            <a:xfrm>
              <a:off x="1264924" y="-122348"/>
              <a:ext cx="2066964" cy="461658"/>
            </a:xfrm>
            <a:prstGeom prst="rect">
              <a:avLst/>
            </a:prstGeom>
            <a:noFill/>
            <a:ln w="12700" cap="flat">
              <a:noFill/>
              <a:miter lim="400000"/>
            </a:ln>
            <a:effectLst/>
          </p:spPr>
          <p:txBody>
            <a:bodyPr wrap="square" lIns="34288" tIns="34288" rIns="34288" bIns="34288" numCol="1" anchor="ctr">
              <a:spAutoFit/>
            </a:bodyPr>
            <a:lstStyle>
              <a:lvl1pPr algn="ctr" defTabSz="913130">
                <a:defRPr sz="1600">
                  <a:solidFill>
                    <a:srgbClr val="595959"/>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algn="r"/>
              <a:r>
                <a:rPr sz="1800" dirty="0" err="1">
                  <a:solidFill>
                    <a:schemeClr val="accent2">
                      <a:lumMod val="85000"/>
                      <a:lumOff val="15000"/>
                    </a:schemeClr>
                  </a:solidFill>
                  <a:latin typeface="+mn-lt"/>
                  <a:ea typeface="+mn-ea"/>
                  <a:cs typeface="+mn-ea"/>
                  <a:sym typeface="+mn-lt"/>
                </a:rPr>
                <a:t>添加小标题</a:t>
              </a:r>
              <a:endParaRPr sz="1800" dirty="0">
                <a:solidFill>
                  <a:schemeClr val="accent2">
                    <a:lumMod val="85000"/>
                    <a:lumOff val="15000"/>
                  </a:schemeClr>
                </a:solidFill>
                <a:latin typeface="+mn-lt"/>
                <a:ea typeface="+mn-ea"/>
                <a:cs typeface="+mn-ea"/>
                <a:sym typeface="+mn-lt"/>
              </a:endParaRPr>
            </a:p>
          </p:txBody>
        </p:sp>
        <p:sp>
          <p:nvSpPr>
            <p:cNvPr id="95" name="TextBox 58">
              <a:extLst>
                <a:ext uri="{FF2B5EF4-FFF2-40B4-BE49-F238E27FC236}">
                  <a16:creationId xmlns:a16="http://schemas.microsoft.com/office/drawing/2014/main" id="{BD92DEC9-993E-4C0A-906B-917F70EA34EB}"/>
                </a:ext>
              </a:extLst>
            </p:cNvPr>
            <p:cNvSpPr/>
            <p:nvPr/>
          </p:nvSpPr>
          <p:spPr>
            <a:xfrm>
              <a:off x="0" y="316433"/>
              <a:ext cx="3390246" cy="666844"/>
            </a:xfrm>
            <a:prstGeom prst="rect">
              <a:avLst/>
            </a:prstGeom>
            <a:noFill/>
            <a:ln w="12700" cap="flat">
              <a:noFill/>
              <a:miter lim="400000"/>
            </a:ln>
            <a:effectLst/>
          </p:spPr>
          <p:txBody>
            <a:bodyPr wrap="square" lIns="34289" tIns="34289" rIns="34289" bIns="34289" numCol="1" anchor="t">
              <a:spAutoFit/>
            </a:bodyPr>
            <a:lstStyle>
              <a:lvl1pPr algn="ctr">
                <a:defRPr sz="1000">
                  <a:solidFill>
                    <a:srgbClr val="808080"/>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algn="r"/>
              <a:r>
                <a:rPr lang="zh-CN" altLang="en-US" sz="1400" dirty="0">
                  <a:solidFill>
                    <a:schemeClr val="tx2">
                      <a:lumMod val="75000"/>
                      <a:lumOff val="25000"/>
                    </a:schemeClr>
                  </a:solidFill>
                  <a:latin typeface="微软雅黑" panose="020B0503020204020204" pitchFamily="34" charset="-122"/>
                  <a:ea typeface="微软雅黑" panose="020B0503020204020204" pitchFamily="34" charset="-122"/>
                </a:rPr>
                <a:t>点击输入文字内容点击输入文字内容点击。</a:t>
              </a:r>
              <a:endParaRPr sz="1200" dirty="0">
                <a:solidFill>
                  <a:schemeClr val="accent2">
                    <a:lumMod val="85000"/>
                    <a:lumOff val="15000"/>
                  </a:schemeClr>
                </a:solidFill>
                <a:latin typeface="+mn-lt"/>
                <a:ea typeface="+mn-ea"/>
                <a:cs typeface="+mn-ea"/>
                <a:sym typeface="+mn-lt"/>
              </a:endParaRPr>
            </a:p>
          </p:txBody>
        </p:sp>
      </p:grpSp>
      <p:grpSp>
        <p:nvGrpSpPr>
          <p:cNvPr id="96" name="Group 56">
            <a:extLst>
              <a:ext uri="{FF2B5EF4-FFF2-40B4-BE49-F238E27FC236}">
                <a16:creationId xmlns:a16="http://schemas.microsoft.com/office/drawing/2014/main" id="{2F9FF1D8-8B33-4B3E-8E2E-47B7BF2CC491}"/>
              </a:ext>
            </a:extLst>
          </p:cNvPr>
          <p:cNvGrpSpPr/>
          <p:nvPr/>
        </p:nvGrpSpPr>
        <p:grpSpPr>
          <a:xfrm>
            <a:off x="298231" y="3365486"/>
            <a:ext cx="2424853" cy="829222"/>
            <a:chOff x="0" y="-122348"/>
            <a:chExt cx="3390246" cy="1105625"/>
          </a:xfrm>
        </p:grpSpPr>
        <p:sp>
          <p:nvSpPr>
            <p:cNvPr id="97" name="Text Placeholder 2">
              <a:extLst>
                <a:ext uri="{FF2B5EF4-FFF2-40B4-BE49-F238E27FC236}">
                  <a16:creationId xmlns:a16="http://schemas.microsoft.com/office/drawing/2014/main" id="{EDFF0B08-BD64-4A6C-9520-89E06F847EB3}"/>
                </a:ext>
              </a:extLst>
            </p:cNvPr>
            <p:cNvSpPr/>
            <p:nvPr/>
          </p:nvSpPr>
          <p:spPr>
            <a:xfrm>
              <a:off x="1264924" y="-122348"/>
              <a:ext cx="2066964" cy="461658"/>
            </a:xfrm>
            <a:prstGeom prst="rect">
              <a:avLst/>
            </a:prstGeom>
            <a:noFill/>
            <a:ln w="12700" cap="flat">
              <a:noFill/>
              <a:miter lim="400000"/>
            </a:ln>
            <a:effectLst/>
          </p:spPr>
          <p:txBody>
            <a:bodyPr wrap="square" lIns="34288" tIns="34288" rIns="34288" bIns="34288" numCol="1" anchor="ctr">
              <a:spAutoFit/>
            </a:bodyPr>
            <a:lstStyle>
              <a:lvl1pPr algn="ctr" defTabSz="913130">
                <a:defRPr sz="1600">
                  <a:solidFill>
                    <a:srgbClr val="595959"/>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algn="r"/>
              <a:r>
                <a:rPr sz="1800" dirty="0" err="1">
                  <a:solidFill>
                    <a:schemeClr val="accent2">
                      <a:lumMod val="85000"/>
                      <a:lumOff val="15000"/>
                    </a:schemeClr>
                  </a:solidFill>
                  <a:latin typeface="+mn-lt"/>
                  <a:ea typeface="+mn-ea"/>
                  <a:cs typeface="+mn-ea"/>
                  <a:sym typeface="+mn-lt"/>
                </a:rPr>
                <a:t>添加小标题</a:t>
              </a:r>
              <a:endParaRPr sz="1800" dirty="0">
                <a:solidFill>
                  <a:schemeClr val="accent2">
                    <a:lumMod val="85000"/>
                    <a:lumOff val="15000"/>
                  </a:schemeClr>
                </a:solidFill>
                <a:latin typeface="+mn-lt"/>
                <a:ea typeface="+mn-ea"/>
                <a:cs typeface="+mn-ea"/>
                <a:sym typeface="+mn-lt"/>
              </a:endParaRPr>
            </a:p>
          </p:txBody>
        </p:sp>
        <p:sp>
          <p:nvSpPr>
            <p:cNvPr id="98" name="TextBox 58">
              <a:extLst>
                <a:ext uri="{FF2B5EF4-FFF2-40B4-BE49-F238E27FC236}">
                  <a16:creationId xmlns:a16="http://schemas.microsoft.com/office/drawing/2014/main" id="{7073F689-39CE-43E8-8C79-7495BA35D792}"/>
                </a:ext>
              </a:extLst>
            </p:cNvPr>
            <p:cNvSpPr/>
            <p:nvPr/>
          </p:nvSpPr>
          <p:spPr>
            <a:xfrm>
              <a:off x="0" y="316433"/>
              <a:ext cx="3390246" cy="666844"/>
            </a:xfrm>
            <a:prstGeom prst="rect">
              <a:avLst/>
            </a:prstGeom>
            <a:noFill/>
            <a:ln w="12700" cap="flat">
              <a:noFill/>
              <a:miter lim="400000"/>
            </a:ln>
            <a:effectLst/>
          </p:spPr>
          <p:txBody>
            <a:bodyPr wrap="square" lIns="34289" tIns="34289" rIns="34289" bIns="34289" numCol="1" anchor="t">
              <a:spAutoFit/>
            </a:bodyPr>
            <a:lstStyle>
              <a:lvl1pPr algn="ctr">
                <a:defRPr sz="1000">
                  <a:solidFill>
                    <a:srgbClr val="808080"/>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algn="r"/>
              <a:r>
                <a:rPr lang="zh-CN" altLang="en-US" sz="1400" dirty="0">
                  <a:solidFill>
                    <a:schemeClr val="tx2">
                      <a:lumMod val="75000"/>
                      <a:lumOff val="25000"/>
                    </a:schemeClr>
                  </a:solidFill>
                  <a:latin typeface="微软雅黑" panose="020B0503020204020204" pitchFamily="34" charset="-122"/>
                  <a:ea typeface="微软雅黑" panose="020B0503020204020204" pitchFamily="34" charset="-122"/>
                </a:rPr>
                <a:t>点击输入文字内容点击输入文字内容点击。</a:t>
              </a:r>
            </a:p>
          </p:txBody>
        </p:sp>
      </p:grpSp>
      <p:grpSp>
        <p:nvGrpSpPr>
          <p:cNvPr id="99" name="Group 56">
            <a:extLst>
              <a:ext uri="{FF2B5EF4-FFF2-40B4-BE49-F238E27FC236}">
                <a16:creationId xmlns:a16="http://schemas.microsoft.com/office/drawing/2014/main" id="{63660CE4-390C-49D2-A93D-30EFEC5D4953}"/>
              </a:ext>
            </a:extLst>
          </p:cNvPr>
          <p:cNvGrpSpPr/>
          <p:nvPr/>
        </p:nvGrpSpPr>
        <p:grpSpPr>
          <a:xfrm>
            <a:off x="6185882" y="2245572"/>
            <a:ext cx="2427124" cy="815358"/>
            <a:chOff x="-3175" y="-103863"/>
            <a:chExt cx="3393421" cy="1087140"/>
          </a:xfrm>
        </p:grpSpPr>
        <p:sp>
          <p:nvSpPr>
            <p:cNvPr id="100" name="Text Placeholder 2">
              <a:extLst>
                <a:ext uri="{FF2B5EF4-FFF2-40B4-BE49-F238E27FC236}">
                  <a16:creationId xmlns:a16="http://schemas.microsoft.com/office/drawing/2014/main" id="{A5C41430-3AC3-490A-85ED-7DCA6A9BB55F}"/>
                </a:ext>
              </a:extLst>
            </p:cNvPr>
            <p:cNvSpPr/>
            <p:nvPr/>
          </p:nvSpPr>
          <p:spPr>
            <a:xfrm>
              <a:off x="-3175" y="-103863"/>
              <a:ext cx="2066965" cy="461658"/>
            </a:xfrm>
            <a:prstGeom prst="rect">
              <a:avLst/>
            </a:prstGeom>
            <a:noFill/>
            <a:ln w="12700" cap="flat">
              <a:noFill/>
              <a:miter lim="400000"/>
            </a:ln>
            <a:effectLst/>
          </p:spPr>
          <p:txBody>
            <a:bodyPr wrap="square" lIns="34288" tIns="34288" rIns="34288" bIns="34288" numCol="1" anchor="ctr">
              <a:spAutoFit/>
            </a:bodyPr>
            <a:lstStyle>
              <a:lvl1pPr algn="ctr" defTabSz="913130">
                <a:defRPr sz="1600">
                  <a:solidFill>
                    <a:srgbClr val="595959"/>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algn="l"/>
              <a:r>
                <a:rPr sz="1800" dirty="0" err="1">
                  <a:solidFill>
                    <a:schemeClr val="accent2">
                      <a:lumMod val="85000"/>
                      <a:lumOff val="15000"/>
                    </a:schemeClr>
                  </a:solidFill>
                  <a:latin typeface="+mn-lt"/>
                  <a:ea typeface="+mn-ea"/>
                  <a:cs typeface="+mn-ea"/>
                  <a:sym typeface="+mn-lt"/>
                </a:rPr>
                <a:t>添加小标题</a:t>
              </a:r>
              <a:endParaRPr sz="1800" dirty="0">
                <a:solidFill>
                  <a:schemeClr val="accent2">
                    <a:lumMod val="85000"/>
                    <a:lumOff val="15000"/>
                  </a:schemeClr>
                </a:solidFill>
                <a:latin typeface="+mn-lt"/>
                <a:ea typeface="+mn-ea"/>
                <a:cs typeface="+mn-ea"/>
                <a:sym typeface="+mn-lt"/>
              </a:endParaRPr>
            </a:p>
          </p:txBody>
        </p:sp>
        <p:sp>
          <p:nvSpPr>
            <p:cNvPr id="101" name="TextBox 58">
              <a:extLst>
                <a:ext uri="{FF2B5EF4-FFF2-40B4-BE49-F238E27FC236}">
                  <a16:creationId xmlns:a16="http://schemas.microsoft.com/office/drawing/2014/main" id="{4D169256-33CD-45F5-BB43-D36F5063545E}"/>
                </a:ext>
              </a:extLst>
            </p:cNvPr>
            <p:cNvSpPr/>
            <p:nvPr/>
          </p:nvSpPr>
          <p:spPr>
            <a:xfrm>
              <a:off x="0" y="316433"/>
              <a:ext cx="3390246" cy="666844"/>
            </a:xfrm>
            <a:prstGeom prst="rect">
              <a:avLst/>
            </a:prstGeom>
            <a:noFill/>
            <a:ln w="12700" cap="flat">
              <a:noFill/>
              <a:miter lim="400000"/>
            </a:ln>
            <a:effectLst/>
          </p:spPr>
          <p:txBody>
            <a:bodyPr wrap="square" lIns="34289" tIns="34289" rIns="34289" bIns="34289" numCol="1" anchor="t">
              <a:spAutoFit/>
            </a:bodyPr>
            <a:lstStyle>
              <a:lvl1pPr algn="ctr">
                <a:defRPr sz="1000">
                  <a:solidFill>
                    <a:srgbClr val="808080"/>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algn="l"/>
              <a:r>
                <a:rPr lang="zh-CN" altLang="en-US" sz="1400" dirty="0">
                  <a:solidFill>
                    <a:schemeClr val="tx2">
                      <a:lumMod val="75000"/>
                      <a:lumOff val="25000"/>
                    </a:schemeClr>
                  </a:solidFill>
                  <a:latin typeface="微软雅黑" panose="020B0503020204020204" pitchFamily="34" charset="-122"/>
                  <a:ea typeface="微软雅黑" panose="020B0503020204020204" pitchFamily="34" charset="-122"/>
                </a:rPr>
                <a:t>点击输入文字内容点击输入文字内容点击。</a:t>
              </a:r>
            </a:p>
          </p:txBody>
        </p:sp>
      </p:grpSp>
      <p:grpSp>
        <p:nvGrpSpPr>
          <p:cNvPr id="102" name="Group 56">
            <a:extLst>
              <a:ext uri="{FF2B5EF4-FFF2-40B4-BE49-F238E27FC236}">
                <a16:creationId xmlns:a16="http://schemas.microsoft.com/office/drawing/2014/main" id="{BAE5F7C7-8E52-4D7D-8ED5-5B1B86AE909B}"/>
              </a:ext>
            </a:extLst>
          </p:cNvPr>
          <p:cNvGrpSpPr/>
          <p:nvPr/>
        </p:nvGrpSpPr>
        <p:grpSpPr>
          <a:xfrm>
            <a:off x="6366029" y="3286894"/>
            <a:ext cx="2427124" cy="815358"/>
            <a:chOff x="-3175" y="-103863"/>
            <a:chExt cx="3393421" cy="1087140"/>
          </a:xfrm>
        </p:grpSpPr>
        <p:sp>
          <p:nvSpPr>
            <p:cNvPr id="103" name="Text Placeholder 2">
              <a:extLst>
                <a:ext uri="{FF2B5EF4-FFF2-40B4-BE49-F238E27FC236}">
                  <a16:creationId xmlns:a16="http://schemas.microsoft.com/office/drawing/2014/main" id="{D62CF049-0741-4ED4-889D-CBA431D1CD46}"/>
                </a:ext>
              </a:extLst>
            </p:cNvPr>
            <p:cNvSpPr/>
            <p:nvPr/>
          </p:nvSpPr>
          <p:spPr>
            <a:xfrm>
              <a:off x="-3175" y="-103863"/>
              <a:ext cx="2066965" cy="461658"/>
            </a:xfrm>
            <a:prstGeom prst="rect">
              <a:avLst/>
            </a:prstGeom>
            <a:noFill/>
            <a:ln w="12700" cap="flat">
              <a:noFill/>
              <a:miter lim="400000"/>
            </a:ln>
            <a:effectLst/>
          </p:spPr>
          <p:txBody>
            <a:bodyPr wrap="square" lIns="34288" tIns="34288" rIns="34288" bIns="34288" numCol="1" anchor="ctr">
              <a:spAutoFit/>
            </a:bodyPr>
            <a:lstStyle>
              <a:lvl1pPr algn="ctr" defTabSz="913130">
                <a:defRPr sz="1600">
                  <a:solidFill>
                    <a:srgbClr val="595959"/>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algn="l"/>
              <a:r>
                <a:rPr sz="1800" dirty="0" err="1">
                  <a:solidFill>
                    <a:schemeClr val="accent2">
                      <a:lumMod val="85000"/>
                      <a:lumOff val="15000"/>
                    </a:schemeClr>
                  </a:solidFill>
                  <a:latin typeface="+mn-lt"/>
                  <a:ea typeface="+mn-ea"/>
                  <a:cs typeface="+mn-ea"/>
                  <a:sym typeface="+mn-lt"/>
                </a:rPr>
                <a:t>添加小标题</a:t>
              </a:r>
              <a:endParaRPr sz="1800" dirty="0">
                <a:solidFill>
                  <a:schemeClr val="accent2">
                    <a:lumMod val="85000"/>
                    <a:lumOff val="15000"/>
                  </a:schemeClr>
                </a:solidFill>
                <a:latin typeface="+mn-lt"/>
                <a:ea typeface="+mn-ea"/>
                <a:cs typeface="+mn-ea"/>
                <a:sym typeface="+mn-lt"/>
              </a:endParaRPr>
            </a:p>
          </p:txBody>
        </p:sp>
        <p:sp>
          <p:nvSpPr>
            <p:cNvPr id="104" name="TextBox 58">
              <a:extLst>
                <a:ext uri="{FF2B5EF4-FFF2-40B4-BE49-F238E27FC236}">
                  <a16:creationId xmlns:a16="http://schemas.microsoft.com/office/drawing/2014/main" id="{D58FA5BC-6DDA-4B18-BC07-BF1BC5C35DE9}"/>
                </a:ext>
              </a:extLst>
            </p:cNvPr>
            <p:cNvSpPr/>
            <p:nvPr/>
          </p:nvSpPr>
          <p:spPr>
            <a:xfrm>
              <a:off x="0" y="316433"/>
              <a:ext cx="3390246" cy="666844"/>
            </a:xfrm>
            <a:prstGeom prst="rect">
              <a:avLst/>
            </a:prstGeom>
            <a:noFill/>
            <a:ln w="12700" cap="flat">
              <a:noFill/>
              <a:miter lim="400000"/>
            </a:ln>
            <a:effectLst/>
          </p:spPr>
          <p:txBody>
            <a:bodyPr wrap="square" lIns="34289" tIns="34289" rIns="34289" bIns="34289" numCol="1" anchor="t">
              <a:spAutoFit/>
            </a:bodyPr>
            <a:lstStyle>
              <a:lvl1pPr algn="ctr">
                <a:defRPr sz="1000">
                  <a:solidFill>
                    <a:srgbClr val="808080"/>
                  </a:solidFill>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algn="l"/>
              <a:r>
                <a:rPr lang="zh-CN" altLang="en-US" sz="1400" dirty="0">
                  <a:solidFill>
                    <a:schemeClr val="tx2">
                      <a:lumMod val="75000"/>
                      <a:lumOff val="25000"/>
                    </a:schemeClr>
                  </a:solidFill>
                  <a:latin typeface="微软雅黑" panose="020B0503020204020204" pitchFamily="34" charset="-122"/>
                  <a:ea typeface="微软雅黑" panose="020B0503020204020204" pitchFamily="34" charset="-122"/>
                </a:rPr>
                <a:t>点击输入文字内容点击输入文字内容点击。</a:t>
              </a:r>
              <a:endParaRPr sz="1200" dirty="0">
                <a:solidFill>
                  <a:schemeClr val="accent2">
                    <a:lumMod val="85000"/>
                    <a:lumOff val="15000"/>
                  </a:schemeClr>
                </a:solidFill>
                <a:latin typeface="+mn-lt"/>
                <a:ea typeface="+mn-ea"/>
                <a:cs typeface="+mn-ea"/>
                <a:sym typeface="+mn-lt"/>
              </a:endParaRPr>
            </a:p>
          </p:txBody>
        </p:sp>
      </p:grpSp>
      <p:grpSp>
        <p:nvGrpSpPr>
          <p:cNvPr id="105" name="组合 104">
            <a:extLst>
              <a:ext uri="{FF2B5EF4-FFF2-40B4-BE49-F238E27FC236}">
                <a16:creationId xmlns:a16="http://schemas.microsoft.com/office/drawing/2014/main" id="{B02101C3-2513-49C7-8798-623F91ED7DFB}"/>
              </a:ext>
            </a:extLst>
          </p:cNvPr>
          <p:cNvGrpSpPr/>
          <p:nvPr/>
        </p:nvGrpSpPr>
        <p:grpSpPr>
          <a:xfrm>
            <a:off x="0" y="186714"/>
            <a:ext cx="2449875" cy="523220"/>
            <a:chOff x="0" y="-37247"/>
            <a:chExt cx="2449875" cy="523220"/>
          </a:xfrm>
          <a:solidFill>
            <a:srgbClr val="ACCE22"/>
          </a:solidFill>
        </p:grpSpPr>
        <p:grpSp>
          <p:nvGrpSpPr>
            <p:cNvPr id="106" name="组合 105">
              <a:extLst>
                <a:ext uri="{FF2B5EF4-FFF2-40B4-BE49-F238E27FC236}">
                  <a16:creationId xmlns:a16="http://schemas.microsoft.com/office/drawing/2014/main" id="{31E8BF44-D3F1-4063-9FB3-A01994968068}"/>
                </a:ext>
              </a:extLst>
            </p:cNvPr>
            <p:cNvGrpSpPr/>
            <p:nvPr/>
          </p:nvGrpSpPr>
          <p:grpSpPr>
            <a:xfrm>
              <a:off x="0" y="72570"/>
              <a:ext cx="747486" cy="341087"/>
              <a:chOff x="7655" y="959800"/>
              <a:chExt cx="6474473" cy="609682"/>
            </a:xfrm>
            <a:grpFill/>
          </p:grpSpPr>
          <p:sp>
            <p:nvSpPr>
              <p:cNvPr id="108" name="矩形 107">
                <a:extLst>
                  <a:ext uri="{FF2B5EF4-FFF2-40B4-BE49-F238E27FC236}">
                    <a16:creationId xmlns:a16="http://schemas.microsoft.com/office/drawing/2014/main" id="{07B8E4CF-598C-434F-B8CA-48643A3D9186}"/>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9" name="矩形 108">
                <a:extLst>
                  <a:ext uri="{FF2B5EF4-FFF2-40B4-BE49-F238E27FC236}">
                    <a16:creationId xmlns:a16="http://schemas.microsoft.com/office/drawing/2014/main" id="{2E43ED24-0CC9-48A5-93F8-693566A1D6D2}"/>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0" name="矩形 109">
                <a:extLst>
                  <a:ext uri="{FF2B5EF4-FFF2-40B4-BE49-F238E27FC236}">
                    <a16:creationId xmlns:a16="http://schemas.microsoft.com/office/drawing/2014/main" id="{0283B9C4-5F3B-48F0-8073-45BBF3528CCF}"/>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11" name="矩形 110">
                <a:extLst>
                  <a:ext uri="{FF2B5EF4-FFF2-40B4-BE49-F238E27FC236}">
                    <a16:creationId xmlns:a16="http://schemas.microsoft.com/office/drawing/2014/main" id="{F168C913-59AC-4717-8713-B86AC6BC331F}"/>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07" name="文本框 106">
              <a:extLst>
                <a:ext uri="{FF2B5EF4-FFF2-40B4-BE49-F238E27FC236}">
                  <a16:creationId xmlns:a16="http://schemas.microsoft.com/office/drawing/2014/main" id="{B4C7E9CE-E737-461F-A7A7-2837B016BE54}"/>
                </a:ext>
              </a:extLst>
            </p:cNvPr>
            <p:cNvSpPr txBox="1"/>
            <p:nvPr/>
          </p:nvSpPr>
          <p:spPr>
            <a:xfrm>
              <a:off x="828918" y="-37247"/>
              <a:ext cx="1620957" cy="523220"/>
            </a:xfrm>
            <a:prstGeom prst="rect">
              <a:avLst/>
            </a:prstGeom>
            <a:noFill/>
          </p:spPr>
          <p:txBody>
            <a:bodyPr wrap="none" rtlCol="0">
              <a:spAutoFit/>
            </a:bodyPr>
            <a:lstStyle/>
            <a:p>
              <a:r>
                <a:rPr lang="zh-CN" altLang="en-US" sz="2800" dirty="0">
                  <a:solidFill>
                    <a:schemeClr val="accent2">
                      <a:lumMod val="85000"/>
                      <a:lumOff val="15000"/>
                    </a:schemeClr>
                  </a:solidFill>
                  <a:cs typeface="+mn-ea"/>
                  <a:sym typeface="+mn-lt"/>
                </a:rPr>
                <a:t>主要创新</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免费的模板下载：www.ainippt.com _5"/>
          <p:cNvSpPr/>
          <p:nvPr/>
        </p:nvSpPr>
        <p:spPr>
          <a:xfrm>
            <a:off x="1280741" y="2706067"/>
            <a:ext cx="4100119" cy="769441"/>
          </a:xfrm>
          <a:prstGeom prst="rect">
            <a:avLst/>
          </a:prstGeom>
          <a:ln w="12700">
            <a:miter lim="400000"/>
          </a:ln>
        </p:spPr>
        <p:txBody>
          <a:bodyPr wrap="square" lIns="34289" rIns="34289">
            <a:spAutoFit/>
          </a:bodyPr>
          <a:lstStyle>
            <a:lvl1pPr algn="ctr">
              <a:defRPr sz="5400">
                <a:solidFill>
                  <a:srgbClr val="3FB1D0"/>
                </a:solidFill>
                <a:latin typeface="Heiti SC Medium"/>
                <a:ea typeface="Heiti SC Medium"/>
                <a:cs typeface="Heiti SC Medium"/>
                <a:sym typeface="Heiti SC Medium"/>
              </a:defRPr>
            </a:lvl1pPr>
          </a:lstStyle>
          <a:p>
            <a:r>
              <a:rPr lang="zh-CN" altLang="en-US" sz="44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研究理论与方法</a:t>
            </a:r>
            <a:endParaRPr lang="zh-CN" altLang="en-US" sz="9600" dirty="0">
              <a:solidFill>
                <a:schemeClr val="tx1">
                  <a:lumMod val="75000"/>
                  <a:lumOff val="25000"/>
                </a:schemeClr>
              </a:solidFill>
              <a:cs typeface="+mn-ea"/>
              <a:sym typeface="+mn-lt"/>
            </a:endParaRPr>
          </a:p>
        </p:txBody>
      </p:sp>
      <p:sp>
        <p:nvSpPr>
          <p:cNvPr id="27" name="PA_矩形 259"/>
          <p:cNvSpPr/>
          <p:nvPr/>
        </p:nvSpPr>
        <p:spPr>
          <a:xfrm>
            <a:off x="1948089" y="2056690"/>
            <a:ext cx="2504440" cy="706755"/>
          </a:xfrm>
          <a:prstGeom prst="rect">
            <a:avLst/>
          </a:prstGeom>
          <a:ln w="12700">
            <a:miter lim="400000"/>
          </a:ln>
        </p:spPr>
        <p:txBody>
          <a:bodyPr wrap="square" lIns="34289" rIns="34289">
            <a:spAutoFit/>
          </a:bodyPr>
          <a:lstStyle>
            <a:lvl1pPr>
              <a:spcBef>
                <a:spcPts val="800"/>
              </a:spcBef>
              <a:defRPr sz="36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algn="ctr"/>
            <a:r>
              <a:rPr lang="en-US" sz="4000" b="1" dirty="0">
                <a:solidFill>
                  <a:srgbClr val="ACCE22"/>
                </a:solidFill>
                <a:latin typeface="+mn-lt"/>
                <a:ea typeface="+mn-ea"/>
                <a:cs typeface="+mn-ea"/>
                <a:sym typeface="+mn-lt"/>
              </a:rPr>
              <a:t>PART 02</a:t>
            </a:r>
          </a:p>
        </p:txBody>
      </p:sp>
      <p:sp>
        <p:nvSpPr>
          <p:cNvPr id="29" name="文本框 28">
            <a:extLst>
              <a:ext uri="{FF2B5EF4-FFF2-40B4-BE49-F238E27FC236}">
                <a16:creationId xmlns:a16="http://schemas.microsoft.com/office/drawing/2014/main" id="{28FC963A-458A-47C2-89DA-9CFDBEB90471}"/>
              </a:ext>
            </a:extLst>
          </p:cNvPr>
          <p:cNvSpPr txBox="1"/>
          <p:nvPr/>
        </p:nvSpPr>
        <p:spPr>
          <a:xfrm>
            <a:off x="2206859" y="3412822"/>
            <a:ext cx="6836780" cy="1020985"/>
          </a:xfrm>
          <a:prstGeom prst="rect">
            <a:avLst/>
          </a:prstGeom>
          <a:ln w="12700">
            <a:miter lim="400000"/>
          </a:ln>
        </p:spPr>
        <p:txBody>
          <a:bodyPr wrap="square" lIns="34289" rIns="34289">
            <a:spAutoFit/>
          </a:bodyPr>
          <a:lstStyle>
            <a:defPPr>
              <a:defRPr lang="zh-CN"/>
            </a:defPPr>
            <a:lvl1pPr marL="171450" indent="-171450" defTabSz="914400">
              <a:lnSpc>
                <a:spcPct val="130000"/>
              </a:lnSpc>
              <a:buFont typeface="Arial" panose="020B0604020202020204" pitchFamily="34" charset="0"/>
              <a:buChar char="•"/>
              <a:defRPr sz="1200">
                <a:solidFill>
                  <a:schemeClr val="tx1">
                    <a:lumMod val="85000"/>
                    <a:lumOff val="15000"/>
                  </a:schemeClr>
                </a:solidFill>
                <a:cs typeface="+mn-ea"/>
              </a:defRPr>
            </a:lvl1pPr>
          </a:lstStyle>
          <a:p>
            <a:r>
              <a:rPr lang="zh-CN" altLang="en-US" sz="1600" dirty="0"/>
              <a:t>研究的基础理论</a:t>
            </a:r>
            <a:endParaRPr lang="en-US" altLang="zh-CN" sz="1600" dirty="0"/>
          </a:p>
          <a:p>
            <a:r>
              <a:rPr lang="zh-CN" altLang="en-US" sz="1600" dirty="0"/>
              <a:t>研究的方法</a:t>
            </a:r>
            <a:endParaRPr lang="en-US" altLang="zh-CN" sz="1600" dirty="0"/>
          </a:p>
          <a:p>
            <a:r>
              <a:rPr lang="zh-CN" altLang="en-US" sz="1600" dirty="0"/>
              <a:t>研究方案可行性论证</a:t>
            </a:r>
          </a:p>
        </p:txBody>
      </p:sp>
    </p:spTree>
    <p:extLst>
      <p:ext uri="{BB962C8B-B14F-4D97-AF65-F5344CB8AC3E}">
        <p14:creationId xmlns:p14="http://schemas.microsoft.com/office/powerpoint/2010/main" val="3123863327"/>
      </p:ext>
    </p:extLst>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出自【趣你的PPT】(微信:qunideppt)：最优质的PPT资源库">
            <a:extLst>
              <a:ext uri="{FF2B5EF4-FFF2-40B4-BE49-F238E27FC236}">
                <a16:creationId xmlns:a16="http://schemas.microsoft.com/office/drawing/2014/main" id="{6E619F6F-B0FB-46AF-BF0F-CAE7BC504435}"/>
              </a:ext>
            </a:extLst>
          </p:cNvPr>
          <p:cNvSpPr/>
          <p:nvPr/>
        </p:nvSpPr>
        <p:spPr bwMode="auto">
          <a:xfrm>
            <a:off x="4545202" y="1287973"/>
            <a:ext cx="1107674" cy="997942"/>
          </a:xfrm>
          <a:custGeom>
            <a:avLst/>
            <a:gdLst>
              <a:gd name="T0" fmla="*/ 517 w 995"/>
              <a:gd name="T1" fmla="*/ 834 h 900"/>
              <a:gd name="T2" fmla="*/ 905 w 995"/>
              <a:gd name="T3" fmla="*/ 604 h 900"/>
              <a:gd name="T4" fmla="*/ 831 w 995"/>
              <a:gd name="T5" fmla="*/ 395 h 900"/>
              <a:gd name="T6" fmla="*/ 147 w 995"/>
              <a:gd name="T7" fmla="*/ 26 h 900"/>
              <a:gd name="T8" fmla="*/ 3 w 995"/>
              <a:gd name="T9" fmla="*/ 96 h 900"/>
              <a:gd name="T10" fmla="*/ 9 w 995"/>
              <a:gd name="T11" fmla="*/ 576 h 900"/>
              <a:gd name="T12" fmla="*/ 68 w 995"/>
              <a:gd name="T13" fmla="*/ 670 h 900"/>
              <a:gd name="T14" fmla="*/ 328 w 995"/>
              <a:gd name="T15" fmla="*/ 804 h 900"/>
              <a:gd name="T16" fmla="*/ 517 w 995"/>
              <a:gd name="T17" fmla="*/ 834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5" h="900">
                <a:moveTo>
                  <a:pt x="517" y="834"/>
                </a:moveTo>
                <a:cubicBezTo>
                  <a:pt x="579" y="796"/>
                  <a:pt x="905" y="604"/>
                  <a:pt x="905" y="604"/>
                </a:cubicBezTo>
                <a:cubicBezTo>
                  <a:pt x="905" y="604"/>
                  <a:pt x="995" y="568"/>
                  <a:pt x="831" y="395"/>
                </a:cubicBezTo>
                <a:cubicBezTo>
                  <a:pt x="669" y="223"/>
                  <a:pt x="442" y="70"/>
                  <a:pt x="147" y="26"/>
                </a:cubicBezTo>
                <a:cubicBezTo>
                  <a:pt x="108" y="21"/>
                  <a:pt x="0" y="0"/>
                  <a:pt x="3" y="96"/>
                </a:cubicBezTo>
                <a:cubicBezTo>
                  <a:pt x="6" y="192"/>
                  <a:pt x="9" y="576"/>
                  <a:pt x="9" y="576"/>
                </a:cubicBezTo>
                <a:cubicBezTo>
                  <a:pt x="9" y="576"/>
                  <a:pt x="8" y="649"/>
                  <a:pt x="68" y="670"/>
                </a:cubicBezTo>
                <a:cubicBezTo>
                  <a:pt x="128" y="692"/>
                  <a:pt x="253" y="737"/>
                  <a:pt x="328" y="804"/>
                </a:cubicBezTo>
                <a:cubicBezTo>
                  <a:pt x="396" y="865"/>
                  <a:pt x="411" y="900"/>
                  <a:pt x="517" y="834"/>
                </a:cubicBezTo>
                <a:close/>
              </a:path>
            </a:pathLst>
          </a:custGeom>
          <a:solidFill>
            <a:srgbClr val="ACCE22"/>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solidFill>
                <a:prstClr val="black"/>
              </a:solidFill>
            </a:endParaRPr>
          </a:p>
        </p:txBody>
      </p:sp>
      <p:sp>
        <p:nvSpPr>
          <p:cNvPr id="89" name="出自【趣你的PPT】(微信:qunideppt)：最优质的PPT资源库">
            <a:extLst>
              <a:ext uri="{FF2B5EF4-FFF2-40B4-BE49-F238E27FC236}">
                <a16:creationId xmlns:a16="http://schemas.microsoft.com/office/drawing/2014/main" id="{9EE439B9-9D2F-42D6-AE6F-A7C58668E49B}"/>
              </a:ext>
            </a:extLst>
          </p:cNvPr>
          <p:cNvSpPr/>
          <p:nvPr/>
        </p:nvSpPr>
        <p:spPr bwMode="auto">
          <a:xfrm>
            <a:off x="4840645" y="1710181"/>
            <a:ext cx="314884" cy="187289"/>
          </a:xfrm>
          <a:custGeom>
            <a:avLst/>
            <a:gdLst>
              <a:gd name="T0" fmla="*/ 387 w 11056"/>
              <a:gd name="T1" fmla="*/ 0 h 6605"/>
              <a:gd name="T2" fmla="*/ 0 w 11056"/>
              <a:gd name="T3" fmla="*/ 6217 h 6605"/>
              <a:gd name="T4" fmla="*/ 10669 w 11056"/>
              <a:gd name="T5" fmla="*/ 6605 h 6605"/>
              <a:gd name="T6" fmla="*/ 11056 w 11056"/>
              <a:gd name="T7" fmla="*/ 386 h 6605"/>
              <a:gd name="T8" fmla="*/ 10571 w 11056"/>
              <a:gd name="T9" fmla="*/ 483 h 6605"/>
              <a:gd name="T10" fmla="*/ 484 w 11056"/>
              <a:gd name="T11" fmla="*/ 1338 h 6605"/>
              <a:gd name="T12" fmla="*/ 10571 w 11056"/>
              <a:gd name="T13" fmla="*/ 483 h 6605"/>
              <a:gd name="T14" fmla="*/ 484 w 11056"/>
              <a:gd name="T15" fmla="*/ 1822 h 6605"/>
              <a:gd name="T16" fmla="*/ 10571 w 11056"/>
              <a:gd name="T17" fmla="*/ 6120 h 6605"/>
              <a:gd name="T18" fmla="*/ 9702 w 11056"/>
              <a:gd name="T19" fmla="*/ 3418 h 6605"/>
              <a:gd name="T20" fmla="*/ 9012 w 11056"/>
              <a:gd name="T21" fmla="*/ 2728 h 6605"/>
              <a:gd name="T22" fmla="*/ 8528 w 11056"/>
              <a:gd name="T23" fmla="*/ 2583 h 6605"/>
              <a:gd name="T24" fmla="*/ 8383 w 11056"/>
              <a:gd name="T25" fmla="*/ 3418 h 6605"/>
              <a:gd name="T26" fmla="*/ 7548 w 11056"/>
              <a:gd name="T27" fmla="*/ 3563 h 6605"/>
              <a:gd name="T28" fmla="*/ 7693 w 11056"/>
              <a:gd name="T29" fmla="*/ 4047 h 6605"/>
              <a:gd name="T30" fmla="*/ 8384 w 11056"/>
              <a:gd name="T31" fmla="*/ 4737 h 6605"/>
              <a:gd name="T32" fmla="*/ 8867 w 11056"/>
              <a:gd name="T33" fmla="*/ 4882 h 6605"/>
              <a:gd name="T34" fmla="*/ 9012 w 11056"/>
              <a:gd name="T35" fmla="*/ 4047 h 6605"/>
              <a:gd name="T36" fmla="*/ 9847 w 11056"/>
              <a:gd name="T37" fmla="*/ 3902 h 6605"/>
              <a:gd name="T38" fmla="*/ 9702 w 11056"/>
              <a:gd name="T39" fmla="*/ 3418 h 6605"/>
              <a:gd name="T40" fmla="*/ 1621 w 11056"/>
              <a:gd name="T41" fmla="*/ 2500 h 6605"/>
              <a:gd name="T42" fmla="*/ 1295 w 11056"/>
              <a:gd name="T43" fmla="*/ 4881 h 6605"/>
              <a:gd name="T44" fmla="*/ 4901 w 11056"/>
              <a:gd name="T45" fmla="*/ 5207 h 6605"/>
              <a:gd name="T46" fmla="*/ 5227 w 11056"/>
              <a:gd name="T47" fmla="*/ 2826 h 6605"/>
              <a:gd name="T48" fmla="*/ 2595 w 11056"/>
              <a:gd name="T49" fmla="*/ 4845 h 6605"/>
              <a:gd name="T50" fmla="*/ 1657 w 11056"/>
              <a:gd name="T51" fmla="*/ 4395 h 6605"/>
              <a:gd name="T52" fmla="*/ 2595 w 11056"/>
              <a:gd name="T53" fmla="*/ 4845 h 6605"/>
              <a:gd name="T54" fmla="*/ 1657 w 11056"/>
              <a:gd name="T55" fmla="*/ 4152 h 6605"/>
              <a:gd name="T56" fmla="*/ 2595 w 11056"/>
              <a:gd name="T57" fmla="*/ 3541 h 6605"/>
              <a:gd name="T58" fmla="*/ 2595 w 11056"/>
              <a:gd name="T59" fmla="*/ 3299 h 6605"/>
              <a:gd name="T60" fmla="*/ 1657 w 11056"/>
              <a:gd name="T61" fmla="*/ 2862 h 6605"/>
              <a:gd name="T62" fmla="*/ 2595 w 11056"/>
              <a:gd name="T63" fmla="*/ 3299 h 6605"/>
              <a:gd name="T64" fmla="*/ 2836 w 11056"/>
              <a:gd name="T65" fmla="*/ 4845 h 6605"/>
              <a:gd name="T66" fmla="*/ 3810 w 11056"/>
              <a:gd name="T67" fmla="*/ 2862 h 6605"/>
              <a:gd name="T68" fmla="*/ 4865 w 11056"/>
              <a:gd name="T69" fmla="*/ 4845 h 6605"/>
              <a:gd name="T70" fmla="*/ 4052 w 11056"/>
              <a:gd name="T71" fmla="*/ 4395 h 6605"/>
              <a:gd name="T72" fmla="*/ 4865 w 11056"/>
              <a:gd name="T73" fmla="*/ 4845 h 6605"/>
              <a:gd name="T74" fmla="*/ 4052 w 11056"/>
              <a:gd name="T75" fmla="*/ 4152 h 6605"/>
              <a:gd name="T76" fmla="*/ 4865 w 11056"/>
              <a:gd name="T77" fmla="*/ 3541 h 6605"/>
              <a:gd name="T78" fmla="*/ 4865 w 11056"/>
              <a:gd name="T79" fmla="*/ 3299 h 6605"/>
              <a:gd name="T80" fmla="*/ 4052 w 11056"/>
              <a:gd name="T81" fmla="*/ 2862 h 6605"/>
              <a:gd name="T82" fmla="*/ 4865 w 11056"/>
              <a:gd name="T83" fmla="*/ 3299 h 6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056" h="6605">
                <a:moveTo>
                  <a:pt x="10669" y="0"/>
                </a:moveTo>
                <a:lnTo>
                  <a:pt x="387" y="0"/>
                </a:lnTo>
                <a:cubicBezTo>
                  <a:pt x="173" y="0"/>
                  <a:pt x="0" y="173"/>
                  <a:pt x="0" y="387"/>
                </a:cubicBezTo>
                <a:lnTo>
                  <a:pt x="0" y="6217"/>
                </a:lnTo>
                <a:cubicBezTo>
                  <a:pt x="0" y="6431"/>
                  <a:pt x="174" y="6605"/>
                  <a:pt x="387" y="6605"/>
                </a:cubicBezTo>
                <a:lnTo>
                  <a:pt x="10669" y="6605"/>
                </a:lnTo>
                <a:cubicBezTo>
                  <a:pt x="10882" y="6605"/>
                  <a:pt x="11056" y="6431"/>
                  <a:pt x="11056" y="6217"/>
                </a:cubicBezTo>
                <a:lnTo>
                  <a:pt x="11056" y="386"/>
                </a:lnTo>
                <a:cubicBezTo>
                  <a:pt x="11055" y="172"/>
                  <a:pt x="10881" y="0"/>
                  <a:pt x="10669" y="0"/>
                </a:cubicBezTo>
                <a:close/>
                <a:moveTo>
                  <a:pt x="10571" y="483"/>
                </a:moveTo>
                <a:lnTo>
                  <a:pt x="10571" y="1338"/>
                </a:lnTo>
                <a:lnTo>
                  <a:pt x="484" y="1338"/>
                </a:lnTo>
                <a:lnTo>
                  <a:pt x="484" y="483"/>
                </a:lnTo>
                <a:lnTo>
                  <a:pt x="10571" y="483"/>
                </a:lnTo>
                <a:close/>
                <a:moveTo>
                  <a:pt x="484" y="6120"/>
                </a:moveTo>
                <a:lnTo>
                  <a:pt x="484" y="1822"/>
                </a:lnTo>
                <a:lnTo>
                  <a:pt x="10571" y="1822"/>
                </a:lnTo>
                <a:lnTo>
                  <a:pt x="10571" y="6120"/>
                </a:lnTo>
                <a:lnTo>
                  <a:pt x="484" y="6120"/>
                </a:lnTo>
                <a:close/>
                <a:moveTo>
                  <a:pt x="9702" y="3418"/>
                </a:moveTo>
                <a:lnTo>
                  <a:pt x="9012" y="3418"/>
                </a:lnTo>
                <a:lnTo>
                  <a:pt x="9012" y="2728"/>
                </a:lnTo>
                <a:cubicBezTo>
                  <a:pt x="9012" y="2648"/>
                  <a:pt x="8947" y="2583"/>
                  <a:pt x="8867" y="2583"/>
                </a:cubicBezTo>
                <a:lnTo>
                  <a:pt x="8528" y="2583"/>
                </a:lnTo>
                <a:cubicBezTo>
                  <a:pt x="8449" y="2583"/>
                  <a:pt x="8383" y="2648"/>
                  <a:pt x="8383" y="2728"/>
                </a:cubicBezTo>
                <a:lnTo>
                  <a:pt x="8383" y="3418"/>
                </a:lnTo>
                <a:lnTo>
                  <a:pt x="7693" y="3418"/>
                </a:lnTo>
                <a:cubicBezTo>
                  <a:pt x="7613" y="3418"/>
                  <a:pt x="7548" y="3483"/>
                  <a:pt x="7548" y="3563"/>
                </a:cubicBezTo>
                <a:lnTo>
                  <a:pt x="7548" y="3902"/>
                </a:lnTo>
                <a:cubicBezTo>
                  <a:pt x="7548" y="3982"/>
                  <a:pt x="7613" y="4047"/>
                  <a:pt x="7693" y="4047"/>
                </a:cubicBezTo>
                <a:lnTo>
                  <a:pt x="8384" y="4047"/>
                </a:lnTo>
                <a:lnTo>
                  <a:pt x="8384" y="4737"/>
                </a:lnTo>
                <a:cubicBezTo>
                  <a:pt x="8384" y="4817"/>
                  <a:pt x="8449" y="4882"/>
                  <a:pt x="8529" y="4882"/>
                </a:cubicBezTo>
                <a:lnTo>
                  <a:pt x="8867" y="4882"/>
                </a:lnTo>
                <a:cubicBezTo>
                  <a:pt x="8947" y="4882"/>
                  <a:pt x="9012" y="4817"/>
                  <a:pt x="9012" y="4737"/>
                </a:cubicBezTo>
                <a:lnTo>
                  <a:pt x="9012" y="4047"/>
                </a:lnTo>
                <a:lnTo>
                  <a:pt x="9702" y="4047"/>
                </a:lnTo>
                <a:cubicBezTo>
                  <a:pt x="9782" y="4047"/>
                  <a:pt x="9847" y="3982"/>
                  <a:pt x="9847" y="3902"/>
                </a:cubicBezTo>
                <a:lnTo>
                  <a:pt x="9847" y="3563"/>
                </a:lnTo>
                <a:cubicBezTo>
                  <a:pt x="9849" y="3485"/>
                  <a:pt x="9782" y="3418"/>
                  <a:pt x="9702" y="3418"/>
                </a:cubicBezTo>
                <a:close/>
                <a:moveTo>
                  <a:pt x="4901" y="2500"/>
                </a:moveTo>
                <a:lnTo>
                  <a:pt x="1621" y="2500"/>
                </a:lnTo>
                <a:cubicBezTo>
                  <a:pt x="1441" y="2500"/>
                  <a:pt x="1295" y="2646"/>
                  <a:pt x="1295" y="2826"/>
                </a:cubicBezTo>
                <a:lnTo>
                  <a:pt x="1295" y="4881"/>
                </a:lnTo>
                <a:cubicBezTo>
                  <a:pt x="1295" y="5061"/>
                  <a:pt x="1441" y="5207"/>
                  <a:pt x="1621" y="5207"/>
                </a:cubicBezTo>
                <a:lnTo>
                  <a:pt x="4901" y="5207"/>
                </a:lnTo>
                <a:cubicBezTo>
                  <a:pt x="5081" y="5207"/>
                  <a:pt x="5227" y="5061"/>
                  <a:pt x="5227" y="4881"/>
                </a:cubicBezTo>
                <a:lnTo>
                  <a:pt x="5227" y="2826"/>
                </a:lnTo>
                <a:cubicBezTo>
                  <a:pt x="5227" y="2646"/>
                  <a:pt x="5081" y="2499"/>
                  <a:pt x="4901" y="2500"/>
                </a:cubicBezTo>
                <a:close/>
                <a:moveTo>
                  <a:pt x="2595" y="4845"/>
                </a:moveTo>
                <a:lnTo>
                  <a:pt x="1657" y="4845"/>
                </a:lnTo>
                <a:lnTo>
                  <a:pt x="1657" y="4395"/>
                </a:lnTo>
                <a:lnTo>
                  <a:pt x="2595" y="4395"/>
                </a:lnTo>
                <a:lnTo>
                  <a:pt x="2595" y="4845"/>
                </a:lnTo>
                <a:close/>
                <a:moveTo>
                  <a:pt x="2595" y="4152"/>
                </a:moveTo>
                <a:lnTo>
                  <a:pt x="1657" y="4152"/>
                </a:lnTo>
                <a:lnTo>
                  <a:pt x="1657" y="3541"/>
                </a:lnTo>
                <a:lnTo>
                  <a:pt x="2595" y="3541"/>
                </a:lnTo>
                <a:lnTo>
                  <a:pt x="2595" y="4152"/>
                </a:lnTo>
                <a:close/>
                <a:moveTo>
                  <a:pt x="2595" y="3299"/>
                </a:moveTo>
                <a:lnTo>
                  <a:pt x="1657" y="3299"/>
                </a:lnTo>
                <a:lnTo>
                  <a:pt x="1657" y="2862"/>
                </a:lnTo>
                <a:lnTo>
                  <a:pt x="2595" y="2862"/>
                </a:lnTo>
                <a:lnTo>
                  <a:pt x="2595" y="3299"/>
                </a:lnTo>
                <a:close/>
                <a:moveTo>
                  <a:pt x="3810" y="4845"/>
                </a:moveTo>
                <a:lnTo>
                  <a:pt x="2836" y="4845"/>
                </a:lnTo>
                <a:lnTo>
                  <a:pt x="2836" y="2862"/>
                </a:lnTo>
                <a:lnTo>
                  <a:pt x="3810" y="2862"/>
                </a:lnTo>
                <a:lnTo>
                  <a:pt x="3810" y="4845"/>
                </a:lnTo>
                <a:close/>
                <a:moveTo>
                  <a:pt x="4865" y="4845"/>
                </a:moveTo>
                <a:lnTo>
                  <a:pt x="4052" y="4845"/>
                </a:lnTo>
                <a:lnTo>
                  <a:pt x="4052" y="4395"/>
                </a:lnTo>
                <a:lnTo>
                  <a:pt x="4865" y="4395"/>
                </a:lnTo>
                <a:lnTo>
                  <a:pt x="4865" y="4845"/>
                </a:lnTo>
                <a:close/>
                <a:moveTo>
                  <a:pt x="4865" y="4152"/>
                </a:moveTo>
                <a:lnTo>
                  <a:pt x="4052" y="4152"/>
                </a:lnTo>
                <a:lnTo>
                  <a:pt x="4052" y="3541"/>
                </a:lnTo>
                <a:lnTo>
                  <a:pt x="4865" y="3541"/>
                </a:lnTo>
                <a:lnTo>
                  <a:pt x="4865" y="4152"/>
                </a:lnTo>
                <a:close/>
                <a:moveTo>
                  <a:pt x="4865" y="3299"/>
                </a:moveTo>
                <a:lnTo>
                  <a:pt x="4052" y="3299"/>
                </a:lnTo>
                <a:lnTo>
                  <a:pt x="4052" y="2862"/>
                </a:lnTo>
                <a:lnTo>
                  <a:pt x="4865" y="2862"/>
                </a:lnTo>
                <a:lnTo>
                  <a:pt x="4865" y="3299"/>
                </a:lnTo>
                <a:close/>
              </a:path>
            </a:pathLst>
          </a:custGeom>
          <a:solidFill>
            <a:schemeClr val="bg1"/>
          </a:solid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90" name="出自【趣你的PPT】(微信:qunideppt)：最优质的PPT资源库">
            <a:extLst>
              <a:ext uri="{FF2B5EF4-FFF2-40B4-BE49-F238E27FC236}">
                <a16:creationId xmlns:a16="http://schemas.microsoft.com/office/drawing/2014/main" id="{B97B9DE7-18F4-416A-85AA-C074AB9213F3}"/>
              </a:ext>
            </a:extLst>
          </p:cNvPr>
          <p:cNvSpPr/>
          <p:nvPr/>
        </p:nvSpPr>
        <p:spPr bwMode="auto">
          <a:xfrm>
            <a:off x="4537491" y="2959351"/>
            <a:ext cx="1099261" cy="1003525"/>
          </a:xfrm>
          <a:custGeom>
            <a:avLst/>
            <a:gdLst>
              <a:gd name="T0" fmla="*/ 7 w 987"/>
              <a:gd name="T1" fmla="*/ 357 h 905"/>
              <a:gd name="T2" fmla="*/ 23 w 987"/>
              <a:gd name="T3" fmla="*/ 808 h 905"/>
              <a:gd name="T4" fmla="*/ 242 w 987"/>
              <a:gd name="T5" fmla="*/ 844 h 905"/>
              <a:gd name="T6" fmla="*/ 894 w 987"/>
              <a:gd name="T7" fmla="*/ 420 h 905"/>
              <a:gd name="T8" fmla="*/ 901 w 987"/>
              <a:gd name="T9" fmla="*/ 261 h 905"/>
              <a:gd name="T10" fmla="*/ 477 w 987"/>
              <a:gd name="T11" fmla="*/ 36 h 905"/>
              <a:gd name="T12" fmla="*/ 366 w 987"/>
              <a:gd name="T13" fmla="*/ 43 h 905"/>
              <a:gd name="T14" fmla="*/ 124 w 987"/>
              <a:gd name="T15" fmla="*/ 206 h 905"/>
              <a:gd name="T16" fmla="*/ 7 w 987"/>
              <a:gd name="T17" fmla="*/ 357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7" h="905">
                <a:moveTo>
                  <a:pt x="7" y="357"/>
                </a:moveTo>
                <a:cubicBezTo>
                  <a:pt x="11" y="430"/>
                  <a:pt x="23" y="808"/>
                  <a:pt x="23" y="808"/>
                </a:cubicBezTo>
                <a:cubicBezTo>
                  <a:pt x="23" y="808"/>
                  <a:pt x="11" y="905"/>
                  <a:pt x="242" y="844"/>
                </a:cubicBezTo>
                <a:cubicBezTo>
                  <a:pt x="470" y="783"/>
                  <a:pt x="714" y="658"/>
                  <a:pt x="894" y="420"/>
                </a:cubicBezTo>
                <a:cubicBezTo>
                  <a:pt x="917" y="389"/>
                  <a:pt x="987" y="304"/>
                  <a:pt x="901" y="261"/>
                </a:cubicBezTo>
                <a:cubicBezTo>
                  <a:pt x="815" y="217"/>
                  <a:pt x="477" y="36"/>
                  <a:pt x="477" y="36"/>
                </a:cubicBezTo>
                <a:cubicBezTo>
                  <a:pt x="477" y="36"/>
                  <a:pt x="413" y="0"/>
                  <a:pt x="366" y="43"/>
                </a:cubicBezTo>
                <a:cubicBezTo>
                  <a:pt x="318" y="85"/>
                  <a:pt x="219" y="173"/>
                  <a:pt x="124" y="206"/>
                </a:cubicBezTo>
                <a:cubicBezTo>
                  <a:pt x="38" y="237"/>
                  <a:pt x="0" y="232"/>
                  <a:pt x="7" y="357"/>
                </a:cubicBezTo>
                <a:close/>
              </a:path>
            </a:pathLst>
          </a:custGeom>
          <a:solidFill>
            <a:srgbClr val="ACCE22"/>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solidFill>
                <a:prstClr val="black"/>
              </a:solidFill>
            </a:endParaRPr>
          </a:p>
        </p:txBody>
      </p:sp>
      <p:sp>
        <p:nvSpPr>
          <p:cNvPr id="91" name="出自【趣你的PPT】(微信:qunideppt)：最优质的PPT资源库">
            <a:extLst>
              <a:ext uri="{FF2B5EF4-FFF2-40B4-BE49-F238E27FC236}">
                <a16:creationId xmlns:a16="http://schemas.microsoft.com/office/drawing/2014/main" id="{C7937CF7-DDC8-4022-972F-F098FE240A02}"/>
              </a:ext>
            </a:extLst>
          </p:cNvPr>
          <p:cNvSpPr/>
          <p:nvPr/>
        </p:nvSpPr>
        <p:spPr bwMode="auto">
          <a:xfrm>
            <a:off x="4838102" y="3309959"/>
            <a:ext cx="314884" cy="266017"/>
          </a:xfrm>
          <a:custGeom>
            <a:avLst/>
            <a:gdLst>
              <a:gd name="connsiteX0" fmla="*/ 111435 w 607639"/>
              <a:gd name="connsiteY0" fmla="*/ 384255 h 515692"/>
              <a:gd name="connsiteX1" fmla="*/ 111435 w 607639"/>
              <a:gd name="connsiteY1" fmla="*/ 424691 h 515692"/>
              <a:gd name="connsiteX2" fmla="*/ 486058 w 607639"/>
              <a:gd name="connsiteY2" fmla="*/ 424691 h 515692"/>
              <a:gd name="connsiteX3" fmla="*/ 486058 w 607639"/>
              <a:gd name="connsiteY3" fmla="*/ 384255 h 515692"/>
              <a:gd name="connsiteX4" fmla="*/ 0 w 607639"/>
              <a:gd name="connsiteY4" fmla="*/ 101120 h 515692"/>
              <a:gd name="connsiteX5" fmla="*/ 60791 w 607639"/>
              <a:gd name="connsiteY5" fmla="*/ 101120 h 515692"/>
              <a:gd name="connsiteX6" fmla="*/ 60791 w 607639"/>
              <a:gd name="connsiteY6" fmla="*/ 161728 h 515692"/>
              <a:gd name="connsiteX7" fmla="*/ 161990 w 607639"/>
              <a:gd name="connsiteY7" fmla="*/ 262861 h 515692"/>
              <a:gd name="connsiteX8" fmla="*/ 546849 w 607639"/>
              <a:gd name="connsiteY8" fmla="*/ 262861 h 515692"/>
              <a:gd name="connsiteX9" fmla="*/ 546849 w 607639"/>
              <a:gd name="connsiteY9" fmla="*/ 222426 h 515692"/>
              <a:gd name="connsiteX10" fmla="*/ 607639 w 607639"/>
              <a:gd name="connsiteY10" fmla="*/ 222426 h 515692"/>
              <a:gd name="connsiteX11" fmla="*/ 607639 w 607639"/>
              <a:gd name="connsiteY11" fmla="*/ 262861 h 515692"/>
              <a:gd name="connsiteX12" fmla="*/ 607639 w 607639"/>
              <a:gd name="connsiteY12" fmla="*/ 384255 h 515692"/>
              <a:gd name="connsiteX13" fmla="*/ 546849 w 607639"/>
              <a:gd name="connsiteY13" fmla="*/ 384255 h 515692"/>
              <a:gd name="connsiteX14" fmla="*/ 546849 w 607639"/>
              <a:gd name="connsiteY14" fmla="*/ 448507 h 515692"/>
              <a:gd name="connsiteX15" fmla="*/ 556995 w 607639"/>
              <a:gd name="connsiteY15" fmla="*/ 475257 h 515692"/>
              <a:gd name="connsiteX16" fmla="*/ 516498 w 607639"/>
              <a:gd name="connsiteY16" fmla="*/ 515692 h 515692"/>
              <a:gd name="connsiteX17" fmla="*/ 477247 w 607639"/>
              <a:gd name="connsiteY17" fmla="*/ 485299 h 515692"/>
              <a:gd name="connsiteX18" fmla="*/ 120157 w 607639"/>
              <a:gd name="connsiteY18" fmla="*/ 485299 h 515692"/>
              <a:gd name="connsiteX19" fmla="*/ 80995 w 607639"/>
              <a:gd name="connsiteY19" fmla="*/ 515692 h 515692"/>
              <a:gd name="connsiteX20" fmla="*/ 40498 w 607639"/>
              <a:gd name="connsiteY20" fmla="*/ 475257 h 515692"/>
              <a:gd name="connsiteX21" fmla="*/ 50644 w 607639"/>
              <a:gd name="connsiteY21" fmla="*/ 448507 h 515692"/>
              <a:gd name="connsiteX22" fmla="*/ 50644 w 607639"/>
              <a:gd name="connsiteY22" fmla="*/ 384255 h 515692"/>
              <a:gd name="connsiteX23" fmla="*/ 0 w 607639"/>
              <a:gd name="connsiteY23" fmla="*/ 384255 h 515692"/>
              <a:gd name="connsiteX24" fmla="*/ 263284 w 607639"/>
              <a:gd name="connsiteY24" fmla="*/ 0 h 515692"/>
              <a:gd name="connsiteX25" fmla="*/ 344265 w 607639"/>
              <a:gd name="connsiteY25" fmla="*/ 0 h 515692"/>
              <a:gd name="connsiteX26" fmla="*/ 344265 w 607639"/>
              <a:gd name="connsiteY26" fmla="*/ 60690 h 515692"/>
              <a:gd name="connsiteX27" fmla="*/ 405045 w 607639"/>
              <a:gd name="connsiteY27" fmla="*/ 60690 h 515692"/>
              <a:gd name="connsiteX28" fmla="*/ 405045 w 607639"/>
              <a:gd name="connsiteY28" fmla="*/ 141550 h 515692"/>
              <a:gd name="connsiteX29" fmla="*/ 344265 w 607639"/>
              <a:gd name="connsiteY29" fmla="*/ 141550 h 515692"/>
              <a:gd name="connsiteX30" fmla="*/ 344265 w 607639"/>
              <a:gd name="connsiteY30" fmla="*/ 202240 h 515692"/>
              <a:gd name="connsiteX31" fmla="*/ 263284 w 607639"/>
              <a:gd name="connsiteY31" fmla="*/ 202240 h 515692"/>
              <a:gd name="connsiteX32" fmla="*/ 263284 w 607639"/>
              <a:gd name="connsiteY32" fmla="*/ 141550 h 515692"/>
              <a:gd name="connsiteX33" fmla="*/ 202593 w 607639"/>
              <a:gd name="connsiteY33" fmla="*/ 141550 h 515692"/>
              <a:gd name="connsiteX34" fmla="*/ 202593 w 607639"/>
              <a:gd name="connsiteY34" fmla="*/ 60690 h 515692"/>
              <a:gd name="connsiteX35" fmla="*/ 263284 w 607639"/>
              <a:gd name="connsiteY35" fmla="*/ 60690 h 515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7639" h="515692">
                <a:moveTo>
                  <a:pt x="111435" y="384255"/>
                </a:moveTo>
                <a:lnTo>
                  <a:pt x="111435" y="424691"/>
                </a:lnTo>
                <a:lnTo>
                  <a:pt x="486058" y="424691"/>
                </a:lnTo>
                <a:lnTo>
                  <a:pt x="486058" y="384255"/>
                </a:lnTo>
                <a:close/>
                <a:moveTo>
                  <a:pt x="0" y="101120"/>
                </a:moveTo>
                <a:lnTo>
                  <a:pt x="60791" y="101120"/>
                </a:lnTo>
                <a:lnTo>
                  <a:pt x="60791" y="161728"/>
                </a:lnTo>
                <a:cubicBezTo>
                  <a:pt x="116686" y="161728"/>
                  <a:pt x="161990" y="207051"/>
                  <a:pt x="161990" y="262861"/>
                </a:cubicBezTo>
                <a:lnTo>
                  <a:pt x="546849" y="262861"/>
                </a:lnTo>
                <a:lnTo>
                  <a:pt x="546849" y="222426"/>
                </a:lnTo>
                <a:lnTo>
                  <a:pt x="607639" y="222426"/>
                </a:lnTo>
                <a:lnTo>
                  <a:pt x="607639" y="262861"/>
                </a:lnTo>
                <a:lnTo>
                  <a:pt x="607639" y="384255"/>
                </a:lnTo>
                <a:lnTo>
                  <a:pt x="546849" y="384255"/>
                </a:lnTo>
                <a:lnTo>
                  <a:pt x="546849" y="448507"/>
                </a:lnTo>
                <a:cubicBezTo>
                  <a:pt x="553168" y="455617"/>
                  <a:pt x="556995" y="464948"/>
                  <a:pt x="556995" y="475257"/>
                </a:cubicBezTo>
                <a:cubicBezTo>
                  <a:pt x="556995" y="497563"/>
                  <a:pt x="538838" y="515692"/>
                  <a:pt x="516498" y="515692"/>
                </a:cubicBezTo>
                <a:cubicBezTo>
                  <a:pt x="497629" y="515692"/>
                  <a:pt x="481786" y="502806"/>
                  <a:pt x="477247" y="485299"/>
                </a:cubicBezTo>
                <a:lnTo>
                  <a:pt x="120157" y="485299"/>
                </a:lnTo>
                <a:cubicBezTo>
                  <a:pt x="115707" y="502806"/>
                  <a:pt x="99864" y="515692"/>
                  <a:pt x="80995" y="515692"/>
                </a:cubicBezTo>
                <a:cubicBezTo>
                  <a:pt x="58655" y="515692"/>
                  <a:pt x="40498" y="497563"/>
                  <a:pt x="40498" y="475257"/>
                </a:cubicBezTo>
                <a:cubicBezTo>
                  <a:pt x="40498" y="464948"/>
                  <a:pt x="44325" y="455617"/>
                  <a:pt x="50644" y="448507"/>
                </a:cubicBezTo>
                <a:lnTo>
                  <a:pt x="50644" y="384255"/>
                </a:lnTo>
                <a:lnTo>
                  <a:pt x="0" y="384255"/>
                </a:lnTo>
                <a:close/>
                <a:moveTo>
                  <a:pt x="263284" y="0"/>
                </a:moveTo>
                <a:lnTo>
                  <a:pt x="344265" y="0"/>
                </a:lnTo>
                <a:lnTo>
                  <a:pt x="344265" y="60690"/>
                </a:lnTo>
                <a:lnTo>
                  <a:pt x="405045" y="60690"/>
                </a:lnTo>
                <a:lnTo>
                  <a:pt x="405045" y="141550"/>
                </a:lnTo>
                <a:lnTo>
                  <a:pt x="344265" y="141550"/>
                </a:lnTo>
                <a:lnTo>
                  <a:pt x="344265" y="202240"/>
                </a:lnTo>
                <a:lnTo>
                  <a:pt x="263284" y="202240"/>
                </a:lnTo>
                <a:lnTo>
                  <a:pt x="263284" y="141550"/>
                </a:lnTo>
                <a:lnTo>
                  <a:pt x="202593" y="141550"/>
                </a:lnTo>
                <a:lnTo>
                  <a:pt x="202593" y="60690"/>
                </a:lnTo>
                <a:lnTo>
                  <a:pt x="263284" y="60690"/>
                </a:lnTo>
                <a:close/>
              </a:path>
            </a:pathLst>
          </a:custGeom>
          <a:solidFill>
            <a:schemeClr val="bg1"/>
          </a:solid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92" name="出自【趣你的PPT】(微信:qunideppt)：最优质的PPT资源库">
            <a:extLst>
              <a:ext uri="{FF2B5EF4-FFF2-40B4-BE49-F238E27FC236}">
                <a16:creationId xmlns:a16="http://schemas.microsoft.com/office/drawing/2014/main" id="{4D67BD40-CA03-4DAC-BCE8-CDD5D36004FB}"/>
              </a:ext>
            </a:extLst>
          </p:cNvPr>
          <p:cNvSpPr/>
          <p:nvPr/>
        </p:nvSpPr>
        <p:spPr bwMode="auto">
          <a:xfrm>
            <a:off x="5033139" y="1973971"/>
            <a:ext cx="813930" cy="1270806"/>
          </a:xfrm>
          <a:custGeom>
            <a:avLst/>
            <a:gdLst>
              <a:gd name="T0" fmla="*/ 111 w 731"/>
              <a:gd name="T1" fmla="*/ 870 h 1146"/>
              <a:gd name="T2" fmla="*/ 507 w 731"/>
              <a:gd name="T3" fmla="*/ 1086 h 1146"/>
              <a:gd name="T4" fmla="*/ 649 w 731"/>
              <a:gd name="T5" fmla="*/ 917 h 1146"/>
              <a:gd name="T6" fmla="*/ 617 w 731"/>
              <a:gd name="T7" fmla="*/ 140 h 1146"/>
              <a:gd name="T8" fmla="*/ 484 w 731"/>
              <a:gd name="T9" fmla="*/ 52 h 1146"/>
              <a:gd name="T10" fmla="*/ 75 w 731"/>
              <a:gd name="T11" fmla="*/ 302 h 1146"/>
              <a:gd name="T12" fmla="*/ 23 w 731"/>
              <a:gd name="T13" fmla="*/ 401 h 1146"/>
              <a:gd name="T14" fmla="*/ 41 w 731"/>
              <a:gd name="T15" fmla="*/ 692 h 1146"/>
              <a:gd name="T16" fmla="*/ 111 w 731"/>
              <a:gd name="T17" fmla="*/ 87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1146">
                <a:moveTo>
                  <a:pt x="111" y="870"/>
                </a:moveTo>
                <a:cubicBezTo>
                  <a:pt x="176" y="904"/>
                  <a:pt x="507" y="1086"/>
                  <a:pt x="507" y="1086"/>
                </a:cubicBezTo>
                <a:cubicBezTo>
                  <a:pt x="507" y="1086"/>
                  <a:pt x="584" y="1146"/>
                  <a:pt x="649" y="917"/>
                </a:cubicBezTo>
                <a:cubicBezTo>
                  <a:pt x="714" y="689"/>
                  <a:pt x="731" y="416"/>
                  <a:pt x="617" y="140"/>
                </a:cubicBezTo>
                <a:cubicBezTo>
                  <a:pt x="602" y="104"/>
                  <a:pt x="565" y="0"/>
                  <a:pt x="484" y="52"/>
                </a:cubicBezTo>
                <a:cubicBezTo>
                  <a:pt x="403" y="103"/>
                  <a:pt x="75" y="302"/>
                  <a:pt x="75" y="302"/>
                </a:cubicBezTo>
                <a:cubicBezTo>
                  <a:pt x="75" y="302"/>
                  <a:pt x="11" y="338"/>
                  <a:pt x="23" y="401"/>
                </a:cubicBezTo>
                <a:cubicBezTo>
                  <a:pt x="36" y="463"/>
                  <a:pt x="60" y="594"/>
                  <a:pt x="41" y="692"/>
                </a:cubicBezTo>
                <a:cubicBezTo>
                  <a:pt x="23" y="782"/>
                  <a:pt x="0" y="813"/>
                  <a:pt x="111" y="870"/>
                </a:cubicBezTo>
                <a:close/>
              </a:path>
            </a:pathLst>
          </a:custGeom>
          <a:solidFill>
            <a:srgbClr val="00734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dirty="0">
              <a:solidFill>
                <a:prstClr val="black"/>
              </a:solidFill>
            </a:endParaRPr>
          </a:p>
        </p:txBody>
      </p:sp>
      <p:grpSp>
        <p:nvGrpSpPr>
          <p:cNvPr id="93" name="Group 25出自【趣你的PPT】(微信:qunideppt)：最优质的PPT资源库">
            <a:extLst>
              <a:ext uri="{FF2B5EF4-FFF2-40B4-BE49-F238E27FC236}">
                <a16:creationId xmlns:a16="http://schemas.microsoft.com/office/drawing/2014/main" id="{A3E5D134-EE60-4C95-AA0E-575EC8BD1B90}"/>
              </a:ext>
            </a:extLst>
          </p:cNvPr>
          <p:cNvGrpSpPr/>
          <p:nvPr/>
        </p:nvGrpSpPr>
        <p:grpSpPr>
          <a:xfrm>
            <a:off x="5317119" y="2461768"/>
            <a:ext cx="268043" cy="313448"/>
            <a:chOff x="9179728" y="2577307"/>
            <a:chExt cx="395269" cy="464344"/>
          </a:xfrm>
          <a:solidFill>
            <a:schemeClr val="bg1"/>
          </a:solidFill>
        </p:grpSpPr>
        <p:sp>
          <p:nvSpPr>
            <p:cNvPr id="156" name="出自【趣你的PPT】(微信:qunideppt)：最优质的PPT资源库">
              <a:extLst>
                <a:ext uri="{FF2B5EF4-FFF2-40B4-BE49-F238E27FC236}">
                  <a16:creationId xmlns:a16="http://schemas.microsoft.com/office/drawing/2014/main" id="{406EDED5-9EBB-41E6-95CA-853555A637F2}"/>
                </a:ext>
              </a:extLst>
            </p:cNvPr>
            <p:cNvSpPr/>
            <p:nvPr/>
          </p:nvSpPr>
          <p:spPr bwMode="auto">
            <a:xfrm>
              <a:off x="9179728" y="2577307"/>
              <a:ext cx="395269" cy="464344"/>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516468" h="606722">
                  <a:moveTo>
                    <a:pt x="243059" y="525761"/>
                  </a:moveTo>
                  <a:lnTo>
                    <a:pt x="243059" y="576328"/>
                  </a:lnTo>
                  <a:lnTo>
                    <a:pt x="273409" y="576328"/>
                  </a:lnTo>
                  <a:lnTo>
                    <a:pt x="273409" y="525761"/>
                  </a:lnTo>
                  <a:close/>
                  <a:moveTo>
                    <a:pt x="364545" y="455019"/>
                  </a:moveTo>
                  <a:lnTo>
                    <a:pt x="364545" y="576328"/>
                  </a:lnTo>
                  <a:lnTo>
                    <a:pt x="455681" y="576328"/>
                  </a:lnTo>
                  <a:lnTo>
                    <a:pt x="455681" y="455019"/>
                  </a:lnTo>
                  <a:close/>
                  <a:moveTo>
                    <a:pt x="60787" y="455019"/>
                  </a:moveTo>
                  <a:lnTo>
                    <a:pt x="60787" y="576328"/>
                  </a:lnTo>
                  <a:lnTo>
                    <a:pt x="151923" y="576328"/>
                  </a:lnTo>
                  <a:lnTo>
                    <a:pt x="151923" y="455019"/>
                  </a:lnTo>
                  <a:close/>
                  <a:moveTo>
                    <a:pt x="243062" y="394337"/>
                  </a:moveTo>
                  <a:lnTo>
                    <a:pt x="243062" y="424716"/>
                  </a:lnTo>
                  <a:lnTo>
                    <a:pt x="273423" y="424716"/>
                  </a:lnTo>
                  <a:lnTo>
                    <a:pt x="273423" y="394337"/>
                  </a:lnTo>
                  <a:close/>
                  <a:moveTo>
                    <a:pt x="212613" y="364047"/>
                  </a:moveTo>
                  <a:lnTo>
                    <a:pt x="303783" y="364047"/>
                  </a:lnTo>
                  <a:lnTo>
                    <a:pt x="303783" y="455006"/>
                  </a:lnTo>
                  <a:lnTo>
                    <a:pt x="212613" y="455006"/>
                  </a:lnTo>
                  <a:close/>
                  <a:moveTo>
                    <a:pt x="364545" y="333710"/>
                  </a:moveTo>
                  <a:lnTo>
                    <a:pt x="364545" y="424714"/>
                  </a:lnTo>
                  <a:lnTo>
                    <a:pt x="455681" y="424714"/>
                  </a:lnTo>
                  <a:lnTo>
                    <a:pt x="455681" y="333710"/>
                  </a:lnTo>
                  <a:close/>
                  <a:moveTo>
                    <a:pt x="60787" y="333710"/>
                  </a:moveTo>
                  <a:lnTo>
                    <a:pt x="60787" y="424714"/>
                  </a:lnTo>
                  <a:lnTo>
                    <a:pt x="151923" y="424714"/>
                  </a:lnTo>
                  <a:lnTo>
                    <a:pt x="151923" y="333710"/>
                  </a:lnTo>
                  <a:close/>
                  <a:moveTo>
                    <a:pt x="243062" y="273035"/>
                  </a:moveTo>
                  <a:lnTo>
                    <a:pt x="243062" y="303325"/>
                  </a:lnTo>
                  <a:lnTo>
                    <a:pt x="273423" y="303325"/>
                  </a:lnTo>
                  <a:lnTo>
                    <a:pt x="273423" y="273035"/>
                  </a:lnTo>
                  <a:close/>
                  <a:moveTo>
                    <a:pt x="212613" y="242745"/>
                  </a:moveTo>
                  <a:lnTo>
                    <a:pt x="303783" y="242745"/>
                  </a:lnTo>
                  <a:lnTo>
                    <a:pt x="303783" y="333704"/>
                  </a:lnTo>
                  <a:lnTo>
                    <a:pt x="212613" y="333704"/>
                  </a:lnTo>
                  <a:close/>
                  <a:moveTo>
                    <a:pt x="364545" y="212313"/>
                  </a:moveTo>
                  <a:lnTo>
                    <a:pt x="364545" y="303316"/>
                  </a:lnTo>
                  <a:lnTo>
                    <a:pt x="455681" y="303316"/>
                  </a:lnTo>
                  <a:lnTo>
                    <a:pt x="455681" y="212313"/>
                  </a:lnTo>
                  <a:close/>
                  <a:moveTo>
                    <a:pt x="182272" y="212313"/>
                  </a:moveTo>
                  <a:lnTo>
                    <a:pt x="182272" y="576328"/>
                  </a:lnTo>
                  <a:lnTo>
                    <a:pt x="212621" y="576328"/>
                  </a:lnTo>
                  <a:lnTo>
                    <a:pt x="212621" y="485324"/>
                  </a:lnTo>
                  <a:lnTo>
                    <a:pt x="303758" y="485324"/>
                  </a:lnTo>
                  <a:lnTo>
                    <a:pt x="303758" y="576328"/>
                  </a:lnTo>
                  <a:lnTo>
                    <a:pt x="334196" y="576328"/>
                  </a:lnTo>
                  <a:lnTo>
                    <a:pt x="334196" y="212313"/>
                  </a:lnTo>
                  <a:close/>
                  <a:moveTo>
                    <a:pt x="60787" y="212313"/>
                  </a:moveTo>
                  <a:lnTo>
                    <a:pt x="60787" y="303316"/>
                  </a:lnTo>
                  <a:lnTo>
                    <a:pt x="151923" y="303316"/>
                  </a:lnTo>
                  <a:lnTo>
                    <a:pt x="151923" y="212313"/>
                  </a:lnTo>
                  <a:close/>
                  <a:moveTo>
                    <a:pt x="364545" y="91004"/>
                  </a:moveTo>
                  <a:lnTo>
                    <a:pt x="364545" y="182008"/>
                  </a:lnTo>
                  <a:lnTo>
                    <a:pt x="455681" y="182008"/>
                  </a:lnTo>
                  <a:lnTo>
                    <a:pt x="455681" y="91004"/>
                  </a:lnTo>
                  <a:close/>
                  <a:moveTo>
                    <a:pt x="60787" y="91004"/>
                  </a:moveTo>
                  <a:lnTo>
                    <a:pt x="60787" y="182008"/>
                  </a:lnTo>
                  <a:lnTo>
                    <a:pt x="151923" y="182008"/>
                  </a:lnTo>
                  <a:lnTo>
                    <a:pt x="151923" y="91004"/>
                  </a:lnTo>
                  <a:close/>
                  <a:moveTo>
                    <a:pt x="243062" y="60686"/>
                  </a:moveTo>
                  <a:lnTo>
                    <a:pt x="273423" y="60686"/>
                  </a:lnTo>
                  <a:lnTo>
                    <a:pt x="273423" y="90999"/>
                  </a:lnTo>
                  <a:lnTo>
                    <a:pt x="303783" y="90999"/>
                  </a:lnTo>
                  <a:lnTo>
                    <a:pt x="303783" y="121313"/>
                  </a:lnTo>
                  <a:lnTo>
                    <a:pt x="273423" y="121313"/>
                  </a:lnTo>
                  <a:lnTo>
                    <a:pt x="273423" y="151715"/>
                  </a:lnTo>
                  <a:lnTo>
                    <a:pt x="243062" y="151715"/>
                  </a:lnTo>
                  <a:lnTo>
                    <a:pt x="243062" y="121313"/>
                  </a:lnTo>
                  <a:lnTo>
                    <a:pt x="212613" y="121313"/>
                  </a:lnTo>
                  <a:lnTo>
                    <a:pt x="212613" y="90999"/>
                  </a:lnTo>
                  <a:lnTo>
                    <a:pt x="243062" y="90999"/>
                  </a:lnTo>
                  <a:close/>
                  <a:moveTo>
                    <a:pt x="182272" y="30305"/>
                  </a:moveTo>
                  <a:lnTo>
                    <a:pt x="182272" y="182008"/>
                  </a:lnTo>
                  <a:lnTo>
                    <a:pt x="334196" y="182008"/>
                  </a:lnTo>
                  <a:lnTo>
                    <a:pt x="334196" y="30305"/>
                  </a:lnTo>
                  <a:close/>
                  <a:moveTo>
                    <a:pt x="182272" y="0"/>
                  </a:moveTo>
                  <a:lnTo>
                    <a:pt x="334196" y="0"/>
                  </a:lnTo>
                  <a:cubicBezTo>
                    <a:pt x="350928" y="0"/>
                    <a:pt x="364545" y="13597"/>
                    <a:pt x="364545" y="30305"/>
                  </a:cubicBezTo>
                  <a:lnTo>
                    <a:pt x="364545" y="60699"/>
                  </a:lnTo>
                  <a:lnTo>
                    <a:pt x="455681" y="60699"/>
                  </a:lnTo>
                  <a:cubicBezTo>
                    <a:pt x="472502" y="60699"/>
                    <a:pt x="486030" y="74207"/>
                    <a:pt x="486030" y="91004"/>
                  </a:cubicBezTo>
                  <a:lnTo>
                    <a:pt x="486030" y="576328"/>
                  </a:lnTo>
                  <a:lnTo>
                    <a:pt x="501249" y="576328"/>
                  </a:lnTo>
                  <a:cubicBezTo>
                    <a:pt x="509615" y="576328"/>
                    <a:pt x="516468" y="583171"/>
                    <a:pt x="516468" y="591525"/>
                  </a:cubicBezTo>
                  <a:cubicBezTo>
                    <a:pt x="516468" y="599879"/>
                    <a:pt x="509615" y="606722"/>
                    <a:pt x="501249" y="606722"/>
                  </a:cubicBezTo>
                  <a:lnTo>
                    <a:pt x="15219" y="606722"/>
                  </a:lnTo>
                  <a:cubicBezTo>
                    <a:pt x="6764" y="606722"/>
                    <a:pt x="0" y="599879"/>
                    <a:pt x="0" y="591525"/>
                  </a:cubicBezTo>
                  <a:cubicBezTo>
                    <a:pt x="0" y="583171"/>
                    <a:pt x="6764" y="576328"/>
                    <a:pt x="15219" y="576328"/>
                  </a:cubicBezTo>
                  <a:lnTo>
                    <a:pt x="30349" y="576328"/>
                  </a:lnTo>
                  <a:lnTo>
                    <a:pt x="30349" y="91004"/>
                  </a:lnTo>
                  <a:cubicBezTo>
                    <a:pt x="30349" y="74207"/>
                    <a:pt x="43966" y="60699"/>
                    <a:pt x="60787" y="60699"/>
                  </a:cubicBezTo>
                  <a:lnTo>
                    <a:pt x="151923" y="60699"/>
                  </a:lnTo>
                  <a:lnTo>
                    <a:pt x="151923" y="30305"/>
                  </a:lnTo>
                  <a:cubicBezTo>
                    <a:pt x="151923" y="13597"/>
                    <a:pt x="165451" y="0"/>
                    <a:pt x="182272" y="0"/>
                  </a:cubicBezTo>
                  <a:close/>
                </a:path>
              </a:pathLst>
            </a:custGeom>
            <a:grp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157" name="出自【趣你的PPT】(微信:qunideppt)：最优质的PPT资源库">
              <a:extLst>
                <a:ext uri="{FF2B5EF4-FFF2-40B4-BE49-F238E27FC236}">
                  <a16:creationId xmlns:a16="http://schemas.microsoft.com/office/drawing/2014/main" id="{C22B18B6-F617-42EB-BD21-4EBD19B3F57F}"/>
                </a:ext>
              </a:extLst>
            </p:cNvPr>
            <p:cNvSpPr/>
            <p:nvPr/>
          </p:nvSpPr>
          <p:spPr bwMode="auto">
            <a:xfrm>
              <a:off x="9493250" y="294005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158" name="出自【趣你的PPT】(微信:qunideppt)：最优质的PPT资源库">
              <a:extLst>
                <a:ext uri="{FF2B5EF4-FFF2-40B4-BE49-F238E27FC236}">
                  <a16:creationId xmlns:a16="http://schemas.microsoft.com/office/drawing/2014/main" id="{637223AB-13AF-4402-A653-58E1DBD20C2B}"/>
                </a:ext>
              </a:extLst>
            </p:cNvPr>
            <p:cNvSpPr/>
            <p:nvPr/>
          </p:nvSpPr>
          <p:spPr bwMode="auto">
            <a:xfrm>
              <a:off x="9493250" y="285273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159" name="出自【趣你的PPT】(微信:qunideppt)：最优质的PPT资源库">
              <a:extLst>
                <a:ext uri="{FF2B5EF4-FFF2-40B4-BE49-F238E27FC236}">
                  <a16:creationId xmlns:a16="http://schemas.microsoft.com/office/drawing/2014/main" id="{B0AB0A68-6AA6-4642-82A7-1AE97082E05D}"/>
                </a:ext>
              </a:extLst>
            </p:cNvPr>
            <p:cNvSpPr/>
            <p:nvPr/>
          </p:nvSpPr>
          <p:spPr bwMode="auto">
            <a:xfrm>
              <a:off x="9493250" y="276542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grpSp>
      <p:sp>
        <p:nvSpPr>
          <p:cNvPr id="94" name="出自【趣你的PPT】(微信:qunideppt)：最优质的PPT资源库">
            <a:extLst>
              <a:ext uri="{FF2B5EF4-FFF2-40B4-BE49-F238E27FC236}">
                <a16:creationId xmlns:a16="http://schemas.microsoft.com/office/drawing/2014/main" id="{9E1E3F3C-7531-49E5-97ED-0D5D30E33E60}"/>
              </a:ext>
            </a:extLst>
          </p:cNvPr>
          <p:cNvSpPr/>
          <p:nvPr/>
        </p:nvSpPr>
        <p:spPr bwMode="auto">
          <a:xfrm>
            <a:off x="3158506" y="1977460"/>
            <a:ext cx="813930" cy="1270108"/>
          </a:xfrm>
          <a:custGeom>
            <a:avLst/>
            <a:gdLst>
              <a:gd name="T0" fmla="*/ 620 w 731"/>
              <a:gd name="T1" fmla="*/ 276 h 1146"/>
              <a:gd name="T2" fmla="*/ 224 w 731"/>
              <a:gd name="T3" fmla="*/ 59 h 1146"/>
              <a:gd name="T4" fmla="*/ 81 w 731"/>
              <a:gd name="T5" fmla="*/ 229 h 1146"/>
              <a:gd name="T6" fmla="*/ 113 w 731"/>
              <a:gd name="T7" fmla="*/ 1006 h 1146"/>
              <a:gd name="T8" fmla="*/ 246 w 731"/>
              <a:gd name="T9" fmla="*/ 1094 h 1146"/>
              <a:gd name="T10" fmla="*/ 656 w 731"/>
              <a:gd name="T11" fmla="*/ 844 h 1146"/>
              <a:gd name="T12" fmla="*/ 707 w 731"/>
              <a:gd name="T13" fmla="*/ 745 h 1146"/>
              <a:gd name="T14" fmla="*/ 690 w 731"/>
              <a:gd name="T15" fmla="*/ 453 h 1146"/>
              <a:gd name="T16" fmla="*/ 620 w 731"/>
              <a:gd name="T17" fmla="*/ 276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1146">
                <a:moveTo>
                  <a:pt x="620" y="276"/>
                </a:moveTo>
                <a:cubicBezTo>
                  <a:pt x="555" y="242"/>
                  <a:pt x="224" y="59"/>
                  <a:pt x="224" y="59"/>
                </a:cubicBezTo>
                <a:cubicBezTo>
                  <a:pt x="224" y="59"/>
                  <a:pt x="147" y="0"/>
                  <a:pt x="81" y="229"/>
                </a:cubicBezTo>
                <a:cubicBezTo>
                  <a:pt x="17" y="456"/>
                  <a:pt x="0" y="730"/>
                  <a:pt x="113" y="1006"/>
                </a:cubicBezTo>
                <a:cubicBezTo>
                  <a:pt x="128" y="1042"/>
                  <a:pt x="166" y="1146"/>
                  <a:pt x="246" y="1094"/>
                </a:cubicBezTo>
                <a:cubicBezTo>
                  <a:pt x="327" y="1042"/>
                  <a:pt x="656" y="844"/>
                  <a:pt x="656" y="844"/>
                </a:cubicBezTo>
                <a:cubicBezTo>
                  <a:pt x="656" y="844"/>
                  <a:pt x="719" y="807"/>
                  <a:pt x="707" y="745"/>
                </a:cubicBezTo>
                <a:cubicBezTo>
                  <a:pt x="695" y="682"/>
                  <a:pt x="670" y="552"/>
                  <a:pt x="690" y="453"/>
                </a:cubicBezTo>
                <a:cubicBezTo>
                  <a:pt x="708" y="363"/>
                  <a:pt x="731" y="333"/>
                  <a:pt x="620" y="276"/>
                </a:cubicBezTo>
                <a:close/>
              </a:path>
            </a:pathLst>
          </a:custGeom>
          <a:solidFill>
            <a:srgbClr val="ACCE22"/>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solidFill>
                <a:prstClr val="black"/>
              </a:solidFill>
            </a:endParaRPr>
          </a:p>
        </p:txBody>
      </p:sp>
      <p:grpSp>
        <p:nvGrpSpPr>
          <p:cNvPr id="95" name="Group 30出自【趣你的PPT】(微信:qunideppt)：最优质的PPT资源库">
            <a:extLst>
              <a:ext uri="{FF2B5EF4-FFF2-40B4-BE49-F238E27FC236}">
                <a16:creationId xmlns:a16="http://schemas.microsoft.com/office/drawing/2014/main" id="{6020119B-AC6E-4104-B3DF-4E63C45E653C}"/>
              </a:ext>
            </a:extLst>
          </p:cNvPr>
          <p:cNvGrpSpPr/>
          <p:nvPr/>
        </p:nvGrpSpPr>
        <p:grpSpPr>
          <a:xfrm>
            <a:off x="3408140" y="2496891"/>
            <a:ext cx="314884" cy="313448"/>
            <a:chOff x="8216107" y="2577307"/>
            <a:chExt cx="464344" cy="464344"/>
          </a:xfrm>
          <a:solidFill>
            <a:schemeClr val="bg1"/>
          </a:solidFill>
        </p:grpSpPr>
        <p:sp>
          <p:nvSpPr>
            <p:cNvPr id="152" name="出自【趣你的PPT】(微信:qunideppt)：最优质的PPT资源库">
              <a:extLst>
                <a:ext uri="{FF2B5EF4-FFF2-40B4-BE49-F238E27FC236}">
                  <a16:creationId xmlns:a16="http://schemas.microsoft.com/office/drawing/2014/main" id="{0F545691-A10E-43A6-A726-316A618502E9}"/>
                </a:ext>
              </a:extLst>
            </p:cNvPr>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153" name="出自【趣你的PPT】(微信:qunideppt)：最优质的PPT资源库">
              <a:extLst>
                <a:ext uri="{FF2B5EF4-FFF2-40B4-BE49-F238E27FC236}">
                  <a16:creationId xmlns:a16="http://schemas.microsoft.com/office/drawing/2014/main" id="{678CDD70-30C0-48E2-87FA-38D96E276979}"/>
                </a:ext>
              </a:extLst>
            </p:cNvPr>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154" name="出自【趣你的PPT】(微信:qunideppt)：最优质的PPT资源库">
              <a:extLst>
                <a:ext uri="{FF2B5EF4-FFF2-40B4-BE49-F238E27FC236}">
                  <a16:creationId xmlns:a16="http://schemas.microsoft.com/office/drawing/2014/main" id="{28804860-C47D-4521-B2FE-AF258BEFC567}"/>
                </a:ext>
              </a:extLst>
            </p:cNvPr>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155" name="出自【趣你的PPT】(微信:qunideppt)：最优质的PPT资源库">
              <a:extLst>
                <a:ext uri="{FF2B5EF4-FFF2-40B4-BE49-F238E27FC236}">
                  <a16:creationId xmlns:a16="http://schemas.microsoft.com/office/drawing/2014/main" id="{4D633B4C-19D6-4D62-B3DD-EBEE43605841}"/>
                </a:ext>
              </a:extLst>
            </p:cNvPr>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grpSp>
      <p:sp>
        <p:nvSpPr>
          <p:cNvPr id="96" name="出自【趣你的PPT】(微信:qunideppt)：最优质的PPT资源库">
            <a:extLst>
              <a:ext uri="{FF2B5EF4-FFF2-40B4-BE49-F238E27FC236}">
                <a16:creationId xmlns:a16="http://schemas.microsoft.com/office/drawing/2014/main" id="{7BE9821F-4C21-49D3-BB2C-6C16E84FB555}"/>
              </a:ext>
            </a:extLst>
          </p:cNvPr>
          <p:cNvSpPr/>
          <p:nvPr/>
        </p:nvSpPr>
        <p:spPr bwMode="auto">
          <a:xfrm>
            <a:off x="3354803" y="2945394"/>
            <a:ext cx="1111179" cy="995150"/>
          </a:xfrm>
          <a:custGeom>
            <a:avLst/>
            <a:gdLst>
              <a:gd name="T0" fmla="*/ 477 w 998"/>
              <a:gd name="T1" fmla="*/ 67 h 898"/>
              <a:gd name="T2" fmla="*/ 90 w 998"/>
              <a:gd name="T3" fmla="*/ 299 h 898"/>
              <a:gd name="T4" fmla="*/ 165 w 998"/>
              <a:gd name="T5" fmla="*/ 508 h 898"/>
              <a:gd name="T6" fmla="*/ 851 w 998"/>
              <a:gd name="T7" fmla="*/ 873 h 898"/>
              <a:gd name="T8" fmla="*/ 995 w 998"/>
              <a:gd name="T9" fmla="*/ 802 h 898"/>
              <a:gd name="T10" fmla="*/ 986 w 998"/>
              <a:gd name="T11" fmla="*/ 323 h 898"/>
              <a:gd name="T12" fmla="*/ 926 w 998"/>
              <a:gd name="T13" fmla="*/ 229 h 898"/>
              <a:gd name="T14" fmla="*/ 666 w 998"/>
              <a:gd name="T15" fmla="*/ 96 h 898"/>
              <a:gd name="T16" fmla="*/ 477 w 998"/>
              <a:gd name="T17" fmla="*/ 67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8" h="898">
                <a:moveTo>
                  <a:pt x="477" y="67"/>
                </a:moveTo>
                <a:cubicBezTo>
                  <a:pt x="415" y="106"/>
                  <a:pt x="90" y="299"/>
                  <a:pt x="90" y="299"/>
                </a:cubicBezTo>
                <a:cubicBezTo>
                  <a:pt x="90" y="299"/>
                  <a:pt x="0" y="336"/>
                  <a:pt x="165" y="508"/>
                </a:cubicBezTo>
                <a:cubicBezTo>
                  <a:pt x="328" y="679"/>
                  <a:pt x="556" y="831"/>
                  <a:pt x="851" y="873"/>
                </a:cubicBezTo>
                <a:cubicBezTo>
                  <a:pt x="890" y="878"/>
                  <a:pt x="998" y="898"/>
                  <a:pt x="995" y="802"/>
                </a:cubicBezTo>
                <a:cubicBezTo>
                  <a:pt x="991" y="706"/>
                  <a:pt x="986" y="323"/>
                  <a:pt x="986" y="323"/>
                </a:cubicBezTo>
                <a:cubicBezTo>
                  <a:pt x="986" y="323"/>
                  <a:pt x="986" y="250"/>
                  <a:pt x="926" y="229"/>
                </a:cubicBezTo>
                <a:cubicBezTo>
                  <a:pt x="866" y="208"/>
                  <a:pt x="741" y="163"/>
                  <a:pt x="666" y="96"/>
                </a:cubicBezTo>
                <a:cubicBezTo>
                  <a:pt x="597" y="36"/>
                  <a:pt x="582" y="0"/>
                  <a:pt x="477" y="67"/>
                </a:cubicBezTo>
                <a:close/>
              </a:path>
            </a:pathLst>
          </a:custGeom>
          <a:solidFill>
            <a:srgbClr val="00734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solidFill>
                <a:prstClr val="black"/>
              </a:solidFill>
            </a:endParaRPr>
          </a:p>
        </p:txBody>
      </p:sp>
      <p:grpSp>
        <p:nvGrpSpPr>
          <p:cNvPr id="97" name="Group 35出自【趣你的PPT】(微信:qunideppt)：最优质的PPT资源库">
            <a:extLst>
              <a:ext uri="{FF2B5EF4-FFF2-40B4-BE49-F238E27FC236}">
                <a16:creationId xmlns:a16="http://schemas.microsoft.com/office/drawing/2014/main" id="{0BEFF4D4-7A44-4096-AFAF-1FB0B44D41CD}"/>
              </a:ext>
            </a:extLst>
          </p:cNvPr>
          <p:cNvGrpSpPr/>
          <p:nvPr/>
        </p:nvGrpSpPr>
        <p:grpSpPr>
          <a:xfrm>
            <a:off x="3878256" y="3331380"/>
            <a:ext cx="314883" cy="313448"/>
            <a:chOff x="7287419" y="2577307"/>
            <a:chExt cx="464344" cy="464344"/>
          </a:xfrm>
          <a:solidFill>
            <a:schemeClr val="bg1"/>
          </a:solidFill>
        </p:grpSpPr>
        <p:sp>
          <p:nvSpPr>
            <p:cNvPr id="149" name="出自【趣你的PPT】(微信:qunideppt)：最优质的PPT资源库">
              <a:extLst>
                <a:ext uri="{FF2B5EF4-FFF2-40B4-BE49-F238E27FC236}">
                  <a16:creationId xmlns:a16="http://schemas.microsoft.com/office/drawing/2014/main" id="{AEACFF2F-9AC6-48D8-9210-5FB2BC75D9E5}"/>
                </a:ext>
              </a:extLst>
            </p:cNvPr>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150" name="出自【趣你的PPT】(微信:qunideppt)：最优质的PPT资源库">
              <a:extLst>
                <a:ext uri="{FF2B5EF4-FFF2-40B4-BE49-F238E27FC236}">
                  <a16:creationId xmlns:a16="http://schemas.microsoft.com/office/drawing/2014/main" id="{12AE1033-73AD-4D16-99EA-34BC82BD029E}"/>
                </a:ext>
              </a:extLst>
            </p:cNvPr>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151" name="出自【趣你的PPT】(微信:qunideppt)：最优质的PPT资源库">
              <a:extLst>
                <a:ext uri="{FF2B5EF4-FFF2-40B4-BE49-F238E27FC236}">
                  <a16:creationId xmlns:a16="http://schemas.microsoft.com/office/drawing/2014/main" id="{66312EED-7C20-4B38-ABD8-FA394E354752}"/>
                </a:ext>
              </a:extLst>
            </p:cNvPr>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grpSp>
      <p:sp>
        <p:nvSpPr>
          <p:cNvPr id="98" name="出自【趣你的PPT】(微信:qunideppt)：最优质的PPT资源库">
            <a:extLst>
              <a:ext uri="{FF2B5EF4-FFF2-40B4-BE49-F238E27FC236}">
                <a16:creationId xmlns:a16="http://schemas.microsoft.com/office/drawing/2014/main" id="{199848C8-D34D-4DAB-BD71-E6DD8DB0A27C}"/>
              </a:ext>
            </a:extLst>
          </p:cNvPr>
          <p:cNvSpPr/>
          <p:nvPr/>
        </p:nvSpPr>
        <p:spPr bwMode="auto">
          <a:xfrm>
            <a:off x="3363916" y="1282390"/>
            <a:ext cx="1109076" cy="986777"/>
          </a:xfrm>
          <a:custGeom>
            <a:avLst/>
            <a:gdLst>
              <a:gd name="T0" fmla="*/ 982 w 996"/>
              <a:gd name="T1" fmla="*/ 547 h 890"/>
              <a:gd name="T2" fmla="*/ 982 w 996"/>
              <a:gd name="T3" fmla="*/ 96 h 890"/>
              <a:gd name="T4" fmla="*/ 764 w 996"/>
              <a:gd name="T5" fmla="*/ 53 h 890"/>
              <a:gd name="T6" fmla="*/ 98 w 996"/>
              <a:gd name="T7" fmla="*/ 453 h 890"/>
              <a:gd name="T8" fmla="*/ 85 w 996"/>
              <a:gd name="T9" fmla="*/ 613 h 890"/>
              <a:gd name="T10" fmla="*/ 501 w 996"/>
              <a:gd name="T11" fmla="*/ 852 h 890"/>
              <a:gd name="T12" fmla="*/ 612 w 996"/>
              <a:gd name="T13" fmla="*/ 849 h 890"/>
              <a:gd name="T14" fmla="*/ 859 w 996"/>
              <a:gd name="T15" fmla="*/ 694 h 890"/>
              <a:gd name="T16" fmla="*/ 982 w 996"/>
              <a:gd name="T17" fmla="*/ 547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890">
                <a:moveTo>
                  <a:pt x="982" y="547"/>
                </a:moveTo>
                <a:cubicBezTo>
                  <a:pt x="980" y="474"/>
                  <a:pt x="982" y="96"/>
                  <a:pt x="982" y="96"/>
                </a:cubicBezTo>
                <a:cubicBezTo>
                  <a:pt x="982" y="96"/>
                  <a:pt x="996" y="0"/>
                  <a:pt x="764" y="53"/>
                </a:cubicBezTo>
                <a:cubicBezTo>
                  <a:pt x="534" y="105"/>
                  <a:pt x="286" y="222"/>
                  <a:pt x="98" y="453"/>
                </a:cubicBezTo>
                <a:cubicBezTo>
                  <a:pt x="73" y="484"/>
                  <a:pt x="0" y="567"/>
                  <a:pt x="85" y="613"/>
                </a:cubicBezTo>
                <a:cubicBezTo>
                  <a:pt x="169" y="659"/>
                  <a:pt x="501" y="852"/>
                  <a:pt x="501" y="852"/>
                </a:cubicBezTo>
                <a:cubicBezTo>
                  <a:pt x="501" y="852"/>
                  <a:pt x="563" y="890"/>
                  <a:pt x="612" y="849"/>
                </a:cubicBezTo>
                <a:cubicBezTo>
                  <a:pt x="661" y="808"/>
                  <a:pt x="764" y="724"/>
                  <a:pt x="859" y="694"/>
                </a:cubicBezTo>
                <a:cubicBezTo>
                  <a:pt x="947" y="667"/>
                  <a:pt x="984" y="672"/>
                  <a:pt x="982" y="547"/>
                </a:cubicBezTo>
                <a:close/>
              </a:path>
            </a:pathLst>
          </a:custGeom>
          <a:solidFill>
            <a:srgbClr val="00734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solidFill>
                <a:prstClr val="black"/>
              </a:solidFill>
            </a:endParaRPr>
          </a:p>
        </p:txBody>
      </p:sp>
      <p:sp>
        <p:nvSpPr>
          <p:cNvPr id="99" name="出自【趣你的PPT】(微信:qunideppt)：最优质的PPT资源库">
            <a:extLst>
              <a:ext uri="{FF2B5EF4-FFF2-40B4-BE49-F238E27FC236}">
                <a16:creationId xmlns:a16="http://schemas.microsoft.com/office/drawing/2014/main" id="{51854F25-D2F6-4940-A4AD-6553E04416BA}"/>
              </a:ext>
            </a:extLst>
          </p:cNvPr>
          <p:cNvSpPr/>
          <p:nvPr/>
        </p:nvSpPr>
        <p:spPr bwMode="auto">
          <a:xfrm>
            <a:off x="3910392" y="1629951"/>
            <a:ext cx="274726" cy="313984"/>
          </a:xfrm>
          <a:custGeom>
            <a:avLst/>
            <a:gdLst>
              <a:gd name="T0" fmla="*/ 9022 w 9632"/>
              <a:gd name="T1" fmla="*/ 5133 h 11058"/>
              <a:gd name="T2" fmla="*/ 8416 w 9632"/>
              <a:gd name="T3" fmla="*/ 5126 h 11058"/>
              <a:gd name="T4" fmla="*/ 6081 w 9632"/>
              <a:gd name="T5" fmla="*/ 5457 h 11058"/>
              <a:gd name="T6" fmla="*/ 5131 w 9632"/>
              <a:gd name="T7" fmla="*/ 4857 h 11058"/>
              <a:gd name="T8" fmla="*/ 6402 w 9632"/>
              <a:gd name="T9" fmla="*/ 2693 h 11058"/>
              <a:gd name="T10" fmla="*/ 5496 w 9632"/>
              <a:gd name="T11" fmla="*/ 0 h 11058"/>
              <a:gd name="T12" fmla="*/ 1101 w 9632"/>
              <a:gd name="T13" fmla="*/ 432 h 11058"/>
              <a:gd name="T14" fmla="*/ 1033 w 9632"/>
              <a:gd name="T15" fmla="*/ 3108 h 11058"/>
              <a:gd name="T16" fmla="*/ 1831 w 9632"/>
              <a:gd name="T17" fmla="*/ 4857 h 11058"/>
              <a:gd name="T18" fmla="*/ 1456 w 9632"/>
              <a:gd name="T19" fmla="*/ 4937 h 11058"/>
              <a:gd name="T20" fmla="*/ 1203 w 9632"/>
              <a:gd name="T21" fmla="*/ 5156 h 11058"/>
              <a:gd name="T22" fmla="*/ 513 w 9632"/>
              <a:gd name="T23" fmla="*/ 5408 h 11058"/>
              <a:gd name="T24" fmla="*/ 0 w 9632"/>
              <a:gd name="T25" fmla="*/ 8602 h 11058"/>
              <a:gd name="T26" fmla="*/ 1018 w 9632"/>
              <a:gd name="T27" fmla="*/ 10626 h 11058"/>
              <a:gd name="T28" fmla="*/ 5675 w 9632"/>
              <a:gd name="T29" fmla="*/ 11058 h 11058"/>
              <a:gd name="T30" fmla="*/ 6107 w 9632"/>
              <a:gd name="T31" fmla="*/ 7908 h 11058"/>
              <a:gd name="T32" fmla="*/ 6632 w 9632"/>
              <a:gd name="T33" fmla="*/ 8480 h 11058"/>
              <a:gd name="T34" fmla="*/ 7243 w 9632"/>
              <a:gd name="T35" fmla="*/ 8480 h 11058"/>
              <a:gd name="T36" fmla="*/ 9503 w 9632"/>
              <a:gd name="T37" fmla="*/ 6257 h 11058"/>
              <a:gd name="T38" fmla="*/ 9507 w 9632"/>
              <a:gd name="T39" fmla="*/ 5647 h 11058"/>
              <a:gd name="T40" fmla="*/ 4227 w 9632"/>
              <a:gd name="T41" fmla="*/ 6022 h 11058"/>
              <a:gd name="T42" fmla="*/ 3924 w 9632"/>
              <a:gd name="T43" fmla="*/ 5665 h 11058"/>
              <a:gd name="T44" fmla="*/ 4700 w 9632"/>
              <a:gd name="T45" fmla="*/ 5526 h 11058"/>
              <a:gd name="T46" fmla="*/ 3133 w 9632"/>
              <a:gd name="T47" fmla="*/ 5665 h 11058"/>
              <a:gd name="T48" fmla="*/ 2831 w 9632"/>
              <a:gd name="T49" fmla="*/ 6022 h 11058"/>
              <a:gd name="T50" fmla="*/ 2360 w 9632"/>
              <a:gd name="T51" fmla="*/ 5526 h 11058"/>
              <a:gd name="T52" fmla="*/ 1642 w 9632"/>
              <a:gd name="T53" fmla="*/ 540 h 11058"/>
              <a:gd name="T54" fmla="*/ 5859 w 9632"/>
              <a:gd name="T55" fmla="*/ 2473 h 11058"/>
              <a:gd name="T56" fmla="*/ 1267 w 9632"/>
              <a:gd name="T57" fmla="*/ 2469 h 11058"/>
              <a:gd name="T58" fmla="*/ 1565 w 9632"/>
              <a:gd name="T59" fmla="*/ 2925 h 11058"/>
              <a:gd name="T60" fmla="*/ 5563 w 9632"/>
              <a:gd name="T61" fmla="*/ 2928 h 11058"/>
              <a:gd name="T62" fmla="*/ 1565 w 9632"/>
              <a:gd name="T63" fmla="*/ 2925 h 11058"/>
              <a:gd name="T64" fmla="*/ 1018 w 9632"/>
              <a:gd name="T65" fmla="*/ 5665 h 11058"/>
              <a:gd name="T66" fmla="*/ 1025 w 9632"/>
              <a:gd name="T67" fmla="*/ 5666 h 11058"/>
              <a:gd name="T68" fmla="*/ 1406 w 9632"/>
              <a:gd name="T69" fmla="*/ 7808 h 11058"/>
              <a:gd name="T70" fmla="*/ 3026 w 9632"/>
              <a:gd name="T71" fmla="*/ 9137 h 11058"/>
              <a:gd name="T72" fmla="*/ 1017 w 9632"/>
              <a:gd name="T73" fmla="*/ 5665 h 11058"/>
              <a:gd name="T74" fmla="*/ 6033 w 9632"/>
              <a:gd name="T75" fmla="*/ 7047 h 11058"/>
              <a:gd name="T76" fmla="*/ 5567 w 9632"/>
              <a:gd name="T77" fmla="*/ 7233 h 11058"/>
              <a:gd name="T78" fmla="*/ 1561 w 9632"/>
              <a:gd name="T79" fmla="*/ 10517 h 11058"/>
              <a:gd name="T80" fmla="*/ 3006 w 9632"/>
              <a:gd name="T81" fmla="*/ 9707 h 11058"/>
              <a:gd name="T82" fmla="*/ 3023 w 9632"/>
              <a:gd name="T83" fmla="*/ 9713 h 11058"/>
              <a:gd name="T84" fmla="*/ 3450 w 9632"/>
              <a:gd name="T85" fmla="*/ 9476 h 11058"/>
              <a:gd name="T86" fmla="*/ 3980 w 9632"/>
              <a:gd name="T87" fmla="*/ 8528 h 11058"/>
              <a:gd name="T88" fmla="*/ 1985 w 9632"/>
              <a:gd name="T89" fmla="*/ 7461 h 11058"/>
              <a:gd name="T90" fmla="*/ 2657 w 9632"/>
              <a:gd name="T91" fmla="*/ 6535 h 11058"/>
              <a:gd name="T92" fmla="*/ 3154 w 9632"/>
              <a:gd name="T93" fmla="*/ 6498 h 11058"/>
              <a:gd name="T94" fmla="*/ 3904 w 9632"/>
              <a:gd name="T95" fmla="*/ 6498 h 11058"/>
              <a:gd name="T96" fmla="*/ 4402 w 9632"/>
              <a:gd name="T97" fmla="*/ 6535 h 11058"/>
              <a:gd name="T98" fmla="*/ 5386 w 9632"/>
              <a:gd name="T99" fmla="*/ 5412 h 11058"/>
              <a:gd name="T100" fmla="*/ 5536 w 9632"/>
              <a:gd name="T101" fmla="*/ 5715 h 11058"/>
              <a:gd name="T102" fmla="*/ 7313 w 9632"/>
              <a:gd name="T103" fmla="*/ 6832 h 11058"/>
              <a:gd name="T104" fmla="*/ 9128 w 9632"/>
              <a:gd name="T105" fmla="*/ 5947 h 11058"/>
              <a:gd name="T106" fmla="*/ 3615 w 9632"/>
              <a:gd name="T107" fmla="*/ 677 h 11058"/>
              <a:gd name="T108" fmla="*/ 3930 w 9632"/>
              <a:gd name="T109" fmla="*/ 965 h 11058"/>
              <a:gd name="T110" fmla="*/ 3615 w 9632"/>
              <a:gd name="T111" fmla="*/ 1297 h 11058"/>
              <a:gd name="T112" fmla="*/ 3296 w 9632"/>
              <a:gd name="T113" fmla="*/ 1591 h 11058"/>
              <a:gd name="T114" fmla="*/ 2977 w 9632"/>
              <a:gd name="T115" fmla="*/ 1297 h 11058"/>
              <a:gd name="T116" fmla="*/ 3296 w 9632"/>
              <a:gd name="T117" fmla="*/ 965 h 11058"/>
              <a:gd name="T118" fmla="*/ 3615 w 9632"/>
              <a:gd name="T119" fmla="*/ 677 h 1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32" h="11058">
                <a:moveTo>
                  <a:pt x="9507" y="5647"/>
                </a:moveTo>
                <a:lnTo>
                  <a:pt x="9022" y="5133"/>
                </a:lnTo>
                <a:lnTo>
                  <a:pt x="9021" y="5132"/>
                </a:lnTo>
                <a:cubicBezTo>
                  <a:pt x="8855" y="4966"/>
                  <a:pt x="8585" y="4963"/>
                  <a:pt x="8416" y="5126"/>
                </a:cubicBezTo>
                <a:lnTo>
                  <a:pt x="7121" y="6277"/>
                </a:lnTo>
                <a:lnTo>
                  <a:pt x="6081" y="5457"/>
                </a:lnTo>
                <a:cubicBezTo>
                  <a:pt x="5987" y="5112"/>
                  <a:pt x="5672" y="4857"/>
                  <a:pt x="5297" y="4857"/>
                </a:cubicBezTo>
                <a:lnTo>
                  <a:pt x="5131" y="4857"/>
                </a:lnTo>
                <a:cubicBezTo>
                  <a:pt x="5662" y="4440"/>
                  <a:pt x="6025" y="3817"/>
                  <a:pt x="6095" y="3108"/>
                </a:cubicBezTo>
                <a:cubicBezTo>
                  <a:pt x="6272" y="3055"/>
                  <a:pt x="6402" y="2890"/>
                  <a:pt x="6402" y="2693"/>
                </a:cubicBezTo>
                <a:lnTo>
                  <a:pt x="5928" y="432"/>
                </a:lnTo>
                <a:cubicBezTo>
                  <a:pt x="5928" y="193"/>
                  <a:pt x="5735" y="0"/>
                  <a:pt x="5496" y="0"/>
                </a:cubicBezTo>
                <a:lnTo>
                  <a:pt x="1533" y="0"/>
                </a:lnTo>
                <a:cubicBezTo>
                  <a:pt x="1295" y="0"/>
                  <a:pt x="1101" y="193"/>
                  <a:pt x="1101" y="432"/>
                </a:cubicBezTo>
                <a:lnTo>
                  <a:pt x="726" y="2693"/>
                </a:lnTo>
                <a:cubicBezTo>
                  <a:pt x="726" y="2888"/>
                  <a:pt x="856" y="3055"/>
                  <a:pt x="1033" y="3108"/>
                </a:cubicBezTo>
                <a:cubicBezTo>
                  <a:pt x="1103" y="3816"/>
                  <a:pt x="1465" y="4440"/>
                  <a:pt x="1997" y="4857"/>
                </a:cubicBezTo>
                <a:lnTo>
                  <a:pt x="1831" y="4857"/>
                </a:lnTo>
                <a:cubicBezTo>
                  <a:pt x="1705" y="4857"/>
                  <a:pt x="1585" y="4886"/>
                  <a:pt x="1478" y="4938"/>
                </a:cubicBezTo>
                <a:lnTo>
                  <a:pt x="1456" y="4937"/>
                </a:lnTo>
                <a:lnTo>
                  <a:pt x="1461" y="4947"/>
                </a:lnTo>
                <a:cubicBezTo>
                  <a:pt x="1361" y="4998"/>
                  <a:pt x="1273" y="5070"/>
                  <a:pt x="1203" y="5156"/>
                </a:cubicBezTo>
                <a:lnTo>
                  <a:pt x="1049" y="5112"/>
                </a:lnTo>
                <a:cubicBezTo>
                  <a:pt x="821" y="5046"/>
                  <a:pt x="580" y="5178"/>
                  <a:pt x="513" y="5408"/>
                </a:cubicBezTo>
                <a:lnTo>
                  <a:pt x="508" y="5424"/>
                </a:lnTo>
                <a:lnTo>
                  <a:pt x="0" y="8602"/>
                </a:lnTo>
                <a:lnTo>
                  <a:pt x="1018" y="8977"/>
                </a:lnTo>
                <a:lnTo>
                  <a:pt x="1018" y="10626"/>
                </a:lnTo>
                <a:cubicBezTo>
                  <a:pt x="1018" y="10865"/>
                  <a:pt x="1212" y="11058"/>
                  <a:pt x="1451" y="11058"/>
                </a:cubicBezTo>
                <a:lnTo>
                  <a:pt x="5675" y="11058"/>
                </a:lnTo>
                <a:cubicBezTo>
                  <a:pt x="5913" y="11058"/>
                  <a:pt x="6107" y="10865"/>
                  <a:pt x="6107" y="10626"/>
                </a:cubicBezTo>
                <a:lnTo>
                  <a:pt x="6107" y="7908"/>
                </a:lnTo>
                <a:lnTo>
                  <a:pt x="6628" y="8476"/>
                </a:lnTo>
                <a:lnTo>
                  <a:pt x="6632" y="8480"/>
                </a:lnTo>
                <a:cubicBezTo>
                  <a:pt x="6717" y="8564"/>
                  <a:pt x="6827" y="8606"/>
                  <a:pt x="6938" y="8606"/>
                </a:cubicBezTo>
                <a:cubicBezTo>
                  <a:pt x="7048" y="8606"/>
                  <a:pt x="7160" y="8563"/>
                  <a:pt x="7243" y="8480"/>
                </a:cubicBezTo>
                <a:lnTo>
                  <a:pt x="9502" y="6258"/>
                </a:lnTo>
                <a:lnTo>
                  <a:pt x="9503" y="6257"/>
                </a:lnTo>
                <a:cubicBezTo>
                  <a:pt x="9585" y="6176"/>
                  <a:pt x="9630" y="6067"/>
                  <a:pt x="9630" y="5951"/>
                </a:cubicBezTo>
                <a:cubicBezTo>
                  <a:pt x="9632" y="5837"/>
                  <a:pt x="9588" y="5728"/>
                  <a:pt x="9507" y="5647"/>
                </a:cubicBezTo>
                <a:close/>
                <a:moveTo>
                  <a:pt x="4700" y="5526"/>
                </a:moveTo>
                <a:cubicBezTo>
                  <a:pt x="4550" y="5758"/>
                  <a:pt x="4371" y="5973"/>
                  <a:pt x="4227" y="6022"/>
                </a:cubicBezTo>
                <a:cubicBezTo>
                  <a:pt x="4190" y="6035"/>
                  <a:pt x="4172" y="6028"/>
                  <a:pt x="4157" y="6021"/>
                </a:cubicBezTo>
                <a:cubicBezTo>
                  <a:pt x="4018" y="5947"/>
                  <a:pt x="3944" y="5835"/>
                  <a:pt x="3924" y="5665"/>
                </a:cubicBezTo>
                <a:cubicBezTo>
                  <a:pt x="3921" y="5631"/>
                  <a:pt x="3919" y="5598"/>
                  <a:pt x="3919" y="5567"/>
                </a:cubicBezTo>
                <a:lnTo>
                  <a:pt x="4700" y="5526"/>
                </a:lnTo>
                <a:close/>
                <a:moveTo>
                  <a:pt x="3138" y="5567"/>
                </a:moveTo>
                <a:cubicBezTo>
                  <a:pt x="3138" y="5597"/>
                  <a:pt x="3137" y="5631"/>
                  <a:pt x="3133" y="5665"/>
                </a:cubicBezTo>
                <a:cubicBezTo>
                  <a:pt x="3113" y="5835"/>
                  <a:pt x="3040" y="5947"/>
                  <a:pt x="2901" y="6021"/>
                </a:cubicBezTo>
                <a:cubicBezTo>
                  <a:pt x="2886" y="6030"/>
                  <a:pt x="2868" y="6036"/>
                  <a:pt x="2831" y="6022"/>
                </a:cubicBezTo>
                <a:cubicBezTo>
                  <a:pt x="2775" y="6003"/>
                  <a:pt x="2616" y="5918"/>
                  <a:pt x="2378" y="5555"/>
                </a:cubicBezTo>
                <a:cubicBezTo>
                  <a:pt x="2372" y="5545"/>
                  <a:pt x="2366" y="5535"/>
                  <a:pt x="2360" y="5526"/>
                </a:cubicBezTo>
                <a:lnTo>
                  <a:pt x="3138" y="5567"/>
                </a:lnTo>
                <a:close/>
                <a:moveTo>
                  <a:pt x="1642" y="540"/>
                </a:moveTo>
                <a:lnTo>
                  <a:pt x="5386" y="540"/>
                </a:lnTo>
                <a:lnTo>
                  <a:pt x="5859" y="2473"/>
                </a:lnTo>
                <a:cubicBezTo>
                  <a:pt x="5408" y="2216"/>
                  <a:pt x="4441" y="1728"/>
                  <a:pt x="3563" y="1728"/>
                </a:cubicBezTo>
                <a:cubicBezTo>
                  <a:pt x="2667" y="1728"/>
                  <a:pt x="1714" y="2211"/>
                  <a:pt x="1267" y="2469"/>
                </a:cubicBezTo>
                <a:lnTo>
                  <a:pt x="1642" y="540"/>
                </a:lnTo>
                <a:close/>
                <a:moveTo>
                  <a:pt x="1565" y="2925"/>
                </a:moveTo>
                <a:cubicBezTo>
                  <a:pt x="1975" y="2690"/>
                  <a:pt x="2813" y="2270"/>
                  <a:pt x="3565" y="2270"/>
                </a:cubicBezTo>
                <a:cubicBezTo>
                  <a:pt x="4295" y="2270"/>
                  <a:pt x="5147" y="2692"/>
                  <a:pt x="5563" y="2928"/>
                </a:cubicBezTo>
                <a:cubicBezTo>
                  <a:pt x="5525" y="3998"/>
                  <a:pt x="4642" y="4856"/>
                  <a:pt x="3565" y="4856"/>
                </a:cubicBezTo>
                <a:cubicBezTo>
                  <a:pt x="2485" y="4856"/>
                  <a:pt x="1601" y="3996"/>
                  <a:pt x="1565" y="2925"/>
                </a:cubicBezTo>
                <a:close/>
                <a:moveTo>
                  <a:pt x="1017" y="5665"/>
                </a:moveTo>
                <a:lnTo>
                  <a:pt x="1018" y="5665"/>
                </a:lnTo>
                <a:lnTo>
                  <a:pt x="1018" y="5666"/>
                </a:lnTo>
                <a:lnTo>
                  <a:pt x="1025" y="5666"/>
                </a:lnTo>
                <a:lnTo>
                  <a:pt x="1603" y="5833"/>
                </a:lnTo>
                <a:lnTo>
                  <a:pt x="1406" y="7808"/>
                </a:lnTo>
                <a:lnTo>
                  <a:pt x="3347" y="8592"/>
                </a:lnTo>
                <a:cubicBezTo>
                  <a:pt x="3250" y="8771"/>
                  <a:pt x="3116" y="9002"/>
                  <a:pt x="3026" y="9137"/>
                </a:cubicBezTo>
                <a:lnTo>
                  <a:pt x="605" y="8247"/>
                </a:lnTo>
                <a:lnTo>
                  <a:pt x="1017" y="5665"/>
                </a:lnTo>
                <a:close/>
                <a:moveTo>
                  <a:pt x="7022" y="8015"/>
                </a:moveTo>
                <a:lnTo>
                  <a:pt x="6033" y="7047"/>
                </a:lnTo>
                <a:cubicBezTo>
                  <a:pt x="5930" y="6940"/>
                  <a:pt x="5758" y="6935"/>
                  <a:pt x="5651" y="7038"/>
                </a:cubicBezTo>
                <a:cubicBezTo>
                  <a:pt x="5596" y="7092"/>
                  <a:pt x="5567" y="7162"/>
                  <a:pt x="5567" y="7233"/>
                </a:cubicBezTo>
                <a:lnTo>
                  <a:pt x="5567" y="10517"/>
                </a:lnTo>
                <a:lnTo>
                  <a:pt x="1561" y="10517"/>
                </a:lnTo>
                <a:lnTo>
                  <a:pt x="1561" y="9176"/>
                </a:lnTo>
                <a:lnTo>
                  <a:pt x="3006" y="9707"/>
                </a:lnTo>
                <a:lnTo>
                  <a:pt x="3015" y="9711"/>
                </a:lnTo>
                <a:lnTo>
                  <a:pt x="3023" y="9713"/>
                </a:lnTo>
                <a:cubicBezTo>
                  <a:pt x="3052" y="9722"/>
                  <a:pt x="3079" y="9726"/>
                  <a:pt x="3104" y="9726"/>
                </a:cubicBezTo>
                <a:cubicBezTo>
                  <a:pt x="3273" y="9726"/>
                  <a:pt x="3386" y="9567"/>
                  <a:pt x="3450" y="9476"/>
                </a:cubicBezTo>
                <a:cubicBezTo>
                  <a:pt x="3510" y="9391"/>
                  <a:pt x="3582" y="9275"/>
                  <a:pt x="3666" y="9132"/>
                </a:cubicBezTo>
                <a:cubicBezTo>
                  <a:pt x="3668" y="9127"/>
                  <a:pt x="3945" y="8652"/>
                  <a:pt x="3980" y="8528"/>
                </a:cubicBezTo>
                <a:lnTo>
                  <a:pt x="4047" y="8293"/>
                </a:lnTo>
                <a:lnTo>
                  <a:pt x="1985" y="7461"/>
                </a:lnTo>
                <a:lnTo>
                  <a:pt x="2120" y="6117"/>
                </a:lnTo>
                <a:cubicBezTo>
                  <a:pt x="2298" y="6336"/>
                  <a:pt x="2476" y="6473"/>
                  <a:pt x="2657" y="6535"/>
                </a:cubicBezTo>
                <a:cubicBezTo>
                  <a:pt x="2728" y="6558"/>
                  <a:pt x="2798" y="6571"/>
                  <a:pt x="2868" y="6571"/>
                </a:cubicBezTo>
                <a:cubicBezTo>
                  <a:pt x="2967" y="6571"/>
                  <a:pt x="3063" y="6547"/>
                  <a:pt x="3154" y="6498"/>
                </a:cubicBezTo>
                <a:cubicBezTo>
                  <a:pt x="3327" y="6407"/>
                  <a:pt x="3448" y="6285"/>
                  <a:pt x="3529" y="6150"/>
                </a:cubicBezTo>
                <a:cubicBezTo>
                  <a:pt x="3611" y="6285"/>
                  <a:pt x="3731" y="6407"/>
                  <a:pt x="3904" y="6498"/>
                </a:cubicBezTo>
                <a:cubicBezTo>
                  <a:pt x="3994" y="6546"/>
                  <a:pt x="4092" y="6571"/>
                  <a:pt x="4191" y="6571"/>
                </a:cubicBezTo>
                <a:cubicBezTo>
                  <a:pt x="4261" y="6571"/>
                  <a:pt x="4331" y="6558"/>
                  <a:pt x="4402" y="6535"/>
                </a:cubicBezTo>
                <a:cubicBezTo>
                  <a:pt x="4649" y="6451"/>
                  <a:pt x="4891" y="6225"/>
                  <a:pt x="5138" y="5845"/>
                </a:cubicBezTo>
                <a:cubicBezTo>
                  <a:pt x="5253" y="5668"/>
                  <a:pt x="5341" y="5502"/>
                  <a:pt x="5386" y="5412"/>
                </a:cubicBezTo>
                <a:cubicBezTo>
                  <a:pt x="5404" y="5418"/>
                  <a:pt x="5423" y="5427"/>
                  <a:pt x="5441" y="5438"/>
                </a:cubicBezTo>
                <a:cubicBezTo>
                  <a:pt x="5417" y="5538"/>
                  <a:pt x="5449" y="5647"/>
                  <a:pt x="5536" y="5715"/>
                </a:cubicBezTo>
                <a:lnTo>
                  <a:pt x="6966" y="6842"/>
                </a:lnTo>
                <a:cubicBezTo>
                  <a:pt x="7068" y="6923"/>
                  <a:pt x="7216" y="6920"/>
                  <a:pt x="7313" y="6832"/>
                </a:cubicBezTo>
                <a:lnTo>
                  <a:pt x="8712" y="5588"/>
                </a:lnTo>
                <a:lnTo>
                  <a:pt x="9128" y="5947"/>
                </a:lnTo>
                <a:lnTo>
                  <a:pt x="7022" y="8015"/>
                </a:lnTo>
                <a:close/>
                <a:moveTo>
                  <a:pt x="3615" y="677"/>
                </a:moveTo>
                <a:lnTo>
                  <a:pt x="3615" y="965"/>
                </a:lnTo>
                <a:lnTo>
                  <a:pt x="3930" y="965"/>
                </a:lnTo>
                <a:lnTo>
                  <a:pt x="3930" y="1297"/>
                </a:lnTo>
                <a:lnTo>
                  <a:pt x="3615" y="1297"/>
                </a:lnTo>
                <a:lnTo>
                  <a:pt x="3615" y="1591"/>
                </a:lnTo>
                <a:lnTo>
                  <a:pt x="3296" y="1591"/>
                </a:lnTo>
                <a:lnTo>
                  <a:pt x="3296" y="1297"/>
                </a:lnTo>
                <a:lnTo>
                  <a:pt x="2977" y="1297"/>
                </a:lnTo>
                <a:lnTo>
                  <a:pt x="2977" y="965"/>
                </a:lnTo>
                <a:lnTo>
                  <a:pt x="3296" y="965"/>
                </a:lnTo>
                <a:lnTo>
                  <a:pt x="3296" y="677"/>
                </a:lnTo>
                <a:lnTo>
                  <a:pt x="3615" y="677"/>
                </a:lnTo>
                <a:close/>
              </a:path>
            </a:pathLst>
          </a:custGeom>
          <a:solidFill>
            <a:schemeClr val="bg1"/>
          </a:solidFill>
          <a:ln>
            <a:noFill/>
          </a:ln>
          <a:effectLst/>
        </p:spPr>
        <p:txBody>
          <a:bodyPr lIns="19050" tIns="19050" rIns="19050" bIns="1905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228600" fontAlgn="base" hangingPunct="0">
              <a:spcBef>
                <a:spcPct val="0"/>
              </a:spcBef>
              <a:spcAft>
                <a:spcPct val="0"/>
              </a:spcAft>
            </a:pPr>
            <a:endParaRPr lang="en-US" sz="1200">
              <a:solidFill>
                <a:srgbClr val="FFFFFF"/>
              </a:solidFill>
              <a:effectLst>
                <a:outerShdw blurRad="38100" dist="38100" dir="2700000" algn="tl">
                  <a:srgbClr val="000000"/>
                </a:outerShdw>
              </a:effectLst>
              <a:latin typeface="Gill Sans" charset="0"/>
              <a:sym typeface="Gill Sans" charset="0"/>
            </a:endParaRPr>
          </a:p>
        </p:txBody>
      </p:sp>
      <p:sp>
        <p:nvSpPr>
          <p:cNvPr id="100" name="出自【趣你的PPT】(微信:qunideppt)：最优质的PPT资源库">
            <a:extLst>
              <a:ext uri="{FF2B5EF4-FFF2-40B4-BE49-F238E27FC236}">
                <a16:creationId xmlns:a16="http://schemas.microsoft.com/office/drawing/2014/main" id="{02E29AFD-C508-4AE0-825B-8DFECF29307D}"/>
              </a:ext>
            </a:extLst>
          </p:cNvPr>
          <p:cNvSpPr>
            <a:spLocks noChangeArrowheads="1"/>
          </p:cNvSpPr>
          <p:nvPr/>
        </p:nvSpPr>
        <p:spPr bwMode="auto">
          <a:xfrm>
            <a:off x="3999778" y="2118428"/>
            <a:ext cx="998309" cy="994453"/>
          </a:xfrm>
          <a:prstGeom prst="ellipse">
            <a:avLst/>
          </a:prstGeom>
          <a:solidFill>
            <a:schemeClr val="accent2"/>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400">
              <a:solidFill>
                <a:prstClr val="black"/>
              </a:solidFill>
            </a:endParaRPr>
          </a:p>
        </p:txBody>
      </p:sp>
      <p:grpSp>
        <p:nvGrpSpPr>
          <p:cNvPr id="101" name="Group 44出自【趣你的PPT】(微信:qunideppt)：最优质的PPT资源库">
            <a:extLst>
              <a:ext uri="{FF2B5EF4-FFF2-40B4-BE49-F238E27FC236}">
                <a16:creationId xmlns:a16="http://schemas.microsoft.com/office/drawing/2014/main" id="{9DFB69A1-3191-43F3-A73C-7403C2468E39}"/>
              </a:ext>
            </a:extLst>
          </p:cNvPr>
          <p:cNvGrpSpPr/>
          <p:nvPr/>
        </p:nvGrpSpPr>
        <p:grpSpPr>
          <a:xfrm>
            <a:off x="4272932" y="2412079"/>
            <a:ext cx="452001" cy="407150"/>
            <a:chOff x="5329238" y="1931988"/>
            <a:chExt cx="550862" cy="498475"/>
          </a:xfrm>
          <a:solidFill>
            <a:schemeClr val="bg1"/>
          </a:solidFill>
        </p:grpSpPr>
        <p:sp>
          <p:nvSpPr>
            <p:cNvPr id="142" name="出自【趣你的PPT】(微信:qunideppt)：最优质的PPT资源库">
              <a:extLst>
                <a:ext uri="{FF2B5EF4-FFF2-40B4-BE49-F238E27FC236}">
                  <a16:creationId xmlns:a16="http://schemas.microsoft.com/office/drawing/2014/main" id="{7F0D4BB8-4448-45ED-80A0-F52EA7D18B76}"/>
                </a:ext>
              </a:extLst>
            </p:cNvPr>
            <p:cNvSpPr>
              <a:spLocks noEditPoints="1"/>
            </p:cNvSpPr>
            <p:nvPr/>
          </p:nvSpPr>
          <p:spPr bwMode="auto">
            <a:xfrm>
              <a:off x="5462588" y="2284413"/>
              <a:ext cx="53975" cy="146050"/>
            </a:xfrm>
            <a:custGeom>
              <a:avLst/>
              <a:gdLst>
                <a:gd name="T0" fmla="*/ 3 w 14"/>
                <a:gd name="T1" fmla="*/ 10 h 38"/>
                <a:gd name="T2" fmla="*/ 0 w 14"/>
                <a:gd name="T3" fmla="*/ 15 h 38"/>
                <a:gd name="T4" fmla="*/ 0 w 14"/>
                <a:gd name="T5" fmla="*/ 38 h 38"/>
                <a:gd name="T6" fmla="*/ 14 w 14"/>
                <a:gd name="T7" fmla="*/ 38 h 38"/>
                <a:gd name="T8" fmla="*/ 14 w 14"/>
                <a:gd name="T9" fmla="*/ 2 h 38"/>
                <a:gd name="T10" fmla="*/ 11 w 14"/>
                <a:gd name="T11" fmla="*/ 1 h 38"/>
                <a:gd name="T12" fmla="*/ 3 w 14"/>
                <a:gd name="T13" fmla="*/ 10 h 38"/>
                <a:gd name="T14" fmla="*/ 3 w 14"/>
                <a:gd name="T15" fmla="*/ 10 h 38"/>
                <a:gd name="T16" fmla="*/ 3 w 14"/>
                <a:gd name="T1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8">
                  <a:moveTo>
                    <a:pt x="3" y="10"/>
                  </a:moveTo>
                  <a:cubicBezTo>
                    <a:pt x="1" y="11"/>
                    <a:pt x="0" y="13"/>
                    <a:pt x="0" y="15"/>
                  </a:cubicBezTo>
                  <a:cubicBezTo>
                    <a:pt x="0" y="38"/>
                    <a:pt x="0" y="38"/>
                    <a:pt x="0" y="38"/>
                  </a:cubicBezTo>
                  <a:cubicBezTo>
                    <a:pt x="14" y="38"/>
                    <a:pt x="14" y="38"/>
                    <a:pt x="14" y="38"/>
                  </a:cubicBezTo>
                  <a:cubicBezTo>
                    <a:pt x="14" y="2"/>
                    <a:pt x="14" y="2"/>
                    <a:pt x="14" y="2"/>
                  </a:cubicBezTo>
                  <a:cubicBezTo>
                    <a:pt x="14" y="0"/>
                    <a:pt x="13" y="0"/>
                    <a:pt x="11" y="1"/>
                  </a:cubicBezTo>
                  <a:lnTo>
                    <a:pt x="3" y="10"/>
                  </a:lnTo>
                  <a:close/>
                  <a:moveTo>
                    <a:pt x="3" y="10"/>
                  </a:moveTo>
                  <a:cubicBezTo>
                    <a:pt x="3" y="10"/>
                    <a:pt x="3" y="10"/>
                    <a:pt x="3" y="10"/>
                  </a:cubicBezTo>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solidFill>
                  <a:prstClr val="black"/>
                </a:solidFill>
              </a:endParaRPr>
            </a:p>
          </p:txBody>
        </p:sp>
        <p:sp>
          <p:nvSpPr>
            <p:cNvPr id="143" name="出自【趣你的PPT】(微信:qunideppt)：最优质的PPT资源库">
              <a:extLst>
                <a:ext uri="{FF2B5EF4-FFF2-40B4-BE49-F238E27FC236}">
                  <a16:creationId xmlns:a16="http://schemas.microsoft.com/office/drawing/2014/main" id="{9984F85D-D68A-48C1-A1F3-808ADF89C898}"/>
                </a:ext>
              </a:extLst>
            </p:cNvPr>
            <p:cNvSpPr>
              <a:spLocks noEditPoints="1"/>
            </p:cNvSpPr>
            <p:nvPr/>
          </p:nvSpPr>
          <p:spPr bwMode="auto">
            <a:xfrm>
              <a:off x="5688013" y="2200275"/>
              <a:ext cx="49212" cy="230188"/>
            </a:xfrm>
            <a:custGeom>
              <a:avLst/>
              <a:gdLst>
                <a:gd name="T0" fmla="*/ 2 w 13"/>
                <a:gd name="T1" fmla="*/ 10 h 60"/>
                <a:gd name="T2" fmla="*/ 0 w 13"/>
                <a:gd name="T3" fmla="*/ 15 h 60"/>
                <a:gd name="T4" fmla="*/ 0 w 13"/>
                <a:gd name="T5" fmla="*/ 60 h 60"/>
                <a:gd name="T6" fmla="*/ 13 w 13"/>
                <a:gd name="T7" fmla="*/ 60 h 60"/>
                <a:gd name="T8" fmla="*/ 13 w 13"/>
                <a:gd name="T9" fmla="*/ 2 h 60"/>
                <a:gd name="T10" fmla="*/ 11 w 13"/>
                <a:gd name="T11" fmla="*/ 1 h 60"/>
                <a:gd name="T12" fmla="*/ 2 w 13"/>
                <a:gd name="T13" fmla="*/ 10 h 60"/>
                <a:gd name="T14" fmla="*/ 2 w 13"/>
                <a:gd name="T15" fmla="*/ 10 h 60"/>
                <a:gd name="T16" fmla="*/ 2 w 13"/>
                <a:gd name="T17"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0">
                  <a:moveTo>
                    <a:pt x="2" y="10"/>
                  </a:moveTo>
                  <a:cubicBezTo>
                    <a:pt x="1" y="11"/>
                    <a:pt x="0" y="14"/>
                    <a:pt x="0" y="15"/>
                  </a:cubicBezTo>
                  <a:cubicBezTo>
                    <a:pt x="0" y="60"/>
                    <a:pt x="0" y="60"/>
                    <a:pt x="0" y="60"/>
                  </a:cubicBezTo>
                  <a:cubicBezTo>
                    <a:pt x="13" y="60"/>
                    <a:pt x="13" y="60"/>
                    <a:pt x="13" y="60"/>
                  </a:cubicBezTo>
                  <a:cubicBezTo>
                    <a:pt x="13" y="2"/>
                    <a:pt x="13" y="2"/>
                    <a:pt x="13" y="2"/>
                  </a:cubicBezTo>
                  <a:cubicBezTo>
                    <a:pt x="13" y="0"/>
                    <a:pt x="12" y="0"/>
                    <a:pt x="11" y="1"/>
                  </a:cubicBezTo>
                  <a:lnTo>
                    <a:pt x="2" y="10"/>
                  </a:lnTo>
                  <a:close/>
                  <a:moveTo>
                    <a:pt x="2" y="10"/>
                  </a:moveTo>
                  <a:cubicBezTo>
                    <a:pt x="2" y="10"/>
                    <a:pt x="2" y="10"/>
                    <a:pt x="2" y="10"/>
                  </a:cubicBezTo>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solidFill>
                  <a:prstClr val="black"/>
                </a:solidFill>
              </a:endParaRPr>
            </a:p>
          </p:txBody>
        </p:sp>
        <p:sp>
          <p:nvSpPr>
            <p:cNvPr id="144" name="出自【趣你的PPT】(微信:qunideppt)：最优质的PPT资源库">
              <a:extLst>
                <a:ext uri="{FF2B5EF4-FFF2-40B4-BE49-F238E27FC236}">
                  <a16:creationId xmlns:a16="http://schemas.microsoft.com/office/drawing/2014/main" id="{7A94CEA3-D577-4A1B-83D4-2881D1A41D96}"/>
                </a:ext>
              </a:extLst>
            </p:cNvPr>
            <p:cNvSpPr>
              <a:spLocks noEditPoints="1"/>
            </p:cNvSpPr>
            <p:nvPr/>
          </p:nvSpPr>
          <p:spPr bwMode="auto">
            <a:xfrm>
              <a:off x="5761038" y="2127250"/>
              <a:ext cx="49212" cy="303213"/>
            </a:xfrm>
            <a:custGeom>
              <a:avLst/>
              <a:gdLst>
                <a:gd name="T0" fmla="*/ 3 w 13"/>
                <a:gd name="T1" fmla="*/ 9 h 79"/>
                <a:gd name="T2" fmla="*/ 0 w 13"/>
                <a:gd name="T3" fmla="*/ 15 h 79"/>
                <a:gd name="T4" fmla="*/ 0 w 13"/>
                <a:gd name="T5" fmla="*/ 79 h 79"/>
                <a:gd name="T6" fmla="*/ 13 w 13"/>
                <a:gd name="T7" fmla="*/ 79 h 79"/>
                <a:gd name="T8" fmla="*/ 13 w 13"/>
                <a:gd name="T9" fmla="*/ 2 h 79"/>
                <a:gd name="T10" fmla="*/ 11 w 13"/>
                <a:gd name="T11" fmla="*/ 1 h 79"/>
                <a:gd name="T12" fmla="*/ 3 w 13"/>
                <a:gd name="T13" fmla="*/ 9 h 79"/>
                <a:gd name="T14" fmla="*/ 3 w 13"/>
                <a:gd name="T15" fmla="*/ 9 h 79"/>
                <a:gd name="T16" fmla="*/ 3 w 13"/>
                <a:gd name="T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79">
                  <a:moveTo>
                    <a:pt x="3" y="9"/>
                  </a:moveTo>
                  <a:cubicBezTo>
                    <a:pt x="1" y="11"/>
                    <a:pt x="0" y="13"/>
                    <a:pt x="0" y="15"/>
                  </a:cubicBezTo>
                  <a:cubicBezTo>
                    <a:pt x="0" y="79"/>
                    <a:pt x="0" y="79"/>
                    <a:pt x="0" y="79"/>
                  </a:cubicBezTo>
                  <a:cubicBezTo>
                    <a:pt x="13" y="79"/>
                    <a:pt x="13" y="79"/>
                    <a:pt x="13" y="79"/>
                  </a:cubicBezTo>
                  <a:cubicBezTo>
                    <a:pt x="13" y="2"/>
                    <a:pt x="13" y="2"/>
                    <a:pt x="13" y="2"/>
                  </a:cubicBezTo>
                  <a:cubicBezTo>
                    <a:pt x="13" y="1"/>
                    <a:pt x="12" y="0"/>
                    <a:pt x="11" y="1"/>
                  </a:cubicBezTo>
                  <a:lnTo>
                    <a:pt x="3" y="9"/>
                  </a:lnTo>
                  <a:close/>
                  <a:moveTo>
                    <a:pt x="3" y="9"/>
                  </a:moveTo>
                  <a:cubicBezTo>
                    <a:pt x="3" y="9"/>
                    <a:pt x="3" y="9"/>
                    <a:pt x="3" y="9"/>
                  </a:cubicBezTo>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solidFill>
                  <a:prstClr val="black"/>
                </a:solidFill>
              </a:endParaRPr>
            </a:p>
          </p:txBody>
        </p:sp>
        <p:sp>
          <p:nvSpPr>
            <p:cNvPr id="145" name="出自【趣你的PPT】(微信:qunideppt)：最优质的PPT资源库">
              <a:extLst>
                <a:ext uri="{FF2B5EF4-FFF2-40B4-BE49-F238E27FC236}">
                  <a16:creationId xmlns:a16="http://schemas.microsoft.com/office/drawing/2014/main" id="{118FDB97-7672-40EC-AA03-E964892187CE}"/>
                </a:ext>
              </a:extLst>
            </p:cNvPr>
            <p:cNvSpPr>
              <a:spLocks noEditPoints="1"/>
            </p:cNvSpPr>
            <p:nvPr/>
          </p:nvSpPr>
          <p:spPr bwMode="auto">
            <a:xfrm>
              <a:off x="5611813" y="2273300"/>
              <a:ext cx="53975" cy="157163"/>
            </a:xfrm>
            <a:custGeom>
              <a:avLst/>
              <a:gdLst>
                <a:gd name="T0" fmla="*/ 3 w 14"/>
                <a:gd name="T1" fmla="*/ 10 h 41"/>
                <a:gd name="T2" fmla="*/ 2 w 14"/>
                <a:gd name="T3" fmla="*/ 11 h 41"/>
                <a:gd name="T4" fmla="*/ 0 w 14"/>
                <a:gd name="T5" fmla="*/ 16 h 41"/>
                <a:gd name="T6" fmla="*/ 0 w 14"/>
                <a:gd name="T7" fmla="*/ 41 h 41"/>
                <a:gd name="T8" fmla="*/ 14 w 14"/>
                <a:gd name="T9" fmla="*/ 41 h 41"/>
                <a:gd name="T10" fmla="*/ 14 w 14"/>
                <a:gd name="T11" fmla="*/ 3 h 41"/>
                <a:gd name="T12" fmla="*/ 11 w 14"/>
                <a:gd name="T13" fmla="*/ 2 h 41"/>
                <a:gd name="T14" fmla="*/ 3 w 14"/>
                <a:gd name="T15" fmla="*/ 10 h 41"/>
                <a:gd name="T16" fmla="*/ 3 w 14"/>
                <a:gd name="T17" fmla="*/ 10 h 41"/>
                <a:gd name="T18" fmla="*/ 3 w 14"/>
                <a:gd name="T19"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1">
                  <a:moveTo>
                    <a:pt x="3" y="10"/>
                  </a:moveTo>
                  <a:cubicBezTo>
                    <a:pt x="3" y="10"/>
                    <a:pt x="2" y="11"/>
                    <a:pt x="2" y="11"/>
                  </a:cubicBezTo>
                  <a:cubicBezTo>
                    <a:pt x="1" y="12"/>
                    <a:pt x="0" y="14"/>
                    <a:pt x="0" y="16"/>
                  </a:cubicBezTo>
                  <a:cubicBezTo>
                    <a:pt x="0" y="41"/>
                    <a:pt x="0" y="41"/>
                    <a:pt x="0" y="41"/>
                  </a:cubicBezTo>
                  <a:cubicBezTo>
                    <a:pt x="14" y="41"/>
                    <a:pt x="14" y="41"/>
                    <a:pt x="14" y="41"/>
                  </a:cubicBezTo>
                  <a:cubicBezTo>
                    <a:pt x="14" y="3"/>
                    <a:pt x="14" y="3"/>
                    <a:pt x="14" y="3"/>
                  </a:cubicBezTo>
                  <a:cubicBezTo>
                    <a:pt x="14" y="1"/>
                    <a:pt x="13" y="0"/>
                    <a:pt x="11" y="2"/>
                  </a:cubicBezTo>
                  <a:lnTo>
                    <a:pt x="3" y="10"/>
                  </a:lnTo>
                  <a:close/>
                  <a:moveTo>
                    <a:pt x="3" y="10"/>
                  </a:moveTo>
                  <a:cubicBezTo>
                    <a:pt x="3" y="10"/>
                    <a:pt x="3" y="10"/>
                    <a:pt x="3" y="10"/>
                  </a:cubicBezTo>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solidFill>
                  <a:prstClr val="black"/>
                </a:solidFill>
              </a:endParaRPr>
            </a:p>
          </p:txBody>
        </p:sp>
        <p:sp>
          <p:nvSpPr>
            <p:cNvPr id="146" name="出自【趣你的PPT】(微信:qunideppt)：最优质的PPT资源库">
              <a:extLst>
                <a:ext uri="{FF2B5EF4-FFF2-40B4-BE49-F238E27FC236}">
                  <a16:creationId xmlns:a16="http://schemas.microsoft.com/office/drawing/2014/main" id="{A5DBB64D-C411-41B5-888E-785584E2CE85}"/>
                </a:ext>
              </a:extLst>
            </p:cNvPr>
            <p:cNvSpPr>
              <a:spLocks noEditPoints="1"/>
            </p:cNvSpPr>
            <p:nvPr/>
          </p:nvSpPr>
          <p:spPr bwMode="auto">
            <a:xfrm>
              <a:off x="5538788" y="2279650"/>
              <a:ext cx="49212" cy="150813"/>
            </a:xfrm>
            <a:custGeom>
              <a:avLst/>
              <a:gdLst>
                <a:gd name="T0" fmla="*/ 2 w 13"/>
                <a:gd name="T1" fmla="*/ 1 h 39"/>
                <a:gd name="T2" fmla="*/ 0 w 13"/>
                <a:gd name="T3" fmla="*/ 2 h 39"/>
                <a:gd name="T4" fmla="*/ 0 w 13"/>
                <a:gd name="T5" fmla="*/ 39 h 39"/>
                <a:gd name="T6" fmla="*/ 13 w 13"/>
                <a:gd name="T7" fmla="*/ 39 h 39"/>
                <a:gd name="T8" fmla="*/ 13 w 13"/>
                <a:gd name="T9" fmla="*/ 16 h 39"/>
                <a:gd name="T10" fmla="*/ 11 w 13"/>
                <a:gd name="T11" fmla="*/ 10 h 39"/>
                <a:gd name="T12" fmla="*/ 9 w 13"/>
                <a:gd name="T13" fmla="*/ 8 h 39"/>
                <a:gd name="T14" fmla="*/ 2 w 13"/>
                <a:gd name="T15" fmla="*/ 1 h 39"/>
                <a:gd name="T16" fmla="*/ 2 w 13"/>
                <a:gd name="T17" fmla="*/ 1 h 39"/>
                <a:gd name="T18" fmla="*/ 2 w 13"/>
                <a:gd name="T1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9">
                  <a:moveTo>
                    <a:pt x="2" y="1"/>
                  </a:moveTo>
                  <a:cubicBezTo>
                    <a:pt x="1" y="0"/>
                    <a:pt x="0" y="0"/>
                    <a:pt x="0" y="2"/>
                  </a:cubicBezTo>
                  <a:cubicBezTo>
                    <a:pt x="0" y="39"/>
                    <a:pt x="0" y="39"/>
                    <a:pt x="0" y="39"/>
                  </a:cubicBezTo>
                  <a:cubicBezTo>
                    <a:pt x="13" y="39"/>
                    <a:pt x="13" y="39"/>
                    <a:pt x="13" y="39"/>
                  </a:cubicBezTo>
                  <a:cubicBezTo>
                    <a:pt x="13" y="16"/>
                    <a:pt x="13" y="16"/>
                    <a:pt x="13" y="16"/>
                  </a:cubicBezTo>
                  <a:cubicBezTo>
                    <a:pt x="13" y="14"/>
                    <a:pt x="12" y="11"/>
                    <a:pt x="11" y="10"/>
                  </a:cubicBezTo>
                  <a:cubicBezTo>
                    <a:pt x="9" y="8"/>
                    <a:pt x="9" y="8"/>
                    <a:pt x="9" y="8"/>
                  </a:cubicBezTo>
                  <a:lnTo>
                    <a:pt x="2" y="1"/>
                  </a:lnTo>
                  <a:close/>
                  <a:moveTo>
                    <a:pt x="2" y="1"/>
                  </a:moveTo>
                  <a:cubicBezTo>
                    <a:pt x="2" y="1"/>
                    <a:pt x="2" y="1"/>
                    <a:pt x="2" y="1"/>
                  </a:cubicBezTo>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solidFill>
                  <a:prstClr val="black"/>
                </a:solidFill>
              </a:endParaRPr>
            </a:p>
          </p:txBody>
        </p:sp>
        <p:sp>
          <p:nvSpPr>
            <p:cNvPr id="147" name="出自【趣你的PPT】(微信:qunideppt)：最优质的PPT资源库">
              <a:extLst>
                <a:ext uri="{FF2B5EF4-FFF2-40B4-BE49-F238E27FC236}">
                  <a16:creationId xmlns:a16="http://schemas.microsoft.com/office/drawing/2014/main" id="{8C068160-1F3A-4051-89C6-DE9BE483C611}"/>
                </a:ext>
              </a:extLst>
            </p:cNvPr>
            <p:cNvSpPr>
              <a:spLocks noEditPoints="1"/>
            </p:cNvSpPr>
            <p:nvPr/>
          </p:nvSpPr>
          <p:spPr bwMode="auto">
            <a:xfrm>
              <a:off x="5381625" y="2357438"/>
              <a:ext cx="58737" cy="73025"/>
            </a:xfrm>
            <a:custGeom>
              <a:avLst/>
              <a:gdLst>
                <a:gd name="T0" fmla="*/ 7 w 15"/>
                <a:gd name="T1" fmla="*/ 8 h 19"/>
                <a:gd name="T2" fmla="*/ 2 w 15"/>
                <a:gd name="T3" fmla="*/ 12 h 19"/>
                <a:gd name="T4" fmla="*/ 0 w 15"/>
                <a:gd name="T5" fmla="*/ 17 h 19"/>
                <a:gd name="T6" fmla="*/ 0 w 15"/>
                <a:gd name="T7" fmla="*/ 19 h 19"/>
                <a:gd name="T8" fmla="*/ 15 w 15"/>
                <a:gd name="T9" fmla="*/ 19 h 19"/>
                <a:gd name="T10" fmla="*/ 15 w 15"/>
                <a:gd name="T11" fmla="*/ 2 h 19"/>
                <a:gd name="T12" fmla="*/ 13 w 15"/>
                <a:gd name="T13" fmla="*/ 1 h 19"/>
                <a:gd name="T14" fmla="*/ 7 w 15"/>
                <a:gd name="T15" fmla="*/ 8 h 19"/>
                <a:gd name="T16" fmla="*/ 7 w 15"/>
                <a:gd name="T17" fmla="*/ 8 h 19"/>
                <a:gd name="T18" fmla="*/ 7 w 15"/>
                <a:gd name="T1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8"/>
                  </a:moveTo>
                  <a:cubicBezTo>
                    <a:pt x="2" y="12"/>
                    <a:pt x="2" y="12"/>
                    <a:pt x="2" y="12"/>
                  </a:cubicBezTo>
                  <a:cubicBezTo>
                    <a:pt x="1" y="13"/>
                    <a:pt x="0" y="15"/>
                    <a:pt x="0" y="17"/>
                  </a:cubicBezTo>
                  <a:cubicBezTo>
                    <a:pt x="0" y="19"/>
                    <a:pt x="0" y="19"/>
                    <a:pt x="0" y="19"/>
                  </a:cubicBezTo>
                  <a:cubicBezTo>
                    <a:pt x="15" y="19"/>
                    <a:pt x="15" y="19"/>
                    <a:pt x="15" y="19"/>
                  </a:cubicBezTo>
                  <a:cubicBezTo>
                    <a:pt x="15" y="2"/>
                    <a:pt x="15" y="2"/>
                    <a:pt x="15" y="2"/>
                  </a:cubicBezTo>
                  <a:cubicBezTo>
                    <a:pt x="15" y="1"/>
                    <a:pt x="14" y="0"/>
                    <a:pt x="13" y="1"/>
                  </a:cubicBezTo>
                  <a:lnTo>
                    <a:pt x="7" y="8"/>
                  </a:lnTo>
                  <a:close/>
                  <a:moveTo>
                    <a:pt x="7" y="8"/>
                  </a:moveTo>
                  <a:cubicBezTo>
                    <a:pt x="7" y="8"/>
                    <a:pt x="7" y="8"/>
                    <a:pt x="7" y="8"/>
                  </a:cubicBezTo>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solidFill>
                  <a:prstClr val="black"/>
                </a:solidFill>
              </a:endParaRPr>
            </a:p>
          </p:txBody>
        </p:sp>
        <p:sp>
          <p:nvSpPr>
            <p:cNvPr id="148" name="出自【趣你的PPT】(微信:qunideppt)：最优质的PPT资源库">
              <a:extLst>
                <a:ext uri="{FF2B5EF4-FFF2-40B4-BE49-F238E27FC236}">
                  <a16:creationId xmlns:a16="http://schemas.microsoft.com/office/drawing/2014/main" id="{E9B36B9B-6660-46C6-A5D4-C454F4CCDE0A}"/>
                </a:ext>
              </a:extLst>
            </p:cNvPr>
            <p:cNvSpPr>
              <a:spLocks noEditPoints="1"/>
            </p:cNvSpPr>
            <p:nvPr/>
          </p:nvSpPr>
          <p:spPr bwMode="auto">
            <a:xfrm>
              <a:off x="5329238" y="1931988"/>
              <a:ext cx="550862" cy="414338"/>
            </a:xfrm>
            <a:custGeom>
              <a:avLst/>
              <a:gdLst>
                <a:gd name="T0" fmla="*/ 142 w 144"/>
                <a:gd name="T1" fmla="*/ 53 h 108"/>
                <a:gd name="T2" fmla="*/ 144 w 144"/>
                <a:gd name="T3" fmla="*/ 52 h 108"/>
                <a:gd name="T4" fmla="*/ 144 w 144"/>
                <a:gd name="T5" fmla="*/ 6 h 108"/>
                <a:gd name="T6" fmla="*/ 138 w 144"/>
                <a:gd name="T7" fmla="*/ 0 h 108"/>
                <a:gd name="T8" fmla="*/ 92 w 144"/>
                <a:gd name="T9" fmla="*/ 0 h 108"/>
                <a:gd name="T10" fmla="*/ 91 w 144"/>
                <a:gd name="T11" fmla="*/ 2 h 108"/>
                <a:gd name="T12" fmla="*/ 108 w 144"/>
                <a:gd name="T13" fmla="*/ 18 h 108"/>
                <a:gd name="T14" fmla="*/ 101 w 144"/>
                <a:gd name="T15" fmla="*/ 25 h 108"/>
                <a:gd name="T16" fmla="*/ 70 w 144"/>
                <a:gd name="T17" fmla="*/ 56 h 108"/>
                <a:gd name="T18" fmla="*/ 54 w 144"/>
                <a:gd name="T19" fmla="*/ 39 h 108"/>
                <a:gd name="T20" fmla="*/ 50 w 144"/>
                <a:gd name="T21" fmla="*/ 39 h 108"/>
                <a:gd name="T22" fmla="*/ 5 w 144"/>
                <a:gd name="T23" fmla="*/ 84 h 108"/>
                <a:gd name="T24" fmla="*/ 5 w 144"/>
                <a:gd name="T25" fmla="*/ 103 h 108"/>
                <a:gd name="T26" fmla="*/ 5 w 144"/>
                <a:gd name="T27" fmla="*/ 103 h 108"/>
                <a:gd name="T28" fmla="*/ 23 w 144"/>
                <a:gd name="T29" fmla="*/ 103 h 108"/>
                <a:gd name="T30" fmla="*/ 52 w 144"/>
                <a:gd name="T31" fmla="*/ 74 h 108"/>
                <a:gd name="T32" fmla="*/ 68 w 144"/>
                <a:gd name="T33" fmla="*/ 90 h 108"/>
                <a:gd name="T34" fmla="*/ 73 w 144"/>
                <a:gd name="T35" fmla="*/ 90 h 108"/>
                <a:gd name="T36" fmla="*/ 126 w 144"/>
                <a:gd name="T37" fmla="*/ 37 h 108"/>
                <a:gd name="T38" fmla="*/ 142 w 144"/>
                <a:gd name="T39" fmla="*/ 53 h 108"/>
                <a:gd name="T40" fmla="*/ 142 w 144"/>
                <a:gd name="T41" fmla="*/ 53 h 108"/>
                <a:gd name="T42" fmla="*/ 142 w 144"/>
                <a:gd name="T43" fmla="*/ 5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08">
                  <a:moveTo>
                    <a:pt x="142" y="53"/>
                  </a:moveTo>
                  <a:cubicBezTo>
                    <a:pt x="143" y="54"/>
                    <a:pt x="144" y="54"/>
                    <a:pt x="144" y="52"/>
                  </a:cubicBezTo>
                  <a:cubicBezTo>
                    <a:pt x="144" y="6"/>
                    <a:pt x="144" y="6"/>
                    <a:pt x="144" y="6"/>
                  </a:cubicBezTo>
                  <a:cubicBezTo>
                    <a:pt x="144" y="3"/>
                    <a:pt x="141" y="0"/>
                    <a:pt x="138" y="0"/>
                  </a:cubicBezTo>
                  <a:cubicBezTo>
                    <a:pt x="92" y="0"/>
                    <a:pt x="92" y="0"/>
                    <a:pt x="92" y="0"/>
                  </a:cubicBezTo>
                  <a:cubicBezTo>
                    <a:pt x="91" y="0"/>
                    <a:pt x="90" y="1"/>
                    <a:pt x="91" y="2"/>
                  </a:cubicBezTo>
                  <a:cubicBezTo>
                    <a:pt x="108" y="18"/>
                    <a:pt x="108" y="18"/>
                    <a:pt x="108" y="18"/>
                  </a:cubicBezTo>
                  <a:cubicBezTo>
                    <a:pt x="101" y="25"/>
                    <a:pt x="101" y="25"/>
                    <a:pt x="101" y="25"/>
                  </a:cubicBezTo>
                  <a:cubicBezTo>
                    <a:pt x="70" y="56"/>
                    <a:pt x="70" y="56"/>
                    <a:pt x="70" y="56"/>
                  </a:cubicBezTo>
                  <a:cubicBezTo>
                    <a:pt x="54" y="39"/>
                    <a:pt x="54" y="39"/>
                    <a:pt x="54" y="39"/>
                  </a:cubicBezTo>
                  <a:cubicBezTo>
                    <a:pt x="53" y="38"/>
                    <a:pt x="51" y="38"/>
                    <a:pt x="50" y="39"/>
                  </a:cubicBezTo>
                  <a:cubicBezTo>
                    <a:pt x="5" y="84"/>
                    <a:pt x="5" y="84"/>
                    <a:pt x="5" y="84"/>
                  </a:cubicBezTo>
                  <a:cubicBezTo>
                    <a:pt x="0" y="89"/>
                    <a:pt x="0" y="98"/>
                    <a:pt x="5" y="103"/>
                  </a:cubicBezTo>
                  <a:cubicBezTo>
                    <a:pt x="5" y="103"/>
                    <a:pt x="5" y="103"/>
                    <a:pt x="5" y="103"/>
                  </a:cubicBezTo>
                  <a:cubicBezTo>
                    <a:pt x="10" y="108"/>
                    <a:pt x="18" y="108"/>
                    <a:pt x="23" y="103"/>
                  </a:cubicBezTo>
                  <a:cubicBezTo>
                    <a:pt x="52" y="74"/>
                    <a:pt x="52" y="74"/>
                    <a:pt x="52" y="74"/>
                  </a:cubicBezTo>
                  <a:cubicBezTo>
                    <a:pt x="68" y="90"/>
                    <a:pt x="68" y="90"/>
                    <a:pt x="68" y="90"/>
                  </a:cubicBezTo>
                  <a:cubicBezTo>
                    <a:pt x="69" y="91"/>
                    <a:pt x="71" y="91"/>
                    <a:pt x="73" y="90"/>
                  </a:cubicBezTo>
                  <a:cubicBezTo>
                    <a:pt x="126" y="37"/>
                    <a:pt x="126" y="37"/>
                    <a:pt x="126" y="37"/>
                  </a:cubicBezTo>
                  <a:lnTo>
                    <a:pt x="142" y="53"/>
                  </a:lnTo>
                  <a:close/>
                  <a:moveTo>
                    <a:pt x="142" y="53"/>
                  </a:moveTo>
                  <a:cubicBezTo>
                    <a:pt x="142" y="53"/>
                    <a:pt x="142" y="53"/>
                    <a:pt x="142" y="53"/>
                  </a:cubicBezTo>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solidFill>
                  <a:prstClr val="black"/>
                </a:solidFill>
              </a:endParaRPr>
            </a:p>
          </p:txBody>
        </p:sp>
      </p:grpSp>
      <p:grpSp>
        <p:nvGrpSpPr>
          <p:cNvPr id="102" name="Group 39出自【趣你的PPT】(微信:qunideppt)：最优质的PPT资源库">
            <a:extLst>
              <a:ext uri="{FF2B5EF4-FFF2-40B4-BE49-F238E27FC236}">
                <a16:creationId xmlns:a16="http://schemas.microsoft.com/office/drawing/2014/main" id="{C8E465D0-14B1-4C80-8ED2-E47F574E9CC8}"/>
              </a:ext>
            </a:extLst>
          </p:cNvPr>
          <p:cNvGrpSpPr/>
          <p:nvPr/>
        </p:nvGrpSpPr>
        <p:grpSpPr>
          <a:xfrm>
            <a:off x="6090237" y="1487312"/>
            <a:ext cx="227819" cy="226103"/>
            <a:chOff x="2138511" y="2464802"/>
            <a:chExt cx="354012" cy="352956"/>
          </a:xfrm>
          <a:solidFill>
            <a:schemeClr val="accent1"/>
          </a:solidFill>
        </p:grpSpPr>
        <p:sp>
          <p:nvSpPr>
            <p:cNvPr id="140" name="出自【趣你的PPT】(微信:qunideppt)：最优质的PPT资源库">
              <a:extLst>
                <a:ext uri="{FF2B5EF4-FFF2-40B4-BE49-F238E27FC236}">
                  <a16:creationId xmlns:a16="http://schemas.microsoft.com/office/drawing/2014/main" id="{023DA1C8-8CCC-4D0D-867A-09D6F3579961}"/>
                </a:ext>
              </a:extLst>
            </p:cNvPr>
            <p:cNvSpPr>
              <a:spLocks noChangeArrowheads="1"/>
            </p:cNvSpPr>
            <p:nvPr/>
          </p:nvSpPr>
          <p:spPr bwMode="auto">
            <a:xfrm>
              <a:off x="2229830" y="2555417"/>
              <a:ext cx="171376" cy="171727"/>
            </a:xfrm>
            <a:prstGeom prst="ellipse">
              <a:avLst/>
            </a:prstGeom>
            <a:solidFill>
              <a:srgbClr val="ACCE22"/>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400">
                <a:solidFill>
                  <a:prstClr val="black"/>
                </a:solidFill>
              </a:endParaRPr>
            </a:p>
          </p:txBody>
        </p:sp>
        <p:sp>
          <p:nvSpPr>
            <p:cNvPr id="141" name="出自【趣你的PPT】(微信:qunideppt)：最优质的PPT资源库">
              <a:extLst>
                <a:ext uri="{FF2B5EF4-FFF2-40B4-BE49-F238E27FC236}">
                  <a16:creationId xmlns:a16="http://schemas.microsoft.com/office/drawing/2014/main" id="{A2EE743C-E670-4B46-BF2D-AE84FD22CDF6}"/>
                </a:ext>
              </a:extLst>
            </p:cNvPr>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rgbClr val="ACCE22"/>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400" dirty="0">
                <a:solidFill>
                  <a:prstClr val="black"/>
                </a:solidFill>
              </a:endParaRPr>
            </a:p>
          </p:txBody>
        </p:sp>
      </p:grpSp>
      <p:grpSp>
        <p:nvGrpSpPr>
          <p:cNvPr id="103" name="Group 54出自【趣你的PPT】(微信:qunideppt)：最优质的PPT资源库">
            <a:extLst>
              <a:ext uri="{FF2B5EF4-FFF2-40B4-BE49-F238E27FC236}">
                <a16:creationId xmlns:a16="http://schemas.microsoft.com/office/drawing/2014/main" id="{59824F27-A9DA-4E15-A958-FE8CB2A5E6AA}"/>
              </a:ext>
            </a:extLst>
          </p:cNvPr>
          <p:cNvGrpSpPr/>
          <p:nvPr/>
        </p:nvGrpSpPr>
        <p:grpSpPr>
          <a:xfrm>
            <a:off x="6090237" y="2480215"/>
            <a:ext cx="227819" cy="226103"/>
            <a:chOff x="2138511" y="2464802"/>
            <a:chExt cx="354012" cy="352956"/>
          </a:xfrm>
          <a:solidFill>
            <a:schemeClr val="accent1"/>
          </a:solidFill>
        </p:grpSpPr>
        <p:sp>
          <p:nvSpPr>
            <p:cNvPr id="138" name="出自【趣你的PPT】(微信:qunideppt)：最优质的PPT资源库">
              <a:extLst>
                <a:ext uri="{FF2B5EF4-FFF2-40B4-BE49-F238E27FC236}">
                  <a16:creationId xmlns:a16="http://schemas.microsoft.com/office/drawing/2014/main" id="{488D4E3B-72FA-4F82-9275-CDDF61765A4A}"/>
                </a:ext>
              </a:extLst>
            </p:cNvPr>
            <p:cNvSpPr>
              <a:spLocks noChangeArrowheads="1"/>
            </p:cNvSpPr>
            <p:nvPr/>
          </p:nvSpPr>
          <p:spPr bwMode="auto">
            <a:xfrm>
              <a:off x="2229830" y="2555417"/>
              <a:ext cx="171376" cy="171727"/>
            </a:xfrm>
            <a:prstGeom prst="ellipse">
              <a:avLst/>
            </a:prstGeom>
            <a:solidFill>
              <a:srgbClr val="00734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400">
                <a:solidFill>
                  <a:prstClr val="black"/>
                </a:solidFill>
              </a:endParaRPr>
            </a:p>
          </p:txBody>
        </p:sp>
        <p:sp>
          <p:nvSpPr>
            <p:cNvPr id="139" name="出自【趣你的PPT】(微信:qunideppt)：最优质的PPT资源库">
              <a:extLst>
                <a:ext uri="{FF2B5EF4-FFF2-40B4-BE49-F238E27FC236}">
                  <a16:creationId xmlns:a16="http://schemas.microsoft.com/office/drawing/2014/main" id="{249D64FA-8177-4C46-862C-393FF6934E28}"/>
                </a:ext>
              </a:extLst>
            </p:cNvPr>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rgbClr val="00734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400" dirty="0">
                <a:solidFill>
                  <a:prstClr val="black"/>
                </a:solidFill>
              </a:endParaRPr>
            </a:p>
          </p:txBody>
        </p:sp>
      </p:grpSp>
      <p:sp>
        <p:nvSpPr>
          <p:cNvPr id="104" name="出自【趣你的PPT】(微信:qunideppt)：最优质的PPT资源库">
            <a:extLst>
              <a:ext uri="{FF2B5EF4-FFF2-40B4-BE49-F238E27FC236}">
                <a16:creationId xmlns:a16="http://schemas.microsoft.com/office/drawing/2014/main" id="{A717D3C8-04A3-4F04-9D2B-D0D0FAA9E9B5}"/>
              </a:ext>
            </a:extLst>
          </p:cNvPr>
          <p:cNvSpPr txBox="1"/>
          <p:nvPr/>
        </p:nvSpPr>
        <p:spPr>
          <a:xfrm>
            <a:off x="6400636" y="1410821"/>
            <a:ext cx="800220"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b="1" dirty="0">
                <a:solidFill>
                  <a:prstClr val="black"/>
                </a:solidFill>
                <a:latin typeface="微软雅黑" panose="020B0503020204020204" pitchFamily="34" charset="-122"/>
                <a:ea typeface="微软雅黑" panose="020B0503020204020204" pitchFamily="34" charset="-122"/>
                <a:cs typeface="Lato Regular"/>
              </a:rPr>
              <a:t>添加标题</a:t>
            </a:r>
            <a:endParaRPr lang="id-ID" altLang="zh-CN" sz="1200" b="1" dirty="0">
              <a:solidFill>
                <a:prstClr val="black"/>
              </a:solidFill>
              <a:latin typeface="微软雅黑" panose="020B0503020204020204" pitchFamily="34" charset="-122"/>
              <a:ea typeface="微软雅黑" panose="020B0503020204020204" pitchFamily="34" charset="-122"/>
              <a:cs typeface="Lato Regular"/>
            </a:endParaRPr>
          </a:p>
        </p:txBody>
      </p:sp>
      <p:sp>
        <p:nvSpPr>
          <p:cNvPr id="105" name="出自【趣你的PPT】(微信:qunideppt)：最优质的PPT资源库">
            <a:extLst>
              <a:ext uri="{FF2B5EF4-FFF2-40B4-BE49-F238E27FC236}">
                <a16:creationId xmlns:a16="http://schemas.microsoft.com/office/drawing/2014/main" id="{D1816414-E016-4F11-947A-D148790B20E6}"/>
              </a:ext>
            </a:extLst>
          </p:cNvPr>
          <p:cNvSpPr txBox="1"/>
          <p:nvPr/>
        </p:nvSpPr>
        <p:spPr>
          <a:xfrm>
            <a:off x="6375887" y="1630692"/>
            <a:ext cx="2281174" cy="44104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rPr>
              <a:t>点击输入文字内容点击输入文字内容点击输入文字。</a:t>
            </a:r>
          </a:p>
        </p:txBody>
      </p:sp>
      <p:sp>
        <p:nvSpPr>
          <p:cNvPr id="106" name="出自【趣你的PPT】(微信:qunideppt)：最优质的PPT资源库">
            <a:extLst>
              <a:ext uri="{FF2B5EF4-FFF2-40B4-BE49-F238E27FC236}">
                <a16:creationId xmlns:a16="http://schemas.microsoft.com/office/drawing/2014/main" id="{E3A5D0AB-077C-4B24-88D3-85B45CE25BB4}"/>
              </a:ext>
            </a:extLst>
          </p:cNvPr>
          <p:cNvSpPr txBox="1"/>
          <p:nvPr/>
        </p:nvSpPr>
        <p:spPr>
          <a:xfrm>
            <a:off x="6380741" y="2413423"/>
            <a:ext cx="820114"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b="1" dirty="0">
                <a:solidFill>
                  <a:prstClr val="black"/>
                </a:solidFill>
                <a:latin typeface="微软雅黑" panose="020B0503020204020204" pitchFamily="34" charset="-122"/>
                <a:ea typeface="微软雅黑" panose="020B0503020204020204" pitchFamily="34" charset="-122"/>
                <a:cs typeface="Lato Regular"/>
              </a:rPr>
              <a:t>添加标题</a:t>
            </a:r>
            <a:endParaRPr lang="id-ID" altLang="zh-CN" sz="1200" b="1" dirty="0">
              <a:solidFill>
                <a:prstClr val="black"/>
              </a:solidFill>
              <a:latin typeface="微软雅黑" panose="020B0503020204020204" pitchFamily="34" charset="-122"/>
              <a:ea typeface="微软雅黑" panose="020B0503020204020204" pitchFamily="34" charset="-122"/>
              <a:cs typeface="Lato Regular"/>
            </a:endParaRPr>
          </a:p>
        </p:txBody>
      </p:sp>
      <p:sp>
        <p:nvSpPr>
          <p:cNvPr id="109" name="出自【趣你的PPT】(微信:qunideppt)：最优质的PPT资源库">
            <a:extLst>
              <a:ext uri="{FF2B5EF4-FFF2-40B4-BE49-F238E27FC236}">
                <a16:creationId xmlns:a16="http://schemas.microsoft.com/office/drawing/2014/main" id="{E1BAC2DF-B42A-48E1-ACE4-2B32F123D501}"/>
              </a:ext>
            </a:extLst>
          </p:cNvPr>
          <p:cNvSpPr txBox="1"/>
          <p:nvPr/>
        </p:nvSpPr>
        <p:spPr>
          <a:xfrm>
            <a:off x="6375887" y="2633293"/>
            <a:ext cx="2281174"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rPr>
              <a:t>点击输入文字内容点击输入文字内容点击输入文字。</a:t>
            </a:r>
            <a:endParaRPr lang="en-GB" altLang="zh-CN" sz="11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112" name="Group 61出自【趣你的PPT】(微信:qunideppt)：最优质的PPT资源库">
            <a:extLst>
              <a:ext uri="{FF2B5EF4-FFF2-40B4-BE49-F238E27FC236}">
                <a16:creationId xmlns:a16="http://schemas.microsoft.com/office/drawing/2014/main" id="{345C6FB6-939E-4876-AB26-C3A29C3F73AC}"/>
              </a:ext>
            </a:extLst>
          </p:cNvPr>
          <p:cNvGrpSpPr/>
          <p:nvPr/>
        </p:nvGrpSpPr>
        <p:grpSpPr>
          <a:xfrm flipH="1">
            <a:off x="2710686" y="1487312"/>
            <a:ext cx="227819" cy="226103"/>
            <a:chOff x="2138511" y="2464802"/>
            <a:chExt cx="354012" cy="352956"/>
          </a:xfrm>
          <a:solidFill>
            <a:schemeClr val="accent1"/>
          </a:solidFill>
        </p:grpSpPr>
        <p:sp>
          <p:nvSpPr>
            <p:cNvPr id="136" name="出自【趣你的PPT】(微信:qunideppt)：最优质的PPT资源库">
              <a:extLst>
                <a:ext uri="{FF2B5EF4-FFF2-40B4-BE49-F238E27FC236}">
                  <a16:creationId xmlns:a16="http://schemas.microsoft.com/office/drawing/2014/main" id="{A0721D56-DC5E-49B6-B27D-F65D8E98DEBE}"/>
                </a:ext>
              </a:extLst>
            </p:cNvPr>
            <p:cNvSpPr>
              <a:spLocks noChangeArrowheads="1"/>
            </p:cNvSpPr>
            <p:nvPr/>
          </p:nvSpPr>
          <p:spPr bwMode="auto">
            <a:xfrm>
              <a:off x="2229830" y="2555417"/>
              <a:ext cx="171375" cy="171727"/>
            </a:xfrm>
            <a:prstGeom prst="ellipse">
              <a:avLst/>
            </a:prstGeom>
            <a:solidFill>
              <a:srgbClr val="00734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id-ID" sz="1400">
                <a:solidFill>
                  <a:prstClr val="black"/>
                </a:solidFill>
              </a:endParaRPr>
            </a:p>
          </p:txBody>
        </p:sp>
        <p:sp>
          <p:nvSpPr>
            <p:cNvPr id="137" name="出自【趣你的PPT】(微信:qunideppt)：最优质的PPT资源库">
              <a:extLst>
                <a:ext uri="{FF2B5EF4-FFF2-40B4-BE49-F238E27FC236}">
                  <a16:creationId xmlns:a16="http://schemas.microsoft.com/office/drawing/2014/main" id="{19FE73D3-366C-40A3-97B8-143906A522B8}"/>
                </a:ext>
              </a:extLst>
            </p:cNvPr>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rgbClr val="00734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id-ID" sz="1400">
                <a:solidFill>
                  <a:prstClr val="black"/>
                </a:solidFill>
              </a:endParaRPr>
            </a:p>
          </p:txBody>
        </p:sp>
      </p:grpSp>
      <p:grpSp>
        <p:nvGrpSpPr>
          <p:cNvPr id="115" name="Group 64出自【趣你的PPT】(微信:qunideppt)：最优质的PPT资源库">
            <a:extLst>
              <a:ext uri="{FF2B5EF4-FFF2-40B4-BE49-F238E27FC236}">
                <a16:creationId xmlns:a16="http://schemas.microsoft.com/office/drawing/2014/main" id="{85985A39-DCA2-4D27-8489-67E4626CBD04}"/>
              </a:ext>
            </a:extLst>
          </p:cNvPr>
          <p:cNvGrpSpPr/>
          <p:nvPr/>
        </p:nvGrpSpPr>
        <p:grpSpPr>
          <a:xfrm flipH="1">
            <a:off x="2710686" y="2480215"/>
            <a:ext cx="227819" cy="226103"/>
            <a:chOff x="2138511" y="2464802"/>
            <a:chExt cx="354012" cy="352956"/>
          </a:xfrm>
          <a:solidFill>
            <a:schemeClr val="accent1"/>
          </a:solidFill>
        </p:grpSpPr>
        <p:sp>
          <p:nvSpPr>
            <p:cNvPr id="134" name="出自【趣你的PPT】(微信:qunideppt)：最优质的PPT资源库">
              <a:extLst>
                <a:ext uri="{FF2B5EF4-FFF2-40B4-BE49-F238E27FC236}">
                  <a16:creationId xmlns:a16="http://schemas.microsoft.com/office/drawing/2014/main" id="{D9173FDE-4E75-490F-BF1E-8ACC9689C4F5}"/>
                </a:ext>
              </a:extLst>
            </p:cNvPr>
            <p:cNvSpPr>
              <a:spLocks noChangeArrowheads="1"/>
            </p:cNvSpPr>
            <p:nvPr/>
          </p:nvSpPr>
          <p:spPr bwMode="auto">
            <a:xfrm>
              <a:off x="2229830" y="2555417"/>
              <a:ext cx="171376" cy="171727"/>
            </a:xfrm>
            <a:prstGeom prst="ellipse">
              <a:avLst/>
            </a:prstGeom>
            <a:solidFill>
              <a:srgbClr val="ACCE22"/>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id-ID" sz="1400">
                <a:solidFill>
                  <a:prstClr val="black"/>
                </a:solidFill>
              </a:endParaRPr>
            </a:p>
          </p:txBody>
        </p:sp>
        <p:sp>
          <p:nvSpPr>
            <p:cNvPr id="135" name="出自【趣你的PPT】(微信:qunideppt)：最优质的PPT资源库">
              <a:extLst>
                <a:ext uri="{FF2B5EF4-FFF2-40B4-BE49-F238E27FC236}">
                  <a16:creationId xmlns:a16="http://schemas.microsoft.com/office/drawing/2014/main" id="{3B400367-88F8-4EA4-A715-82AD032DE769}"/>
                </a:ext>
              </a:extLst>
            </p:cNvPr>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rgbClr val="ACCE22"/>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id-ID" sz="1400">
                <a:solidFill>
                  <a:prstClr val="black"/>
                </a:solidFill>
              </a:endParaRPr>
            </a:p>
          </p:txBody>
        </p:sp>
      </p:grpSp>
      <p:sp>
        <p:nvSpPr>
          <p:cNvPr id="120" name="出自【趣你的PPT】(微信:qunideppt)：最优质的PPT资源库">
            <a:extLst>
              <a:ext uri="{FF2B5EF4-FFF2-40B4-BE49-F238E27FC236}">
                <a16:creationId xmlns:a16="http://schemas.microsoft.com/office/drawing/2014/main" id="{4D1CB9C6-84F9-4446-B352-9077C51F6FC1}"/>
              </a:ext>
            </a:extLst>
          </p:cNvPr>
          <p:cNvSpPr txBox="1"/>
          <p:nvPr/>
        </p:nvSpPr>
        <p:spPr>
          <a:xfrm flipH="1">
            <a:off x="1890571" y="1410821"/>
            <a:ext cx="820114"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b="1" dirty="0">
                <a:solidFill>
                  <a:prstClr val="black"/>
                </a:solidFill>
                <a:latin typeface="微软雅黑" panose="020B0503020204020204" pitchFamily="34" charset="-122"/>
                <a:ea typeface="微软雅黑" panose="020B0503020204020204" pitchFamily="34" charset="-122"/>
                <a:cs typeface="Lato Regular"/>
              </a:rPr>
              <a:t>添加标题</a:t>
            </a:r>
            <a:endParaRPr lang="id-ID" altLang="zh-CN" sz="1200" b="1" dirty="0">
              <a:solidFill>
                <a:prstClr val="black"/>
              </a:solidFill>
              <a:latin typeface="微软雅黑" panose="020B0503020204020204" pitchFamily="34" charset="-122"/>
              <a:ea typeface="微软雅黑" panose="020B0503020204020204" pitchFamily="34" charset="-122"/>
              <a:cs typeface="Lato Regular"/>
            </a:endParaRPr>
          </a:p>
        </p:txBody>
      </p:sp>
      <p:sp>
        <p:nvSpPr>
          <p:cNvPr id="121" name="出自【趣你的PPT】(微信:qunideppt)：最优质的PPT资源库">
            <a:extLst>
              <a:ext uri="{FF2B5EF4-FFF2-40B4-BE49-F238E27FC236}">
                <a16:creationId xmlns:a16="http://schemas.microsoft.com/office/drawing/2014/main" id="{EB35A7D6-49DB-4013-80F6-A6A41ED2F348}"/>
              </a:ext>
            </a:extLst>
          </p:cNvPr>
          <p:cNvSpPr txBox="1"/>
          <p:nvPr/>
        </p:nvSpPr>
        <p:spPr>
          <a:xfrm flipH="1">
            <a:off x="429512" y="1630692"/>
            <a:ext cx="2281174" cy="43088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rPr>
              <a:t>点击输入文字内容点击输入文字内容点击输入文字。</a:t>
            </a:r>
            <a:endParaRPr lang="en-GB" altLang="zh-CN" sz="1100" dirty="0">
              <a:solidFill>
                <a:prstClr val="white"/>
              </a:solidFill>
            </a:endParaRPr>
          </a:p>
        </p:txBody>
      </p:sp>
      <p:sp>
        <p:nvSpPr>
          <p:cNvPr id="122" name="出自【趣你的PPT】(微信:qunideppt)：最优质的PPT资源库">
            <a:extLst>
              <a:ext uri="{FF2B5EF4-FFF2-40B4-BE49-F238E27FC236}">
                <a16:creationId xmlns:a16="http://schemas.microsoft.com/office/drawing/2014/main" id="{D614C4E1-4AC3-4A7F-B95B-9462B075A4F6}"/>
              </a:ext>
            </a:extLst>
          </p:cNvPr>
          <p:cNvSpPr txBox="1"/>
          <p:nvPr/>
        </p:nvSpPr>
        <p:spPr>
          <a:xfrm flipH="1">
            <a:off x="1890571" y="2413423"/>
            <a:ext cx="820114"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b="1" dirty="0">
                <a:solidFill>
                  <a:prstClr val="black"/>
                </a:solidFill>
                <a:latin typeface="微软雅黑" panose="020B0503020204020204" pitchFamily="34" charset="-122"/>
                <a:ea typeface="微软雅黑" panose="020B0503020204020204" pitchFamily="34" charset="-122"/>
                <a:cs typeface="Lato Regular"/>
              </a:rPr>
              <a:t>添加标题</a:t>
            </a:r>
            <a:endParaRPr lang="id-ID" altLang="zh-CN" sz="1200" b="1" dirty="0">
              <a:solidFill>
                <a:prstClr val="black"/>
              </a:solidFill>
              <a:latin typeface="微软雅黑" panose="020B0503020204020204" pitchFamily="34" charset="-122"/>
              <a:ea typeface="微软雅黑" panose="020B0503020204020204" pitchFamily="34" charset="-122"/>
              <a:cs typeface="Lato Regular"/>
            </a:endParaRPr>
          </a:p>
        </p:txBody>
      </p:sp>
      <p:sp>
        <p:nvSpPr>
          <p:cNvPr id="123" name="出自【趣你的PPT】(微信:qunideppt)：最优质的PPT资源库">
            <a:extLst>
              <a:ext uri="{FF2B5EF4-FFF2-40B4-BE49-F238E27FC236}">
                <a16:creationId xmlns:a16="http://schemas.microsoft.com/office/drawing/2014/main" id="{86108304-9144-4463-A8BE-ABF0E94F3616}"/>
              </a:ext>
            </a:extLst>
          </p:cNvPr>
          <p:cNvSpPr txBox="1"/>
          <p:nvPr/>
        </p:nvSpPr>
        <p:spPr>
          <a:xfrm flipH="1">
            <a:off x="429512" y="2633293"/>
            <a:ext cx="2281174" cy="44104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rPr>
              <a:t>点击输入文字内容点击输入文字内容点击输入文字。</a:t>
            </a:r>
          </a:p>
        </p:txBody>
      </p:sp>
      <p:grpSp>
        <p:nvGrpSpPr>
          <p:cNvPr id="124" name="Group 71出自【趣你的PPT】(微信:qunideppt)：最优质的PPT资源库">
            <a:extLst>
              <a:ext uri="{FF2B5EF4-FFF2-40B4-BE49-F238E27FC236}">
                <a16:creationId xmlns:a16="http://schemas.microsoft.com/office/drawing/2014/main" id="{31686969-7D1A-402E-B702-8C3EAF6EE9ED}"/>
              </a:ext>
            </a:extLst>
          </p:cNvPr>
          <p:cNvGrpSpPr/>
          <p:nvPr/>
        </p:nvGrpSpPr>
        <p:grpSpPr>
          <a:xfrm>
            <a:off x="6090237" y="3431908"/>
            <a:ext cx="227819" cy="226103"/>
            <a:chOff x="2138511" y="2464802"/>
            <a:chExt cx="354012" cy="352956"/>
          </a:xfrm>
          <a:solidFill>
            <a:schemeClr val="accent1"/>
          </a:solidFill>
        </p:grpSpPr>
        <p:sp>
          <p:nvSpPr>
            <p:cNvPr id="132" name="出自【趣你的PPT】(微信:qunideppt)：最优质的PPT资源库">
              <a:extLst>
                <a:ext uri="{FF2B5EF4-FFF2-40B4-BE49-F238E27FC236}">
                  <a16:creationId xmlns:a16="http://schemas.microsoft.com/office/drawing/2014/main" id="{FC8838E2-C219-4587-96B2-3B319A1B443C}"/>
                </a:ext>
              </a:extLst>
            </p:cNvPr>
            <p:cNvSpPr>
              <a:spLocks noChangeArrowheads="1"/>
            </p:cNvSpPr>
            <p:nvPr/>
          </p:nvSpPr>
          <p:spPr bwMode="auto">
            <a:xfrm>
              <a:off x="2229830" y="2555417"/>
              <a:ext cx="171376" cy="171727"/>
            </a:xfrm>
            <a:prstGeom prst="ellipse">
              <a:avLst/>
            </a:prstGeom>
            <a:solidFill>
              <a:srgbClr val="ACCE22"/>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400">
                <a:solidFill>
                  <a:prstClr val="black"/>
                </a:solidFill>
              </a:endParaRPr>
            </a:p>
          </p:txBody>
        </p:sp>
        <p:sp>
          <p:nvSpPr>
            <p:cNvPr id="133" name="出自【趣你的PPT】(微信:qunideppt)：最优质的PPT资源库">
              <a:extLst>
                <a:ext uri="{FF2B5EF4-FFF2-40B4-BE49-F238E27FC236}">
                  <a16:creationId xmlns:a16="http://schemas.microsoft.com/office/drawing/2014/main" id="{E1E3DF1A-8357-4FE7-BE45-B0C83F244805}"/>
                </a:ext>
              </a:extLst>
            </p:cNvPr>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rgbClr val="ACCE22"/>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400">
                <a:solidFill>
                  <a:prstClr val="black"/>
                </a:solidFill>
              </a:endParaRPr>
            </a:p>
          </p:txBody>
        </p:sp>
      </p:grpSp>
      <p:sp>
        <p:nvSpPr>
          <p:cNvPr id="125" name="出自【趣你的PPT】(微信:qunideppt)：最优质的PPT资源库">
            <a:extLst>
              <a:ext uri="{FF2B5EF4-FFF2-40B4-BE49-F238E27FC236}">
                <a16:creationId xmlns:a16="http://schemas.microsoft.com/office/drawing/2014/main" id="{DE2C75DB-D948-468C-B820-159262E7650A}"/>
              </a:ext>
            </a:extLst>
          </p:cNvPr>
          <p:cNvSpPr txBox="1"/>
          <p:nvPr/>
        </p:nvSpPr>
        <p:spPr>
          <a:xfrm>
            <a:off x="6380741" y="3365116"/>
            <a:ext cx="820114"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b="1" dirty="0">
                <a:solidFill>
                  <a:prstClr val="black"/>
                </a:solidFill>
                <a:latin typeface="微软雅黑" panose="020B0503020204020204" pitchFamily="34" charset="-122"/>
                <a:ea typeface="微软雅黑" panose="020B0503020204020204" pitchFamily="34" charset="-122"/>
                <a:cs typeface="Lato Regular"/>
              </a:rPr>
              <a:t>添加标题</a:t>
            </a:r>
            <a:endParaRPr lang="id-ID" altLang="zh-CN" sz="1200" b="1" dirty="0">
              <a:solidFill>
                <a:prstClr val="black"/>
              </a:solidFill>
              <a:latin typeface="微软雅黑" panose="020B0503020204020204" pitchFamily="34" charset="-122"/>
              <a:ea typeface="微软雅黑" panose="020B0503020204020204" pitchFamily="34" charset="-122"/>
              <a:cs typeface="Lato Regular"/>
            </a:endParaRPr>
          </a:p>
        </p:txBody>
      </p:sp>
      <p:sp>
        <p:nvSpPr>
          <p:cNvPr id="126" name="出自【趣你的PPT】(微信:qunideppt)：最优质的PPT资源库">
            <a:extLst>
              <a:ext uri="{FF2B5EF4-FFF2-40B4-BE49-F238E27FC236}">
                <a16:creationId xmlns:a16="http://schemas.microsoft.com/office/drawing/2014/main" id="{D6BA737A-8CB5-44F8-BDC2-2BD32DCC26FD}"/>
              </a:ext>
            </a:extLst>
          </p:cNvPr>
          <p:cNvSpPr txBox="1"/>
          <p:nvPr/>
        </p:nvSpPr>
        <p:spPr>
          <a:xfrm>
            <a:off x="6375887" y="3584987"/>
            <a:ext cx="2281174" cy="44104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rPr>
              <a:t>点击输入文字内容点击输入文字内容点击输入文字。</a:t>
            </a:r>
          </a:p>
        </p:txBody>
      </p:sp>
      <p:grpSp>
        <p:nvGrpSpPr>
          <p:cNvPr id="127" name="Group 76出自【趣你的PPT】(微信:qunideppt)：最优质的PPT资源库">
            <a:extLst>
              <a:ext uri="{FF2B5EF4-FFF2-40B4-BE49-F238E27FC236}">
                <a16:creationId xmlns:a16="http://schemas.microsoft.com/office/drawing/2014/main" id="{2E3A2954-A2B2-4FED-9708-20E77FB816E8}"/>
              </a:ext>
            </a:extLst>
          </p:cNvPr>
          <p:cNvGrpSpPr/>
          <p:nvPr/>
        </p:nvGrpSpPr>
        <p:grpSpPr>
          <a:xfrm flipH="1">
            <a:off x="2710686" y="3431908"/>
            <a:ext cx="227819" cy="226103"/>
            <a:chOff x="2138511" y="2464802"/>
            <a:chExt cx="354012" cy="352956"/>
          </a:xfrm>
          <a:solidFill>
            <a:schemeClr val="accent1"/>
          </a:solidFill>
        </p:grpSpPr>
        <p:sp>
          <p:nvSpPr>
            <p:cNvPr id="130" name="出自【趣你的PPT】(微信:qunideppt)：最优质的PPT资源库">
              <a:extLst>
                <a:ext uri="{FF2B5EF4-FFF2-40B4-BE49-F238E27FC236}">
                  <a16:creationId xmlns:a16="http://schemas.microsoft.com/office/drawing/2014/main" id="{0CA66117-C290-40BF-8AB7-F177AFE288C0}"/>
                </a:ext>
              </a:extLst>
            </p:cNvPr>
            <p:cNvSpPr>
              <a:spLocks noChangeArrowheads="1"/>
            </p:cNvSpPr>
            <p:nvPr/>
          </p:nvSpPr>
          <p:spPr bwMode="auto">
            <a:xfrm>
              <a:off x="2229830" y="2555417"/>
              <a:ext cx="171376" cy="171727"/>
            </a:xfrm>
            <a:prstGeom prst="ellipse">
              <a:avLst/>
            </a:prstGeom>
            <a:solidFill>
              <a:srgbClr val="00734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id-ID" sz="1400">
                <a:solidFill>
                  <a:prstClr val="black"/>
                </a:solidFill>
              </a:endParaRPr>
            </a:p>
          </p:txBody>
        </p:sp>
        <p:sp>
          <p:nvSpPr>
            <p:cNvPr id="131" name="出自【趣你的PPT】(微信:qunideppt)：最优质的PPT资源库">
              <a:extLst>
                <a:ext uri="{FF2B5EF4-FFF2-40B4-BE49-F238E27FC236}">
                  <a16:creationId xmlns:a16="http://schemas.microsoft.com/office/drawing/2014/main" id="{DB9E404A-934A-4AC8-A0CF-4D0342F3D088}"/>
                </a:ext>
              </a:extLst>
            </p:cNvPr>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rgbClr val="007344"/>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id-ID" sz="1400">
                <a:solidFill>
                  <a:prstClr val="black"/>
                </a:solidFill>
              </a:endParaRPr>
            </a:p>
          </p:txBody>
        </p:sp>
      </p:grpSp>
      <p:sp>
        <p:nvSpPr>
          <p:cNvPr id="128" name="出自【趣你的PPT】(微信:qunideppt)：最优质的PPT资源库">
            <a:extLst>
              <a:ext uri="{FF2B5EF4-FFF2-40B4-BE49-F238E27FC236}">
                <a16:creationId xmlns:a16="http://schemas.microsoft.com/office/drawing/2014/main" id="{5343A188-740B-4245-A37E-A3CCC2CA5D26}"/>
              </a:ext>
            </a:extLst>
          </p:cNvPr>
          <p:cNvSpPr txBox="1"/>
          <p:nvPr/>
        </p:nvSpPr>
        <p:spPr>
          <a:xfrm flipH="1">
            <a:off x="1890571" y="3365116"/>
            <a:ext cx="820114" cy="276999"/>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b="1" dirty="0">
                <a:solidFill>
                  <a:prstClr val="black"/>
                </a:solidFill>
                <a:latin typeface="微软雅黑" panose="020B0503020204020204" pitchFamily="34" charset="-122"/>
                <a:ea typeface="微软雅黑" panose="020B0503020204020204" pitchFamily="34" charset="-122"/>
                <a:cs typeface="Lato Regular"/>
              </a:rPr>
              <a:t>添加标题</a:t>
            </a:r>
            <a:endParaRPr lang="id-ID" altLang="zh-CN" sz="1200" b="1" dirty="0">
              <a:solidFill>
                <a:prstClr val="black"/>
              </a:solidFill>
              <a:latin typeface="微软雅黑" panose="020B0503020204020204" pitchFamily="34" charset="-122"/>
              <a:ea typeface="微软雅黑" panose="020B0503020204020204" pitchFamily="34" charset="-122"/>
              <a:cs typeface="Lato Regular"/>
            </a:endParaRPr>
          </a:p>
        </p:txBody>
      </p:sp>
      <p:sp>
        <p:nvSpPr>
          <p:cNvPr id="129" name="出自【趣你的PPT】(微信:qunideppt)：最优质的PPT资源库">
            <a:extLst>
              <a:ext uri="{FF2B5EF4-FFF2-40B4-BE49-F238E27FC236}">
                <a16:creationId xmlns:a16="http://schemas.microsoft.com/office/drawing/2014/main" id="{83DFC1FF-5621-4183-B54A-DA6ADC813615}"/>
              </a:ext>
            </a:extLst>
          </p:cNvPr>
          <p:cNvSpPr txBox="1"/>
          <p:nvPr/>
        </p:nvSpPr>
        <p:spPr>
          <a:xfrm flipH="1">
            <a:off x="429512" y="3584987"/>
            <a:ext cx="2281174" cy="44104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100" dirty="0">
                <a:solidFill>
                  <a:prstClr val="black">
                    <a:lumMod val="85000"/>
                    <a:lumOff val="15000"/>
                  </a:prstClr>
                </a:solidFill>
                <a:latin typeface="微软雅黑" panose="020B0503020204020204" pitchFamily="34" charset="-122"/>
                <a:ea typeface="微软雅黑" panose="020B0503020204020204" pitchFamily="34" charset="-122"/>
                <a:sym typeface="Arial" panose="020B0604020202020204" pitchFamily="34" charset="0"/>
              </a:rPr>
              <a:t>点击输入文字内容点击输入文字内容点击输入文字。</a:t>
            </a:r>
          </a:p>
        </p:txBody>
      </p:sp>
      <p:grpSp>
        <p:nvGrpSpPr>
          <p:cNvPr id="160" name="组合 159">
            <a:extLst>
              <a:ext uri="{FF2B5EF4-FFF2-40B4-BE49-F238E27FC236}">
                <a16:creationId xmlns:a16="http://schemas.microsoft.com/office/drawing/2014/main" id="{4D6693FC-271F-4648-A9BA-4E32DAE02B7E}"/>
              </a:ext>
            </a:extLst>
          </p:cNvPr>
          <p:cNvGrpSpPr/>
          <p:nvPr/>
        </p:nvGrpSpPr>
        <p:grpSpPr>
          <a:xfrm>
            <a:off x="0" y="186714"/>
            <a:ext cx="3527093" cy="523220"/>
            <a:chOff x="0" y="-37247"/>
            <a:chExt cx="3527093" cy="523220"/>
          </a:xfrm>
          <a:solidFill>
            <a:srgbClr val="ACCE22"/>
          </a:solidFill>
        </p:grpSpPr>
        <p:grpSp>
          <p:nvGrpSpPr>
            <p:cNvPr id="161" name="组合 160">
              <a:extLst>
                <a:ext uri="{FF2B5EF4-FFF2-40B4-BE49-F238E27FC236}">
                  <a16:creationId xmlns:a16="http://schemas.microsoft.com/office/drawing/2014/main" id="{F15AC109-44D3-4B18-8344-C550EF59B57F}"/>
                </a:ext>
              </a:extLst>
            </p:cNvPr>
            <p:cNvGrpSpPr/>
            <p:nvPr/>
          </p:nvGrpSpPr>
          <p:grpSpPr>
            <a:xfrm>
              <a:off x="0" y="72570"/>
              <a:ext cx="747486" cy="341087"/>
              <a:chOff x="7655" y="959800"/>
              <a:chExt cx="6474473" cy="609682"/>
            </a:xfrm>
            <a:grpFill/>
          </p:grpSpPr>
          <p:sp>
            <p:nvSpPr>
              <p:cNvPr id="163" name="矩形 162">
                <a:extLst>
                  <a:ext uri="{FF2B5EF4-FFF2-40B4-BE49-F238E27FC236}">
                    <a16:creationId xmlns:a16="http://schemas.microsoft.com/office/drawing/2014/main" id="{F126992A-3CD9-41AD-8B27-37C3478CFBE2}"/>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4" name="矩形 163">
                <a:extLst>
                  <a:ext uri="{FF2B5EF4-FFF2-40B4-BE49-F238E27FC236}">
                    <a16:creationId xmlns:a16="http://schemas.microsoft.com/office/drawing/2014/main" id="{B5EFB386-56D4-4BF9-9CCB-ECB6EA91C02B}"/>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5" name="矩形 164">
                <a:extLst>
                  <a:ext uri="{FF2B5EF4-FFF2-40B4-BE49-F238E27FC236}">
                    <a16:creationId xmlns:a16="http://schemas.microsoft.com/office/drawing/2014/main" id="{E4CC06B5-4149-4F67-8DE2-DD30EC211629}"/>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66" name="矩形 165">
                <a:extLst>
                  <a:ext uri="{FF2B5EF4-FFF2-40B4-BE49-F238E27FC236}">
                    <a16:creationId xmlns:a16="http://schemas.microsoft.com/office/drawing/2014/main" id="{DB76AE4B-DBB1-479F-85F3-384430737C93}"/>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62" name="文本框 161">
              <a:extLst>
                <a:ext uri="{FF2B5EF4-FFF2-40B4-BE49-F238E27FC236}">
                  <a16:creationId xmlns:a16="http://schemas.microsoft.com/office/drawing/2014/main" id="{04F5C1B1-0D16-4623-82F2-6572AF293EAF}"/>
                </a:ext>
              </a:extLst>
            </p:cNvPr>
            <p:cNvSpPr txBox="1"/>
            <p:nvPr/>
          </p:nvSpPr>
          <p:spPr>
            <a:xfrm>
              <a:off x="828918" y="-37247"/>
              <a:ext cx="2698175" cy="523220"/>
            </a:xfrm>
            <a:prstGeom prst="rect">
              <a:avLst/>
            </a:prstGeom>
            <a:noFill/>
          </p:spPr>
          <p:txBody>
            <a:bodyPr wrap="none" rtlCol="0">
              <a:spAutoFit/>
            </a:bodyPr>
            <a:lstStyle/>
            <a:p>
              <a:r>
                <a:rPr lang="zh-CN" altLang="en-US" sz="2800" dirty="0">
                  <a:solidFill>
                    <a:schemeClr val="accent2">
                      <a:lumMod val="85000"/>
                      <a:lumOff val="15000"/>
                    </a:schemeClr>
                  </a:solidFill>
                  <a:cs typeface="+mn-ea"/>
                  <a:sym typeface="+mn-lt"/>
                </a:rPr>
                <a:t>研究的基础理论</a:t>
              </a:r>
            </a:p>
          </p:txBody>
        </p:sp>
      </p:grpSp>
    </p:spTree>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îṥ1iḑe">
            <a:extLst>
              <a:ext uri="{FF2B5EF4-FFF2-40B4-BE49-F238E27FC236}">
                <a16:creationId xmlns:a16="http://schemas.microsoft.com/office/drawing/2014/main" id="{509C4674-D239-4CBC-9F08-B75C38A0CB17}"/>
              </a:ext>
            </a:extLst>
          </p:cNvPr>
          <p:cNvSpPr/>
          <p:nvPr/>
        </p:nvSpPr>
        <p:spPr>
          <a:xfrm>
            <a:off x="1206707" y="1641576"/>
            <a:ext cx="2213610" cy="2213610"/>
          </a:xfrm>
          <a:prstGeom prst="ellipse">
            <a:avLst/>
          </a:prstGeom>
          <a:solidFill>
            <a:schemeClr val="bg1">
              <a:lumMod val="95000"/>
            </a:schemeClr>
          </a:solidFill>
          <a:ln w="76200" cap="rnd">
            <a:solidFill>
              <a:schemeClr val="tx1">
                <a:lumMod val="50000"/>
                <a:lumOff val="50000"/>
              </a:schemeClr>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3765"/>
            <a:endParaRPr lang="zh-CN" altLang="en-US" sz="2000" b="1" dirty="0">
              <a:solidFill>
                <a:schemeClr val="bg1"/>
              </a:solidFill>
            </a:endParaRPr>
          </a:p>
        </p:txBody>
      </p:sp>
      <p:grpSp>
        <p:nvGrpSpPr>
          <p:cNvPr id="114" name="islîďe">
            <a:extLst>
              <a:ext uri="{FF2B5EF4-FFF2-40B4-BE49-F238E27FC236}">
                <a16:creationId xmlns:a16="http://schemas.microsoft.com/office/drawing/2014/main" id="{C0D39B93-AA94-4563-A7D0-33968EABF66B}"/>
              </a:ext>
            </a:extLst>
          </p:cNvPr>
          <p:cNvGrpSpPr/>
          <p:nvPr/>
        </p:nvGrpSpPr>
        <p:grpSpPr>
          <a:xfrm>
            <a:off x="3782837" y="938570"/>
            <a:ext cx="1172592" cy="3570386"/>
            <a:chOff x="5043782" y="1251427"/>
            <a:chExt cx="1563456" cy="4760515"/>
          </a:xfrm>
        </p:grpSpPr>
        <p:cxnSp>
          <p:nvCxnSpPr>
            <p:cNvPr id="123" name="直接连接符 122">
              <a:extLst>
                <a:ext uri="{FF2B5EF4-FFF2-40B4-BE49-F238E27FC236}">
                  <a16:creationId xmlns:a16="http://schemas.microsoft.com/office/drawing/2014/main" id="{DEA92881-0127-4209-8071-B9391156BD20}"/>
                </a:ext>
              </a:extLst>
            </p:cNvPr>
            <p:cNvCxnSpPr>
              <a:stCxn id="130" idx="4"/>
            </p:cNvCxnSpPr>
            <p:nvPr/>
          </p:nvCxnSpPr>
          <p:spPr>
            <a:xfrm flipH="1">
              <a:off x="5557426" y="1981787"/>
              <a:ext cx="638904" cy="751439"/>
            </a:xfrm>
            <a:prstGeom prst="line">
              <a:avLst/>
            </a:prstGeom>
            <a:ln w="1905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24" name="直接连接符 123">
              <a:extLst>
                <a:ext uri="{FF2B5EF4-FFF2-40B4-BE49-F238E27FC236}">
                  <a16:creationId xmlns:a16="http://schemas.microsoft.com/office/drawing/2014/main" id="{12B9737D-B2B8-4064-A7B8-0F6C69E16A97}"/>
                </a:ext>
              </a:extLst>
            </p:cNvPr>
            <p:cNvCxnSpPr/>
            <p:nvPr/>
          </p:nvCxnSpPr>
          <p:spPr>
            <a:xfrm flipH="1" flipV="1">
              <a:off x="5557426" y="3255965"/>
              <a:ext cx="638904" cy="751439"/>
            </a:xfrm>
            <a:prstGeom prst="line">
              <a:avLst/>
            </a:prstGeom>
            <a:ln w="1905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25" name="直接连接符 124">
              <a:extLst>
                <a:ext uri="{FF2B5EF4-FFF2-40B4-BE49-F238E27FC236}">
                  <a16:creationId xmlns:a16="http://schemas.microsoft.com/office/drawing/2014/main" id="{462B0930-A498-4FD8-AF40-54635BD31710}"/>
                </a:ext>
              </a:extLst>
            </p:cNvPr>
            <p:cNvCxnSpPr/>
            <p:nvPr/>
          </p:nvCxnSpPr>
          <p:spPr>
            <a:xfrm flipH="1">
              <a:off x="5557426" y="4682608"/>
              <a:ext cx="638904" cy="751439"/>
            </a:xfrm>
            <a:prstGeom prst="line">
              <a:avLst/>
            </a:prstGeom>
            <a:ln w="1905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126" name="íṧlïḑe">
              <a:extLst>
                <a:ext uri="{FF2B5EF4-FFF2-40B4-BE49-F238E27FC236}">
                  <a16:creationId xmlns:a16="http://schemas.microsoft.com/office/drawing/2014/main" id="{DF609505-C556-4F41-AA70-FD6D1FB23562}"/>
                </a:ext>
              </a:extLst>
            </p:cNvPr>
            <p:cNvSpPr/>
            <p:nvPr/>
          </p:nvSpPr>
          <p:spPr>
            <a:xfrm>
              <a:off x="5803569" y="1251427"/>
              <a:ext cx="785518" cy="785516"/>
            </a:xfrm>
            <a:prstGeom prst="ellipse">
              <a:avLst/>
            </a:prstGeom>
            <a:solidFill>
              <a:schemeClr val="bg1"/>
            </a:solidFill>
            <a:ln w="3810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3765"/>
              <a:endParaRPr lang="zh-CN" altLang="en-US" sz="2000" b="1" dirty="0">
                <a:solidFill>
                  <a:schemeClr val="bg1"/>
                </a:solidFill>
              </a:endParaRPr>
            </a:p>
          </p:txBody>
        </p:sp>
        <p:sp>
          <p:nvSpPr>
            <p:cNvPr id="127" name="íṩļîḑê">
              <a:extLst>
                <a:ext uri="{FF2B5EF4-FFF2-40B4-BE49-F238E27FC236}">
                  <a16:creationId xmlns:a16="http://schemas.microsoft.com/office/drawing/2014/main" id="{F0915AF3-3BD2-48AD-8EF4-96834F20EC20}"/>
                </a:ext>
              </a:extLst>
            </p:cNvPr>
            <p:cNvSpPr/>
            <p:nvPr/>
          </p:nvSpPr>
          <p:spPr>
            <a:xfrm>
              <a:off x="5043782" y="2525605"/>
              <a:ext cx="785518" cy="785516"/>
            </a:xfrm>
            <a:prstGeom prst="ellipse">
              <a:avLst/>
            </a:prstGeom>
            <a:solidFill>
              <a:schemeClr val="bg1"/>
            </a:solidFill>
            <a:ln w="3810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3765"/>
              <a:endParaRPr lang="zh-CN" altLang="en-US" sz="2000" b="1" dirty="0">
                <a:solidFill>
                  <a:schemeClr val="bg1"/>
                </a:solidFill>
              </a:endParaRPr>
            </a:p>
          </p:txBody>
        </p:sp>
        <p:sp>
          <p:nvSpPr>
            <p:cNvPr id="128" name="îṡļídê">
              <a:extLst>
                <a:ext uri="{FF2B5EF4-FFF2-40B4-BE49-F238E27FC236}">
                  <a16:creationId xmlns:a16="http://schemas.microsoft.com/office/drawing/2014/main" id="{74D1B153-8B70-4C47-97D9-EFEB58E45A1A}"/>
                </a:ext>
              </a:extLst>
            </p:cNvPr>
            <p:cNvSpPr/>
            <p:nvPr/>
          </p:nvSpPr>
          <p:spPr>
            <a:xfrm>
              <a:off x="5821720" y="3952248"/>
              <a:ext cx="785518" cy="785516"/>
            </a:xfrm>
            <a:prstGeom prst="ellipse">
              <a:avLst/>
            </a:prstGeom>
            <a:solidFill>
              <a:schemeClr val="bg1"/>
            </a:solidFill>
            <a:ln w="3810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3765"/>
              <a:endParaRPr lang="zh-CN" altLang="en-US" sz="2000" b="1" dirty="0">
                <a:solidFill>
                  <a:schemeClr val="bg1"/>
                </a:solidFill>
              </a:endParaRPr>
            </a:p>
          </p:txBody>
        </p:sp>
        <p:sp>
          <p:nvSpPr>
            <p:cNvPr id="129" name="îṡḻiḑé">
              <a:extLst>
                <a:ext uri="{FF2B5EF4-FFF2-40B4-BE49-F238E27FC236}">
                  <a16:creationId xmlns:a16="http://schemas.microsoft.com/office/drawing/2014/main" id="{0EB68F79-560B-4DC4-BC86-0FECBAD9CD0E}"/>
                </a:ext>
              </a:extLst>
            </p:cNvPr>
            <p:cNvSpPr/>
            <p:nvPr/>
          </p:nvSpPr>
          <p:spPr>
            <a:xfrm>
              <a:off x="5043782" y="5226426"/>
              <a:ext cx="785518" cy="785516"/>
            </a:xfrm>
            <a:prstGeom prst="ellipse">
              <a:avLst/>
            </a:prstGeom>
            <a:solidFill>
              <a:schemeClr val="bg1"/>
            </a:solidFill>
            <a:ln w="38100" cap="rnd">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3765"/>
              <a:endParaRPr lang="zh-CN" altLang="en-US" sz="2000" b="1" dirty="0">
                <a:solidFill>
                  <a:schemeClr val="bg1"/>
                </a:solidFill>
              </a:endParaRPr>
            </a:p>
          </p:txBody>
        </p:sp>
        <p:sp>
          <p:nvSpPr>
            <p:cNvPr id="130" name="iṣľîḓè">
              <a:extLst>
                <a:ext uri="{FF2B5EF4-FFF2-40B4-BE49-F238E27FC236}">
                  <a16:creationId xmlns:a16="http://schemas.microsoft.com/office/drawing/2014/main" id="{B0728FE0-814B-4541-A299-EF2DFA27C992}"/>
                </a:ext>
              </a:extLst>
            </p:cNvPr>
            <p:cNvSpPr/>
            <p:nvPr/>
          </p:nvSpPr>
          <p:spPr>
            <a:xfrm>
              <a:off x="5858727" y="1306582"/>
              <a:ext cx="675205" cy="675205"/>
            </a:xfrm>
            <a:prstGeom prst="ellipse">
              <a:avLst/>
            </a:prstGeom>
            <a:solidFill>
              <a:srgbClr val="006B3F"/>
            </a:solidFill>
            <a:ln w="38100" cap="rnd">
              <a:solidFill>
                <a:schemeClr val="tx2">
                  <a:lumMod val="20000"/>
                  <a:lumOff val="80000"/>
                </a:schemeClr>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10000"/>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3765"/>
              <a:endParaRPr lang="zh-CN" altLang="en-US" sz="2000" b="1" dirty="0">
                <a:solidFill>
                  <a:schemeClr val="bg1"/>
                </a:solidFill>
              </a:endParaRPr>
            </a:p>
          </p:txBody>
        </p:sp>
        <p:sp>
          <p:nvSpPr>
            <p:cNvPr id="131" name="ïṣľidê">
              <a:extLst>
                <a:ext uri="{FF2B5EF4-FFF2-40B4-BE49-F238E27FC236}">
                  <a16:creationId xmlns:a16="http://schemas.microsoft.com/office/drawing/2014/main" id="{791FB9AE-81C7-4365-BE6B-A6A0D8EB80E6}"/>
                </a:ext>
              </a:extLst>
            </p:cNvPr>
            <p:cNvSpPr/>
            <p:nvPr/>
          </p:nvSpPr>
          <p:spPr>
            <a:xfrm>
              <a:off x="5098940" y="2580760"/>
              <a:ext cx="675205" cy="675205"/>
            </a:xfrm>
            <a:prstGeom prst="ellipse">
              <a:avLst/>
            </a:prstGeom>
            <a:solidFill>
              <a:srgbClr val="ACCE22"/>
            </a:solidFill>
            <a:ln w="38100" cap="rnd">
              <a:solidFill>
                <a:schemeClr val="tx2">
                  <a:lumMod val="20000"/>
                  <a:lumOff val="80000"/>
                </a:schemeClr>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10000"/>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3765"/>
              <a:endParaRPr lang="zh-CN" altLang="en-US" sz="2000" b="1" dirty="0">
                <a:solidFill>
                  <a:schemeClr val="bg1"/>
                </a:solidFill>
              </a:endParaRPr>
            </a:p>
          </p:txBody>
        </p:sp>
        <p:sp>
          <p:nvSpPr>
            <p:cNvPr id="132" name="í$ľïḋê">
              <a:extLst>
                <a:ext uri="{FF2B5EF4-FFF2-40B4-BE49-F238E27FC236}">
                  <a16:creationId xmlns:a16="http://schemas.microsoft.com/office/drawing/2014/main" id="{6E1ECE0C-D730-4E5B-99BC-9D15D1F8BE88}"/>
                </a:ext>
              </a:extLst>
            </p:cNvPr>
            <p:cNvSpPr/>
            <p:nvPr/>
          </p:nvSpPr>
          <p:spPr>
            <a:xfrm>
              <a:off x="5876877" y="4007404"/>
              <a:ext cx="675205" cy="675205"/>
            </a:xfrm>
            <a:prstGeom prst="ellipse">
              <a:avLst/>
            </a:prstGeom>
            <a:solidFill>
              <a:srgbClr val="006B3F"/>
            </a:solidFill>
            <a:ln w="38100" cap="rnd">
              <a:solidFill>
                <a:schemeClr val="tx2">
                  <a:lumMod val="20000"/>
                  <a:lumOff val="80000"/>
                </a:schemeClr>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10000"/>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3765"/>
              <a:endParaRPr lang="zh-CN" altLang="en-US" sz="2000" b="1" dirty="0">
                <a:solidFill>
                  <a:schemeClr val="bg1"/>
                </a:solidFill>
              </a:endParaRPr>
            </a:p>
          </p:txBody>
        </p:sp>
        <p:sp>
          <p:nvSpPr>
            <p:cNvPr id="133" name="ïSḻiḑe">
              <a:extLst>
                <a:ext uri="{FF2B5EF4-FFF2-40B4-BE49-F238E27FC236}">
                  <a16:creationId xmlns:a16="http://schemas.microsoft.com/office/drawing/2014/main" id="{6B096D1E-954A-4EFC-9121-088D52B403B3}"/>
                </a:ext>
              </a:extLst>
            </p:cNvPr>
            <p:cNvSpPr/>
            <p:nvPr/>
          </p:nvSpPr>
          <p:spPr>
            <a:xfrm>
              <a:off x="5098939" y="5281581"/>
              <a:ext cx="675205" cy="675205"/>
            </a:xfrm>
            <a:prstGeom prst="ellipse">
              <a:avLst/>
            </a:prstGeom>
            <a:solidFill>
              <a:srgbClr val="ACCE22"/>
            </a:solidFill>
            <a:ln w="38100" cap="rnd">
              <a:solidFill>
                <a:schemeClr val="tx2">
                  <a:lumMod val="20000"/>
                  <a:lumOff val="80000"/>
                </a:schemeClr>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10000"/>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3765"/>
              <a:endParaRPr lang="zh-CN" altLang="en-US" sz="2000" b="1" dirty="0">
                <a:solidFill>
                  <a:schemeClr val="bg1"/>
                </a:solidFill>
              </a:endParaRPr>
            </a:p>
          </p:txBody>
        </p:sp>
        <p:sp>
          <p:nvSpPr>
            <p:cNvPr id="134" name="í$lïḓè">
              <a:extLst>
                <a:ext uri="{FF2B5EF4-FFF2-40B4-BE49-F238E27FC236}">
                  <a16:creationId xmlns:a16="http://schemas.microsoft.com/office/drawing/2014/main" id="{3F361542-AB54-4BB8-BBA6-088ADBBB18A9}"/>
                </a:ext>
              </a:extLst>
            </p:cNvPr>
            <p:cNvSpPr/>
            <p:nvPr/>
          </p:nvSpPr>
          <p:spPr>
            <a:xfrm>
              <a:off x="6052486" y="1460711"/>
              <a:ext cx="323959" cy="380396"/>
            </a:xfrm>
            <a:custGeom>
              <a:avLst/>
              <a:gdLst>
                <a:gd name="T0" fmla="*/ 5551 w 6054"/>
                <a:gd name="T1" fmla="*/ 2283 h 6827"/>
                <a:gd name="T2" fmla="*/ 5047 w 6054"/>
                <a:gd name="T3" fmla="*/ 2786 h 6827"/>
                <a:gd name="T4" fmla="*/ 5384 w 6054"/>
                <a:gd name="T5" fmla="*/ 3261 h 6827"/>
                <a:gd name="T6" fmla="*/ 5384 w 6054"/>
                <a:gd name="T7" fmla="*/ 4664 h 6827"/>
                <a:gd name="T8" fmla="*/ 3555 w 6054"/>
                <a:gd name="T9" fmla="*/ 6492 h 6827"/>
                <a:gd name="T10" fmla="*/ 1732 w 6054"/>
                <a:gd name="T11" fmla="*/ 4798 h 6827"/>
                <a:gd name="T12" fmla="*/ 2282 w 6054"/>
                <a:gd name="T13" fmla="*/ 4168 h 6827"/>
                <a:gd name="T14" fmla="*/ 3119 w 6054"/>
                <a:gd name="T15" fmla="*/ 2786 h 6827"/>
                <a:gd name="T16" fmla="*/ 3119 w 6054"/>
                <a:gd name="T17" fmla="*/ 388 h 6827"/>
                <a:gd name="T18" fmla="*/ 2952 w 6054"/>
                <a:gd name="T19" fmla="*/ 220 h 6827"/>
                <a:gd name="T20" fmla="*/ 2330 w 6054"/>
                <a:gd name="T21" fmla="*/ 220 h 6827"/>
                <a:gd name="T22" fmla="*/ 2330 w 6054"/>
                <a:gd name="T23" fmla="*/ 167 h 6827"/>
                <a:gd name="T24" fmla="*/ 2163 w 6054"/>
                <a:gd name="T25" fmla="*/ 0 h 6827"/>
                <a:gd name="T26" fmla="*/ 1996 w 6054"/>
                <a:gd name="T27" fmla="*/ 167 h 6827"/>
                <a:gd name="T28" fmla="*/ 1996 w 6054"/>
                <a:gd name="T29" fmla="*/ 608 h 6827"/>
                <a:gd name="T30" fmla="*/ 2163 w 6054"/>
                <a:gd name="T31" fmla="*/ 775 h 6827"/>
                <a:gd name="T32" fmla="*/ 2330 w 6054"/>
                <a:gd name="T33" fmla="*/ 608 h 6827"/>
                <a:gd name="T34" fmla="*/ 2330 w 6054"/>
                <a:gd name="T35" fmla="*/ 555 h 6827"/>
                <a:gd name="T36" fmla="*/ 2784 w 6054"/>
                <a:gd name="T37" fmla="*/ 555 h 6827"/>
                <a:gd name="T38" fmla="*/ 2784 w 6054"/>
                <a:gd name="T39" fmla="*/ 2619 h 6827"/>
                <a:gd name="T40" fmla="*/ 2255 w 6054"/>
                <a:gd name="T41" fmla="*/ 2619 h 6827"/>
                <a:gd name="T42" fmla="*/ 2088 w 6054"/>
                <a:gd name="T43" fmla="*/ 2786 h 6827"/>
                <a:gd name="T44" fmla="*/ 1559 w 6054"/>
                <a:gd name="T45" fmla="*/ 3315 h 6827"/>
                <a:gd name="T46" fmla="*/ 1031 w 6054"/>
                <a:gd name="T47" fmla="*/ 2786 h 6827"/>
                <a:gd name="T48" fmla="*/ 863 w 6054"/>
                <a:gd name="T49" fmla="*/ 2619 h 6827"/>
                <a:gd name="T50" fmla="*/ 335 w 6054"/>
                <a:gd name="T51" fmla="*/ 2619 h 6827"/>
                <a:gd name="T52" fmla="*/ 335 w 6054"/>
                <a:gd name="T53" fmla="*/ 555 h 6827"/>
                <a:gd name="T54" fmla="*/ 789 w 6054"/>
                <a:gd name="T55" fmla="*/ 555 h 6827"/>
                <a:gd name="T56" fmla="*/ 789 w 6054"/>
                <a:gd name="T57" fmla="*/ 608 h 6827"/>
                <a:gd name="T58" fmla="*/ 956 w 6054"/>
                <a:gd name="T59" fmla="*/ 775 h 6827"/>
                <a:gd name="T60" fmla="*/ 1123 w 6054"/>
                <a:gd name="T61" fmla="*/ 608 h 6827"/>
                <a:gd name="T62" fmla="*/ 1123 w 6054"/>
                <a:gd name="T63" fmla="*/ 167 h 6827"/>
                <a:gd name="T64" fmla="*/ 956 w 6054"/>
                <a:gd name="T65" fmla="*/ 0 h 6827"/>
                <a:gd name="T66" fmla="*/ 789 w 6054"/>
                <a:gd name="T67" fmla="*/ 167 h 6827"/>
                <a:gd name="T68" fmla="*/ 789 w 6054"/>
                <a:gd name="T69" fmla="*/ 220 h 6827"/>
                <a:gd name="T70" fmla="*/ 167 w 6054"/>
                <a:gd name="T71" fmla="*/ 220 h 6827"/>
                <a:gd name="T72" fmla="*/ 0 w 6054"/>
                <a:gd name="T73" fmla="*/ 388 h 6827"/>
                <a:gd name="T74" fmla="*/ 0 w 6054"/>
                <a:gd name="T75" fmla="*/ 2786 h 6827"/>
                <a:gd name="T76" fmla="*/ 837 w 6054"/>
                <a:gd name="T77" fmla="*/ 4168 h 6827"/>
                <a:gd name="T78" fmla="*/ 1397 w 6054"/>
                <a:gd name="T79" fmla="*/ 4800 h 6827"/>
                <a:gd name="T80" fmla="*/ 3555 w 6054"/>
                <a:gd name="T81" fmla="*/ 6827 h 6827"/>
                <a:gd name="T82" fmla="*/ 5718 w 6054"/>
                <a:gd name="T83" fmla="*/ 4664 h 6827"/>
                <a:gd name="T84" fmla="*/ 5718 w 6054"/>
                <a:gd name="T85" fmla="*/ 3261 h 6827"/>
                <a:gd name="T86" fmla="*/ 6054 w 6054"/>
                <a:gd name="T87" fmla="*/ 2786 h 6827"/>
                <a:gd name="T88" fmla="*/ 5551 w 6054"/>
                <a:gd name="T89" fmla="*/ 2283 h 6827"/>
                <a:gd name="T90" fmla="*/ 346 w 6054"/>
                <a:gd name="T91" fmla="*/ 2953 h 6827"/>
                <a:gd name="T92" fmla="*/ 713 w 6054"/>
                <a:gd name="T93" fmla="*/ 2953 h 6827"/>
                <a:gd name="T94" fmla="*/ 1559 w 6054"/>
                <a:gd name="T95" fmla="*/ 3649 h 6827"/>
                <a:gd name="T96" fmla="*/ 2406 w 6054"/>
                <a:gd name="T97" fmla="*/ 2953 h 6827"/>
                <a:gd name="T98" fmla="*/ 2773 w 6054"/>
                <a:gd name="T99" fmla="*/ 2953 h 6827"/>
                <a:gd name="T100" fmla="*/ 2026 w 6054"/>
                <a:gd name="T101" fmla="*/ 3919 h 6827"/>
                <a:gd name="T102" fmla="*/ 1093 w 6054"/>
                <a:gd name="T103" fmla="*/ 3919 h 6827"/>
                <a:gd name="T104" fmla="*/ 346 w 6054"/>
                <a:gd name="T105" fmla="*/ 2953 h 6827"/>
                <a:gd name="T106" fmla="*/ 1196 w 6054"/>
                <a:gd name="T107" fmla="*/ 4302 h 6827"/>
                <a:gd name="T108" fmla="*/ 1923 w 6054"/>
                <a:gd name="T109" fmla="*/ 4302 h 6827"/>
                <a:gd name="T110" fmla="*/ 1196 w 6054"/>
                <a:gd name="T111" fmla="*/ 4302 h 6827"/>
                <a:gd name="T112" fmla="*/ 5551 w 6054"/>
                <a:gd name="T113" fmla="*/ 2955 h 6827"/>
                <a:gd name="T114" fmla="*/ 5382 w 6054"/>
                <a:gd name="T115" fmla="*/ 2786 h 6827"/>
                <a:gd name="T116" fmla="*/ 5551 w 6054"/>
                <a:gd name="T117" fmla="*/ 2617 h 6827"/>
                <a:gd name="T118" fmla="*/ 5720 w 6054"/>
                <a:gd name="T119" fmla="*/ 2786 h 6827"/>
                <a:gd name="T120" fmla="*/ 5551 w 6054"/>
                <a:gd name="T121" fmla="*/ 2955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054" h="6827">
                  <a:moveTo>
                    <a:pt x="5551" y="2283"/>
                  </a:moveTo>
                  <a:cubicBezTo>
                    <a:pt x="5273" y="2283"/>
                    <a:pt x="5047" y="2508"/>
                    <a:pt x="5047" y="2786"/>
                  </a:cubicBezTo>
                  <a:cubicBezTo>
                    <a:pt x="5047" y="3005"/>
                    <a:pt x="5188" y="3192"/>
                    <a:pt x="5384" y="3261"/>
                  </a:cubicBezTo>
                  <a:lnTo>
                    <a:pt x="5384" y="4664"/>
                  </a:lnTo>
                  <a:cubicBezTo>
                    <a:pt x="5384" y="5672"/>
                    <a:pt x="4563" y="6492"/>
                    <a:pt x="3555" y="6492"/>
                  </a:cubicBezTo>
                  <a:cubicBezTo>
                    <a:pt x="2592" y="6492"/>
                    <a:pt x="1801" y="5744"/>
                    <a:pt x="1732" y="4798"/>
                  </a:cubicBezTo>
                  <a:cubicBezTo>
                    <a:pt x="2084" y="4727"/>
                    <a:pt x="2304" y="4452"/>
                    <a:pt x="2282" y="4168"/>
                  </a:cubicBezTo>
                  <a:cubicBezTo>
                    <a:pt x="2795" y="3901"/>
                    <a:pt x="3119" y="3373"/>
                    <a:pt x="3119" y="2786"/>
                  </a:cubicBezTo>
                  <a:lnTo>
                    <a:pt x="3119" y="388"/>
                  </a:lnTo>
                  <a:cubicBezTo>
                    <a:pt x="3119" y="295"/>
                    <a:pt x="3044" y="220"/>
                    <a:pt x="2952" y="220"/>
                  </a:cubicBezTo>
                  <a:lnTo>
                    <a:pt x="2330" y="220"/>
                  </a:lnTo>
                  <a:lnTo>
                    <a:pt x="2330" y="167"/>
                  </a:lnTo>
                  <a:cubicBezTo>
                    <a:pt x="2330" y="75"/>
                    <a:pt x="2255" y="0"/>
                    <a:pt x="2163" y="0"/>
                  </a:cubicBezTo>
                  <a:cubicBezTo>
                    <a:pt x="2070" y="0"/>
                    <a:pt x="1996" y="75"/>
                    <a:pt x="1996" y="167"/>
                  </a:cubicBezTo>
                  <a:lnTo>
                    <a:pt x="1996" y="608"/>
                  </a:lnTo>
                  <a:cubicBezTo>
                    <a:pt x="1996" y="700"/>
                    <a:pt x="2070" y="775"/>
                    <a:pt x="2163" y="775"/>
                  </a:cubicBezTo>
                  <a:cubicBezTo>
                    <a:pt x="2255" y="775"/>
                    <a:pt x="2330" y="700"/>
                    <a:pt x="2330" y="608"/>
                  </a:cubicBezTo>
                  <a:lnTo>
                    <a:pt x="2330" y="555"/>
                  </a:lnTo>
                  <a:lnTo>
                    <a:pt x="2784" y="555"/>
                  </a:lnTo>
                  <a:lnTo>
                    <a:pt x="2784" y="2619"/>
                  </a:lnTo>
                  <a:lnTo>
                    <a:pt x="2255" y="2619"/>
                  </a:lnTo>
                  <a:cubicBezTo>
                    <a:pt x="2163" y="2619"/>
                    <a:pt x="2088" y="2694"/>
                    <a:pt x="2088" y="2786"/>
                  </a:cubicBezTo>
                  <a:cubicBezTo>
                    <a:pt x="2088" y="3078"/>
                    <a:pt x="1851" y="3315"/>
                    <a:pt x="1559" y="3315"/>
                  </a:cubicBezTo>
                  <a:cubicBezTo>
                    <a:pt x="1268" y="3315"/>
                    <a:pt x="1031" y="3078"/>
                    <a:pt x="1031" y="2786"/>
                  </a:cubicBezTo>
                  <a:cubicBezTo>
                    <a:pt x="1031" y="2694"/>
                    <a:pt x="956" y="2619"/>
                    <a:pt x="863" y="2619"/>
                  </a:cubicBezTo>
                  <a:lnTo>
                    <a:pt x="335" y="2619"/>
                  </a:lnTo>
                  <a:lnTo>
                    <a:pt x="335" y="555"/>
                  </a:lnTo>
                  <a:lnTo>
                    <a:pt x="789" y="555"/>
                  </a:lnTo>
                  <a:lnTo>
                    <a:pt x="789" y="608"/>
                  </a:lnTo>
                  <a:cubicBezTo>
                    <a:pt x="789" y="700"/>
                    <a:pt x="864" y="775"/>
                    <a:pt x="956" y="775"/>
                  </a:cubicBezTo>
                  <a:cubicBezTo>
                    <a:pt x="1049" y="775"/>
                    <a:pt x="1123" y="700"/>
                    <a:pt x="1123" y="608"/>
                  </a:cubicBezTo>
                  <a:lnTo>
                    <a:pt x="1123" y="167"/>
                  </a:lnTo>
                  <a:cubicBezTo>
                    <a:pt x="1123" y="75"/>
                    <a:pt x="1049" y="0"/>
                    <a:pt x="956" y="0"/>
                  </a:cubicBezTo>
                  <a:cubicBezTo>
                    <a:pt x="864" y="0"/>
                    <a:pt x="789" y="75"/>
                    <a:pt x="789" y="167"/>
                  </a:cubicBezTo>
                  <a:lnTo>
                    <a:pt x="789" y="220"/>
                  </a:lnTo>
                  <a:lnTo>
                    <a:pt x="167" y="220"/>
                  </a:lnTo>
                  <a:cubicBezTo>
                    <a:pt x="75" y="220"/>
                    <a:pt x="0" y="295"/>
                    <a:pt x="0" y="388"/>
                  </a:cubicBezTo>
                  <a:lnTo>
                    <a:pt x="0" y="2786"/>
                  </a:lnTo>
                  <a:cubicBezTo>
                    <a:pt x="0" y="3373"/>
                    <a:pt x="324" y="3901"/>
                    <a:pt x="837" y="4168"/>
                  </a:cubicBezTo>
                  <a:cubicBezTo>
                    <a:pt x="815" y="4455"/>
                    <a:pt x="1039" y="4733"/>
                    <a:pt x="1397" y="4800"/>
                  </a:cubicBezTo>
                  <a:cubicBezTo>
                    <a:pt x="1467" y="5929"/>
                    <a:pt x="2408" y="6827"/>
                    <a:pt x="3555" y="6827"/>
                  </a:cubicBezTo>
                  <a:cubicBezTo>
                    <a:pt x="4748" y="6827"/>
                    <a:pt x="5718" y="5856"/>
                    <a:pt x="5718" y="4664"/>
                  </a:cubicBezTo>
                  <a:lnTo>
                    <a:pt x="5718" y="3261"/>
                  </a:lnTo>
                  <a:cubicBezTo>
                    <a:pt x="5914" y="3192"/>
                    <a:pt x="6054" y="3005"/>
                    <a:pt x="6054" y="2786"/>
                  </a:cubicBezTo>
                  <a:cubicBezTo>
                    <a:pt x="6054" y="2508"/>
                    <a:pt x="5828" y="2283"/>
                    <a:pt x="5551" y="2283"/>
                  </a:cubicBezTo>
                  <a:close/>
                  <a:moveTo>
                    <a:pt x="346" y="2953"/>
                  </a:moveTo>
                  <a:lnTo>
                    <a:pt x="713" y="2953"/>
                  </a:lnTo>
                  <a:cubicBezTo>
                    <a:pt x="791" y="3350"/>
                    <a:pt x="1141" y="3649"/>
                    <a:pt x="1559" y="3649"/>
                  </a:cubicBezTo>
                  <a:cubicBezTo>
                    <a:pt x="1978" y="3649"/>
                    <a:pt x="2328" y="3350"/>
                    <a:pt x="2406" y="2953"/>
                  </a:cubicBezTo>
                  <a:lnTo>
                    <a:pt x="2773" y="2953"/>
                  </a:lnTo>
                  <a:cubicBezTo>
                    <a:pt x="2715" y="3382"/>
                    <a:pt x="2435" y="3751"/>
                    <a:pt x="2026" y="3919"/>
                  </a:cubicBezTo>
                  <a:cubicBezTo>
                    <a:pt x="1730" y="4041"/>
                    <a:pt x="1389" y="4041"/>
                    <a:pt x="1093" y="3919"/>
                  </a:cubicBezTo>
                  <a:cubicBezTo>
                    <a:pt x="684" y="3751"/>
                    <a:pt x="404" y="3382"/>
                    <a:pt x="346" y="2953"/>
                  </a:cubicBezTo>
                  <a:close/>
                  <a:moveTo>
                    <a:pt x="1196" y="4302"/>
                  </a:moveTo>
                  <a:cubicBezTo>
                    <a:pt x="1438" y="4360"/>
                    <a:pt x="1691" y="4358"/>
                    <a:pt x="1923" y="4302"/>
                  </a:cubicBezTo>
                  <a:cubicBezTo>
                    <a:pt x="1792" y="4540"/>
                    <a:pt x="1327" y="4540"/>
                    <a:pt x="1196" y="4302"/>
                  </a:cubicBezTo>
                  <a:close/>
                  <a:moveTo>
                    <a:pt x="5551" y="2955"/>
                  </a:moveTo>
                  <a:cubicBezTo>
                    <a:pt x="5458" y="2955"/>
                    <a:pt x="5382" y="2879"/>
                    <a:pt x="5382" y="2786"/>
                  </a:cubicBezTo>
                  <a:cubicBezTo>
                    <a:pt x="5382" y="2693"/>
                    <a:pt x="5457" y="2617"/>
                    <a:pt x="5551" y="2617"/>
                  </a:cubicBezTo>
                  <a:cubicBezTo>
                    <a:pt x="5644" y="2617"/>
                    <a:pt x="5720" y="2693"/>
                    <a:pt x="5720" y="2786"/>
                  </a:cubicBezTo>
                  <a:cubicBezTo>
                    <a:pt x="5720" y="2879"/>
                    <a:pt x="5644" y="2955"/>
                    <a:pt x="5551" y="2955"/>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0000" lnSpcReduction="20000"/>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3765"/>
              <a:endParaRPr lang="zh-CN" altLang="en-US" sz="2000" b="1" dirty="0">
                <a:solidFill>
                  <a:schemeClr val="bg1"/>
                </a:solidFill>
              </a:endParaRPr>
            </a:p>
          </p:txBody>
        </p:sp>
        <p:sp>
          <p:nvSpPr>
            <p:cNvPr id="135" name="ïṡlîďê">
              <a:extLst>
                <a:ext uri="{FF2B5EF4-FFF2-40B4-BE49-F238E27FC236}">
                  <a16:creationId xmlns:a16="http://schemas.microsoft.com/office/drawing/2014/main" id="{7CBCB5B8-6C20-4C4D-BD2C-31B35007E898}"/>
                </a:ext>
              </a:extLst>
            </p:cNvPr>
            <p:cNvSpPr/>
            <p:nvPr/>
          </p:nvSpPr>
          <p:spPr>
            <a:xfrm>
              <a:off x="5274577" y="2788380"/>
              <a:ext cx="323927" cy="30354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607639" h="519997">
                  <a:moveTo>
                    <a:pt x="55103" y="191868"/>
                  </a:moveTo>
                  <a:cubicBezTo>
                    <a:pt x="61694" y="191868"/>
                    <a:pt x="67038" y="197112"/>
                    <a:pt x="67038" y="203688"/>
                  </a:cubicBezTo>
                  <a:lnTo>
                    <a:pt x="67038" y="431192"/>
                  </a:lnTo>
                  <a:cubicBezTo>
                    <a:pt x="67038" y="437768"/>
                    <a:pt x="61694" y="443011"/>
                    <a:pt x="55103" y="443011"/>
                  </a:cubicBezTo>
                  <a:cubicBezTo>
                    <a:pt x="48601" y="443011"/>
                    <a:pt x="43257" y="437768"/>
                    <a:pt x="43257" y="431192"/>
                  </a:cubicBezTo>
                  <a:lnTo>
                    <a:pt x="43257" y="203688"/>
                  </a:lnTo>
                  <a:cubicBezTo>
                    <a:pt x="43257" y="197112"/>
                    <a:pt x="48601" y="191868"/>
                    <a:pt x="55103" y="191868"/>
                  </a:cubicBezTo>
                  <a:close/>
                  <a:moveTo>
                    <a:pt x="255688" y="129720"/>
                  </a:moveTo>
                  <a:cubicBezTo>
                    <a:pt x="253463" y="129720"/>
                    <a:pt x="251505" y="131586"/>
                    <a:pt x="251505" y="133897"/>
                  </a:cubicBezTo>
                  <a:lnTo>
                    <a:pt x="251505" y="195935"/>
                  </a:lnTo>
                  <a:cubicBezTo>
                    <a:pt x="251505" y="202423"/>
                    <a:pt x="246165" y="207756"/>
                    <a:pt x="239668" y="207756"/>
                  </a:cubicBezTo>
                  <a:lnTo>
                    <a:pt x="177545" y="207756"/>
                  </a:lnTo>
                  <a:cubicBezTo>
                    <a:pt x="175231" y="207756"/>
                    <a:pt x="173362" y="209711"/>
                    <a:pt x="173362" y="211933"/>
                  </a:cubicBezTo>
                  <a:lnTo>
                    <a:pt x="173362" y="308011"/>
                  </a:lnTo>
                  <a:cubicBezTo>
                    <a:pt x="173362" y="310233"/>
                    <a:pt x="175231" y="312189"/>
                    <a:pt x="177545" y="312189"/>
                  </a:cubicBezTo>
                  <a:lnTo>
                    <a:pt x="239668" y="312189"/>
                  </a:lnTo>
                  <a:cubicBezTo>
                    <a:pt x="246165" y="312189"/>
                    <a:pt x="251505" y="317432"/>
                    <a:pt x="251505" y="324010"/>
                  </a:cubicBezTo>
                  <a:lnTo>
                    <a:pt x="251505" y="386047"/>
                  </a:lnTo>
                  <a:cubicBezTo>
                    <a:pt x="251505" y="388269"/>
                    <a:pt x="253463" y="390224"/>
                    <a:pt x="255688" y="390224"/>
                  </a:cubicBezTo>
                  <a:lnTo>
                    <a:pt x="351899" y="390224"/>
                  </a:lnTo>
                  <a:cubicBezTo>
                    <a:pt x="354124" y="390224"/>
                    <a:pt x="356082" y="388269"/>
                    <a:pt x="356082" y="386047"/>
                  </a:cubicBezTo>
                  <a:lnTo>
                    <a:pt x="356082" y="324010"/>
                  </a:lnTo>
                  <a:cubicBezTo>
                    <a:pt x="356082" y="317432"/>
                    <a:pt x="361333" y="312189"/>
                    <a:pt x="367919" y="312189"/>
                  </a:cubicBezTo>
                  <a:lnTo>
                    <a:pt x="430042" y="312189"/>
                  </a:lnTo>
                  <a:cubicBezTo>
                    <a:pt x="432267" y="312189"/>
                    <a:pt x="434225" y="310233"/>
                    <a:pt x="434225" y="308011"/>
                  </a:cubicBezTo>
                  <a:lnTo>
                    <a:pt x="434225" y="211933"/>
                  </a:lnTo>
                  <a:cubicBezTo>
                    <a:pt x="434225" y="209711"/>
                    <a:pt x="432267" y="207756"/>
                    <a:pt x="430042" y="207756"/>
                  </a:cubicBezTo>
                  <a:lnTo>
                    <a:pt x="367919" y="207756"/>
                  </a:lnTo>
                  <a:cubicBezTo>
                    <a:pt x="361333" y="207756"/>
                    <a:pt x="356082" y="202423"/>
                    <a:pt x="356082" y="195935"/>
                  </a:cubicBezTo>
                  <a:lnTo>
                    <a:pt x="356082" y="133897"/>
                  </a:lnTo>
                  <a:cubicBezTo>
                    <a:pt x="356082" y="131586"/>
                    <a:pt x="354124" y="129720"/>
                    <a:pt x="351899" y="129720"/>
                  </a:cubicBezTo>
                  <a:close/>
                  <a:moveTo>
                    <a:pt x="255688" y="105989"/>
                  </a:moveTo>
                  <a:lnTo>
                    <a:pt x="351899" y="105989"/>
                  </a:lnTo>
                  <a:cubicBezTo>
                    <a:pt x="367296" y="105989"/>
                    <a:pt x="379756" y="118521"/>
                    <a:pt x="379756" y="133897"/>
                  </a:cubicBezTo>
                  <a:lnTo>
                    <a:pt x="379756" y="184025"/>
                  </a:lnTo>
                  <a:lnTo>
                    <a:pt x="430042" y="184025"/>
                  </a:lnTo>
                  <a:cubicBezTo>
                    <a:pt x="445439" y="184025"/>
                    <a:pt x="457899" y="196557"/>
                    <a:pt x="457899" y="211933"/>
                  </a:cubicBezTo>
                  <a:lnTo>
                    <a:pt x="457899" y="308011"/>
                  </a:lnTo>
                  <a:cubicBezTo>
                    <a:pt x="457899" y="323387"/>
                    <a:pt x="445439" y="335830"/>
                    <a:pt x="430042" y="335830"/>
                  </a:cubicBezTo>
                  <a:lnTo>
                    <a:pt x="379756" y="335830"/>
                  </a:lnTo>
                  <a:lnTo>
                    <a:pt x="379756" y="386047"/>
                  </a:lnTo>
                  <a:cubicBezTo>
                    <a:pt x="379756" y="401423"/>
                    <a:pt x="367296" y="413866"/>
                    <a:pt x="351899" y="413866"/>
                  </a:cubicBezTo>
                  <a:lnTo>
                    <a:pt x="255688" y="413866"/>
                  </a:lnTo>
                  <a:cubicBezTo>
                    <a:pt x="240291" y="413866"/>
                    <a:pt x="227742" y="401423"/>
                    <a:pt x="227742" y="386047"/>
                  </a:cubicBezTo>
                  <a:lnTo>
                    <a:pt x="227742" y="335830"/>
                  </a:lnTo>
                  <a:lnTo>
                    <a:pt x="177545" y="335830"/>
                  </a:lnTo>
                  <a:cubicBezTo>
                    <a:pt x="162148" y="335830"/>
                    <a:pt x="149599" y="323387"/>
                    <a:pt x="149599" y="308011"/>
                  </a:cubicBezTo>
                  <a:lnTo>
                    <a:pt x="149599" y="211933"/>
                  </a:lnTo>
                  <a:cubicBezTo>
                    <a:pt x="149599" y="196557"/>
                    <a:pt x="162148" y="184025"/>
                    <a:pt x="177545" y="184025"/>
                  </a:cubicBezTo>
                  <a:lnTo>
                    <a:pt x="227742" y="184025"/>
                  </a:lnTo>
                  <a:lnTo>
                    <a:pt x="227742" y="133897"/>
                  </a:lnTo>
                  <a:cubicBezTo>
                    <a:pt x="227742" y="118521"/>
                    <a:pt x="240291" y="105989"/>
                    <a:pt x="255688" y="105989"/>
                  </a:cubicBezTo>
                  <a:close/>
                  <a:moveTo>
                    <a:pt x="55103" y="74517"/>
                  </a:moveTo>
                  <a:cubicBezTo>
                    <a:pt x="61694" y="74517"/>
                    <a:pt x="67038" y="79852"/>
                    <a:pt x="67038" y="86431"/>
                  </a:cubicBezTo>
                  <a:lnTo>
                    <a:pt x="67038" y="151516"/>
                  </a:lnTo>
                  <a:cubicBezTo>
                    <a:pt x="67038" y="158095"/>
                    <a:pt x="61694" y="163430"/>
                    <a:pt x="55103" y="163430"/>
                  </a:cubicBezTo>
                  <a:cubicBezTo>
                    <a:pt x="48601" y="163430"/>
                    <a:pt x="43257" y="158095"/>
                    <a:pt x="43257" y="151516"/>
                  </a:cubicBezTo>
                  <a:lnTo>
                    <a:pt x="43257" y="86431"/>
                  </a:lnTo>
                  <a:cubicBezTo>
                    <a:pt x="43257" y="79852"/>
                    <a:pt x="48601" y="74517"/>
                    <a:pt x="55103" y="74517"/>
                  </a:cubicBezTo>
                  <a:close/>
                  <a:moveTo>
                    <a:pt x="86585" y="43186"/>
                  </a:moveTo>
                  <a:lnTo>
                    <a:pt x="164910" y="43186"/>
                  </a:lnTo>
                  <a:cubicBezTo>
                    <a:pt x="171497" y="43186"/>
                    <a:pt x="176837" y="48514"/>
                    <a:pt x="176837" y="54996"/>
                  </a:cubicBezTo>
                  <a:cubicBezTo>
                    <a:pt x="176837" y="61568"/>
                    <a:pt x="171497" y="66896"/>
                    <a:pt x="164910" y="66896"/>
                  </a:cubicBezTo>
                  <a:lnTo>
                    <a:pt x="86585" y="66896"/>
                  </a:lnTo>
                  <a:cubicBezTo>
                    <a:pt x="79998" y="66896"/>
                    <a:pt x="74658" y="61568"/>
                    <a:pt x="74658" y="54996"/>
                  </a:cubicBezTo>
                  <a:cubicBezTo>
                    <a:pt x="74658" y="48514"/>
                    <a:pt x="79998" y="43186"/>
                    <a:pt x="86585" y="43186"/>
                  </a:cubicBezTo>
                  <a:close/>
                  <a:moveTo>
                    <a:pt x="78859" y="23729"/>
                  </a:moveTo>
                  <a:cubicBezTo>
                    <a:pt x="48419" y="23729"/>
                    <a:pt x="23764" y="48347"/>
                    <a:pt x="23764" y="78653"/>
                  </a:cubicBezTo>
                  <a:lnTo>
                    <a:pt x="23764" y="441256"/>
                  </a:lnTo>
                  <a:cubicBezTo>
                    <a:pt x="23764" y="471561"/>
                    <a:pt x="48419" y="496268"/>
                    <a:pt x="78859" y="496268"/>
                  </a:cubicBezTo>
                  <a:lnTo>
                    <a:pt x="528780" y="496268"/>
                  </a:lnTo>
                  <a:cubicBezTo>
                    <a:pt x="559131" y="496268"/>
                    <a:pt x="583875" y="471561"/>
                    <a:pt x="583875" y="441256"/>
                  </a:cubicBezTo>
                  <a:lnTo>
                    <a:pt x="583875" y="78653"/>
                  </a:lnTo>
                  <a:cubicBezTo>
                    <a:pt x="583875" y="48347"/>
                    <a:pt x="559131" y="23729"/>
                    <a:pt x="528780" y="23729"/>
                  </a:cubicBezTo>
                  <a:close/>
                  <a:moveTo>
                    <a:pt x="78859" y="0"/>
                  </a:moveTo>
                  <a:lnTo>
                    <a:pt x="528780" y="0"/>
                  </a:lnTo>
                  <a:cubicBezTo>
                    <a:pt x="572215" y="0"/>
                    <a:pt x="607639" y="35282"/>
                    <a:pt x="607639" y="78653"/>
                  </a:cubicBezTo>
                  <a:lnTo>
                    <a:pt x="607639" y="441256"/>
                  </a:lnTo>
                  <a:cubicBezTo>
                    <a:pt x="607639" y="484715"/>
                    <a:pt x="572215" y="519997"/>
                    <a:pt x="528780" y="519997"/>
                  </a:cubicBezTo>
                  <a:lnTo>
                    <a:pt x="78859" y="519997"/>
                  </a:lnTo>
                  <a:cubicBezTo>
                    <a:pt x="35335" y="519997"/>
                    <a:pt x="0" y="484715"/>
                    <a:pt x="0" y="441256"/>
                  </a:cubicBezTo>
                  <a:lnTo>
                    <a:pt x="0" y="78653"/>
                  </a:lnTo>
                  <a:cubicBezTo>
                    <a:pt x="0" y="35282"/>
                    <a:pt x="35335" y="0"/>
                    <a:pt x="78859" y="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55000" lnSpcReduction="20000"/>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3765"/>
              <a:endParaRPr lang="zh-CN" altLang="en-US" sz="2000" b="1" dirty="0">
                <a:solidFill>
                  <a:schemeClr val="bg1"/>
                </a:solidFill>
              </a:endParaRPr>
            </a:p>
          </p:txBody>
        </p:sp>
        <p:sp>
          <p:nvSpPr>
            <p:cNvPr id="136" name="îṣḷiḓê">
              <a:extLst>
                <a:ext uri="{FF2B5EF4-FFF2-40B4-BE49-F238E27FC236}">
                  <a16:creationId xmlns:a16="http://schemas.microsoft.com/office/drawing/2014/main" id="{E2322822-A42C-43FD-B1EC-56011C14C773}"/>
                </a:ext>
              </a:extLst>
            </p:cNvPr>
            <p:cNvSpPr/>
            <p:nvPr/>
          </p:nvSpPr>
          <p:spPr>
            <a:xfrm>
              <a:off x="6052517" y="4151415"/>
              <a:ext cx="323928" cy="344939"/>
            </a:xfrm>
            <a:custGeom>
              <a:avLst/>
              <a:gdLst>
                <a:gd name="T0" fmla="*/ 3648 w 11744"/>
                <a:gd name="T1" fmla="*/ 7040 h 11520"/>
                <a:gd name="T2" fmla="*/ 2688 w 11744"/>
                <a:gd name="T3" fmla="*/ 8640 h 11520"/>
                <a:gd name="T4" fmla="*/ 3648 w 11744"/>
                <a:gd name="T5" fmla="*/ 8960 h 11520"/>
                <a:gd name="T6" fmla="*/ 3968 w 11744"/>
                <a:gd name="T7" fmla="*/ 11520 h 11520"/>
                <a:gd name="T8" fmla="*/ 8128 w 11744"/>
                <a:gd name="T9" fmla="*/ 11200 h 11520"/>
                <a:gd name="T10" fmla="*/ 8768 w 11744"/>
                <a:gd name="T11" fmla="*/ 8960 h 11520"/>
                <a:gd name="T12" fmla="*/ 9088 w 11744"/>
                <a:gd name="T13" fmla="*/ 8000 h 11520"/>
                <a:gd name="T14" fmla="*/ 7488 w 11744"/>
                <a:gd name="T15" fmla="*/ 10880 h 11520"/>
                <a:gd name="T16" fmla="*/ 4288 w 11744"/>
                <a:gd name="T17" fmla="*/ 8960 h 11520"/>
                <a:gd name="T18" fmla="*/ 7488 w 11744"/>
                <a:gd name="T19" fmla="*/ 10880 h 11520"/>
                <a:gd name="T20" fmla="*/ 3328 w 11744"/>
                <a:gd name="T21" fmla="*/ 8320 h 11520"/>
                <a:gd name="T22" fmla="*/ 3648 w 11744"/>
                <a:gd name="T23" fmla="*/ 7680 h 11520"/>
                <a:gd name="T24" fmla="*/ 8448 w 11744"/>
                <a:gd name="T25" fmla="*/ 8000 h 11520"/>
                <a:gd name="T26" fmla="*/ 6816 w 11744"/>
                <a:gd name="T27" fmla="*/ 96 h 11520"/>
                <a:gd name="T28" fmla="*/ 128 w 11744"/>
                <a:gd name="T29" fmla="*/ 5344 h 11520"/>
                <a:gd name="T30" fmla="*/ 3008 w 11744"/>
                <a:gd name="T31" fmla="*/ 10144 h 11520"/>
                <a:gd name="T32" fmla="*/ 800 w 11744"/>
                <a:gd name="T33" fmla="*/ 5408 h 11520"/>
                <a:gd name="T34" fmla="*/ 5888 w 11744"/>
                <a:gd name="T35" fmla="*/ 640 h 11520"/>
                <a:gd name="T36" fmla="*/ 8896 w 11744"/>
                <a:gd name="T37" fmla="*/ 9888 h 11520"/>
                <a:gd name="T38" fmla="*/ 9280 w 11744"/>
                <a:gd name="T39" fmla="*/ 10400 h 11520"/>
                <a:gd name="T40" fmla="*/ 6816 w 11744"/>
                <a:gd name="T41" fmla="*/ 96 h 11520"/>
                <a:gd name="T42" fmla="*/ 9408 w 11744"/>
                <a:gd name="T43" fmla="*/ 5760 h 11520"/>
                <a:gd name="T44" fmla="*/ 10048 w 11744"/>
                <a:gd name="T45" fmla="*/ 5760 h 11520"/>
                <a:gd name="T46" fmla="*/ 9408 w 11744"/>
                <a:gd name="T47" fmla="*/ 5760 h 11520"/>
                <a:gd name="T48" fmla="*/ 1728 w 11744"/>
                <a:gd name="T49" fmla="*/ 5760 h 11520"/>
                <a:gd name="T50" fmla="*/ 2368 w 11744"/>
                <a:gd name="T51" fmla="*/ 5760 h 11520"/>
                <a:gd name="T52" fmla="*/ 1728 w 11744"/>
                <a:gd name="T53" fmla="*/ 5760 h 11520"/>
                <a:gd name="T54" fmla="*/ 4576 w 11744"/>
                <a:gd name="T55" fmla="*/ 6112 h 11520"/>
                <a:gd name="T56" fmla="*/ 3872 w 11744"/>
                <a:gd name="T57" fmla="*/ 5376 h 11520"/>
                <a:gd name="T58" fmla="*/ 3872 w 11744"/>
                <a:gd name="T59" fmla="*/ 4160 h 11520"/>
                <a:gd name="T60" fmla="*/ 4512 w 11744"/>
                <a:gd name="T61" fmla="*/ 3424 h 11520"/>
                <a:gd name="T62" fmla="*/ 5344 w 11744"/>
                <a:gd name="T63" fmla="*/ 3392 h 11520"/>
                <a:gd name="T64" fmla="*/ 5824 w 11744"/>
                <a:gd name="T65" fmla="*/ 3680 h 11520"/>
                <a:gd name="T66" fmla="*/ 5888 w 11744"/>
                <a:gd name="T67" fmla="*/ 3904 h 11520"/>
                <a:gd name="T68" fmla="*/ 5824 w 11744"/>
                <a:gd name="T69" fmla="*/ 4000 h 11520"/>
                <a:gd name="T70" fmla="*/ 5632 w 11744"/>
                <a:gd name="T71" fmla="*/ 4032 h 11520"/>
                <a:gd name="T72" fmla="*/ 5280 w 11744"/>
                <a:gd name="T73" fmla="*/ 3840 h 11520"/>
                <a:gd name="T74" fmla="*/ 4704 w 11744"/>
                <a:gd name="T75" fmla="*/ 3872 h 11520"/>
                <a:gd name="T76" fmla="*/ 4352 w 11744"/>
                <a:gd name="T77" fmla="*/ 4416 h 11520"/>
                <a:gd name="T78" fmla="*/ 4352 w 11744"/>
                <a:gd name="T79" fmla="*/ 5120 h 11520"/>
                <a:gd name="T80" fmla="*/ 4768 w 11744"/>
                <a:gd name="T81" fmla="*/ 5664 h 11520"/>
                <a:gd name="T82" fmla="*/ 5312 w 11744"/>
                <a:gd name="T83" fmla="*/ 5696 h 11520"/>
                <a:gd name="T84" fmla="*/ 5536 w 11744"/>
                <a:gd name="T85" fmla="*/ 5568 h 11520"/>
                <a:gd name="T86" fmla="*/ 5824 w 11744"/>
                <a:gd name="T87" fmla="*/ 5472 h 11520"/>
                <a:gd name="T88" fmla="*/ 5984 w 11744"/>
                <a:gd name="T89" fmla="*/ 5696 h 11520"/>
                <a:gd name="T90" fmla="*/ 5760 w 11744"/>
                <a:gd name="T91" fmla="*/ 5984 h 11520"/>
                <a:gd name="T92" fmla="*/ 5120 w 11744"/>
                <a:gd name="T93" fmla="*/ 6208 h 11520"/>
                <a:gd name="T94" fmla="*/ 7424 w 11744"/>
                <a:gd name="T95" fmla="*/ 5952 h 11520"/>
                <a:gd name="T96" fmla="*/ 7168 w 11744"/>
                <a:gd name="T97" fmla="*/ 6144 h 11520"/>
                <a:gd name="T98" fmla="*/ 6912 w 11744"/>
                <a:gd name="T99" fmla="*/ 5952 h 11520"/>
                <a:gd name="T100" fmla="*/ 6432 w 11744"/>
                <a:gd name="T101" fmla="*/ 3872 h 11520"/>
                <a:gd name="T102" fmla="*/ 6240 w 11744"/>
                <a:gd name="T103" fmla="*/ 3648 h 11520"/>
                <a:gd name="T104" fmla="*/ 6432 w 11744"/>
                <a:gd name="T105" fmla="*/ 3424 h 11520"/>
                <a:gd name="T106" fmla="*/ 8032 w 11744"/>
                <a:gd name="T107" fmla="*/ 3488 h 11520"/>
                <a:gd name="T108" fmla="*/ 8032 w 11744"/>
                <a:gd name="T109" fmla="*/ 3808 h 11520"/>
                <a:gd name="T110" fmla="*/ 7424 w 11744"/>
                <a:gd name="T111" fmla="*/ 3872 h 1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744" h="11520">
                  <a:moveTo>
                    <a:pt x="8128" y="7040"/>
                  </a:moveTo>
                  <a:lnTo>
                    <a:pt x="3648" y="7040"/>
                  </a:lnTo>
                  <a:cubicBezTo>
                    <a:pt x="3104" y="7040"/>
                    <a:pt x="2688" y="7456"/>
                    <a:pt x="2688" y="8000"/>
                  </a:cubicBezTo>
                  <a:lnTo>
                    <a:pt x="2688" y="8640"/>
                  </a:lnTo>
                  <a:cubicBezTo>
                    <a:pt x="2688" y="8832"/>
                    <a:pt x="2848" y="8960"/>
                    <a:pt x="3008" y="8960"/>
                  </a:cubicBezTo>
                  <a:lnTo>
                    <a:pt x="3648" y="8960"/>
                  </a:lnTo>
                  <a:lnTo>
                    <a:pt x="3648" y="11200"/>
                  </a:lnTo>
                  <a:cubicBezTo>
                    <a:pt x="3648" y="11392"/>
                    <a:pt x="3808" y="11520"/>
                    <a:pt x="3968" y="11520"/>
                  </a:cubicBezTo>
                  <a:lnTo>
                    <a:pt x="7808" y="11520"/>
                  </a:lnTo>
                  <a:cubicBezTo>
                    <a:pt x="7968" y="11520"/>
                    <a:pt x="8128" y="11392"/>
                    <a:pt x="8128" y="11200"/>
                  </a:cubicBezTo>
                  <a:lnTo>
                    <a:pt x="8128" y="8960"/>
                  </a:lnTo>
                  <a:lnTo>
                    <a:pt x="8768" y="8960"/>
                  </a:lnTo>
                  <a:cubicBezTo>
                    <a:pt x="8928" y="8960"/>
                    <a:pt x="9088" y="8832"/>
                    <a:pt x="9088" y="8640"/>
                  </a:cubicBezTo>
                  <a:lnTo>
                    <a:pt x="9088" y="8000"/>
                  </a:lnTo>
                  <a:cubicBezTo>
                    <a:pt x="9088" y="7456"/>
                    <a:pt x="8672" y="7040"/>
                    <a:pt x="8128" y="7040"/>
                  </a:cubicBezTo>
                  <a:close/>
                  <a:moveTo>
                    <a:pt x="7488" y="10880"/>
                  </a:moveTo>
                  <a:lnTo>
                    <a:pt x="4288" y="10880"/>
                  </a:lnTo>
                  <a:lnTo>
                    <a:pt x="4288" y="8960"/>
                  </a:lnTo>
                  <a:lnTo>
                    <a:pt x="7488" y="8960"/>
                  </a:lnTo>
                  <a:lnTo>
                    <a:pt x="7488" y="10880"/>
                  </a:lnTo>
                  <a:close/>
                  <a:moveTo>
                    <a:pt x="8448" y="8320"/>
                  </a:moveTo>
                  <a:lnTo>
                    <a:pt x="3328" y="8320"/>
                  </a:lnTo>
                  <a:lnTo>
                    <a:pt x="3328" y="8000"/>
                  </a:lnTo>
                  <a:cubicBezTo>
                    <a:pt x="3328" y="7840"/>
                    <a:pt x="3488" y="7680"/>
                    <a:pt x="3648" y="7680"/>
                  </a:cubicBezTo>
                  <a:lnTo>
                    <a:pt x="8128" y="7680"/>
                  </a:lnTo>
                  <a:cubicBezTo>
                    <a:pt x="8288" y="7680"/>
                    <a:pt x="8448" y="7840"/>
                    <a:pt x="8448" y="8000"/>
                  </a:cubicBezTo>
                  <a:lnTo>
                    <a:pt x="8448" y="8320"/>
                  </a:lnTo>
                  <a:close/>
                  <a:moveTo>
                    <a:pt x="6816" y="96"/>
                  </a:moveTo>
                  <a:cubicBezTo>
                    <a:pt x="6272" y="0"/>
                    <a:pt x="5760" y="0"/>
                    <a:pt x="5216" y="32"/>
                  </a:cubicBezTo>
                  <a:cubicBezTo>
                    <a:pt x="2496" y="352"/>
                    <a:pt x="320" y="2624"/>
                    <a:pt x="128" y="5344"/>
                  </a:cubicBezTo>
                  <a:cubicBezTo>
                    <a:pt x="0" y="7424"/>
                    <a:pt x="960" y="9280"/>
                    <a:pt x="2496" y="10400"/>
                  </a:cubicBezTo>
                  <a:cubicBezTo>
                    <a:pt x="2707" y="10558"/>
                    <a:pt x="3008" y="10408"/>
                    <a:pt x="3008" y="10144"/>
                  </a:cubicBezTo>
                  <a:cubicBezTo>
                    <a:pt x="3008" y="10048"/>
                    <a:pt x="2944" y="9952"/>
                    <a:pt x="2880" y="9888"/>
                  </a:cubicBezTo>
                  <a:cubicBezTo>
                    <a:pt x="1504" y="8864"/>
                    <a:pt x="672" y="7168"/>
                    <a:pt x="800" y="5408"/>
                  </a:cubicBezTo>
                  <a:cubicBezTo>
                    <a:pt x="960" y="2976"/>
                    <a:pt x="2912" y="960"/>
                    <a:pt x="5312" y="672"/>
                  </a:cubicBezTo>
                  <a:cubicBezTo>
                    <a:pt x="5504" y="640"/>
                    <a:pt x="5696" y="640"/>
                    <a:pt x="5888" y="640"/>
                  </a:cubicBezTo>
                  <a:cubicBezTo>
                    <a:pt x="8704" y="640"/>
                    <a:pt x="11008" y="2944"/>
                    <a:pt x="11008" y="5760"/>
                  </a:cubicBezTo>
                  <a:cubicBezTo>
                    <a:pt x="11008" y="7424"/>
                    <a:pt x="10208" y="8960"/>
                    <a:pt x="8896" y="9888"/>
                  </a:cubicBezTo>
                  <a:cubicBezTo>
                    <a:pt x="8800" y="9952"/>
                    <a:pt x="8768" y="10048"/>
                    <a:pt x="8768" y="10144"/>
                  </a:cubicBezTo>
                  <a:cubicBezTo>
                    <a:pt x="8768" y="10400"/>
                    <a:pt x="9056" y="10560"/>
                    <a:pt x="9280" y="10400"/>
                  </a:cubicBezTo>
                  <a:cubicBezTo>
                    <a:pt x="10784" y="9312"/>
                    <a:pt x="11744" y="7520"/>
                    <a:pt x="11648" y="5536"/>
                  </a:cubicBezTo>
                  <a:cubicBezTo>
                    <a:pt x="11552" y="2816"/>
                    <a:pt x="9472" y="576"/>
                    <a:pt x="6816" y="96"/>
                  </a:cubicBezTo>
                  <a:close/>
                  <a:moveTo>
                    <a:pt x="9728" y="5760"/>
                  </a:moveTo>
                  <a:close/>
                  <a:moveTo>
                    <a:pt x="9408" y="5760"/>
                  </a:moveTo>
                  <a:cubicBezTo>
                    <a:pt x="9408" y="5937"/>
                    <a:pt x="9551" y="6080"/>
                    <a:pt x="9728" y="6080"/>
                  </a:cubicBezTo>
                  <a:cubicBezTo>
                    <a:pt x="9905" y="6080"/>
                    <a:pt x="10048" y="5937"/>
                    <a:pt x="10048" y="5760"/>
                  </a:cubicBezTo>
                  <a:cubicBezTo>
                    <a:pt x="10048" y="5583"/>
                    <a:pt x="9905" y="5440"/>
                    <a:pt x="9728" y="5440"/>
                  </a:cubicBezTo>
                  <a:cubicBezTo>
                    <a:pt x="9551" y="5440"/>
                    <a:pt x="9408" y="5583"/>
                    <a:pt x="9408" y="5760"/>
                  </a:cubicBezTo>
                  <a:close/>
                  <a:moveTo>
                    <a:pt x="2048" y="5760"/>
                  </a:moveTo>
                  <a:close/>
                  <a:moveTo>
                    <a:pt x="1728" y="5760"/>
                  </a:moveTo>
                  <a:cubicBezTo>
                    <a:pt x="1728" y="5937"/>
                    <a:pt x="1871" y="6080"/>
                    <a:pt x="2048" y="6080"/>
                  </a:cubicBezTo>
                  <a:cubicBezTo>
                    <a:pt x="2225" y="6080"/>
                    <a:pt x="2368" y="5937"/>
                    <a:pt x="2368" y="5760"/>
                  </a:cubicBezTo>
                  <a:cubicBezTo>
                    <a:pt x="2368" y="5583"/>
                    <a:pt x="2225" y="5440"/>
                    <a:pt x="2048" y="5440"/>
                  </a:cubicBezTo>
                  <a:cubicBezTo>
                    <a:pt x="1871" y="5440"/>
                    <a:pt x="1728" y="5583"/>
                    <a:pt x="1728" y="5760"/>
                  </a:cubicBezTo>
                  <a:close/>
                  <a:moveTo>
                    <a:pt x="5120" y="6208"/>
                  </a:moveTo>
                  <a:cubicBezTo>
                    <a:pt x="4928" y="6208"/>
                    <a:pt x="4736" y="6176"/>
                    <a:pt x="4576" y="6112"/>
                  </a:cubicBezTo>
                  <a:cubicBezTo>
                    <a:pt x="4416" y="6048"/>
                    <a:pt x="4256" y="5952"/>
                    <a:pt x="4160" y="5824"/>
                  </a:cubicBezTo>
                  <a:cubicBezTo>
                    <a:pt x="4032" y="5696"/>
                    <a:pt x="3936" y="5568"/>
                    <a:pt x="3872" y="5376"/>
                  </a:cubicBezTo>
                  <a:cubicBezTo>
                    <a:pt x="3808" y="5184"/>
                    <a:pt x="3776" y="4992"/>
                    <a:pt x="3776" y="4768"/>
                  </a:cubicBezTo>
                  <a:cubicBezTo>
                    <a:pt x="3776" y="4544"/>
                    <a:pt x="3808" y="4352"/>
                    <a:pt x="3872" y="4160"/>
                  </a:cubicBezTo>
                  <a:cubicBezTo>
                    <a:pt x="3936" y="4000"/>
                    <a:pt x="4032" y="3840"/>
                    <a:pt x="4128" y="3712"/>
                  </a:cubicBezTo>
                  <a:cubicBezTo>
                    <a:pt x="4224" y="3584"/>
                    <a:pt x="4384" y="3488"/>
                    <a:pt x="4512" y="3424"/>
                  </a:cubicBezTo>
                  <a:cubicBezTo>
                    <a:pt x="4672" y="3360"/>
                    <a:pt x="4832" y="3328"/>
                    <a:pt x="4992" y="3328"/>
                  </a:cubicBezTo>
                  <a:cubicBezTo>
                    <a:pt x="5120" y="3328"/>
                    <a:pt x="5248" y="3360"/>
                    <a:pt x="5344" y="3392"/>
                  </a:cubicBezTo>
                  <a:cubicBezTo>
                    <a:pt x="5440" y="3424"/>
                    <a:pt x="5536" y="3456"/>
                    <a:pt x="5632" y="3520"/>
                  </a:cubicBezTo>
                  <a:cubicBezTo>
                    <a:pt x="5696" y="3552"/>
                    <a:pt x="5760" y="3616"/>
                    <a:pt x="5824" y="3680"/>
                  </a:cubicBezTo>
                  <a:cubicBezTo>
                    <a:pt x="5856" y="3744"/>
                    <a:pt x="5888" y="3776"/>
                    <a:pt x="5888" y="3808"/>
                  </a:cubicBezTo>
                  <a:lnTo>
                    <a:pt x="5888" y="3904"/>
                  </a:lnTo>
                  <a:cubicBezTo>
                    <a:pt x="5888" y="3936"/>
                    <a:pt x="5856" y="3936"/>
                    <a:pt x="5856" y="3968"/>
                  </a:cubicBezTo>
                  <a:lnTo>
                    <a:pt x="5824" y="4000"/>
                  </a:lnTo>
                  <a:cubicBezTo>
                    <a:pt x="5824" y="4000"/>
                    <a:pt x="5792" y="4032"/>
                    <a:pt x="5760" y="4032"/>
                  </a:cubicBezTo>
                  <a:cubicBezTo>
                    <a:pt x="5728" y="4064"/>
                    <a:pt x="5664" y="4064"/>
                    <a:pt x="5632" y="4032"/>
                  </a:cubicBezTo>
                  <a:cubicBezTo>
                    <a:pt x="5600" y="4000"/>
                    <a:pt x="5536" y="3968"/>
                    <a:pt x="5472" y="3936"/>
                  </a:cubicBezTo>
                  <a:lnTo>
                    <a:pt x="5280" y="3840"/>
                  </a:lnTo>
                  <a:cubicBezTo>
                    <a:pt x="5216" y="3808"/>
                    <a:pt x="5120" y="3776"/>
                    <a:pt x="5024" y="3776"/>
                  </a:cubicBezTo>
                  <a:cubicBezTo>
                    <a:pt x="4896" y="3776"/>
                    <a:pt x="4800" y="3808"/>
                    <a:pt x="4704" y="3872"/>
                  </a:cubicBezTo>
                  <a:cubicBezTo>
                    <a:pt x="4608" y="3936"/>
                    <a:pt x="4544" y="4000"/>
                    <a:pt x="4480" y="4096"/>
                  </a:cubicBezTo>
                  <a:cubicBezTo>
                    <a:pt x="4416" y="4192"/>
                    <a:pt x="4384" y="4288"/>
                    <a:pt x="4352" y="4416"/>
                  </a:cubicBezTo>
                  <a:cubicBezTo>
                    <a:pt x="4320" y="4544"/>
                    <a:pt x="4288" y="4640"/>
                    <a:pt x="4288" y="4768"/>
                  </a:cubicBezTo>
                  <a:cubicBezTo>
                    <a:pt x="4288" y="4896"/>
                    <a:pt x="4320" y="5024"/>
                    <a:pt x="4352" y="5120"/>
                  </a:cubicBezTo>
                  <a:cubicBezTo>
                    <a:pt x="4384" y="5248"/>
                    <a:pt x="4448" y="5344"/>
                    <a:pt x="4512" y="5440"/>
                  </a:cubicBezTo>
                  <a:cubicBezTo>
                    <a:pt x="4576" y="5536"/>
                    <a:pt x="4672" y="5600"/>
                    <a:pt x="4768" y="5664"/>
                  </a:cubicBezTo>
                  <a:cubicBezTo>
                    <a:pt x="4864" y="5728"/>
                    <a:pt x="4992" y="5760"/>
                    <a:pt x="5120" y="5728"/>
                  </a:cubicBezTo>
                  <a:cubicBezTo>
                    <a:pt x="5184" y="5728"/>
                    <a:pt x="5248" y="5728"/>
                    <a:pt x="5312" y="5696"/>
                  </a:cubicBezTo>
                  <a:cubicBezTo>
                    <a:pt x="5376" y="5664"/>
                    <a:pt x="5408" y="5664"/>
                    <a:pt x="5440" y="5632"/>
                  </a:cubicBezTo>
                  <a:cubicBezTo>
                    <a:pt x="5472" y="5600"/>
                    <a:pt x="5504" y="5600"/>
                    <a:pt x="5536" y="5568"/>
                  </a:cubicBezTo>
                  <a:cubicBezTo>
                    <a:pt x="5568" y="5536"/>
                    <a:pt x="5600" y="5504"/>
                    <a:pt x="5632" y="5504"/>
                  </a:cubicBezTo>
                  <a:cubicBezTo>
                    <a:pt x="5696" y="5472"/>
                    <a:pt x="5760" y="5440"/>
                    <a:pt x="5824" y="5472"/>
                  </a:cubicBezTo>
                  <a:cubicBezTo>
                    <a:pt x="5888" y="5504"/>
                    <a:pt x="5920" y="5536"/>
                    <a:pt x="5952" y="5568"/>
                  </a:cubicBezTo>
                  <a:cubicBezTo>
                    <a:pt x="5984" y="5600"/>
                    <a:pt x="5984" y="5664"/>
                    <a:pt x="5984" y="5696"/>
                  </a:cubicBezTo>
                  <a:cubicBezTo>
                    <a:pt x="5984" y="5728"/>
                    <a:pt x="5952" y="5760"/>
                    <a:pt x="5920" y="5824"/>
                  </a:cubicBezTo>
                  <a:cubicBezTo>
                    <a:pt x="5888" y="5888"/>
                    <a:pt x="5824" y="5920"/>
                    <a:pt x="5760" y="5984"/>
                  </a:cubicBezTo>
                  <a:cubicBezTo>
                    <a:pt x="5696" y="6048"/>
                    <a:pt x="5600" y="6080"/>
                    <a:pt x="5504" y="6112"/>
                  </a:cubicBezTo>
                  <a:cubicBezTo>
                    <a:pt x="5376" y="6176"/>
                    <a:pt x="5248" y="6208"/>
                    <a:pt x="5120" y="6208"/>
                  </a:cubicBezTo>
                  <a:close/>
                  <a:moveTo>
                    <a:pt x="7424" y="3872"/>
                  </a:moveTo>
                  <a:lnTo>
                    <a:pt x="7424" y="5952"/>
                  </a:lnTo>
                  <a:cubicBezTo>
                    <a:pt x="7424" y="6016"/>
                    <a:pt x="7392" y="6048"/>
                    <a:pt x="7360" y="6080"/>
                  </a:cubicBezTo>
                  <a:cubicBezTo>
                    <a:pt x="7328" y="6112"/>
                    <a:pt x="7264" y="6144"/>
                    <a:pt x="7168" y="6144"/>
                  </a:cubicBezTo>
                  <a:cubicBezTo>
                    <a:pt x="7072" y="6144"/>
                    <a:pt x="7008" y="6112"/>
                    <a:pt x="6976" y="6080"/>
                  </a:cubicBezTo>
                  <a:cubicBezTo>
                    <a:pt x="6944" y="6048"/>
                    <a:pt x="6912" y="5984"/>
                    <a:pt x="6912" y="5952"/>
                  </a:cubicBezTo>
                  <a:lnTo>
                    <a:pt x="6912" y="3872"/>
                  </a:lnTo>
                  <a:lnTo>
                    <a:pt x="6432" y="3872"/>
                  </a:lnTo>
                  <a:cubicBezTo>
                    <a:pt x="6400" y="3872"/>
                    <a:pt x="6336" y="3840"/>
                    <a:pt x="6304" y="3808"/>
                  </a:cubicBezTo>
                  <a:cubicBezTo>
                    <a:pt x="6272" y="3776"/>
                    <a:pt x="6240" y="3712"/>
                    <a:pt x="6240" y="3648"/>
                  </a:cubicBezTo>
                  <a:cubicBezTo>
                    <a:pt x="6240" y="3584"/>
                    <a:pt x="6272" y="3520"/>
                    <a:pt x="6304" y="3488"/>
                  </a:cubicBezTo>
                  <a:cubicBezTo>
                    <a:pt x="6336" y="3456"/>
                    <a:pt x="6400" y="3424"/>
                    <a:pt x="6432" y="3424"/>
                  </a:cubicBezTo>
                  <a:lnTo>
                    <a:pt x="7904" y="3424"/>
                  </a:lnTo>
                  <a:cubicBezTo>
                    <a:pt x="7968" y="3424"/>
                    <a:pt x="8000" y="3456"/>
                    <a:pt x="8032" y="3488"/>
                  </a:cubicBezTo>
                  <a:cubicBezTo>
                    <a:pt x="8064" y="3520"/>
                    <a:pt x="8096" y="3584"/>
                    <a:pt x="8096" y="3648"/>
                  </a:cubicBezTo>
                  <a:cubicBezTo>
                    <a:pt x="8096" y="3744"/>
                    <a:pt x="8064" y="3776"/>
                    <a:pt x="8032" y="3808"/>
                  </a:cubicBezTo>
                  <a:cubicBezTo>
                    <a:pt x="8000" y="3840"/>
                    <a:pt x="7936" y="3872"/>
                    <a:pt x="7904" y="3872"/>
                  </a:cubicBezTo>
                  <a:lnTo>
                    <a:pt x="7424" y="3872"/>
                  </a:ln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62500" lnSpcReduction="20000"/>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3765"/>
              <a:endParaRPr lang="zh-CN" altLang="en-US" sz="2000" b="1" dirty="0">
                <a:solidFill>
                  <a:schemeClr val="bg1"/>
                </a:solidFill>
              </a:endParaRPr>
            </a:p>
          </p:txBody>
        </p:sp>
        <p:sp>
          <p:nvSpPr>
            <p:cNvPr id="137" name="íṩlîďê">
              <a:extLst>
                <a:ext uri="{FF2B5EF4-FFF2-40B4-BE49-F238E27FC236}">
                  <a16:creationId xmlns:a16="http://schemas.microsoft.com/office/drawing/2014/main" id="{BC649763-5556-43C6-A02C-5B76552D3A39}"/>
                </a:ext>
              </a:extLst>
            </p:cNvPr>
            <p:cNvSpPr/>
            <p:nvPr/>
          </p:nvSpPr>
          <p:spPr>
            <a:xfrm>
              <a:off x="5292585" y="5463822"/>
              <a:ext cx="287909" cy="323928"/>
            </a:xfrm>
            <a:custGeom>
              <a:avLst/>
              <a:gdLst>
                <a:gd name="T0" fmla="*/ 5440 w 10240"/>
                <a:gd name="T1" fmla="*/ 1600 h 11520"/>
                <a:gd name="T2" fmla="*/ 5120 w 10240"/>
                <a:gd name="T3" fmla="*/ 960 h 11520"/>
                <a:gd name="T4" fmla="*/ 4800 w 10240"/>
                <a:gd name="T5" fmla="*/ 1600 h 11520"/>
                <a:gd name="T6" fmla="*/ 4160 w 10240"/>
                <a:gd name="T7" fmla="*/ 1920 h 11520"/>
                <a:gd name="T8" fmla="*/ 4800 w 10240"/>
                <a:gd name="T9" fmla="*/ 2240 h 11520"/>
                <a:gd name="T10" fmla="*/ 5120 w 10240"/>
                <a:gd name="T11" fmla="*/ 2880 h 11520"/>
                <a:gd name="T12" fmla="*/ 5440 w 10240"/>
                <a:gd name="T13" fmla="*/ 2240 h 11520"/>
                <a:gd name="T14" fmla="*/ 6080 w 10240"/>
                <a:gd name="T15" fmla="*/ 1920 h 11520"/>
                <a:gd name="T16" fmla="*/ 7296 w 10240"/>
                <a:gd name="T17" fmla="*/ 6816 h 11520"/>
                <a:gd name="T18" fmla="*/ 8320 w 10240"/>
                <a:gd name="T19" fmla="*/ 832 h 11520"/>
                <a:gd name="T20" fmla="*/ 5120 w 10240"/>
                <a:gd name="T21" fmla="*/ 0 h 11520"/>
                <a:gd name="T22" fmla="*/ 1920 w 10240"/>
                <a:gd name="T23" fmla="*/ 832 h 11520"/>
                <a:gd name="T24" fmla="*/ 2976 w 10240"/>
                <a:gd name="T25" fmla="*/ 6816 h 11520"/>
                <a:gd name="T26" fmla="*/ 960 w 10240"/>
                <a:gd name="T27" fmla="*/ 11520 h 11520"/>
                <a:gd name="T28" fmla="*/ 10240 w 10240"/>
                <a:gd name="T29" fmla="*/ 10560 h 11520"/>
                <a:gd name="T30" fmla="*/ 5120 w 10240"/>
                <a:gd name="T31" fmla="*/ 10528 h 11520"/>
                <a:gd name="T32" fmla="*/ 2944 w 10240"/>
                <a:gd name="T33" fmla="*/ 8864 h 11520"/>
                <a:gd name="T34" fmla="*/ 5184 w 10240"/>
                <a:gd name="T35" fmla="*/ 10496 h 11520"/>
                <a:gd name="T36" fmla="*/ 3840 w 10240"/>
                <a:gd name="T37" fmla="*/ 7392 h 11520"/>
                <a:gd name="T38" fmla="*/ 5120 w 10240"/>
                <a:gd name="T39" fmla="*/ 7648 h 11520"/>
                <a:gd name="T40" fmla="*/ 5152 w 10240"/>
                <a:gd name="T41" fmla="*/ 9248 h 11520"/>
                <a:gd name="T42" fmla="*/ 5536 w 10240"/>
                <a:gd name="T43" fmla="*/ 9856 h 11520"/>
                <a:gd name="T44" fmla="*/ 7296 w 10240"/>
                <a:gd name="T45" fmla="*/ 8832 h 11520"/>
                <a:gd name="T46" fmla="*/ 5696 w 10240"/>
                <a:gd name="T47" fmla="*/ 10080 h 11520"/>
                <a:gd name="T48" fmla="*/ 2560 w 10240"/>
                <a:gd name="T49" fmla="*/ 4320 h 11520"/>
                <a:gd name="T50" fmla="*/ 6048 w 10240"/>
                <a:gd name="T51" fmla="*/ 3904 h 11520"/>
                <a:gd name="T52" fmla="*/ 6112 w 10240"/>
                <a:gd name="T53" fmla="*/ 3264 h 11520"/>
                <a:gd name="T54" fmla="*/ 2560 w 10240"/>
                <a:gd name="T55" fmla="*/ 3648 h 11520"/>
                <a:gd name="T56" fmla="*/ 5120 w 10240"/>
                <a:gd name="T57" fmla="*/ 640 h 11520"/>
                <a:gd name="T58" fmla="*/ 7680 w 10240"/>
                <a:gd name="T59" fmla="*/ 3648 h 11520"/>
                <a:gd name="T60" fmla="*/ 6944 w 10240"/>
                <a:gd name="T61" fmla="*/ 3744 h 11520"/>
                <a:gd name="T62" fmla="*/ 7712 w 10240"/>
                <a:gd name="T63" fmla="*/ 4320 h 11520"/>
                <a:gd name="T64" fmla="*/ 5152 w 10240"/>
                <a:gd name="T65" fmla="*/ 7040 h 11520"/>
                <a:gd name="T66" fmla="*/ 2592 w 10240"/>
                <a:gd name="T67" fmla="*/ 4384 h 11520"/>
                <a:gd name="T68" fmla="*/ 2560 w 10240"/>
                <a:gd name="T69" fmla="*/ 4320 h 11520"/>
                <a:gd name="T70" fmla="*/ 2784 w 10240"/>
                <a:gd name="T71" fmla="*/ 7552 h 11520"/>
                <a:gd name="T72" fmla="*/ 2592 w 10240"/>
                <a:gd name="T73" fmla="*/ 9344 h 11520"/>
                <a:gd name="T74" fmla="*/ 4576 w 10240"/>
                <a:gd name="T75" fmla="*/ 10848 h 11520"/>
                <a:gd name="T76" fmla="*/ 640 w 10240"/>
                <a:gd name="T77" fmla="*/ 10560 h 11520"/>
                <a:gd name="T78" fmla="*/ 6240 w 10240"/>
                <a:gd name="T79" fmla="*/ 10880 h 11520"/>
                <a:gd name="T80" fmla="*/ 6592 w 10240"/>
                <a:gd name="T81" fmla="*/ 10176 h 11520"/>
                <a:gd name="T82" fmla="*/ 7904 w 10240"/>
                <a:gd name="T83" fmla="*/ 8640 h 11520"/>
                <a:gd name="T84" fmla="*/ 9632 w 10240"/>
                <a:gd name="T85" fmla="*/ 10592 h 1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240" h="11520">
                  <a:moveTo>
                    <a:pt x="5760" y="1600"/>
                  </a:moveTo>
                  <a:lnTo>
                    <a:pt x="5440" y="1600"/>
                  </a:lnTo>
                  <a:lnTo>
                    <a:pt x="5440" y="1280"/>
                  </a:lnTo>
                  <a:cubicBezTo>
                    <a:pt x="5440" y="1120"/>
                    <a:pt x="5280" y="960"/>
                    <a:pt x="5120" y="960"/>
                  </a:cubicBezTo>
                  <a:cubicBezTo>
                    <a:pt x="4960" y="960"/>
                    <a:pt x="4800" y="1120"/>
                    <a:pt x="4800" y="1280"/>
                  </a:cubicBezTo>
                  <a:lnTo>
                    <a:pt x="4800" y="1600"/>
                  </a:lnTo>
                  <a:lnTo>
                    <a:pt x="4480" y="1600"/>
                  </a:lnTo>
                  <a:cubicBezTo>
                    <a:pt x="4320" y="1600"/>
                    <a:pt x="4160" y="1760"/>
                    <a:pt x="4160" y="1920"/>
                  </a:cubicBezTo>
                  <a:cubicBezTo>
                    <a:pt x="4160" y="2080"/>
                    <a:pt x="4320" y="2240"/>
                    <a:pt x="4480" y="2240"/>
                  </a:cubicBezTo>
                  <a:lnTo>
                    <a:pt x="4800" y="2240"/>
                  </a:lnTo>
                  <a:lnTo>
                    <a:pt x="4800" y="2560"/>
                  </a:lnTo>
                  <a:cubicBezTo>
                    <a:pt x="4800" y="2720"/>
                    <a:pt x="4960" y="2880"/>
                    <a:pt x="5120" y="2880"/>
                  </a:cubicBezTo>
                  <a:cubicBezTo>
                    <a:pt x="5280" y="2880"/>
                    <a:pt x="5440" y="2720"/>
                    <a:pt x="5440" y="2560"/>
                  </a:cubicBezTo>
                  <a:lnTo>
                    <a:pt x="5440" y="2240"/>
                  </a:lnTo>
                  <a:lnTo>
                    <a:pt x="5760" y="2240"/>
                  </a:lnTo>
                  <a:cubicBezTo>
                    <a:pt x="5920" y="2240"/>
                    <a:pt x="6080" y="2080"/>
                    <a:pt x="6080" y="1920"/>
                  </a:cubicBezTo>
                  <a:cubicBezTo>
                    <a:pt x="6080" y="1760"/>
                    <a:pt x="5920" y="1600"/>
                    <a:pt x="5760" y="1600"/>
                  </a:cubicBezTo>
                  <a:close/>
                  <a:moveTo>
                    <a:pt x="7296" y="6816"/>
                  </a:moveTo>
                  <a:cubicBezTo>
                    <a:pt x="7936" y="6240"/>
                    <a:pt x="8320" y="5408"/>
                    <a:pt x="8320" y="4480"/>
                  </a:cubicBezTo>
                  <a:lnTo>
                    <a:pt x="8320" y="832"/>
                  </a:lnTo>
                  <a:cubicBezTo>
                    <a:pt x="8320" y="704"/>
                    <a:pt x="8256" y="576"/>
                    <a:pt x="8128" y="544"/>
                  </a:cubicBezTo>
                  <a:cubicBezTo>
                    <a:pt x="7712" y="384"/>
                    <a:pt x="6592" y="0"/>
                    <a:pt x="5120" y="0"/>
                  </a:cubicBezTo>
                  <a:cubicBezTo>
                    <a:pt x="3648" y="0"/>
                    <a:pt x="2560" y="384"/>
                    <a:pt x="2112" y="544"/>
                  </a:cubicBezTo>
                  <a:cubicBezTo>
                    <a:pt x="1984" y="608"/>
                    <a:pt x="1920" y="704"/>
                    <a:pt x="1920" y="832"/>
                  </a:cubicBezTo>
                  <a:lnTo>
                    <a:pt x="1920" y="4352"/>
                  </a:lnTo>
                  <a:cubicBezTo>
                    <a:pt x="1920" y="5312"/>
                    <a:pt x="2336" y="6176"/>
                    <a:pt x="2976" y="6816"/>
                  </a:cubicBezTo>
                  <a:cubicBezTo>
                    <a:pt x="1280" y="7200"/>
                    <a:pt x="0" y="8736"/>
                    <a:pt x="0" y="10560"/>
                  </a:cubicBezTo>
                  <a:cubicBezTo>
                    <a:pt x="0" y="11104"/>
                    <a:pt x="416" y="11520"/>
                    <a:pt x="960" y="11520"/>
                  </a:cubicBezTo>
                  <a:lnTo>
                    <a:pt x="9280" y="11520"/>
                  </a:lnTo>
                  <a:cubicBezTo>
                    <a:pt x="9824" y="11520"/>
                    <a:pt x="10240" y="11104"/>
                    <a:pt x="10240" y="10560"/>
                  </a:cubicBezTo>
                  <a:cubicBezTo>
                    <a:pt x="10240" y="8736"/>
                    <a:pt x="8992" y="7232"/>
                    <a:pt x="7296" y="6816"/>
                  </a:cubicBezTo>
                  <a:close/>
                  <a:moveTo>
                    <a:pt x="5120" y="10528"/>
                  </a:moveTo>
                  <a:lnTo>
                    <a:pt x="4032" y="9664"/>
                  </a:lnTo>
                  <a:lnTo>
                    <a:pt x="2944" y="8864"/>
                  </a:lnTo>
                  <a:lnTo>
                    <a:pt x="3360" y="7840"/>
                  </a:lnTo>
                  <a:lnTo>
                    <a:pt x="5184" y="10496"/>
                  </a:lnTo>
                  <a:lnTo>
                    <a:pt x="5120" y="10528"/>
                  </a:lnTo>
                  <a:close/>
                  <a:moveTo>
                    <a:pt x="3840" y="7392"/>
                  </a:moveTo>
                  <a:cubicBezTo>
                    <a:pt x="4160" y="7552"/>
                    <a:pt x="4512" y="7648"/>
                    <a:pt x="4896" y="7648"/>
                  </a:cubicBezTo>
                  <a:lnTo>
                    <a:pt x="5120" y="7648"/>
                  </a:lnTo>
                  <a:cubicBezTo>
                    <a:pt x="5568" y="7648"/>
                    <a:pt x="6016" y="7552"/>
                    <a:pt x="6400" y="7360"/>
                  </a:cubicBezTo>
                  <a:lnTo>
                    <a:pt x="5152" y="9248"/>
                  </a:lnTo>
                  <a:lnTo>
                    <a:pt x="3840" y="7392"/>
                  </a:lnTo>
                  <a:close/>
                  <a:moveTo>
                    <a:pt x="5536" y="9856"/>
                  </a:moveTo>
                  <a:lnTo>
                    <a:pt x="6880" y="7840"/>
                  </a:lnTo>
                  <a:lnTo>
                    <a:pt x="7296" y="8832"/>
                  </a:lnTo>
                  <a:lnTo>
                    <a:pt x="6208" y="9664"/>
                  </a:lnTo>
                  <a:lnTo>
                    <a:pt x="5696" y="10080"/>
                  </a:lnTo>
                  <a:lnTo>
                    <a:pt x="5536" y="9856"/>
                  </a:lnTo>
                  <a:close/>
                  <a:moveTo>
                    <a:pt x="2560" y="4320"/>
                  </a:moveTo>
                  <a:cubicBezTo>
                    <a:pt x="3168" y="4096"/>
                    <a:pt x="4032" y="3840"/>
                    <a:pt x="5120" y="3840"/>
                  </a:cubicBezTo>
                  <a:cubicBezTo>
                    <a:pt x="5440" y="3840"/>
                    <a:pt x="5728" y="3872"/>
                    <a:pt x="6048" y="3904"/>
                  </a:cubicBezTo>
                  <a:cubicBezTo>
                    <a:pt x="6208" y="3936"/>
                    <a:pt x="6400" y="3808"/>
                    <a:pt x="6400" y="3616"/>
                  </a:cubicBezTo>
                  <a:cubicBezTo>
                    <a:pt x="6432" y="3456"/>
                    <a:pt x="6304" y="3264"/>
                    <a:pt x="6112" y="3264"/>
                  </a:cubicBezTo>
                  <a:cubicBezTo>
                    <a:pt x="5792" y="3232"/>
                    <a:pt x="5440" y="3200"/>
                    <a:pt x="5120" y="3200"/>
                  </a:cubicBezTo>
                  <a:cubicBezTo>
                    <a:pt x="4032" y="3200"/>
                    <a:pt x="3104" y="3456"/>
                    <a:pt x="2560" y="3648"/>
                  </a:cubicBezTo>
                  <a:lnTo>
                    <a:pt x="2560" y="1056"/>
                  </a:lnTo>
                  <a:cubicBezTo>
                    <a:pt x="3040" y="896"/>
                    <a:pt x="3936" y="640"/>
                    <a:pt x="5120" y="640"/>
                  </a:cubicBezTo>
                  <a:cubicBezTo>
                    <a:pt x="6304" y="640"/>
                    <a:pt x="7200" y="896"/>
                    <a:pt x="7680" y="1056"/>
                  </a:cubicBezTo>
                  <a:lnTo>
                    <a:pt x="7680" y="3648"/>
                  </a:lnTo>
                  <a:cubicBezTo>
                    <a:pt x="7584" y="3616"/>
                    <a:pt x="7456" y="3584"/>
                    <a:pt x="7328" y="3520"/>
                  </a:cubicBezTo>
                  <a:cubicBezTo>
                    <a:pt x="7168" y="3456"/>
                    <a:pt x="6976" y="3552"/>
                    <a:pt x="6944" y="3744"/>
                  </a:cubicBezTo>
                  <a:cubicBezTo>
                    <a:pt x="6880" y="3904"/>
                    <a:pt x="6976" y="4096"/>
                    <a:pt x="7168" y="4128"/>
                  </a:cubicBezTo>
                  <a:cubicBezTo>
                    <a:pt x="7360" y="4192"/>
                    <a:pt x="7552" y="4256"/>
                    <a:pt x="7712" y="4320"/>
                  </a:cubicBezTo>
                  <a:lnTo>
                    <a:pt x="7712" y="4480"/>
                  </a:lnTo>
                  <a:cubicBezTo>
                    <a:pt x="7712" y="5888"/>
                    <a:pt x="6560" y="7040"/>
                    <a:pt x="5152" y="7040"/>
                  </a:cubicBezTo>
                  <a:lnTo>
                    <a:pt x="4992" y="7040"/>
                  </a:lnTo>
                  <a:cubicBezTo>
                    <a:pt x="3648" y="6944"/>
                    <a:pt x="2592" y="5792"/>
                    <a:pt x="2592" y="4384"/>
                  </a:cubicBezTo>
                  <a:lnTo>
                    <a:pt x="2592" y="4320"/>
                  </a:lnTo>
                  <a:lnTo>
                    <a:pt x="2560" y="4320"/>
                  </a:lnTo>
                  <a:close/>
                  <a:moveTo>
                    <a:pt x="640" y="10560"/>
                  </a:moveTo>
                  <a:cubicBezTo>
                    <a:pt x="640" y="9152"/>
                    <a:pt x="1536" y="7968"/>
                    <a:pt x="2784" y="7552"/>
                  </a:cubicBezTo>
                  <a:lnTo>
                    <a:pt x="2368" y="8608"/>
                  </a:lnTo>
                  <a:cubicBezTo>
                    <a:pt x="2272" y="8864"/>
                    <a:pt x="2336" y="9184"/>
                    <a:pt x="2592" y="9344"/>
                  </a:cubicBezTo>
                  <a:lnTo>
                    <a:pt x="3680" y="10144"/>
                  </a:lnTo>
                  <a:lnTo>
                    <a:pt x="4576" y="10848"/>
                  </a:lnTo>
                  <a:lnTo>
                    <a:pt x="960" y="10848"/>
                  </a:lnTo>
                  <a:cubicBezTo>
                    <a:pt x="768" y="10880"/>
                    <a:pt x="640" y="10752"/>
                    <a:pt x="640" y="10560"/>
                  </a:cubicBezTo>
                  <a:close/>
                  <a:moveTo>
                    <a:pt x="9280" y="10880"/>
                  </a:moveTo>
                  <a:lnTo>
                    <a:pt x="6240" y="10880"/>
                  </a:lnTo>
                  <a:lnTo>
                    <a:pt x="6048" y="10592"/>
                  </a:lnTo>
                  <a:lnTo>
                    <a:pt x="6592" y="10176"/>
                  </a:lnTo>
                  <a:lnTo>
                    <a:pt x="7680" y="9376"/>
                  </a:lnTo>
                  <a:cubicBezTo>
                    <a:pt x="7904" y="9216"/>
                    <a:pt x="8000" y="8896"/>
                    <a:pt x="7904" y="8640"/>
                  </a:cubicBezTo>
                  <a:lnTo>
                    <a:pt x="7488" y="7584"/>
                  </a:lnTo>
                  <a:cubicBezTo>
                    <a:pt x="8736" y="8032"/>
                    <a:pt x="9632" y="9216"/>
                    <a:pt x="9632" y="10592"/>
                  </a:cubicBezTo>
                  <a:cubicBezTo>
                    <a:pt x="9600" y="10752"/>
                    <a:pt x="9472" y="10880"/>
                    <a:pt x="9280" y="10880"/>
                  </a:cubicBezTo>
                  <a:close/>
                </a:path>
              </a:pathLst>
            </a:custGeom>
            <a:solidFill>
              <a:schemeClr val="bg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55000" lnSpcReduction="20000"/>
            </a:bodyP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defTabSz="913765"/>
              <a:endParaRPr lang="zh-CN" altLang="en-US" sz="2000" b="1" dirty="0">
                <a:solidFill>
                  <a:schemeClr val="bg1"/>
                </a:solidFill>
              </a:endParaRPr>
            </a:p>
          </p:txBody>
        </p:sp>
      </p:grpSp>
      <p:grpSp>
        <p:nvGrpSpPr>
          <p:cNvPr id="140" name="组合 139">
            <a:extLst>
              <a:ext uri="{FF2B5EF4-FFF2-40B4-BE49-F238E27FC236}">
                <a16:creationId xmlns:a16="http://schemas.microsoft.com/office/drawing/2014/main" id="{5AC7F6C7-A972-422C-8418-38A31576991E}"/>
              </a:ext>
            </a:extLst>
          </p:cNvPr>
          <p:cNvGrpSpPr/>
          <p:nvPr/>
        </p:nvGrpSpPr>
        <p:grpSpPr>
          <a:xfrm>
            <a:off x="5126423" y="808815"/>
            <a:ext cx="2746893" cy="720219"/>
            <a:chOff x="5180876" y="1002162"/>
            <a:chExt cx="2746893" cy="720219"/>
          </a:xfrm>
        </p:grpSpPr>
        <p:sp>
          <p:nvSpPr>
            <p:cNvPr id="115" name="íŝ1idé">
              <a:extLst>
                <a:ext uri="{FF2B5EF4-FFF2-40B4-BE49-F238E27FC236}">
                  <a16:creationId xmlns:a16="http://schemas.microsoft.com/office/drawing/2014/main" id="{2CBB0874-AA8C-479B-A62C-8FFB1EA4622D}"/>
                </a:ext>
              </a:extLst>
            </p:cNvPr>
            <p:cNvSpPr/>
            <p:nvPr/>
          </p:nvSpPr>
          <p:spPr bwMode="auto">
            <a:xfrm>
              <a:off x="5180876" y="1233138"/>
              <a:ext cx="2746892" cy="48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a:lnSpc>
                  <a:spcPct val="110000"/>
                </a:lnSpc>
                <a:spcBef>
                  <a:spcPct val="0"/>
                </a:spcBef>
              </a:pPr>
              <a:r>
                <a:rPr lang="zh-CN" altLang="en-US" sz="1400" dirty="0">
                  <a:solidFill>
                    <a:schemeClr val="tx2">
                      <a:lumMod val="75000"/>
                      <a:lumOff val="25000"/>
                    </a:schemeClr>
                  </a:solidFill>
                </a:rPr>
                <a:t>点击输入文字内容点击输入文字内容点击输入文字内容。</a:t>
              </a:r>
            </a:p>
          </p:txBody>
        </p:sp>
        <p:sp>
          <p:nvSpPr>
            <p:cNvPr id="116" name="îş1íḋè">
              <a:extLst>
                <a:ext uri="{FF2B5EF4-FFF2-40B4-BE49-F238E27FC236}">
                  <a16:creationId xmlns:a16="http://schemas.microsoft.com/office/drawing/2014/main" id="{6CBA9648-1E3E-4B4F-840C-D4ED80F01036}"/>
                </a:ext>
              </a:extLst>
            </p:cNvPr>
            <p:cNvSpPr txBox="1"/>
            <p:nvPr/>
          </p:nvSpPr>
          <p:spPr bwMode="auto">
            <a:xfrm>
              <a:off x="5180876" y="1002162"/>
              <a:ext cx="2746893" cy="30548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0000" tIns="46800" rIns="90000" bIns="46800" anchor="ctr" anchorCtr="0">
              <a:normAutofit fontScale="92500" lnSpcReduction="10000"/>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1" hangingPunct="1">
                <a:lnSpc>
                  <a:spcPct val="100000"/>
                </a:lnSpc>
                <a:spcBef>
                  <a:spcPct val="0"/>
                </a:spcBef>
                <a:buFontTx/>
                <a:buNone/>
              </a:pPr>
              <a:r>
                <a:rPr lang="zh-CN" altLang="en-US" sz="1600" b="1" dirty="0">
                  <a:solidFill>
                    <a:schemeClr val="tx2">
                      <a:lumMod val="75000"/>
                      <a:lumOff val="25000"/>
                    </a:schemeClr>
                  </a:solidFill>
                </a:rPr>
                <a:t>小标题</a:t>
              </a:r>
              <a:endParaRPr lang="en-US" altLang="zh-CN" sz="1600" b="1" dirty="0">
                <a:solidFill>
                  <a:schemeClr val="tx2">
                    <a:lumMod val="75000"/>
                    <a:lumOff val="25000"/>
                  </a:schemeClr>
                </a:solidFill>
              </a:endParaRPr>
            </a:p>
          </p:txBody>
        </p:sp>
      </p:grpSp>
      <p:pic>
        <p:nvPicPr>
          <p:cNvPr id="139" name="图片 138">
            <a:extLst>
              <a:ext uri="{FF2B5EF4-FFF2-40B4-BE49-F238E27FC236}">
                <a16:creationId xmlns:a16="http://schemas.microsoft.com/office/drawing/2014/main" id="{56CAE812-F282-4B94-89F4-B031C633A36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218" t="1675" r="27816" b="878"/>
          <a:stretch/>
        </p:blipFill>
        <p:spPr>
          <a:xfrm>
            <a:off x="1287512" y="1722381"/>
            <a:ext cx="2052000" cy="2052000"/>
          </a:xfrm>
          <a:prstGeom prst="ellipse">
            <a:avLst/>
          </a:prstGeom>
        </p:spPr>
      </p:pic>
      <p:grpSp>
        <p:nvGrpSpPr>
          <p:cNvPr id="141" name="组合 140">
            <a:extLst>
              <a:ext uri="{FF2B5EF4-FFF2-40B4-BE49-F238E27FC236}">
                <a16:creationId xmlns:a16="http://schemas.microsoft.com/office/drawing/2014/main" id="{32C642C9-3612-408B-A652-1E8E72F1ABE0}"/>
              </a:ext>
            </a:extLst>
          </p:cNvPr>
          <p:cNvGrpSpPr/>
          <p:nvPr/>
        </p:nvGrpSpPr>
        <p:grpSpPr>
          <a:xfrm>
            <a:off x="4647244" y="1865662"/>
            <a:ext cx="2746893" cy="720219"/>
            <a:chOff x="5180876" y="1002162"/>
            <a:chExt cx="2746893" cy="720219"/>
          </a:xfrm>
        </p:grpSpPr>
        <p:sp>
          <p:nvSpPr>
            <p:cNvPr id="142" name="íŝ1idé">
              <a:extLst>
                <a:ext uri="{FF2B5EF4-FFF2-40B4-BE49-F238E27FC236}">
                  <a16:creationId xmlns:a16="http://schemas.microsoft.com/office/drawing/2014/main" id="{4BAC260D-8A50-425C-BCC8-DFA0C3E4125C}"/>
                </a:ext>
              </a:extLst>
            </p:cNvPr>
            <p:cNvSpPr/>
            <p:nvPr/>
          </p:nvSpPr>
          <p:spPr bwMode="auto">
            <a:xfrm>
              <a:off x="5180876" y="1233138"/>
              <a:ext cx="2746892" cy="48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a:lnSpc>
                  <a:spcPct val="110000"/>
                </a:lnSpc>
                <a:spcBef>
                  <a:spcPct val="0"/>
                </a:spcBef>
              </a:pPr>
              <a:r>
                <a:rPr lang="zh-CN" altLang="en-US" sz="1400" dirty="0">
                  <a:solidFill>
                    <a:schemeClr val="tx2">
                      <a:lumMod val="75000"/>
                      <a:lumOff val="25000"/>
                    </a:schemeClr>
                  </a:solidFill>
                </a:rPr>
                <a:t>点击输入文字内容点击输入文字内容点击输入文字内容。</a:t>
              </a:r>
            </a:p>
          </p:txBody>
        </p:sp>
        <p:sp>
          <p:nvSpPr>
            <p:cNvPr id="143" name="îş1íḋè">
              <a:extLst>
                <a:ext uri="{FF2B5EF4-FFF2-40B4-BE49-F238E27FC236}">
                  <a16:creationId xmlns:a16="http://schemas.microsoft.com/office/drawing/2014/main" id="{8CB6F100-DD2E-46EF-806B-11B52B7ECAEB}"/>
                </a:ext>
              </a:extLst>
            </p:cNvPr>
            <p:cNvSpPr txBox="1"/>
            <p:nvPr/>
          </p:nvSpPr>
          <p:spPr bwMode="auto">
            <a:xfrm>
              <a:off x="5180876" y="1002162"/>
              <a:ext cx="2746893" cy="30548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0000" tIns="46800" rIns="90000" bIns="46800" anchor="ctr" anchorCtr="0">
              <a:normAutofit fontScale="92500" lnSpcReduction="10000"/>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1" hangingPunct="1">
                <a:lnSpc>
                  <a:spcPct val="100000"/>
                </a:lnSpc>
                <a:spcBef>
                  <a:spcPct val="0"/>
                </a:spcBef>
                <a:buFontTx/>
                <a:buNone/>
              </a:pPr>
              <a:r>
                <a:rPr lang="zh-CN" altLang="en-US" sz="1600" b="1" dirty="0">
                  <a:solidFill>
                    <a:schemeClr val="tx2">
                      <a:lumMod val="75000"/>
                      <a:lumOff val="25000"/>
                    </a:schemeClr>
                  </a:solidFill>
                </a:rPr>
                <a:t>小标题</a:t>
              </a:r>
              <a:endParaRPr lang="en-US" altLang="zh-CN" sz="1600" b="1" dirty="0">
                <a:solidFill>
                  <a:schemeClr val="tx2">
                    <a:lumMod val="75000"/>
                    <a:lumOff val="25000"/>
                  </a:schemeClr>
                </a:solidFill>
              </a:endParaRPr>
            </a:p>
          </p:txBody>
        </p:sp>
      </p:grpSp>
      <p:grpSp>
        <p:nvGrpSpPr>
          <p:cNvPr id="144" name="组合 143">
            <a:extLst>
              <a:ext uri="{FF2B5EF4-FFF2-40B4-BE49-F238E27FC236}">
                <a16:creationId xmlns:a16="http://schemas.microsoft.com/office/drawing/2014/main" id="{4D68A704-734A-483A-A388-51B78C64615A}"/>
              </a:ext>
            </a:extLst>
          </p:cNvPr>
          <p:cNvGrpSpPr/>
          <p:nvPr/>
        </p:nvGrpSpPr>
        <p:grpSpPr>
          <a:xfrm>
            <a:off x="5153651" y="2882803"/>
            <a:ext cx="2746893" cy="720219"/>
            <a:chOff x="5180876" y="1002162"/>
            <a:chExt cx="2746893" cy="720219"/>
          </a:xfrm>
        </p:grpSpPr>
        <p:sp>
          <p:nvSpPr>
            <p:cNvPr id="145" name="íŝ1idé">
              <a:extLst>
                <a:ext uri="{FF2B5EF4-FFF2-40B4-BE49-F238E27FC236}">
                  <a16:creationId xmlns:a16="http://schemas.microsoft.com/office/drawing/2014/main" id="{B3A1CCBA-131E-4419-BEBC-6D4C85A56197}"/>
                </a:ext>
              </a:extLst>
            </p:cNvPr>
            <p:cNvSpPr/>
            <p:nvPr/>
          </p:nvSpPr>
          <p:spPr bwMode="auto">
            <a:xfrm>
              <a:off x="5180876" y="1233138"/>
              <a:ext cx="2746892" cy="48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a:lnSpc>
                  <a:spcPct val="110000"/>
                </a:lnSpc>
                <a:spcBef>
                  <a:spcPct val="0"/>
                </a:spcBef>
              </a:pPr>
              <a:r>
                <a:rPr lang="zh-CN" altLang="en-US" sz="1400" dirty="0">
                  <a:solidFill>
                    <a:schemeClr val="tx2">
                      <a:lumMod val="75000"/>
                      <a:lumOff val="25000"/>
                    </a:schemeClr>
                  </a:solidFill>
                </a:rPr>
                <a:t>点击输入文字内容点击输入文字内容点击输入文字内容。</a:t>
              </a:r>
            </a:p>
          </p:txBody>
        </p:sp>
        <p:sp>
          <p:nvSpPr>
            <p:cNvPr id="146" name="îş1íḋè">
              <a:extLst>
                <a:ext uri="{FF2B5EF4-FFF2-40B4-BE49-F238E27FC236}">
                  <a16:creationId xmlns:a16="http://schemas.microsoft.com/office/drawing/2014/main" id="{7C4F6CA4-E808-42EA-98D4-C3D912A68AC5}"/>
                </a:ext>
              </a:extLst>
            </p:cNvPr>
            <p:cNvSpPr txBox="1"/>
            <p:nvPr/>
          </p:nvSpPr>
          <p:spPr bwMode="auto">
            <a:xfrm>
              <a:off x="5180876" y="1002162"/>
              <a:ext cx="2746893" cy="30548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0000" tIns="46800" rIns="90000" bIns="46800" anchor="ctr" anchorCtr="0">
              <a:normAutofit fontScale="92500" lnSpcReduction="10000"/>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1" hangingPunct="1">
                <a:lnSpc>
                  <a:spcPct val="100000"/>
                </a:lnSpc>
                <a:spcBef>
                  <a:spcPct val="0"/>
                </a:spcBef>
                <a:buFontTx/>
                <a:buNone/>
              </a:pPr>
              <a:r>
                <a:rPr lang="zh-CN" altLang="en-US" sz="1600" b="1" dirty="0">
                  <a:solidFill>
                    <a:schemeClr val="tx2">
                      <a:lumMod val="75000"/>
                      <a:lumOff val="25000"/>
                    </a:schemeClr>
                  </a:solidFill>
                </a:rPr>
                <a:t>小标题</a:t>
              </a:r>
              <a:endParaRPr lang="en-US" altLang="zh-CN" sz="1600" b="1" dirty="0">
                <a:solidFill>
                  <a:schemeClr val="tx2">
                    <a:lumMod val="75000"/>
                    <a:lumOff val="25000"/>
                  </a:schemeClr>
                </a:solidFill>
              </a:endParaRPr>
            </a:p>
          </p:txBody>
        </p:sp>
      </p:grpSp>
      <p:grpSp>
        <p:nvGrpSpPr>
          <p:cNvPr id="147" name="组合 146">
            <a:extLst>
              <a:ext uri="{FF2B5EF4-FFF2-40B4-BE49-F238E27FC236}">
                <a16:creationId xmlns:a16="http://schemas.microsoft.com/office/drawing/2014/main" id="{57516945-9229-4C8B-BD4D-D32EE0BCC401}"/>
              </a:ext>
            </a:extLst>
          </p:cNvPr>
          <p:cNvGrpSpPr/>
          <p:nvPr/>
        </p:nvGrpSpPr>
        <p:grpSpPr>
          <a:xfrm>
            <a:off x="4647245" y="3878669"/>
            <a:ext cx="2746893" cy="720219"/>
            <a:chOff x="5180876" y="1002162"/>
            <a:chExt cx="2746893" cy="720219"/>
          </a:xfrm>
        </p:grpSpPr>
        <p:sp>
          <p:nvSpPr>
            <p:cNvPr id="148" name="íŝ1idé">
              <a:extLst>
                <a:ext uri="{FF2B5EF4-FFF2-40B4-BE49-F238E27FC236}">
                  <a16:creationId xmlns:a16="http://schemas.microsoft.com/office/drawing/2014/main" id="{292C2DEC-00F2-4464-B3AE-A90B36339CFC}"/>
                </a:ext>
              </a:extLst>
            </p:cNvPr>
            <p:cNvSpPr/>
            <p:nvPr/>
          </p:nvSpPr>
          <p:spPr bwMode="auto">
            <a:xfrm>
              <a:off x="5180876" y="1233138"/>
              <a:ext cx="2746892" cy="489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a:lnSpc>
                  <a:spcPct val="110000"/>
                </a:lnSpc>
                <a:spcBef>
                  <a:spcPct val="0"/>
                </a:spcBef>
              </a:pPr>
              <a:r>
                <a:rPr lang="zh-CN" altLang="en-US" sz="1400" dirty="0">
                  <a:solidFill>
                    <a:schemeClr val="tx2">
                      <a:lumMod val="75000"/>
                      <a:lumOff val="25000"/>
                    </a:schemeClr>
                  </a:solidFill>
                </a:rPr>
                <a:t>点击输入文字内容点击输入文字内容点击输入文字内容。</a:t>
              </a:r>
            </a:p>
          </p:txBody>
        </p:sp>
        <p:sp>
          <p:nvSpPr>
            <p:cNvPr id="149" name="îş1íḋè">
              <a:extLst>
                <a:ext uri="{FF2B5EF4-FFF2-40B4-BE49-F238E27FC236}">
                  <a16:creationId xmlns:a16="http://schemas.microsoft.com/office/drawing/2014/main" id="{BD6E9A3D-E24B-4C1D-95E0-0A7BAD197C40}"/>
                </a:ext>
              </a:extLst>
            </p:cNvPr>
            <p:cNvSpPr txBox="1"/>
            <p:nvPr/>
          </p:nvSpPr>
          <p:spPr bwMode="auto">
            <a:xfrm>
              <a:off x="5180876" y="1002162"/>
              <a:ext cx="2746893" cy="305481"/>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90000" tIns="46800" rIns="90000" bIns="46800" anchor="ctr" anchorCtr="0">
              <a:normAutofit fontScale="92500" lnSpcReduction="10000"/>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eaLnBrk="1" hangingPunct="1">
                <a:lnSpc>
                  <a:spcPct val="100000"/>
                </a:lnSpc>
                <a:spcBef>
                  <a:spcPct val="0"/>
                </a:spcBef>
                <a:buFontTx/>
                <a:buNone/>
              </a:pPr>
              <a:r>
                <a:rPr lang="zh-CN" altLang="en-US" sz="1600" b="1" dirty="0">
                  <a:solidFill>
                    <a:schemeClr val="tx2">
                      <a:lumMod val="75000"/>
                      <a:lumOff val="25000"/>
                    </a:schemeClr>
                  </a:solidFill>
                </a:rPr>
                <a:t>小标题</a:t>
              </a:r>
              <a:endParaRPr lang="en-US" altLang="zh-CN" sz="1600" b="1" dirty="0">
                <a:solidFill>
                  <a:schemeClr val="tx2">
                    <a:lumMod val="75000"/>
                    <a:lumOff val="25000"/>
                  </a:schemeClr>
                </a:solidFill>
              </a:endParaRPr>
            </a:p>
          </p:txBody>
        </p:sp>
      </p:grpSp>
      <p:grpSp>
        <p:nvGrpSpPr>
          <p:cNvPr id="150" name="组合 149">
            <a:extLst>
              <a:ext uri="{FF2B5EF4-FFF2-40B4-BE49-F238E27FC236}">
                <a16:creationId xmlns:a16="http://schemas.microsoft.com/office/drawing/2014/main" id="{ABA2B132-16C8-4056-BA05-0E43B82BE501}"/>
              </a:ext>
            </a:extLst>
          </p:cNvPr>
          <p:cNvGrpSpPr/>
          <p:nvPr/>
        </p:nvGrpSpPr>
        <p:grpSpPr>
          <a:xfrm>
            <a:off x="0" y="186714"/>
            <a:ext cx="2808947" cy="523220"/>
            <a:chOff x="0" y="-37247"/>
            <a:chExt cx="2808947" cy="523220"/>
          </a:xfrm>
          <a:solidFill>
            <a:srgbClr val="ACCE22"/>
          </a:solidFill>
        </p:grpSpPr>
        <p:grpSp>
          <p:nvGrpSpPr>
            <p:cNvPr id="151" name="组合 150">
              <a:extLst>
                <a:ext uri="{FF2B5EF4-FFF2-40B4-BE49-F238E27FC236}">
                  <a16:creationId xmlns:a16="http://schemas.microsoft.com/office/drawing/2014/main" id="{8B3ED527-EBA3-45E9-B19B-67CAC9AD7F1E}"/>
                </a:ext>
              </a:extLst>
            </p:cNvPr>
            <p:cNvGrpSpPr/>
            <p:nvPr/>
          </p:nvGrpSpPr>
          <p:grpSpPr>
            <a:xfrm>
              <a:off x="0" y="72570"/>
              <a:ext cx="747486" cy="341087"/>
              <a:chOff x="7655" y="959800"/>
              <a:chExt cx="6474473" cy="609682"/>
            </a:xfrm>
            <a:grpFill/>
          </p:grpSpPr>
          <p:sp>
            <p:nvSpPr>
              <p:cNvPr id="153" name="矩形 152">
                <a:extLst>
                  <a:ext uri="{FF2B5EF4-FFF2-40B4-BE49-F238E27FC236}">
                    <a16:creationId xmlns:a16="http://schemas.microsoft.com/office/drawing/2014/main" id="{20AED1A5-924C-4CE4-B0DF-5D80A06A1ECE}"/>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54" name="矩形 153">
                <a:extLst>
                  <a:ext uri="{FF2B5EF4-FFF2-40B4-BE49-F238E27FC236}">
                    <a16:creationId xmlns:a16="http://schemas.microsoft.com/office/drawing/2014/main" id="{701654E6-EA0B-4B18-85E0-71124A90AA18}"/>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55" name="矩形 154">
                <a:extLst>
                  <a:ext uri="{FF2B5EF4-FFF2-40B4-BE49-F238E27FC236}">
                    <a16:creationId xmlns:a16="http://schemas.microsoft.com/office/drawing/2014/main" id="{E837CD21-24C7-41DA-B2D5-A9A801BC098B}"/>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56" name="矩形 155">
                <a:extLst>
                  <a:ext uri="{FF2B5EF4-FFF2-40B4-BE49-F238E27FC236}">
                    <a16:creationId xmlns:a16="http://schemas.microsoft.com/office/drawing/2014/main" id="{D12E7C60-F176-466C-A00E-9AA2A32AFE42}"/>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52" name="文本框 151">
              <a:extLst>
                <a:ext uri="{FF2B5EF4-FFF2-40B4-BE49-F238E27FC236}">
                  <a16:creationId xmlns:a16="http://schemas.microsoft.com/office/drawing/2014/main" id="{282A99CB-35BD-47A0-B3E7-2D0501757A4F}"/>
                </a:ext>
              </a:extLst>
            </p:cNvPr>
            <p:cNvSpPr txBox="1"/>
            <p:nvPr/>
          </p:nvSpPr>
          <p:spPr>
            <a:xfrm>
              <a:off x="828918" y="-37247"/>
              <a:ext cx="1980029" cy="523220"/>
            </a:xfrm>
            <a:prstGeom prst="rect">
              <a:avLst/>
            </a:prstGeom>
            <a:noFill/>
          </p:spPr>
          <p:txBody>
            <a:bodyPr wrap="none" rtlCol="0">
              <a:spAutoFit/>
            </a:bodyPr>
            <a:lstStyle/>
            <a:p>
              <a:r>
                <a:rPr lang="zh-CN" altLang="en-US" sz="2800" dirty="0">
                  <a:solidFill>
                    <a:schemeClr val="accent2">
                      <a:lumMod val="85000"/>
                      <a:lumOff val="15000"/>
                    </a:schemeClr>
                  </a:solidFill>
                  <a:cs typeface="+mn-ea"/>
                  <a:sym typeface="+mn-lt"/>
                </a:rPr>
                <a:t>研究的方法</a:t>
              </a:r>
            </a:p>
          </p:txBody>
        </p:sp>
      </p:grpSp>
    </p:spTree>
    <p:custDataLst>
      <p:tags r:id="rId1"/>
    </p:custDataLst>
    <p:extLst>
      <p:ext uri="{BB962C8B-B14F-4D97-AF65-F5344CB8AC3E}">
        <p14:creationId xmlns:p14="http://schemas.microsoft.com/office/powerpoint/2010/main" val="2005188908"/>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35">
            <a:extLst>
              <a:ext uri="{FF2B5EF4-FFF2-40B4-BE49-F238E27FC236}">
                <a16:creationId xmlns:a16="http://schemas.microsoft.com/office/drawing/2014/main" id="{3754CAD4-F6B2-49CF-A8EE-B4CA298F3AE6}"/>
              </a:ext>
            </a:extLst>
          </p:cNvPr>
          <p:cNvSpPr/>
          <p:nvPr/>
        </p:nvSpPr>
        <p:spPr>
          <a:xfrm>
            <a:off x="4858044" y="2500313"/>
            <a:ext cx="3477359" cy="2073918"/>
          </a:xfrm>
          <a:prstGeom prst="rect">
            <a:avLst/>
          </a:prstGeom>
          <a:solidFill>
            <a:schemeClr val="bg1">
              <a:lumMod val="95000"/>
            </a:schemeClr>
          </a:solidFill>
          <a:ln w="25400">
            <a:gradFill flip="none" rotWithShape="1">
              <a:gsLst>
                <a:gs pos="0">
                  <a:schemeClr val="bg1">
                    <a:lumMod val="100000"/>
                  </a:schemeClr>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7" name="圆角矩形 35">
            <a:extLst>
              <a:ext uri="{FF2B5EF4-FFF2-40B4-BE49-F238E27FC236}">
                <a16:creationId xmlns:a16="http://schemas.microsoft.com/office/drawing/2014/main" id="{0647177C-FED8-4465-BC09-1C12CA069586}"/>
              </a:ext>
            </a:extLst>
          </p:cNvPr>
          <p:cNvSpPr/>
          <p:nvPr/>
        </p:nvSpPr>
        <p:spPr>
          <a:xfrm>
            <a:off x="767879" y="2498082"/>
            <a:ext cx="3477359" cy="2073918"/>
          </a:xfrm>
          <a:prstGeom prst="rect">
            <a:avLst/>
          </a:prstGeom>
          <a:solidFill>
            <a:schemeClr val="bg1">
              <a:lumMod val="95000"/>
            </a:schemeClr>
          </a:solidFill>
          <a:ln w="25400">
            <a:gradFill flip="none" rotWithShape="1">
              <a:gsLst>
                <a:gs pos="0">
                  <a:schemeClr val="bg1">
                    <a:lumMod val="100000"/>
                  </a:schemeClr>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20" name="标题 4"/>
          <p:cNvSpPr txBox="1"/>
          <p:nvPr/>
        </p:nvSpPr>
        <p:spPr>
          <a:xfrm>
            <a:off x="36679" y="1207389"/>
            <a:ext cx="1295807" cy="249622"/>
          </a:xfrm>
          <a:prstGeom prst="rect">
            <a:avLst/>
          </a:prstGeom>
        </p:spPr>
        <p:txBody>
          <a:bodyPr vert="horz" lIns="68555" tIns="34278" rIns="68555" bIns="3427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mn-lt"/>
                <a:ea typeface="+mn-ea"/>
                <a:cs typeface="+mn-ea"/>
                <a:sym typeface="+mn-lt"/>
              </a:rPr>
              <a:t>我们要做什么</a:t>
            </a:r>
            <a:endParaRPr lang="zh-CN" altLang="en-US" sz="900" b="1" dirty="0">
              <a:solidFill>
                <a:schemeClr val="bg1"/>
              </a:solidFill>
              <a:latin typeface="+mn-lt"/>
              <a:ea typeface="+mn-ea"/>
              <a:cs typeface="+mn-ea"/>
              <a:sym typeface="+mn-lt"/>
            </a:endParaRPr>
          </a:p>
        </p:txBody>
      </p:sp>
      <p:sp>
        <p:nvSpPr>
          <p:cNvPr id="62" name="íş1îḑé">
            <a:extLst>
              <a:ext uri="{FF2B5EF4-FFF2-40B4-BE49-F238E27FC236}">
                <a16:creationId xmlns:a16="http://schemas.microsoft.com/office/drawing/2014/main" id="{EF828E5D-F000-44CE-9BA2-F577DED32A07}"/>
              </a:ext>
            </a:extLst>
          </p:cNvPr>
          <p:cNvSpPr/>
          <p:nvPr/>
        </p:nvSpPr>
        <p:spPr bwMode="auto">
          <a:xfrm>
            <a:off x="596463" y="1158456"/>
            <a:ext cx="7956522" cy="593381"/>
          </a:xfrm>
          <a:prstGeom prst="rect">
            <a:avLst/>
          </a:prstGeom>
          <a:noFill/>
          <a:ln>
            <a:noFill/>
          </a:ln>
        </p:spPr>
        <p:txBody>
          <a:bodyPr rtlCol="0" anchor="ctr"/>
          <a:lstStyle/>
          <a:p>
            <a:pPr algn="ctr"/>
            <a:r>
              <a:rPr lang="zh-CN" altLang="en-US" sz="2400" dirty="0">
                <a:solidFill>
                  <a:schemeClr val="tx2">
                    <a:lumMod val="75000"/>
                    <a:lumOff val="25000"/>
                  </a:schemeClr>
                </a:solidFill>
              </a:rPr>
              <a:t>单击添加文本单击添加文本单击添加文本单击添加文本单</a:t>
            </a:r>
            <a:endParaRPr lang="en-US" altLang="zh-CN" sz="2400" dirty="0">
              <a:solidFill>
                <a:schemeClr val="tx2">
                  <a:lumMod val="75000"/>
                  <a:lumOff val="25000"/>
                </a:schemeClr>
              </a:solidFill>
            </a:endParaRPr>
          </a:p>
        </p:txBody>
      </p:sp>
      <p:grpSp>
        <p:nvGrpSpPr>
          <p:cNvPr id="63" name="iṡḻîďe">
            <a:extLst>
              <a:ext uri="{FF2B5EF4-FFF2-40B4-BE49-F238E27FC236}">
                <a16:creationId xmlns:a16="http://schemas.microsoft.com/office/drawing/2014/main" id="{83FF80B0-0190-49E7-96C1-BFC6C4DC62BC}"/>
              </a:ext>
            </a:extLst>
          </p:cNvPr>
          <p:cNvGrpSpPr/>
          <p:nvPr/>
        </p:nvGrpSpPr>
        <p:grpSpPr>
          <a:xfrm>
            <a:off x="747485" y="1841629"/>
            <a:ext cx="3579187" cy="2630010"/>
            <a:chOff x="1001712" y="3158844"/>
            <a:chExt cx="4028216" cy="1933856"/>
          </a:xfrm>
        </p:grpSpPr>
        <p:sp>
          <p:nvSpPr>
            <p:cNvPr id="173" name="î$ļidè">
              <a:extLst>
                <a:ext uri="{FF2B5EF4-FFF2-40B4-BE49-F238E27FC236}">
                  <a16:creationId xmlns:a16="http://schemas.microsoft.com/office/drawing/2014/main" id="{A474C146-D76C-4E1C-AB66-813EFA432730}"/>
                </a:ext>
              </a:extLst>
            </p:cNvPr>
            <p:cNvSpPr/>
            <p:nvPr/>
          </p:nvSpPr>
          <p:spPr>
            <a:xfrm>
              <a:off x="1001712" y="3158844"/>
              <a:ext cx="4028216" cy="485809"/>
            </a:xfrm>
            <a:prstGeom prst="rect">
              <a:avLst/>
            </a:prstGeom>
            <a:solidFill>
              <a:srgbClr val="007344"/>
            </a:solidFill>
            <a:ln w="38100" cap="flat" cmpd="sng" algn="ctr">
              <a:solidFill>
                <a:schemeClr val="bg1">
                  <a:lumMod val="95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a:r>
                <a:rPr lang="zh-CN" altLang="en-US" sz="2000" b="1" dirty="0">
                  <a:solidFill>
                    <a:schemeClr val="bg1"/>
                  </a:solidFill>
                </a:rPr>
                <a:t>单击编辑标题</a:t>
              </a:r>
            </a:p>
          </p:txBody>
        </p:sp>
        <p:sp>
          <p:nvSpPr>
            <p:cNvPr id="174" name="iŝľîďé">
              <a:extLst>
                <a:ext uri="{FF2B5EF4-FFF2-40B4-BE49-F238E27FC236}">
                  <a16:creationId xmlns:a16="http://schemas.microsoft.com/office/drawing/2014/main" id="{ABDEC776-756E-4693-8250-9D9583102F66}"/>
                </a:ext>
              </a:extLst>
            </p:cNvPr>
            <p:cNvSpPr/>
            <p:nvPr/>
          </p:nvSpPr>
          <p:spPr bwMode="auto">
            <a:xfrm>
              <a:off x="1001712" y="3710678"/>
              <a:ext cx="4005263" cy="138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nSpc>
                  <a:spcPct val="150000"/>
                </a:lnSpc>
              </a:pPr>
              <a:r>
                <a:rPr lang="zh-CN" altLang="en-US" sz="1600" dirty="0">
                  <a:solidFill>
                    <a:schemeClr val="tx1">
                      <a:lumMod val="75000"/>
                    </a:schemeClr>
                  </a:solidFill>
                </a:rPr>
                <a:t>单击添加文本单击添加文本单击添加文本单击添加文本单击添加文本单击添加文本单击添加文本单击添加文本单击添加文本单击添加文本单击添加文本单击添加文本单击添加文本。</a:t>
              </a:r>
            </a:p>
          </p:txBody>
        </p:sp>
      </p:grpSp>
      <p:grpSp>
        <p:nvGrpSpPr>
          <p:cNvPr id="175" name="iṡḻîďe">
            <a:extLst>
              <a:ext uri="{FF2B5EF4-FFF2-40B4-BE49-F238E27FC236}">
                <a16:creationId xmlns:a16="http://schemas.microsoft.com/office/drawing/2014/main" id="{262CE98A-EF19-413C-A2FB-EBC7C8A34B9D}"/>
              </a:ext>
            </a:extLst>
          </p:cNvPr>
          <p:cNvGrpSpPr/>
          <p:nvPr/>
        </p:nvGrpSpPr>
        <p:grpSpPr>
          <a:xfrm>
            <a:off x="4817328" y="1841629"/>
            <a:ext cx="3579187" cy="2630010"/>
            <a:chOff x="1001712" y="3158844"/>
            <a:chExt cx="4028216" cy="1933856"/>
          </a:xfrm>
        </p:grpSpPr>
        <p:sp>
          <p:nvSpPr>
            <p:cNvPr id="176" name="î$ļidè">
              <a:extLst>
                <a:ext uri="{FF2B5EF4-FFF2-40B4-BE49-F238E27FC236}">
                  <a16:creationId xmlns:a16="http://schemas.microsoft.com/office/drawing/2014/main" id="{3C101E94-E18D-40D0-8906-C8CCF91C5E7A}"/>
                </a:ext>
              </a:extLst>
            </p:cNvPr>
            <p:cNvSpPr/>
            <p:nvPr/>
          </p:nvSpPr>
          <p:spPr>
            <a:xfrm>
              <a:off x="1001712" y="3158844"/>
              <a:ext cx="4028216" cy="485809"/>
            </a:xfrm>
            <a:prstGeom prst="rect">
              <a:avLst/>
            </a:prstGeom>
            <a:solidFill>
              <a:srgbClr val="007344"/>
            </a:solidFill>
            <a:ln w="38100" cap="flat" cmpd="sng" algn="ctr">
              <a:solidFill>
                <a:schemeClr val="bg1">
                  <a:lumMod val="95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a:r>
                <a:rPr lang="zh-CN" altLang="en-US" sz="2000" b="1" dirty="0">
                  <a:solidFill>
                    <a:schemeClr val="bg1"/>
                  </a:solidFill>
                </a:rPr>
                <a:t>单击编辑标题</a:t>
              </a:r>
            </a:p>
          </p:txBody>
        </p:sp>
        <p:sp>
          <p:nvSpPr>
            <p:cNvPr id="177" name="iŝľîďé">
              <a:extLst>
                <a:ext uri="{FF2B5EF4-FFF2-40B4-BE49-F238E27FC236}">
                  <a16:creationId xmlns:a16="http://schemas.microsoft.com/office/drawing/2014/main" id="{050F2607-E6E6-4035-9F59-B69BDF9B9181}"/>
                </a:ext>
              </a:extLst>
            </p:cNvPr>
            <p:cNvSpPr/>
            <p:nvPr/>
          </p:nvSpPr>
          <p:spPr bwMode="auto">
            <a:xfrm>
              <a:off x="1001712" y="3710678"/>
              <a:ext cx="4005263" cy="1382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nSpc>
                  <a:spcPct val="150000"/>
                </a:lnSpc>
              </a:pPr>
              <a:r>
                <a:rPr lang="zh-CN" altLang="en-US" sz="1600" dirty="0">
                  <a:solidFill>
                    <a:schemeClr val="tx1">
                      <a:lumMod val="75000"/>
                    </a:schemeClr>
                  </a:solidFill>
                </a:rPr>
                <a:t>单击添加文本单击添加文本单击添加文本单击添加文本单击添加文本单击添加文本单击添加文本单击添加文本单击添加文本单击添加文本单击添加文本单击添加文本单击添加文本。</a:t>
              </a:r>
            </a:p>
          </p:txBody>
        </p:sp>
      </p:grpSp>
      <p:grpSp>
        <p:nvGrpSpPr>
          <p:cNvPr id="178" name="组合 177">
            <a:extLst>
              <a:ext uri="{FF2B5EF4-FFF2-40B4-BE49-F238E27FC236}">
                <a16:creationId xmlns:a16="http://schemas.microsoft.com/office/drawing/2014/main" id="{3070CB55-5EEA-40B5-8E93-0AFC2C3BCB31}"/>
              </a:ext>
            </a:extLst>
          </p:cNvPr>
          <p:cNvGrpSpPr/>
          <p:nvPr/>
        </p:nvGrpSpPr>
        <p:grpSpPr>
          <a:xfrm>
            <a:off x="0" y="186714"/>
            <a:ext cx="4245238" cy="523220"/>
            <a:chOff x="0" y="-37247"/>
            <a:chExt cx="4245238" cy="523220"/>
          </a:xfrm>
          <a:solidFill>
            <a:srgbClr val="ACCE22"/>
          </a:solidFill>
        </p:grpSpPr>
        <p:grpSp>
          <p:nvGrpSpPr>
            <p:cNvPr id="179" name="组合 178">
              <a:extLst>
                <a:ext uri="{FF2B5EF4-FFF2-40B4-BE49-F238E27FC236}">
                  <a16:creationId xmlns:a16="http://schemas.microsoft.com/office/drawing/2014/main" id="{8FB36667-0995-4CFB-A87E-CEF526A14D45}"/>
                </a:ext>
              </a:extLst>
            </p:cNvPr>
            <p:cNvGrpSpPr/>
            <p:nvPr/>
          </p:nvGrpSpPr>
          <p:grpSpPr>
            <a:xfrm>
              <a:off x="0" y="72570"/>
              <a:ext cx="747486" cy="341087"/>
              <a:chOff x="7655" y="959800"/>
              <a:chExt cx="6474473" cy="609682"/>
            </a:xfrm>
            <a:grpFill/>
          </p:grpSpPr>
          <p:sp>
            <p:nvSpPr>
              <p:cNvPr id="181" name="矩形 180">
                <a:extLst>
                  <a:ext uri="{FF2B5EF4-FFF2-40B4-BE49-F238E27FC236}">
                    <a16:creationId xmlns:a16="http://schemas.microsoft.com/office/drawing/2014/main" id="{EB2BE10F-014E-48FF-8282-DC6987AD6D15}"/>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82" name="矩形 181">
                <a:extLst>
                  <a:ext uri="{FF2B5EF4-FFF2-40B4-BE49-F238E27FC236}">
                    <a16:creationId xmlns:a16="http://schemas.microsoft.com/office/drawing/2014/main" id="{A4EDFE8C-A18B-4448-BF12-C623BD6C8D23}"/>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83" name="矩形 182">
                <a:extLst>
                  <a:ext uri="{FF2B5EF4-FFF2-40B4-BE49-F238E27FC236}">
                    <a16:creationId xmlns:a16="http://schemas.microsoft.com/office/drawing/2014/main" id="{4DDE56EA-EC65-4EEC-98FF-FE9661FC5AED}"/>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84" name="矩形 183">
                <a:extLst>
                  <a:ext uri="{FF2B5EF4-FFF2-40B4-BE49-F238E27FC236}">
                    <a16:creationId xmlns:a16="http://schemas.microsoft.com/office/drawing/2014/main" id="{65603FB7-7327-4E59-ACA7-AF4DD547DFD4}"/>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80" name="文本框 179">
              <a:extLst>
                <a:ext uri="{FF2B5EF4-FFF2-40B4-BE49-F238E27FC236}">
                  <a16:creationId xmlns:a16="http://schemas.microsoft.com/office/drawing/2014/main" id="{AB1455F9-E13B-4AD7-824C-0A61D7A0270C}"/>
                </a:ext>
              </a:extLst>
            </p:cNvPr>
            <p:cNvSpPr txBox="1"/>
            <p:nvPr/>
          </p:nvSpPr>
          <p:spPr>
            <a:xfrm>
              <a:off x="828918" y="-37247"/>
              <a:ext cx="3416320" cy="523220"/>
            </a:xfrm>
            <a:prstGeom prst="rect">
              <a:avLst/>
            </a:prstGeom>
            <a:noFill/>
          </p:spPr>
          <p:txBody>
            <a:bodyPr wrap="none" rtlCol="0">
              <a:spAutoFit/>
            </a:bodyPr>
            <a:lstStyle/>
            <a:p>
              <a:r>
                <a:rPr lang="zh-CN" altLang="en-US" sz="2800" dirty="0">
                  <a:solidFill>
                    <a:schemeClr val="accent2">
                      <a:lumMod val="85000"/>
                      <a:lumOff val="15000"/>
                    </a:schemeClr>
                  </a:solidFill>
                  <a:cs typeface="+mn-ea"/>
                  <a:sym typeface="+mn-lt"/>
                </a:rPr>
                <a:t>研究方案可行性论证</a:t>
              </a:r>
            </a:p>
          </p:txBody>
        </p:sp>
      </p:grpSp>
    </p:spTree>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19"/>
          <p:cNvSpPr/>
          <p:nvPr/>
        </p:nvSpPr>
        <p:spPr>
          <a:xfrm>
            <a:off x="6059714" y="758372"/>
            <a:ext cx="2220686" cy="2162628"/>
          </a:xfrm>
          <a:prstGeom prst="ellipse">
            <a:avLst/>
          </a:prstGeom>
          <a:noFill/>
          <a:ln>
            <a:solidFill>
              <a:srgbClr val="18324F"/>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cs typeface="+mn-ea"/>
              <a:sym typeface="+mn-lt"/>
            </a:endParaRPr>
          </a:p>
        </p:txBody>
      </p:sp>
      <p:sp>
        <p:nvSpPr>
          <p:cNvPr id="26" name="免费的模板下载：www.ainippt.com _5"/>
          <p:cNvSpPr/>
          <p:nvPr/>
        </p:nvSpPr>
        <p:spPr>
          <a:xfrm>
            <a:off x="804561" y="2752824"/>
            <a:ext cx="4791495" cy="707886"/>
          </a:xfrm>
          <a:prstGeom prst="rect">
            <a:avLst/>
          </a:prstGeom>
          <a:ln w="12700">
            <a:miter lim="400000"/>
          </a:ln>
        </p:spPr>
        <p:txBody>
          <a:bodyPr wrap="square" lIns="34289" rIns="34289">
            <a:spAutoFit/>
          </a:bodyPr>
          <a:lstStyle>
            <a:lvl1pPr algn="ctr">
              <a:defRPr sz="5400">
                <a:solidFill>
                  <a:srgbClr val="3FB1D0"/>
                </a:solidFill>
                <a:latin typeface="Heiti SC Medium"/>
                <a:ea typeface="Heiti SC Medium"/>
                <a:cs typeface="Heiti SC Medium"/>
                <a:sym typeface="Heiti SC Medium"/>
              </a:defRPr>
            </a:lvl1pPr>
          </a:lstStyle>
          <a:p>
            <a:r>
              <a:rPr lang="zh-CN" altLang="en-US" sz="40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关键技术与实践难点</a:t>
            </a:r>
            <a:endParaRPr lang="zh-CN" altLang="en-US" sz="8800" dirty="0">
              <a:solidFill>
                <a:schemeClr val="tx1">
                  <a:lumMod val="75000"/>
                  <a:lumOff val="25000"/>
                </a:schemeClr>
              </a:solidFill>
              <a:cs typeface="+mn-ea"/>
              <a:sym typeface="+mn-lt"/>
            </a:endParaRPr>
          </a:p>
        </p:txBody>
      </p:sp>
      <p:sp>
        <p:nvSpPr>
          <p:cNvPr id="27" name="PA_矩形 259"/>
          <p:cNvSpPr/>
          <p:nvPr/>
        </p:nvSpPr>
        <p:spPr>
          <a:xfrm>
            <a:off x="1948089" y="2056690"/>
            <a:ext cx="2504440" cy="706755"/>
          </a:xfrm>
          <a:prstGeom prst="rect">
            <a:avLst/>
          </a:prstGeom>
          <a:ln w="12700">
            <a:miter lim="400000"/>
          </a:ln>
        </p:spPr>
        <p:txBody>
          <a:bodyPr wrap="square" lIns="34289" rIns="34289">
            <a:spAutoFit/>
          </a:bodyPr>
          <a:lstStyle>
            <a:lvl1pPr>
              <a:spcBef>
                <a:spcPts val="800"/>
              </a:spcBef>
              <a:defRPr sz="36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marL="0" marR="0" lvl="0" indent="0" algn="ctr" defTabSz="685800" rtl="0" eaLnBrk="1" fontAlgn="auto" latinLnBrk="0" hangingPunct="1">
              <a:lnSpc>
                <a:spcPct val="100000"/>
              </a:lnSpc>
              <a:spcBef>
                <a:spcPts val="800"/>
              </a:spcBef>
              <a:spcAft>
                <a:spcPts val="0"/>
              </a:spcAft>
              <a:buClrTx/>
              <a:buSzTx/>
              <a:buFontTx/>
              <a:buNone/>
              <a:tabLst/>
              <a:defRPr/>
            </a:pPr>
            <a:r>
              <a:rPr kumimoji="0" lang="en-US" sz="4000" b="1" i="0" u="none" strike="noStrike" kern="1200" cap="none" spc="0" normalizeH="0" baseline="0" noProof="0" dirty="0">
                <a:ln>
                  <a:noFill/>
                </a:ln>
                <a:solidFill>
                  <a:srgbClr val="ACCE22"/>
                </a:solidFill>
                <a:effectLst/>
                <a:uLnTx/>
                <a:uFillTx/>
                <a:latin typeface="+mn-lt"/>
                <a:ea typeface="+mn-ea"/>
                <a:cs typeface="+mn-ea"/>
                <a:sym typeface="+mn-lt"/>
              </a:rPr>
              <a:t>PART 03</a:t>
            </a:r>
          </a:p>
        </p:txBody>
      </p:sp>
      <p:sp>
        <p:nvSpPr>
          <p:cNvPr id="2" name="矩形 1">
            <a:extLst>
              <a:ext uri="{FF2B5EF4-FFF2-40B4-BE49-F238E27FC236}">
                <a16:creationId xmlns:a16="http://schemas.microsoft.com/office/drawing/2014/main" id="{91662886-2446-4005-9EE4-F9CA949EBF4A}"/>
              </a:ext>
            </a:extLst>
          </p:cNvPr>
          <p:cNvSpPr/>
          <p:nvPr/>
        </p:nvSpPr>
        <p:spPr>
          <a:xfrm>
            <a:off x="2661634" y="3459579"/>
            <a:ext cx="3166251" cy="1020985"/>
          </a:xfrm>
          <a:prstGeom prst="rect">
            <a:avLst/>
          </a:prstGeom>
          <a:ln w="12700">
            <a:miter lim="400000"/>
          </a:ln>
        </p:spPr>
        <p:txBody>
          <a:bodyPr wrap="square" lIns="34289" rIns="34289">
            <a:spAutoFit/>
          </a:bodyPr>
          <a:lstStyle/>
          <a:p>
            <a:pPr marL="171450" indent="-171450" defTabSz="914400">
              <a:lnSpc>
                <a:spcPct val="130000"/>
              </a:lnSpc>
              <a:buFont typeface="Arial" panose="020B0604020202020204" pitchFamily="34" charset="0"/>
              <a:buChar char="•"/>
            </a:pPr>
            <a:r>
              <a:rPr lang="zh-CN" altLang="en-US" sz="1600" dirty="0">
                <a:solidFill>
                  <a:schemeClr val="tx1">
                    <a:lumMod val="85000"/>
                    <a:lumOff val="15000"/>
                  </a:schemeClr>
                </a:solidFill>
                <a:cs typeface="+mn-ea"/>
              </a:rPr>
              <a:t>关键技术</a:t>
            </a:r>
            <a:endParaRPr lang="en-US" altLang="zh-CN" sz="1600" dirty="0">
              <a:solidFill>
                <a:schemeClr val="tx1">
                  <a:lumMod val="85000"/>
                  <a:lumOff val="15000"/>
                </a:schemeClr>
              </a:solidFill>
              <a:cs typeface="+mn-ea"/>
            </a:endParaRPr>
          </a:p>
          <a:p>
            <a:pPr marL="171450" indent="-171450" defTabSz="914400">
              <a:lnSpc>
                <a:spcPct val="130000"/>
              </a:lnSpc>
              <a:buFont typeface="Arial" panose="020B0604020202020204" pitchFamily="34" charset="0"/>
              <a:buChar char="•"/>
            </a:pPr>
            <a:r>
              <a:rPr lang="zh-CN" altLang="en-US" sz="1600" dirty="0">
                <a:solidFill>
                  <a:schemeClr val="tx1">
                    <a:lumMod val="85000"/>
                    <a:lumOff val="15000"/>
                  </a:schemeClr>
                </a:solidFill>
                <a:cs typeface="+mn-ea"/>
              </a:rPr>
              <a:t>实践难点</a:t>
            </a:r>
            <a:endParaRPr lang="en-US" altLang="zh-CN" sz="1600" dirty="0">
              <a:solidFill>
                <a:schemeClr val="tx1">
                  <a:lumMod val="85000"/>
                  <a:lumOff val="15000"/>
                </a:schemeClr>
              </a:solidFill>
              <a:cs typeface="+mn-ea"/>
            </a:endParaRPr>
          </a:p>
          <a:p>
            <a:pPr marL="171450" indent="-171450" defTabSz="914400">
              <a:lnSpc>
                <a:spcPct val="130000"/>
              </a:lnSpc>
              <a:buFont typeface="Arial" panose="020B0604020202020204" pitchFamily="34" charset="0"/>
              <a:buChar char="•"/>
            </a:pPr>
            <a:r>
              <a:rPr lang="zh-CN" altLang="en-US" sz="1600" dirty="0">
                <a:solidFill>
                  <a:schemeClr val="tx1">
                    <a:lumMod val="85000"/>
                    <a:lumOff val="15000"/>
                  </a:schemeClr>
                </a:solidFill>
                <a:cs typeface="+mn-ea"/>
              </a:rPr>
              <a:t>案例分析</a:t>
            </a:r>
          </a:p>
        </p:txBody>
      </p:sp>
    </p:spTree>
    <p:extLst>
      <p:ext uri="{BB962C8B-B14F-4D97-AF65-F5344CB8AC3E}">
        <p14:creationId xmlns:p14="http://schemas.microsoft.com/office/powerpoint/2010/main" val="4084190431"/>
      </p:ext>
    </p:extLst>
  </p:cSld>
  <p:clrMapOvr>
    <a:masterClrMapping/>
  </p:clrMapOvr>
  <mc:AlternateContent xmlns:mc="http://schemas.openxmlformats.org/markup-compatibility/2006" xmlns:p14="http://schemas.microsoft.com/office/powerpoint/2010/main">
    <mc:Choice Requires="p14">
      <p:transition p14:dur="0" advTm="8000"/>
    </mc:Choice>
    <mc:Fallback xmlns="">
      <p:transition advTm="8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标题 4"/>
          <p:cNvSpPr txBox="1"/>
          <p:nvPr/>
        </p:nvSpPr>
        <p:spPr>
          <a:xfrm>
            <a:off x="36679" y="1207389"/>
            <a:ext cx="1295807" cy="249622"/>
          </a:xfrm>
          <a:prstGeom prst="rect">
            <a:avLst/>
          </a:prstGeom>
        </p:spPr>
        <p:txBody>
          <a:bodyPr vert="horz" lIns="68555" tIns="34278" rIns="68555" bIns="3427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mn-lt"/>
                <a:ea typeface="+mn-ea"/>
                <a:cs typeface="+mn-ea"/>
                <a:sym typeface="+mn-lt"/>
              </a:rPr>
              <a:t>我们要做什么</a:t>
            </a:r>
            <a:endParaRPr lang="zh-CN" altLang="en-US" sz="900" b="1" dirty="0">
              <a:solidFill>
                <a:schemeClr val="bg1"/>
              </a:solidFill>
              <a:latin typeface="+mn-lt"/>
              <a:ea typeface="+mn-ea"/>
              <a:cs typeface="+mn-ea"/>
              <a:sym typeface="+mn-lt"/>
            </a:endParaRPr>
          </a:p>
        </p:txBody>
      </p:sp>
      <p:sp>
        <p:nvSpPr>
          <p:cNvPr id="129" name="标题 4"/>
          <p:cNvSpPr txBox="1"/>
          <p:nvPr/>
        </p:nvSpPr>
        <p:spPr>
          <a:xfrm>
            <a:off x="8837365" y="962465"/>
            <a:ext cx="485927" cy="403245"/>
          </a:xfrm>
          <a:prstGeom prst="rect">
            <a:avLst/>
          </a:prstGeom>
        </p:spPr>
        <p:txBody>
          <a:bodyPr vert="horz" lIns="68555" tIns="34278" rIns="68555" bIns="3427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dirty="0">
                <a:solidFill>
                  <a:schemeClr val="bg1"/>
                </a:solidFill>
                <a:latin typeface="+mn-lt"/>
                <a:ea typeface="+mn-ea"/>
                <a:cs typeface="+mn-ea"/>
                <a:sym typeface="+mn-lt"/>
              </a:rPr>
              <a:t>14</a:t>
            </a:r>
            <a:endParaRPr lang="zh-CN" altLang="en-US" sz="1100" b="1" dirty="0">
              <a:solidFill>
                <a:schemeClr val="bg1"/>
              </a:solidFill>
              <a:latin typeface="+mn-lt"/>
              <a:ea typeface="+mn-ea"/>
              <a:cs typeface="+mn-ea"/>
              <a:sym typeface="+mn-lt"/>
            </a:endParaRPr>
          </a:p>
        </p:txBody>
      </p:sp>
      <p:grpSp>
        <p:nvGrpSpPr>
          <p:cNvPr id="61" name="组合 129">
            <a:extLst>
              <a:ext uri="{FF2B5EF4-FFF2-40B4-BE49-F238E27FC236}">
                <a16:creationId xmlns:a16="http://schemas.microsoft.com/office/drawing/2014/main" id="{1C8A7FAB-0106-4779-A8FE-7B5337A1BACD}"/>
              </a:ext>
            </a:extLst>
          </p:cNvPr>
          <p:cNvGrpSpPr/>
          <p:nvPr/>
        </p:nvGrpSpPr>
        <p:grpSpPr>
          <a:xfrm>
            <a:off x="3950067" y="956351"/>
            <a:ext cx="842064" cy="976795"/>
            <a:chOff x="5301679" y="1577352"/>
            <a:chExt cx="1123045" cy="1302732"/>
          </a:xfrm>
        </p:grpSpPr>
        <p:sp>
          <p:nvSpPr>
            <p:cNvPr id="62" name="六边形 61">
              <a:extLst>
                <a:ext uri="{FF2B5EF4-FFF2-40B4-BE49-F238E27FC236}">
                  <a16:creationId xmlns:a16="http://schemas.microsoft.com/office/drawing/2014/main" id="{21B5F818-4235-49A6-A010-6C11D34B2992}"/>
                </a:ext>
              </a:extLst>
            </p:cNvPr>
            <p:cNvSpPr/>
            <p:nvPr/>
          </p:nvSpPr>
          <p:spPr>
            <a:xfrm rot="5400000">
              <a:off x="5211836" y="1667195"/>
              <a:ext cx="1302732" cy="1123045"/>
            </a:xfrm>
            <a:prstGeom prst="hexagon">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zh-CN" altLang="en-US" sz="1000" dirty="0">
                <a:solidFill>
                  <a:schemeClr val="bg1">
                    <a:lumMod val="50000"/>
                  </a:schemeClr>
                </a:solidFill>
                <a:cs typeface="+mn-ea"/>
                <a:sym typeface="+mn-lt"/>
              </a:endParaRPr>
            </a:p>
          </p:txBody>
        </p:sp>
        <p:sp>
          <p:nvSpPr>
            <p:cNvPr id="63" name="KSO_Shape">
              <a:extLst>
                <a:ext uri="{FF2B5EF4-FFF2-40B4-BE49-F238E27FC236}">
                  <a16:creationId xmlns:a16="http://schemas.microsoft.com/office/drawing/2014/main" id="{FB38FCD4-160C-4EE2-956B-0F83836767F8}"/>
                </a:ext>
              </a:extLst>
            </p:cNvPr>
            <p:cNvSpPr/>
            <p:nvPr/>
          </p:nvSpPr>
          <p:spPr bwMode="auto">
            <a:xfrm>
              <a:off x="5635344" y="2004963"/>
              <a:ext cx="455715" cy="446509"/>
            </a:xfrm>
            <a:custGeom>
              <a:avLst/>
              <a:gdLst>
                <a:gd name="T0" fmla="*/ 6327 w 6660"/>
                <a:gd name="T1" fmla="*/ 4406 h 6536"/>
                <a:gd name="T2" fmla="*/ 4936 w 6660"/>
                <a:gd name="T3" fmla="*/ 3016 h 6536"/>
                <a:gd name="T4" fmla="*/ 4936 w 6660"/>
                <a:gd name="T5" fmla="*/ 778 h 6536"/>
                <a:gd name="T6" fmla="*/ 4657 w 6660"/>
                <a:gd name="T7" fmla="*/ 500 h 6536"/>
                <a:gd name="T8" fmla="*/ 3684 w 6660"/>
                <a:gd name="T9" fmla="*/ 500 h 6536"/>
                <a:gd name="T10" fmla="*/ 3684 w 6660"/>
                <a:gd name="T11" fmla="*/ 278 h 6536"/>
                <a:gd name="T12" fmla="*/ 3405 w 6660"/>
                <a:gd name="T13" fmla="*/ 0 h 6536"/>
                <a:gd name="T14" fmla="*/ 1531 w 6660"/>
                <a:gd name="T15" fmla="*/ 0 h 6536"/>
                <a:gd name="T16" fmla="*/ 1252 w 6660"/>
                <a:gd name="T17" fmla="*/ 278 h 6536"/>
                <a:gd name="T18" fmla="*/ 1252 w 6660"/>
                <a:gd name="T19" fmla="*/ 501 h 6536"/>
                <a:gd name="T20" fmla="*/ 279 w 6660"/>
                <a:gd name="T21" fmla="*/ 501 h 6536"/>
                <a:gd name="T22" fmla="*/ 0 w 6660"/>
                <a:gd name="T23" fmla="*/ 780 h 6536"/>
                <a:gd name="T24" fmla="*/ 0 w 6660"/>
                <a:gd name="T25" fmla="*/ 6257 h 6536"/>
                <a:gd name="T26" fmla="*/ 279 w 6660"/>
                <a:gd name="T27" fmla="*/ 6536 h 6536"/>
                <a:gd name="T28" fmla="*/ 4657 w 6660"/>
                <a:gd name="T29" fmla="*/ 6536 h 6536"/>
                <a:gd name="T30" fmla="*/ 4936 w 6660"/>
                <a:gd name="T31" fmla="*/ 6257 h 6536"/>
                <a:gd name="T32" fmla="*/ 4936 w 6660"/>
                <a:gd name="T33" fmla="*/ 5853 h 6536"/>
                <a:gd name="T34" fmla="*/ 6215 w 6660"/>
                <a:gd name="T35" fmla="*/ 5716 h 6536"/>
                <a:gd name="T36" fmla="*/ 6327 w 6660"/>
                <a:gd name="T37" fmla="*/ 4406 h 6536"/>
                <a:gd name="T38" fmla="*/ 1808 w 6660"/>
                <a:gd name="T39" fmla="*/ 542 h 6536"/>
                <a:gd name="T40" fmla="*/ 3128 w 6660"/>
                <a:gd name="T41" fmla="*/ 542 h 6536"/>
                <a:gd name="T42" fmla="*/ 3128 w 6660"/>
                <a:gd name="T43" fmla="*/ 1014 h 6536"/>
                <a:gd name="T44" fmla="*/ 1808 w 6660"/>
                <a:gd name="T45" fmla="*/ 1014 h 6536"/>
                <a:gd name="T46" fmla="*/ 1808 w 6660"/>
                <a:gd name="T47" fmla="*/ 542 h 6536"/>
                <a:gd name="T48" fmla="*/ 544 w 6660"/>
                <a:gd name="T49" fmla="*/ 5990 h 6536"/>
                <a:gd name="T50" fmla="*/ 544 w 6660"/>
                <a:gd name="T51" fmla="*/ 1056 h 6536"/>
                <a:gd name="T52" fmla="*/ 1253 w 6660"/>
                <a:gd name="T53" fmla="*/ 1056 h 6536"/>
                <a:gd name="T54" fmla="*/ 1253 w 6660"/>
                <a:gd name="T55" fmla="*/ 1278 h 6536"/>
                <a:gd name="T56" fmla="*/ 1532 w 6660"/>
                <a:gd name="T57" fmla="*/ 1557 h 6536"/>
                <a:gd name="T58" fmla="*/ 3407 w 6660"/>
                <a:gd name="T59" fmla="*/ 1557 h 6536"/>
                <a:gd name="T60" fmla="*/ 3685 w 6660"/>
                <a:gd name="T61" fmla="*/ 1293 h 6536"/>
                <a:gd name="T62" fmla="*/ 3685 w 6660"/>
                <a:gd name="T63" fmla="*/ 1056 h 6536"/>
                <a:gd name="T64" fmla="*/ 4380 w 6660"/>
                <a:gd name="T65" fmla="*/ 1056 h 6536"/>
                <a:gd name="T66" fmla="*/ 4380 w 6660"/>
                <a:gd name="T67" fmla="*/ 2597 h 6536"/>
                <a:gd name="T68" fmla="*/ 3184 w 6660"/>
                <a:gd name="T69" fmla="*/ 2376 h 6536"/>
                <a:gd name="T70" fmla="*/ 2879 w 6660"/>
                <a:gd name="T71" fmla="*/ 2681 h 6536"/>
                <a:gd name="T72" fmla="*/ 3115 w 6660"/>
                <a:gd name="T73" fmla="*/ 3960 h 6536"/>
                <a:gd name="T74" fmla="*/ 3184 w 6660"/>
                <a:gd name="T75" fmla="*/ 4098 h 6536"/>
                <a:gd name="T76" fmla="*/ 4380 w 6660"/>
                <a:gd name="T77" fmla="*/ 5294 h 6536"/>
                <a:gd name="T78" fmla="*/ 4380 w 6660"/>
                <a:gd name="T79" fmla="*/ 5989 h 6536"/>
                <a:gd name="T80" fmla="*/ 544 w 6660"/>
                <a:gd name="T81" fmla="*/ 5989 h 6536"/>
                <a:gd name="T82" fmla="*/ 544 w 6660"/>
                <a:gd name="T83" fmla="*/ 5990 h 6536"/>
                <a:gd name="T84" fmla="*/ 5825 w 6660"/>
                <a:gd name="T85" fmla="*/ 5324 h 6536"/>
                <a:gd name="T86" fmla="*/ 5283 w 6660"/>
                <a:gd name="T87" fmla="*/ 5434 h 6536"/>
                <a:gd name="T88" fmla="*/ 3629 w 6660"/>
                <a:gd name="T89" fmla="*/ 3781 h 6536"/>
                <a:gd name="T90" fmla="*/ 3476 w 6660"/>
                <a:gd name="T91" fmla="*/ 2974 h 6536"/>
                <a:gd name="T92" fmla="*/ 4268 w 6660"/>
                <a:gd name="T93" fmla="*/ 3128 h 6536"/>
                <a:gd name="T94" fmla="*/ 5936 w 6660"/>
                <a:gd name="T95" fmla="*/ 4796 h 6536"/>
                <a:gd name="T96" fmla="*/ 5825 w 6660"/>
                <a:gd name="T97" fmla="*/ 5324 h 6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660" h="6536">
                  <a:moveTo>
                    <a:pt x="6327" y="4406"/>
                  </a:moveTo>
                  <a:lnTo>
                    <a:pt x="4936" y="3016"/>
                  </a:lnTo>
                  <a:lnTo>
                    <a:pt x="4936" y="778"/>
                  </a:lnTo>
                  <a:cubicBezTo>
                    <a:pt x="4936" y="625"/>
                    <a:pt x="4811" y="500"/>
                    <a:pt x="4657" y="500"/>
                  </a:cubicBezTo>
                  <a:lnTo>
                    <a:pt x="3684" y="500"/>
                  </a:lnTo>
                  <a:lnTo>
                    <a:pt x="3684" y="278"/>
                  </a:lnTo>
                  <a:cubicBezTo>
                    <a:pt x="3684" y="125"/>
                    <a:pt x="3559" y="0"/>
                    <a:pt x="3405" y="0"/>
                  </a:cubicBezTo>
                  <a:lnTo>
                    <a:pt x="1531" y="0"/>
                  </a:lnTo>
                  <a:cubicBezTo>
                    <a:pt x="1377" y="0"/>
                    <a:pt x="1252" y="125"/>
                    <a:pt x="1252" y="278"/>
                  </a:cubicBezTo>
                  <a:lnTo>
                    <a:pt x="1252" y="501"/>
                  </a:lnTo>
                  <a:lnTo>
                    <a:pt x="279" y="501"/>
                  </a:lnTo>
                  <a:cubicBezTo>
                    <a:pt x="125" y="501"/>
                    <a:pt x="0" y="626"/>
                    <a:pt x="0" y="780"/>
                  </a:cubicBezTo>
                  <a:lnTo>
                    <a:pt x="0" y="6257"/>
                  </a:lnTo>
                  <a:cubicBezTo>
                    <a:pt x="0" y="6410"/>
                    <a:pt x="125" y="6536"/>
                    <a:pt x="279" y="6536"/>
                  </a:cubicBezTo>
                  <a:lnTo>
                    <a:pt x="4657" y="6536"/>
                  </a:lnTo>
                  <a:cubicBezTo>
                    <a:pt x="4811" y="6536"/>
                    <a:pt x="4936" y="6410"/>
                    <a:pt x="4936" y="6257"/>
                  </a:cubicBezTo>
                  <a:lnTo>
                    <a:pt x="4936" y="5853"/>
                  </a:lnTo>
                  <a:cubicBezTo>
                    <a:pt x="5224" y="6141"/>
                    <a:pt x="5804" y="6126"/>
                    <a:pt x="6215" y="5716"/>
                  </a:cubicBezTo>
                  <a:cubicBezTo>
                    <a:pt x="6604" y="5324"/>
                    <a:pt x="6660" y="4740"/>
                    <a:pt x="6327" y="4406"/>
                  </a:cubicBezTo>
                  <a:close/>
                  <a:moveTo>
                    <a:pt x="1808" y="542"/>
                  </a:moveTo>
                  <a:lnTo>
                    <a:pt x="3128" y="542"/>
                  </a:lnTo>
                  <a:lnTo>
                    <a:pt x="3128" y="1014"/>
                  </a:lnTo>
                  <a:lnTo>
                    <a:pt x="1808" y="1014"/>
                  </a:lnTo>
                  <a:lnTo>
                    <a:pt x="1808" y="542"/>
                  </a:lnTo>
                  <a:close/>
                  <a:moveTo>
                    <a:pt x="544" y="5990"/>
                  </a:moveTo>
                  <a:lnTo>
                    <a:pt x="544" y="1056"/>
                  </a:lnTo>
                  <a:lnTo>
                    <a:pt x="1253" y="1056"/>
                  </a:lnTo>
                  <a:lnTo>
                    <a:pt x="1253" y="1278"/>
                  </a:lnTo>
                  <a:cubicBezTo>
                    <a:pt x="1253" y="1432"/>
                    <a:pt x="1379" y="1557"/>
                    <a:pt x="1532" y="1557"/>
                  </a:cubicBezTo>
                  <a:lnTo>
                    <a:pt x="3407" y="1557"/>
                  </a:lnTo>
                  <a:cubicBezTo>
                    <a:pt x="3545" y="1557"/>
                    <a:pt x="3671" y="1432"/>
                    <a:pt x="3685" y="1293"/>
                  </a:cubicBezTo>
                  <a:lnTo>
                    <a:pt x="3685" y="1056"/>
                  </a:lnTo>
                  <a:lnTo>
                    <a:pt x="4380" y="1056"/>
                  </a:lnTo>
                  <a:lnTo>
                    <a:pt x="4380" y="2597"/>
                  </a:lnTo>
                  <a:lnTo>
                    <a:pt x="3184" y="2376"/>
                  </a:lnTo>
                  <a:cubicBezTo>
                    <a:pt x="3091" y="2336"/>
                    <a:pt x="2851" y="2417"/>
                    <a:pt x="2879" y="2681"/>
                  </a:cubicBezTo>
                  <a:lnTo>
                    <a:pt x="3115" y="3960"/>
                  </a:lnTo>
                  <a:cubicBezTo>
                    <a:pt x="3115" y="4016"/>
                    <a:pt x="3143" y="4057"/>
                    <a:pt x="3184" y="4098"/>
                  </a:cubicBezTo>
                  <a:lnTo>
                    <a:pt x="4380" y="5294"/>
                  </a:lnTo>
                  <a:lnTo>
                    <a:pt x="4380" y="5989"/>
                  </a:lnTo>
                  <a:lnTo>
                    <a:pt x="544" y="5989"/>
                  </a:lnTo>
                  <a:lnTo>
                    <a:pt x="544" y="5990"/>
                  </a:lnTo>
                  <a:close/>
                  <a:moveTo>
                    <a:pt x="5825" y="5324"/>
                  </a:moveTo>
                  <a:cubicBezTo>
                    <a:pt x="5715" y="5421"/>
                    <a:pt x="5464" y="5570"/>
                    <a:pt x="5283" y="5434"/>
                  </a:cubicBezTo>
                  <a:lnTo>
                    <a:pt x="3629" y="3781"/>
                  </a:lnTo>
                  <a:lnTo>
                    <a:pt x="3476" y="2974"/>
                  </a:lnTo>
                  <a:lnTo>
                    <a:pt x="4268" y="3128"/>
                  </a:lnTo>
                  <a:lnTo>
                    <a:pt x="5936" y="4796"/>
                  </a:lnTo>
                  <a:cubicBezTo>
                    <a:pt x="6035" y="4893"/>
                    <a:pt x="6020" y="5129"/>
                    <a:pt x="5825" y="5324"/>
                  </a:cubicBez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defRPr/>
              </a:pPr>
              <a:endParaRPr lang="zh-CN" altLang="en-US" sz="1000" dirty="0">
                <a:solidFill>
                  <a:schemeClr val="bg1">
                    <a:lumMod val="50000"/>
                  </a:schemeClr>
                </a:solidFill>
                <a:cs typeface="+mn-ea"/>
                <a:sym typeface="+mn-lt"/>
              </a:endParaRPr>
            </a:p>
          </p:txBody>
        </p:sp>
      </p:grpSp>
      <p:grpSp>
        <p:nvGrpSpPr>
          <p:cNvPr id="64" name="组合 132">
            <a:extLst>
              <a:ext uri="{FF2B5EF4-FFF2-40B4-BE49-F238E27FC236}">
                <a16:creationId xmlns:a16="http://schemas.microsoft.com/office/drawing/2014/main" id="{B45D672B-0976-4B87-BEA4-6E3EAA0A008D}"/>
              </a:ext>
            </a:extLst>
          </p:cNvPr>
          <p:cNvGrpSpPr/>
          <p:nvPr/>
        </p:nvGrpSpPr>
        <p:grpSpPr>
          <a:xfrm>
            <a:off x="4400262" y="1760766"/>
            <a:ext cx="842064" cy="976795"/>
            <a:chOff x="5902096" y="2650185"/>
            <a:chExt cx="1123045" cy="1302732"/>
          </a:xfrm>
        </p:grpSpPr>
        <p:sp>
          <p:nvSpPr>
            <p:cNvPr id="65" name="六边形 64">
              <a:extLst>
                <a:ext uri="{FF2B5EF4-FFF2-40B4-BE49-F238E27FC236}">
                  <a16:creationId xmlns:a16="http://schemas.microsoft.com/office/drawing/2014/main" id="{B9D1B879-929C-44FC-8AA3-169B456325A0}"/>
                </a:ext>
              </a:extLst>
            </p:cNvPr>
            <p:cNvSpPr/>
            <p:nvPr/>
          </p:nvSpPr>
          <p:spPr>
            <a:xfrm rot="5400000">
              <a:off x="5812253" y="2740028"/>
              <a:ext cx="1302732" cy="1123045"/>
            </a:xfrm>
            <a:prstGeom prst="hexagon">
              <a:avLst/>
            </a:prstGeom>
            <a:solidFill>
              <a:srgbClr val="ACC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zh-CN" altLang="en-US" sz="1000" dirty="0">
                <a:solidFill>
                  <a:schemeClr val="bg1">
                    <a:lumMod val="50000"/>
                  </a:schemeClr>
                </a:solidFill>
                <a:cs typeface="+mn-ea"/>
                <a:sym typeface="+mn-lt"/>
              </a:endParaRPr>
            </a:p>
          </p:txBody>
        </p:sp>
        <p:sp>
          <p:nvSpPr>
            <p:cNvPr id="66" name="KSO_Shape">
              <a:extLst>
                <a:ext uri="{FF2B5EF4-FFF2-40B4-BE49-F238E27FC236}">
                  <a16:creationId xmlns:a16="http://schemas.microsoft.com/office/drawing/2014/main" id="{7CFF4008-E00C-468F-82CE-ADF04B794CDF}"/>
                </a:ext>
              </a:extLst>
            </p:cNvPr>
            <p:cNvSpPr>
              <a:spLocks noChangeArrowheads="1"/>
            </p:cNvSpPr>
            <p:nvPr/>
          </p:nvSpPr>
          <p:spPr bwMode="auto">
            <a:xfrm>
              <a:off x="6255044" y="3054692"/>
              <a:ext cx="417148" cy="490046"/>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516468" h="606722">
                  <a:moveTo>
                    <a:pt x="243059" y="525761"/>
                  </a:moveTo>
                  <a:lnTo>
                    <a:pt x="243059" y="576328"/>
                  </a:lnTo>
                  <a:lnTo>
                    <a:pt x="273409" y="576328"/>
                  </a:lnTo>
                  <a:lnTo>
                    <a:pt x="273409" y="525761"/>
                  </a:lnTo>
                  <a:close/>
                  <a:moveTo>
                    <a:pt x="364545" y="455019"/>
                  </a:moveTo>
                  <a:lnTo>
                    <a:pt x="364545" y="576328"/>
                  </a:lnTo>
                  <a:lnTo>
                    <a:pt x="455681" y="576328"/>
                  </a:lnTo>
                  <a:lnTo>
                    <a:pt x="455681" y="455019"/>
                  </a:lnTo>
                  <a:close/>
                  <a:moveTo>
                    <a:pt x="60787" y="455019"/>
                  </a:moveTo>
                  <a:lnTo>
                    <a:pt x="60787" y="576328"/>
                  </a:lnTo>
                  <a:lnTo>
                    <a:pt x="151923" y="576328"/>
                  </a:lnTo>
                  <a:lnTo>
                    <a:pt x="151923" y="455019"/>
                  </a:lnTo>
                  <a:close/>
                  <a:moveTo>
                    <a:pt x="243062" y="394337"/>
                  </a:moveTo>
                  <a:lnTo>
                    <a:pt x="243062" y="424716"/>
                  </a:lnTo>
                  <a:lnTo>
                    <a:pt x="273423" y="424716"/>
                  </a:lnTo>
                  <a:lnTo>
                    <a:pt x="273423" y="394337"/>
                  </a:lnTo>
                  <a:close/>
                  <a:moveTo>
                    <a:pt x="212613" y="364047"/>
                  </a:moveTo>
                  <a:lnTo>
                    <a:pt x="303783" y="364047"/>
                  </a:lnTo>
                  <a:lnTo>
                    <a:pt x="303783" y="455006"/>
                  </a:lnTo>
                  <a:lnTo>
                    <a:pt x="212613" y="455006"/>
                  </a:lnTo>
                  <a:close/>
                  <a:moveTo>
                    <a:pt x="364545" y="333710"/>
                  </a:moveTo>
                  <a:lnTo>
                    <a:pt x="364545" y="424714"/>
                  </a:lnTo>
                  <a:lnTo>
                    <a:pt x="455681" y="424714"/>
                  </a:lnTo>
                  <a:lnTo>
                    <a:pt x="455681" y="333710"/>
                  </a:lnTo>
                  <a:close/>
                  <a:moveTo>
                    <a:pt x="60787" y="333710"/>
                  </a:moveTo>
                  <a:lnTo>
                    <a:pt x="60787" y="424714"/>
                  </a:lnTo>
                  <a:lnTo>
                    <a:pt x="151923" y="424714"/>
                  </a:lnTo>
                  <a:lnTo>
                    <a:pt x="151923" y="333710"/>
                  </a:lnTo>
                  <a:close/>
                  <a:moveTo>
                    <a:pt x="243062" y="273035"/>
                  </a:moveTo>
                  <a:lnTo>
                    <a:pt x="243062" y="303325"/>
                  </a:lnTo>
                  <a:lnTo>
                    <a:pt x="273423" y="303325"/>
                  </a:lnTo>
                  <a:lnTo>
                    <a:pt x="273423" y="273035"/>
                  </a:lnTo>
                  <a:close/>
                  <a:moveTo>
                    <a:pt x="212613" y="242745"/>
                  </a:moveTo>
                  <a:lnTo>
                    <a:pt x="303783" y="242745"/>
                  </a:lnTo>
                  <a:lnTo>
                    <a:pt x="303783" y="333704"/>
                  </a:lnTo>
                  <a:lnTo>
                    <a:pt x="212613" y="333704"/>
                  </a:lnTo>
                  <a:close/>
                  <a:moveTo>
                    <a:pt x="364545" y="212313"/>
                  </a:moveTo>
                  <a:lnTo>
                    <a:pt x="364545" y="303316"/>
                  </a:lnTo>
                  <a:lnTo>
                    <a:pt x="455681" y="303316"/>
                  </a:lnTo>
                  <a:lnTo>
                    <a:pt x="455681" y="212313"/>
                  </a:lnTo>
                  <a:close/>
                  <a:moveTo>
                    <a:pt x="182272" y="212313"/>
                  </a:moveTo>
                  <a:lnTo>
                    <a:pt x="182272" y="576328"/>
                  </a:lnTo>
                  <a:lnTo>
                    <a:pt x="212621" y="576328"/>
                  </a:lnTo>
                  <a:lnTo>
                    <a:pt x="212621" y="485324"/>
                  </a:lnTo>
                  <a:lnTo>
                    <a:pt x="303758" y="485324"/>
                  </a:lnTo>
                  <a:lnTo>
                    <a:pt x="303758" y="576328"/>
                  </a:lnTo>
                  <a:lnTo>
                    <a:pt x="334196" y="576328"/>
                  </a:lnTo>
                  <a:lnTo>
                    <a:pt x="334196" y="212313"/>
                  </a:lnTo>
                  <a:close/>
                  <a:moveTo>
                    <a:pt x="60787" y="212313"/>
                  </a:moveTo>
                  <a:lnTo>
                    <a:pt x="60787" y="303316"/>
                  </a:lnTo>
                  <a:lnTo>
                    <a:pt x="151923" y="303316"/>
                  </a:lnTo>
                  <a:lnTo>
                    <a:pt x="151923" y="212313"/>
                  </a:lnTo>
                  <a:close/>
                  <a:moveTo>
                    <a:pt x="364545" y="91004"/>
                  </a:moveTo>
                  <a:lnTo>
                    <a:pt x="364545" y="182008"/>
                  </a:lnTo>
                  <a:lnTo>
                    <a:pt x="455681" y="182008"/>
                  </a:lnTo>
                  <a:lnTo>
                    <a:pt x="455681" y="91004"/>
                  </a:lnTo>
                  <a:close/>
                  <a:moveTo>
                    <a:pt x="60787" y="91004"/>
                  </a:moveTo>
                  <a:lnTo>
                    <a:pt x="60787" y="182008"/>
                  </a:lnTo>
                  <a:lnTo>
                    <a:pt x="151923" y="182008"/>
                  </a:lnTo>
                  <a:lnTo>
                    <a:pt x="151923" y="91004"/>
                  </a:lnTo>
                  <a:close/>
                  <a:moveTo>
                    <a:pt x="243062" y="60686"/>
                  </a:moveTo>
                  <a:lnTo>
                    <a:pt x="273423" y="60686"/>
                  </a:lnTo>
                  <a:lnTo>
                    <a:pt x="273423" y="90999"/>
                  </a:lnTo>
                  <a:lnTo>
                    <a:pt x="303783" y="90999"/>
                  </a:lnTo>
                  <a:lnTo>
                    <a:pt x="303783" y="121313"/>
                  </a:lnTo>
                  <a:lnTo>
                    <a:pt x="273423" y="121313"/>
                  </a:lnTo>
                  <a:lnTo>
                    <a:pt x="273423" y="151715"/>
                  </a:lnTo>
                  <a:lnTo>
                    <a:pt x="243062" y="151715"/>
                  </a:lnTo>
                  <a:lnTo>
                    <a:pt x="243062" y="121313"/>
                  </a:lnTo>
                  <a:lnTo>
                    <a:pt x="212613" y="121313"/>
                  </a:lnTo>
                  <a:lnTo>
                    <a:pt x="212613" y="90999"/>
                  </a:lnTo>
                  <a:lnTo>
                    <a:pt x="243062" y="90999"/>
                  </a:lnTo>
                  <a:close/>
                  <a:moveTo>
                    <a:pt x="182272" y="30305"/>
                  </a:moveTo>
                  <a:lnTo>
                    <a:pt x="182272" y="182008"/>
                  </a:lnTo>
                  <a:lnTo>
                    <a:pt x="334196" y="182008"/>
                  </a:lnTo>
                  <a:lnTo>
                    <a:pt x="334196" y="30305"/>
                  </a:lnTo>
                  <a:close/>
                  <a:moveTo>
                    <a:pt x="182272" y="0"/>
                  </a:moveTo>
                  <a:lnTo>
                    <a:pt x="334196" y="0"/>
                  </a:lnTo>
                  <a:cubicBezTo>
                    <a:pt x="350928" y="0"/>
                    <a:pt x="364545" y="13597"/>
                    <a:pt x="364545" y="30305"/>
                  </a:cubicBezTo>
                  <a:lnTo>
                    <a:pt x="364545" y="60699"/>
                  </a:lnTo>
                  <a:lnTo>
                    <a:pt x="455681" y="60699"/>
                  </a:lnTo>
                  <a:cubicBezTo>
                    <a:pt x="472502" y="60699"/>
                    <a:pt x="486030" y="74207"/>
                    <a:pt x="486030" y="91004"/>
                  </a:cubicBezTo>
                  <a:lnTo>
                    <a:pt x="486030" y="576328"/>
                  </a:lnTo>
                  <a:lnTo>
                    <a:pt x="501249" y="576328"/>
                  </a:lnTo>
                  <a:cubicBezTo>
                    <a:pt x="509615" y="576328"/>
                    <a:pt x="516468" y="583171"/>
                    <a:pt x="516468" y="591525"/>
                  </a:cubicBezTo>
                  <a:cubicBezTo>
                    <a:pt x="516468" y="599879"/>
                    <a:pt x="509615" y="606722"/>
                    <a:pt x="501249" y="606722"/>
                  </a:cubicBezTo>
                  <a:lnTo>
                    <a:pt x="15219" y="606722"/>
                  </a:lnTo>
                  <a:cubicBezTo>
                    <a:pt x="6764" y="606722"/>
                    <a:pt x="0" y="599879"/>
                    <a:pt x="0" y="591525"/>
                  </a:cubicBezTo>
                  <a:cubicBezTo>
                    <a:pt x="0" y="583171"/>
                    <a:pt x="6764" y="576328"/>
                    <a:pt x="15219" y="576328"/>
                  </a:cubicBezTo>
                  <a:lnTo>
                    <a:pt x="30349" y="576328"/>
                  </a:lnTo>
                  <a:lnTo>
                    <a:pt x="30349" y="91004"/>
                  </a:lnTo>
                  <a:cubicBezTo>
                    <a:pt x="30349" y="74207"/>
                    <a:pt x="43966" y="60699"/>
                    <a:pt x="60787" y="60699"/>
                  </a:cubicBezTo>
                  <a:lnTo>
                    <a:pt x="151923" y="60699"/>
                  </a:lnTo>
                  <a:lnTo>
                    <a:pt x="151923" y="30305"/>
                  </a:lnTo>
                  <a:cubicBezTo>
                    <a:pt x="151923" y="13597"/>
                    <a:pt x="165451" y="0"/>
                    <a:pt x="182272" y="0"/>
                  </a:cubicBez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defRPr/>
              </a:pPr>
              <a:endParaRPr lang="zh-CN" altLang="en-US" sz="1000" dirty="0">
                <a:solidFill>
                  <a:schemeClr val="bg1">
                    <a:lumMod val="50000"/>
                  </a:schemeClr>
                </a:solidFill>
                <a:cs typeface="+mn-ea"/>
                <a:sym typeface="+mn-lt"/>
              </a:endParaRPr>
            </a:p>
          </p:txBody>
        </p:sp>
      </p:grpSp>
      <p:grpSp>
        <p:nvGrpSpPr>
          <p:cNvPr id="67" name="组合 135">
            <a:extLst>
              <a:ext uri="{FF2B5EF4-FFF2-40B4-BE49-F238E27FC236}">
                <a16:creationId xmlns:a16="http://schemas.microsoft.com/office/drawing/2014/main" id="{A2975C08-F5E0-45F5-9F7B-49841F786E1C}"/>
              </a:ext>
            </a:extLst>
          </p:cNvPr>
          <p:cNvGrpSpPr/>
          <p:nvPr/>
        </p:nvGrpSpPr>
        <p:grpSpPr>
          <a:xfrm>
            <a:off x="3950067" y="2565930"/>
            <a:ext cx="842064" cy="976795"/>
            <a:chOff x="5301679" y="3724016"/>
            <a:chExt cx="1123045" cy="1302732"/>
          </a:xfrm>
        </p:grpSpPr>
        <p:sp>
          <p:nvSpPr>
            <p:cNvPr id="68" name="六边形 67">
              <a:extLst>
                <a:ext uri="{FF2B5EF4-FFF2-40B4-BE49-F238E27FC236}">
                  <a16:creationId xmlns:a16="http://schemas.microsoft.com/office/drawing/2014/main" id="{BCF76D1E-2226-4B07-9AE6-D482EB2AC0FE}"/>
                </a:ext>
              </a:extLst>
            </p:cNvPr>
            <p:cNvSpPr/>
            <p:nvPr/>
          </p:nvSpPr>
          <p:spPr>
            <a:xfrm rot="5400000">
              <a:off x="5211836" y="3813859"/>
              <a:ext cx="1302732" cy="1123045"/>
            </a:xfrm>
            <a:prstGeom prst="hexagon">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zh-CN" altLang="en-US" sz="1000" dirty="0">
                <a:solidFill>
                  <a:schemeClr val="bg1">
                    <a:lumMod val="50000"/>
                  </a:schemeClr>
                </a:solidFill>
                <a:cs typeface="+mn-ea"/>
                <a:sym typeface="+mn-lt"/>
              </a:endParaRPr>
            </a:p>
          </p:txBody>
        </p:sp>
        <p:sp>
          <p:nvSpPr>
            <p:cNvPr id="69" name="KSO_Shape">
              <a:extLst>
                <a:ext uri="{FF2B5EF4-FFF2-40B4-BE49-F238E27FC236}">
                  <a16:creationId xmlns:a16="http://schemas.microsoft.com/office/drawing/2014/main" id="{78752865-F888-48A4-AF12-7A978BFF0593}"/>
                </a:ext>
              </a:extLst>
            </p:cNvPr>
            <p:cNvSpPr/>
            <p:nvPr/>
          </p:nvSpPr>
          <p:spPr bwMode="auto">
            <a:xfrm>
              <a:off x="5622788" y="4134323"/>
              <a:ext cx="480825" cy="471783"/>
            </a:xfrm>
            <a:custGeom>
              <a:avLst/>
              <a:gdLst>
                <a:gd name="T0" fmla="*/ 2688 w 11744"/>
                <a:gd name="T1" fmla="*/ 8000 h 11520"/>
                <a:gd name="T2" fmla="*/ 3648 w 11744"/>
                <a:gd name="T3" fmla="*/ 8960 h 11520"/>
                <a:gd name="T4" fmla="*/ 7808 w 11744"/>
                <a:gd name="T5" fmla="*/ 11520 h 11520"/>
                <a:gd name="T6" fmla="*/ 8768 w 11744"/>
                <a:gd name="T7" fmla="*/ 8960 h 11520"/>
                <a:gd name="T8" fmla="*/ 8128 w 11744"/>
                <a:gd name="T9" fmla="*/ 7040 h 11520"/>
                <a:gd name="T10" fmla="*/ 4288 w 11744"/>
                <a:gd name="T11" fmla="*/ 8960 h 11520"/>
                <a:gd name="T12" fmla="*/ 8448 w 11744"/>
                <a:gd name="T13" fmla="*/ 8320 h 11520"/>
                <a:gd name="T14" fmla="*/ 3648 w 11744"/>
                <a:gd name="T15" fmla="*/ 7680 h 11520"/>
                <a:gd name="T16" fmla="*/ 8448 w 11744"/>
                <a:gd name="T17" fmla="*/ 8320 h 11520"/>
                <a:gd name="T18" fmla="*/ 128 w 11744"/>
                <a:gd name="T19" fmla="*/ 5344 h 11520"/>
                <a:gd name="T20" fmla="*/ 2880 w 11744"/>
                <a:gd name="T21" fmla="*/ 9888 h 11520"/>
                <a:gd name="T22" fmla="*/ 5888 w 11744"/>
                <a:gd name="T23" fmla="*/ 640 h 11520"/>
                <a:gd name="T24" fmla="*/ 8768 w 11744"/>
                <a:gd name="T25" fmla="*/ 10144 h 11520"/>
                <a:gd name="T26" fmla="*/ 6816 w 11744"/>
                <a:gd name="T27" fmla="*/ 96 h 11520"/>
                <a:gd name="T28" fmla="*/ 9728 w 11744"/>
                <a:gd name="T29" fmla="*/ 6080 h 11520"/>
                <a:gd name="T30" fmla="*/ 9408 w 11744"/>
                <a:gd name="T31" fmla="*/ 5760 h 11520"/>
                <a:gd name="T32" fmla="*/ 2048 w 11744"/>
                <a:gd name="T33" fmla="*/ 6080 h 11520"/>
                <a:gd name="T34" fmla="*/ 1728 w 11744"/>
                <a:gd name="T35" fmla="*/ 5760 h 11520"/>
                <a:gd name="T36" fmla="*/ 3008 w 11744"/>
                <a:gd name="T37" fmla="*/ 3488 h 11520"/>
                <a:gd name="T38" fmla="*/ 4256 w 11744"/>
                <a:gd name="T39" fmla="*/ 3488 h 11520"/>
                <a:gd name="T40" fmla="*/ 4768 w 11744"/>
                <a:gd name="T41" fmla="*/ 4288 h 11520"/>
                <a:gd name="T42" fmla="*/ 4256 w 11744"/>
                <a:gd name="T43" fmla="*/ 5152 h 11520"/>
                <a:gd name="T44" fmla="*/ 3424 w 11744"/>
                <a:gd name="T45" fmla="*/ 5984 h 11520"/>
                <a:gd name="T46" fmla="*/ 2976 w 11744"/>
                <a:gd name="T47" fmla="*/ 6112 h 11520"/>
                <a:gd name="T48" fmla="*/ 2944 w 11744"/>
                <a:gd name="T49" fmla="*/ 3680 h 11520"/>
                <a:gd name="T50" fmla="*/ 4192 w 11744"/>
                <a:gd name="T51" fmla="*/ 4640 h 11520"/>
                <a:gd name="T52" fmla="*/ 4160 w 11744"/>
                <a:gd name="T53" fmla="*/ 3968 h 11520"/>
                <a:gd name="T54" fmla="*/ 3456 w 11744"/>
                <a:gd name="T55" fmla="*/ 3872 h 11520"/>
                <a:gd name="T56" fmla="*/ 6464 w 11744"/>
                <a:gd name="T57" fmla="*/ 5696 h 11520"/>
                <a:gd name="T58" fmla="*/ 6656 w 11744"/>
                <a:gd name="T59" fmla="*/ 6048 h 11520"/>
                <a:gd name="T60" fmla="*/ 5088 w 11744"/>
                <a:gd name="T61" fmla="*/ 6048 h 11520"/>
                <a:gd name="T62" fmla="*/ 5088 w 11744"/>
                <a:gd name="T63" fmla="*/ 3488 h 11520"/>
                <a:gd name="T64" fmla="*/ 6624 w 11744"/>
                <a:gd name="T65" fmla="*/ 3520 h 11520"/>
                <a:gd name="T66" fmla="*/ 6464 w 11744"/>
                <a:gd name="T67" fmla="*/ 3872 h 11520"/>
                <a:gd name="T68" fmla="*/ 6432 w 11744"/>
                <a:gd name="T69" fmla="*/ 4512 h 11520"/>
                <a:gd name="T70" fmla="*/ 6624 w 11744"/>
                <a:gd name="T71" fmla="*/ 4896 h 11520"/>
                <a:gd name="T72" fmla="*/ 5536 w 11744"/>
                <a:gd name="T73" fmla="*/ 5696 h 11520"/>
                <a:gd name="T74" fmla="*/ 8160 w 11744"/>
                <a:gd name="T75" fmla="*/ 6080 h 11520"/>
                <a:gd name="T76" fmla="*/ 7712 w 11744"/>
                <a:gd name="T77" fmla="*/ 5952 h 11520"/>
                <a:gd name="T78" fmla="*/ 7104 w 11744"/>
                <a:gd name="T79" fmla="*/ 3808 h 11520"/>
                <a:gd name="T80" fmla="*/ 7232 w 11744"/>
                <a:gd name="T81" fmla="*/ 3424 h 11520"/>
                <a:gd name="T82" fmla="*/ 8896 w 11744"/>
                <a:gd name="T83" fmla="*/ 3648 h 11520"/>
                <a:gd name="T84" fmla="*/ 8224 w 11744"/>
                <a:gd name="T85" fmla="*/ 3872 h 1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744" h="11520">
                  <a:moveTo>
                    <a:pt x="8128" y="7040"/>
                  </a:moveTo>
                  <a:lnTo>
                    <a:pt x="3648" y="7040"/>
                  </a:lnTo>
                  <a:cubicBezTo>
                    <a:pt x="3104" y="7040"/>
                    <a:pt x="2688" y="7456"/>
                    <a:pt x="2688" y="8000"/>
                  </a:cubicBezTo>
                  <a:lnTo>
                    <a:pt x="2688" y="8640"/>
                  </a:lnTo>
                  <a:cubicBezTo>
                    <a:pt x="2688" y="8832"/>
                    <a:pt x="2848" y="8960"/>
                    <a:pt x="3008" y="8960"/>
                  </a:cubicBezTo>
                  <a:lnTo>
                    <a:pt x="3648" y="8960"/>
                  </a:lnTo>
                  <a:lnTo>
                    <a:pt x="3648" y="11200"/>
                  </a:lnTo>
                  <a:cubicBezTo>
                    <a:pt x="3648" y="11392"/>
                    <a:pt x="3808" y="11520"/>
                    <a:pt x="3968" y="11520"/>
                  </a:cubicBezTo>
                  <a:lnTo>
                    <a:pt x="7808" y="11520"/>
                  </a:lnTo>
                  <a:cubicBezTo>
                    <a:pt x="7968" y="11520"/>
                    <a:pt x="8128" y="11392"/>
                    <a:pt x="8128" y="11200"/>
                  </a:cubicBezTo>
                  <a:lnTo>
                    <a:pt x="8128" y="8960"/>
                  </a:lnTo>
                  <a:lnTo>
                    <a:pt x="8768" y="8960"/>
                  </a:lnTo>
                  <a:cubicBezTo>
                    <a:pt x="8928" y="8960"/>
                    <a:pt x="9088" y="8832"/>
                    <a:pt x="9088" y="8640"/>
                  </a:cubicBezTo>
                  <a:lnTo>
                    <a:pt x="9088" y="8000"/>
                  </a:lnTo>
                  <a:cubicBezTo>
                    <a:pt x="9088" y="7456"/>
                    <a:pt x="8640" y="7040"/>
                    <a:pt x="8128" y="7040"/>
                  </a:cubicBezTo>
                  <a:close/>
                  <a:moveTo>
                    <a:pt x="7488" y="10880"/>
                  </a:moveTo>
                  <a:lnTo>
                    <a:pt x="4288" y="10880"/>
                  </a:lnTo>
                  <a:lnTo>
                    <a:pt x="4288" y="8960"/>
                  </a:lnTo>
                  <a:lnTo>
                    <a:pt x="7488" y="8960"/>
                  </a:lnTo>
                  <a:lnTo>
                    <a:pt x="7488" y="10880"/>
                  </a:lnTo>
                  <a:close/>
                  <a:moveTo>
                    <a:pt x="8448" y="8320"/>
                  </a:moveTo>
                  <a:lnTo>
                    <a:pt x="3328" y="8320"/>
                  </a:lnTo>
                  <a:lnTo>
                    <a:pt x="3328" y="8000"/>
                  </a:lnTo>
                  <a:cubicBezTo>
                    <a:pt x="3328" y="7840"/>
                    <a:pt x="3488" y="7680"/>
                    <a:pt x="3648" y="7680"/>
                  </a:cubicBezTo>
                  <a:lnTo>
                    <a:pt x="8128" y="7680"/>
                  </a:lnTo>
                  <a:cubicBezTo>
                    <a:pt x="8288" y="7680"/>
                    <a:pt x="8448" y="7840"/>
                    <a:pt x="8448" y="8000"/>
                  </a:cubicBezTo>
                  <a:lnTo>
                    <a:pt x="8448" y="8320"/>
                  </a:lnTo>
                  <a:close/>
                  <a:moveTo>
                    <a:pt x="6816" y="96"/>
                  </a:moveTo>
                  <a:cubicBezTo>
                    <a:pt x="6272" y="0"/>
                    <a:pt x="5760" y="0"/>
                    <a:pt x="5216" y="32"/>
                  </a:cubicBezTo>
                  <a:cubicBezTo>
                    <a:pt x="2496" y="352"/>
                    <a:pt x="320" y="2624"/>
                    <a:pt x="128" y="5344"/>
                  </a:cubicBezTo>
                  <a:cubicBezTo>
                    <a:pt x="0" y="7424"/>
                    <a:pt x="960" y="9280"/>
                    <a:pt x="2496" y="10400"/>
                  </a:cubicBezTo>
                  <a:cubicBezTo>
                    <a:pt x="2707" y="10558"/>
                    <a:pt x="3008" y="10408"/>
                    <a:pt x="3008" y="10144"/>
                  </a:cubicBezTo>
                  <a:cubicBezTo>
                    <a:pt x="3008" y="10048"/>
                    <a:pt x="2944" y="9952"/>
                    <a:pt x="2880" y="9888"/>
                  </a:cubicBezTo>
                  <a:cubicBezTo>
                    <a:pt x="1504" y="8864"/>
                    <a:pt x="672" y="7168"/>
                    <a:pt x="800" y="5408"/>
                  </a:cubicBezTo>
                  <a:cubicBezTo>
                    <a:pt x="960" y="2976"/>
                    <a:pt x="2912" y="960"/>
                    <a:pt x="5312" y="672"/>
                  </a:cubicBezTo>
                  <a:cubicBezTo>
                    <a:pt x="5504" y="640"/>
                    <a:pt x="5696" y="640"/>
                    <a:pt x="5888" y="640"/>
                  </a:cubicBezTo>
                  <a:cubicBezTo>
                    <a:pt x="8704" y="640"/>
                    <a:pt x="11008" y="2944"/>
                    <a:pt x="11008" y="5760"/>
                  </a:cubicBezTo>
                  <a:cubicBezTo>
                    <a:pt x="11008" y="7424"/>
                    <a:pt x="10208" y="8960"/>
                    <a:pt x="8896" y="9888"/>
                  </a:cubicBezTo>
                  <a:cubicBezTo>
                    <a:pt x="8800" y="9952"/>
                    <a:pt x="8768" y="10048"/>
                    <a:pt x="8768" y="10144"/>
                  </a:cubicBezTo>
                  <a:cubicBezTo>
                    <a:pt x="8768" y="10400"/>
                    <a:pt x="9056" y="10560"/>
                    <a:pt x="9280" y="10400"/>
                  </a:cubicBezTo>
                  <a:cubicBezTo>
                    <a:pt x="10784" y="9312"/>
                    <a:pt x="11744" y="7520"/>
                    <a:pt x="11648" y="5536"/>
                  </a:cubicBezTo>
                  <a:cubicBezTo>
                    <a:pt x="11520" y="2816"/>
                    <a:pt x="9472" y="576"/>
                    <a:pt x="6816" y="96"/>
                  </a:cubicBezTo>
                  <a:close/>
                  <a:moveTo>
                    <a:pt x="9728" y="5760"/>
                  </a:moveTo>
                  <a:close/>
                  <a:moveTo>
                    <a:pt x="9408" y="5760"/>
                  </a:moveTo>
                  <a:cubicBezTo>
                    <a:pt x="9408" y="5937"/>
                    <a:pt x="9551" y="6080"/>
                    <a:pt x="9728" y="6080"/>
                  </a:cubicBezTo>
                  <a:cubicBezTo>
                    <a:pt x="9905" y="6080"/>
                    <a:pt x="10048" y="5937"/>
                    <a:pt x="10048" y="5760"/>
                  </a:cubicBezTo>
                  <a:cubicBezTo>
                    <a:pt x="10048" y="5583"/>
                    <a:pt x="9905" y="5440"/>
                    <a:pt x="9728" y="5440"/>
                  </a:cubicBezTo>
                  <a:cubicBezTo>
                    <a:pt x="9551" y="5440"/>
                    <a:pt x="9408" y="5583"/>
                    <a:pt x="9408" y="5760"/>
                  </a:cubicBezTo>
                  <a:close/>
                  <a:moveTo>
                    <a:pt x="2048" y="5760"/>
                  </a:moveTo>
                  <a:close/>
                  <a:moveTo>
                    <a:pt x="1728" y="5760"/>
                  </a:moveTo>
                  <a:cubicBezTo>
                    <a:pt x="1728" y="5937"/>
                    <a:pt x="1871" y="6080"/>
                    <a:pt x="2048" y="6080"/>
                  </a:cubicBezTo>
                  <a:cubicBezTo>
                    <a:pt x="2225" y="6080"/>
                    <a:pt x="2368" y="5937"/>
                    <a:pt x="2368" y="5760"/>
                  </a:cubicBezTo>
                  <a:cubicBezTo>
                    <a:pt x="2368" y="5583"/>
                    <a:pt x="2225" y="5440"/>
                    <a:pt x="2048" y="5440"/>
                  </a:cubicBezTo>
                  <a:cubicBezTo>
                    <a:pt x="1871" y="5440"/>
                    <a:pt x="1728" y="5583"/>
                    <a:pt x="1728" y="5760"/>
                  </a:cubicBezTo>
                  <a:close/>
                  <a:moveTo>
                    <a:pt x="2944" y="3680"/>
                  </a:moveTo>
                  <a:lnTo>
                    <a:pt x="2944" y="3552"/>
                  </a:lnTo>
                  <a:cubicBezTo>
                    <a:pt x="2944" y="3520"/>
                    <a:pt x="2976" y="3488"/>
                    <a:pt x="3008" y="3488"/>
                  </a:cubicBezTo>
                  <a:cubicBezTo>
                    <a:pt x="3040" y="3456"/>
                    <a:pt x="3072" y="3456"/>
                    <a:pt x="3104" y="3456"/>
                  </a:cubicBezTo>
                  <a:lnTo>
                    <a:pt x="3840" y="3456"/>
                  </a:lnTo>
                  <a:cubicBezTo>
                    <a:pt x="4000" y="3456"/>
                    <a:pt x="4160" y="3456"/>
                    <a:pt x="4256" y="3488"/>
                  </a:cubicBezTo>
                  <a:cubicBezTo>
                    <a:pt x="4384" y="3520"/>
                    <a:pt x="4480" y="3552"/>
                    <a:pt x="4544" y="3616"/>
                  </a:cubicBezTo>
                  <a:cubicBezTo>
                    <a:pt x="4608" y="3680"/>
                    <a:pt x="4672" y="3776"/>
                    <a:pt x="4704" y="3872"/>
                  </a:cubicBezTo>
                  <a:cubicBezTo>
                    <a:pt x="4736" y="3968"/>
                    <a:pt x="4768" y="4128"/>
                    <a:pt x="4768" y="4288"/>
                  </a:cubicBezTo>
                  <a:cubicBezTo>
                    <a:pt x="4768" y="4448"/>
                    <a:pt x="4736" y="4576"/>
                    <a:pt x="4704" y="4704"/>
                  </a:cubicBezTo>
                  <a:cubicBezTo>
                    <a:pt x="4672" y="4832"/>
                    <a:pt x="4608" y="4896"/>
                    <a:pt x="4544" y="4992"/>
                  </a:cubicBezTo>
                  <a:cubicBezTo>
                    <a:pt x="4480" y="5088"/>
                    <a:pt x="4384" y="5120"/>
                    <a:pt x="4256" y="5152"/>
                  </a:cubicBezTo>
                  <a:cubicBezTo>
                    <a:pt x="4128" y="5184"/>
                    <a:pt x="4000" y="5216"/>
                    <a:pt x="3840" y="5216"/>
                  </a:cubicBezTo>
                  <a:lnTo>
                    <a:pt x="3424" y="5216"/>
                  </a:lnTo>
                  <a:lnTo>
                    <a:pt x="3424" y="5984"/>
                  </a:lnTo>
                  <a:cubicBezTo>
                    <a:pt x="3424" y="6048"/>
                    <a:pt x="3392" y="6080"/>
                    <a:pt x="3360" y="6112"/>
                  </a:cubicBezTo>
                  <a:cubicBezTo>
                    <a:pt x="3328" y="6144"/>
                    <a:pt x="3264" y="6176"/>
                    <a:pt x="3168" y="6176"/>
                  </a:cubicBezTo>
                  <a:cubicBezTo>
                    <a:pt x="3072" y="6176"/>
                    <a:pt x="3008" y="6144"/>
                    <a:pt x="2976" y="6112"/>
                  </a:cubicBezTo>
                  <a:cubicBezTo>
                    <a:pt x="2944" y="6080"/>
                    <a:pt x="2912" y="6016"/>
                    <a:pt x="2912" y="5984"/>
                  </a:cubicBezTo>
                  <a:lnTo>
                    <a:pt x="2912" y="3680"/>
                  </a:lnTo>
                  <a:lnTo>
                    <a:pt x="2944" y="3680"/>
                  </a:lnTo>
                  <a:close/>
                  <a:moveTo>
                    <a:pt x="3456" y="4736"/>
                  </a:moveTo>
                  <a:lnTo>
                    <a:pt x="3872" y="4736"/>
                  </a:lnTo>
                  <a:cubicBezTo>
                    <a:pt x="4032" y="4736"/>
                    <a:pt x="4160" y="4704"/>
                    <a:pt x="4192" y="4640"/>
                  </a:cubicBezTo>
                  <a:cubicBezTo>
                    <a:pt x="4256" y="4576"/>
                    <a:pt x="4288" y="4448"/>
                    <a:pt x="4288" y="4288"/>
                  </a:cubicBezTo>
                  <a:cubicBezTo>
                    <a:pt x="4288" y="4192"/>
                    <a:pt x="4288" y="4128"/>
                    <a:pt x="4256" y="4096"/>
                  </a:cubicBezTo>
                  <a:cubicBezTo>
                    <a:pt x="4224" y="4032"/>
                    <a:pt x="4192" y="4000"/>
                    <a:pt x="4160" y="3968"/>
                  </a:cubicBezTo>
                  <a:cubicBezTo>
                    <a:pt x="4128" y="3936"/>
                    <a:pt x="4064" y="3904"/>
                    <a:pt x="4032" y="3904"/>
                  </a:cubicBezTo>
                  <a:cubicBezTo>
                    <a:pt x="4000" y="3904"/>
                    <a:pt x="3936" y="3872"/>
                    <a:pt x="3872" y="3872"/>
                  </a:cubicBezTo>
                  <a:lnTo>
                    <a:pt x="3456" y="3872"/>
                  </a:lnTo>
                  <a:lnTo>
                    <a:pt x="3456" y="4736"/>
                  </a:lnTo>
                  <a:close/>
                  <a:moveTo>
                    <a:pt x="5536" y="5696"/>
                  </a:moveTo>
                  <a:lnTo>
                    <a:pt x="6464" y="5696"/>
                  </a:lnTo>
                  <a:cubicBezTo>
                    <a:pt x="6560" y="5696"/>
                    <a:pt x="6624" y="5696"/>
                    <a:pt x="6656" y="5728"/>
                  </a:cubicBezTo>
                  <a:cubicBezTo>
                    <a:pt x="6688" y="5760"/>
                    <a:pt x="6720" y="5824"/>
                    <a:pt x="6720" y="5888"/>
                  </a:cubicBezTo>
                  <a:cubicBezTo>
                    <a:pt x="6720" y="5952"/>
                    <a:pt x="6688" y="6016"/>
                    <a:pt x="6656" y="6048"/>
                  </a:cubicBezTo>
                  <a:cubicBezTo>
                    <a:pt x="6624" y="6080"/>
                    <a:pt x="6560" y="6080"/>
                    <a:pt x="6464" y="6080"/>
                  </a:cubicBezTo>
                  <a:lnTo>
                    <a:pt x="5280" y="6080"/>
                  </a:lnTo>
                  <a:cubicBezTo>
                    <a:pt x="5216" y="6080"/>
                    <a:pt x="5152" y="6080"/>
                    <a:pt x="5088" y="6048"/>
                  </a:cubicBezTo>
                  <a:cubicBezTo>
                    <a:pt x="5056" y="6016"/>
                    <a:pt x="5024" y="5952"/>
                    <a:pt x="5024" y="5888"/>
                  </a:cubicBezTo>
                  <a:lnTo>
                    <a:pt x="5024" y="3648"/>
                  </a:lnTo>
                  <a:cubicBezTo>
                    <a:pt x="5024" y="3584"/>
                    <a:pt x="5056" y="3520"/>
                    <a:pt x="5088" y="3488"/>
                  </a:cubicBezTo>
                  <a:cubicBezTo>
                    <a:pt x="5120" y="3456"/>
                    <a:pt x="5184" y="3456"/>
                    <a:pt x="5280" y="3456"/>
                  </a:cubicBezTo>
                  <a:lnTo>
                    <a:pt x="6464" y="3456"/>
                  </a:lnTo>
                  <a:cubicBezTo>
                    <a:pt x="6528" y="3456"/>
                    <a:pt x="6592" y="3456"/>
                    <a:pt x="6624" y="3520"/>
                  </a:cubicBezTo>
                  <a:cubicBezTo>
                    <a:pt x="6656" y="3552"/>
                    <a:pt x="6688" y="3616"/>
                    <a:pt x="6688" y="3680"/>
                  </a:cubicBezTo>
                  <a:cubicBezTo>
                    <a:pt x="6688" y="3744"/>
                    <a:pt x="6656" y="3808"/>
                    <a:pt x="6624" y="3840"/>
                  </a:cubicBezTo>
                  <a:cubicBezTo>
                    <a:pt x="6592" y="3872"/>
                    <a:pt x="6528" y="3872"/>
                    <a:pt x="6464" y="3872"/>
                  </a:cubicBezTo>
                  <a:lnTo>
                    <a:pt x="5536" y="3872"/>
                  </a:lnTo>
                  <a:lnTo>
                    <a:pt x="5536" y="4512"/>
                  </a:lnTo>
                  <a:lnTo>
                    <a:pt x="6432" y="4512"/>
                  </a:lnTo>
                  <a:cubicBezTo>
                    <a:pt x="6528" y="4512"/>
                    <a:pt x="6560" y="4544"/>
                    <a:pt x="6624" y="4576"/>
                  </a:cubicBezTo>
                  <a:cubicBezTo>
                    <a:pt x="6656" y="4608"/>
                    <a:pt x="6688" y="4672"/>
                    <a:pt x="6688" y="4736"/>
                  </a:cubicBezTo>
                  <a:cubicBezTo>
                    <a:pt x="6688" y="4800"/>
                    <a:pt x="6656" y="4864"/>
                    <a:pt x="6624" y="4896"/>
                  </a:cubicBezTo>
                  <a:cubicBezTo>
                    <a:pt x="6592" y="4928"/>
                    <a:pt x="6528" y="4928"/>
                    <a:pt x="6432" y="4928"/>
                  </a:cubicBezTo>
                  <a:lnTo>
                    <a:pt x="5536" y="4928"/>
                  </a:lnTo>
                  <a:lnTo>
                    <a:pt x="5536" y="5696"/>
                  </a:lnTo>
                  <a:close/>
                  <a:moveTo>
                    <a:pt x="8224" y="3872"/>
                  </a:moveTo>
                  <a:lnTo>
                    <a:pt x="8224" y="5952"/>
                  </a:lnTo>
                  <a:cubicBezTo>
                    <a:pt x="8224" y="6016"/>
                    <a:pt x="8192" y="6048"/>
                    <a:pt x="8160" y="6080"/>
                  </a:cubicBezTo>
                  <a:cubicBezTo>
                    <a:pt x="8128" y="6112"/>
                    <a:pt x="8064" y="6144"/>
                    <a:pt x="7968" y="6144"/>
                  </a:cubicBezTo>
                  <a:cubicBezTo>
                    <a:pt x="7872" y="6144"/>
                    <a:pt x="7808" y="6112"/>
                    <a:pt x="7776" y="6080"/>
                  </a:cubicBezTo>
                  <a:cubicBezTo>
                    <a:pt x="7744" y="6048"/>
                    <a:pt x="7712" y="5984"/>
                    <a:pt x="7712" y="5952"/>
                  </a:cubicBezTo>
                  <a:lnTo>
                    <a:pt x="7712" y="3872"/>
                  </a:lnTo>
                  <a:lnTo>
                    <a:pt x="7232" y="3872"/>
                  </a:lnTo>
                  <a:cubicBezTo>
                    <a:pt x="7200" y="3872"/>
                    <a:pt x="7136" y="3840"/>
                    <a:pt x="7104" y="3808"/>
                  </a:cubicBezTo>
                  <a:cubicBezTo>
                    <a:pt x="7072" y="3776"/>
                    <a:pt x="7040" y="3712"/>
                    <a:pt x="7040" y="3648"/>
                  </a:cubicBezTo>
                  <a:cubicBezTo>
                    <a:pt x="7040" y="3584"/>
                    <a:pt x="7072" y="3520"/>
                    <a:pt x="7104" y="3488"/>
                  </a:cubicBezTo>
                  <a:cubicBezTo>
                    <a:pt x="7136" y="3456"/>
                    <a:pt x="7200" y="3424"/>
                    <a:pt x="7232" y="3424"/>
                  </a:cubicBezTo>
                  <a:lnTo>
                    <a:pt x="8704" y="3424"/>
                  </a:lnTo>
                  <a:cubicBezTo>
                    <a:pt x="8768" y="3424"/>
                    <a:pt x="8800" y="3456"/>
                    <a:pt x="8832" y="3488"/>
                  </a:cubicBezTo>
                  <a:cubicBezTo>
                    <a:pt x="8864" y="3520"/>
                    <a:pt x="8896" y="3584"/>
                    <a:pt x="8896" y="3648"/>
                  </a:cubicBezTo>
                  <a:cubicBezTo>
                    <a:pt x="8896" y="3744"/>
                    <a:pt x="8864" y="3776"/>
                    <a:pt x="8832" y="3808"/>
                  </a:cubicBezTo>
                  <a:cubicBezTo>
                    <a:pt x="8800" y="3840"/>
                    <a:pt x="8736" y="3872"/>
                    <a:pt x="8704" y="3872"/>
                  </a:cubicBezTo>
                  <a:lnTo>
                    <a:pt x="8224" y="3872"/>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defRPr/>
              </a:pPr>
              <a:endParaRPr lang="zh-CN" altLang="en-US" sz="1000" dirty="0">
                <a:solidFill>
                  <a:schemeClr val="bg1">
                    <a:lumMod val="50000"/>
                  </a:schemeClr>
                </a:solidFill>
                <a:cs typeface="+mn-ea"/>
                <a:sym typeface="+mn-lt"/>
              </a:endParaRPr>
            </a:p>
          </p:txBody>
        </p:sp>
      </p:grpSp>
      <p:sp>
        <p:nvSpPr>
          <p:cNvPr id="141" name="文本框 69"/>
          <p:cNvSpPr txBox="1"/>
          <p:nvPr/>
        </p:nvSpPr>
        <p:spPr>
          <a:xfrm>
            <a:off x="4898895" y="1131483"/>
            <a:ext cx="686865" cy="523220"/>
          </a:xfrm>
          <a:prstGeom prst="rect">
            <a:avLst/>
          </a:prstGeom>
          <a:noFill/>
        </p:spPr>
        <p:txBody>
          <a:bodyPr wrap="square" rtlCol="0">
            <a:spAutoFit/>
          </a:bodyPr>
          <a:lstStyle/>
          <a:p>
            <a:pPr algn="ctr"/>
            <a:r>
              <a:rPr lang="en-US" altLang="zh-CN" sz="2800" dirty="0">
                <a:solidFill>
                  <a:schemeClr val="accent2">
                    <a:lumMod val="85000"/>
                    <a:lumOff val="15000"/>
                  </a:schemeClr>
                </a:solidFill>
                <a:cs typeface="+mn-ea"/>
                <a:sym typeface="+mn-lt"/>
              </a:rPr>
              <a:t>01</a:t>
            </a:r>
            <a:endParaRPr lang="zh-CN" altLang="en-US" sz="2800" dirty="0">
              <a:solidFill>
                <a:schemeClr val="accent2">
                  <a:lumMod val="85000"/>
                  <a:lumOff val="15000"/>
                </a:schemeClr>
              </a:solidFill>
              <a:cs typeface="+mn-ea"/>
              <a:sym typeface="+mn-lt"/>
            </a:endParaRPr>
          </a:p>
        </p:txBody>
      </p:sp>
      <p:sp>
        <p:nvSpPr>
          <p:cNvPr id="147" name="文本框 75"/>
          <p:cNvSpPr txBox="1"/>
          <p:nvPr/>
        </p:nvSpPr>
        <p:spPr>
          <a:xfrm>
            <a:off x="3571616" y="1924195"/>
            <a:ext cx="686865" cy="523220"/>
          </a:xfrm>
          <a:prstGeom prst="rect">
            <a:avLst/>
          </a:prstGeom>
          <a:noFill/>
        </p:spPr>
        <p:txBody>
          <a:bodyPr wrap="square" rtlCol="0">
            <a:spAutoFit/>
          </a:bodyPr>
          <a:lstStyle/>
          <a:p>
            <a:pPr algn="ctr"/>
            <a:r>
              <a:rPr lang="en-US" altLang="zh-CN" sz="2800" dirty="0">
                <a:solidFill>
                  <a:schemeClr val="accent2">
                    <a:lumMod val="85000"/>
                    <a:lumOff val="15000"/>
                  </a:schemeClr>
                </a:solidFill>
                <a:cs typeface="+mn-ea"/>
                <a:sym typeface="+mn-lt"/>
              </a:rPr>
              <a:t>02</a:t>
            </a:r>
            <a:endParaRPr lang="zh-CN" altLang="en-US" sz="2800" dirty="0">
              <a:solidFill>
                <a:schemeClr val="accent2">
                  <a:lumMod val="85000"/>
                  <a:lumOff val="15000"/>
                </a:schemeClr>
              </a:solidFill>
              <a:cs typeface="+mn-ea"/>
              <a:sym typeface="+mn-lt"/>
            </a:endParaRPr>
          </a:p>
        </p:txBody>
      </p:sp>
      <p:grpSp>
        <p:nvGrpSpPr>
          <p:cNvPr id="8" name="组合 147"/>
          <p:cNvGrpSpPr/>
          <p:nvPr/>
        </p:nvGrpSpPr>
        <p:grpSpPr>
          <a:xfrm>
            <a:off x="1117814" y="1847742"/>
            <a:ext cx="2453802" cy="1057208"/>
            <a:chOff x="6968290" y="1604682"/>
            <a:chExt cx="3272589" cy="1409975"/>
          </a:xfrm>
        </p:grpSpPr>
        <p:sp>
          <p:nvSpPr>
            <p:cNvPr id="149" name="文本框 77"/>
            <p:cNvSpPr txBox="1"/>
            <p:nvPr/>
          </p:nvSpPr>
          <p:spPr>
            <a:xfrm>
              <a:off x="7911567" y="1604682"/>
              <a:ext cx="2329312" cy="492570"/>
            </a:xfrm>
            <a:prstGeom prst="rect">
              <a:avLst/>
            </a:prstGeom>
            <a:noFill/>
          </p:spPr>
          <p:txBody>
            <a:bodyPr wrap="square" rtlCol="0">
              <a:spAutoFit/>
            </a:bodyPr>
            <a:lstStyle/>
            <a:p>
              <a:pPr algn="r"/>
              <a:r>
                <a:rPr lang="zh-CN" altLang="en-US" sz="1800" b="1" dirty="0">
                  <a:solidFill>
                    <a:schemeClr val="accent2">
                      <a:lumMod val="85000"/>
                      <a:lumOff val="15000"/>
                    </a:schemeClr>
                  </a:solidFill>
                  <a:cs typeface="+mn-ea"/>
                  <a:sym typeface="+mn-lt"/>
                </a:rPr>
                <a:t>输入标题</a:t>
              </a:r>
            </a:p>
          </p:txBody>
        </p:sp>
        <p:sp>
          <p:nvSpPr>
            <p:cNvPr id="150" name="文本框 80"/>
            <p:cNvSpPr txBox="1"/>
            <p:nvPr/>
          </p:nvSpPr>
          <p:spPr>
            <a:xfrm>
              <a:off x="6968290" y="2029517"/>
              <a:ext cx="3272589" cy="985140"/>
            </a:xfrm>
            <a:prstGeom prst="rect">
              <a:avLst/>
            </a:prstGeom>
            <a:noFill/>
          </p:spPr>
          <p:txBody>
            <a:bodyPr wrap="square" rtlCol="0">
              <a:spAutoFit/>
            </a:bodyPr>
            <a:lstStyle/>
            <a:p>
              <a:pPr algn="r"/>
              <a:r>
                <a:rPr lang="zh-CN" altLang="en-US" sz="1400" dirty="0">
                  <a:solidFill>
                    <a:schemeClr val="accent2">
                      <a:lumMod val="85000"/>
                      <a:lumOff val="15000"/>
                    </a:schemeClr>
                  </a:solidFill>
                  <a:cs typeface="+mn-ea"/>
                  <a:sym typeface="+mn-lt"/>
                </a:rPr>
                <a:t>单击添加文本单击添加文本单击添加文本单击添加文本单击添加文本</a:t>
              </a:r>
            </a:p>
          </p:txBody>
        </p:sp>
      </p:grpSp>
      <p:sp>
        <p:nvSpPr>
          <p:cNvPr id="153" name="文本框 101"/>
          <p:cNvSpPr txBox="1"/>
          <p:nvPr/>
        </p:nvSpPr>
        <p:spPr>
          <a:xfrm>
            <a:off x="4898895" y="2751824"/>
            <a:ext cx="686865" cy="523220"/>
          </a:xfrm>
          <a:prstGeom prst="rect">
            <a:avLst/>
          </a:prstGeom>
          <a:noFill/>
        </p:spPr>
        <p:txBody>
          <a:bodyPr wrap="square" rtlCol="0">
            <a:spAutoFit/>
          </a:bodyPr>
          <a:lstStyle/>
          <a:p>
            <a:pPr algn="ctr"/>
            <a:r>
              <a:rPr lang="en-US" altLang="zh-CN" sz="2800" dirty="0">
                <a:solidFill>
                  <a:schemeClr val="accent2">
                    <a:lumMod val="85000"/>
                    <a:lumOff val="15000"/>
                  </a:schemeClr>
                </a:solidFill>
                <a:cs typeface="+mn-ea"/>
                <a:sym typeface="+mn-lt"/>
              </a:rPr>
              <a:t>03</a:t>
            </a:r>
            <a:endParaRPr lang="zh-CN" altLang="en-US" sz="2800" dirty="0">
              <a:solidFill>
                <a:schemeClr val="accent2">
                  <a:lumMod val="85000"/>
                  <a:lumOff val="15000"/>
                </a:schemeClr>
              </a:solidFill>
              <a:cs typeface="+mn-ea"/>
              <a:sym typeface="+mn-lt"/>
            </a:endParaRPr>
          </a:p>
        </p:txBody>
      </p:sp>
      <p:sp>
        <p:nvSpPr>
          <p:cNvPr id="159" name="文本框 75"/>
          <p:cNvSpPr txBox="1"/>
          <p:nvPr/>
        </p:nvSpPr>
        <p:spPr>
          <a:xfrm>
            <a:off x="3581120" y="3626770"/>
            <a:ext cx="686865" cy="523220"/>
          </a:xfrm>
          <a:prstGeom prst="rect">
            <a:avLst/>
          </a:prstGeom>
          <a:noFill/>
        </p:spPr>
        <p:txBody>
          <a:bodyPr wrap="square" rtlCol="0">
            <a:spAutoFit/>
          </a:bodyPr>
          <a:lstStyle/>
          <a:p>
            <a:pPr algn="ctr"/>
            <a:r>
              <a:rPr lang="en-US" altLang="zh-CN" sz="2800" dirty="0">
                <a:solidFill>
                  <a:schemeClr val="accent2">
                    <a:lumMod val="85000"/>
                    <a:lumOff val="15000"/>
                  </a:schemeClr>
                </a:solidFill>
                <a:cs typeface="+mn-ea"/>
                <a:sym typeface="+mn-lt"/>
              </a:rPr>
              <a:t>04</a:t>
            </a:r>
            <a:endParaRPr lang="zh-CN" altLang="en-US" sz="2800" dirty="0">
              <a:solidFill>
                <a:schemeClr val="accent2">
                  <a:lumMod val="85000"/>
                  <a:lumOff val="15000"/>
                </a:schemeClr>
              </a:solidFill>
              <a:cs typeface="+mn-ea"/>
              <a:sym typeface="+mn-lt"/>
            </a:endParaRPr>
          </a:p>
        </p:txBody>
      </p:sp>
      <p:grpSp>
        <p:nvGrpSpPr>
          <p:cNvPr id="70" name="组合 162">
            <a:extLst>
              <a:ext uri="{FF2B5EF4-FFF2-40B4-BE49-F238E27FC236}">
                <a16:creationId xmlns:a16="http://schemas.microsoft.com/office/drawing/2014/main" id="{43BBA9EE-4CB1-4171-BD5B-2F2B21C6D1C0}"/>
              </a:ext>
            </a:extLst>
          </p:cNvPr>
          <p:cNvGrpSpPr/>
          <p:nvPr/>
        </p:nvGrpSpPr>
        <p:grpSpPr>
          <a:xfrm>
            <a:off x="4388640" y="3370811"/>
            <a:ext cx="842064" cy="976795"/>
            <a:chOff x="5550606" y="4704901"/>
            <a:chExt cx="1123045" cy="1302732"/>
          </a:xfrm>
        </p:grpSpPr>
        <p:sp>
          <p:nvSpPr>
            <p:cNvPr id="71" name="六边形 70">
              <a:extLst>
                <a:ext uri="{FF2B5EF4-FFF2-40B4-BE49-F238E27FC236}">
                  <a16:creationId xmlns:a16="http://schemas.microsoft.com/office/drawing/2014/main" id="{1D98E93D-D0F1-464A-B103-19EA1304C725}"/>
                </a:ext>
              </a:extLst>
            </p:cNvPr>
            <p:cNvSpPr/>
            <p:nvPr/>
          </p:nvSpPr>
          <p:spPr>
            <a:xfrm rot="5400000">
              <a:off x="5460763" y="4794744"/>
              <a:ext cx="1302732" cy="1123045"/>
            </a:xfrm>
            <a:prstGeom prst="hexagon">
              <a:avLst/>
            </a:prstGeom>
            <a:solidFill>
              <a:srgbClr val="ACC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685800" rtl="0" eaLnBrk="1" latinLnBrk="0" hangingPunct="1">
                <a:defRPr sz="1350" kern="1200">
                  <a:solidFill>
                    <a:schemeClr val="lt1"/>
                  </a:solidFill>
                  <a:latin typeface="+mn-lt"/>
                  <a:ea typeface="+mn-ea"/>
                  <a:cs typeface="+mn-cs"/>
                </a:defRPr>
              </a:lvl1pPr>
              <a:lvl2pPr marL="342900" algn="l" defTabSz="685800" rtl="0" eaLnBrk="1" latinLnBrk="0" hangingPunct="1">
                <a:defRPr sz="1350" kern="1200">
                  <a:solidFill>
                    <a:schemeClr val="lt1"/>
                  </a:solidFill>
                  <a:latin typeface="+mn-lt"/>
                  <a:ea typeface="+mn-ea"/>
                  <a:cs typeface="+mn-cs"/>
                </a:defRPr>
              </a:lvl2pPr>
              <a:lvl3pPr marL="685800" algn="l" defTabSz="685800" rtl="0" eaLnBrk="1" latinLnBrk="0" hangingPunct="1">
                <a:defRPr sz="1350" kern="1200">
                  <a:solidFill>
                    <a:schemeClr val="lt1"/>
                  </a:solidFill>
                  <a:latin typeface="+mn-lt"/>
                  <a:ea typeface="+mn-ea"/>
                  <a:cs typeface="+mn-cs"/>
                </a:defRPr>
              </a:lvl3pPr>
              <a:lvl4pPr marL="1028700" algn="l" defTabSz="685800" rtl="0" eaLnBrk="1" latinLnBrk="0" hangingPunct="1">
                <a:defRPr sz="1350" kern="1200">
                  <a:solidFill>
                    <a:schemeClr val="lt1"/>
                  </a:solidFill>
                  <a:latin typeface="+mn-lt"/>
                  <a:ea typeface="+mn-ea"/>
                  <a:cs typeface="+mn-cs"/>
                </a:defRPr>
              </a:lvl4pPr>
              <a:lvl5pPr marL="1371600" algn="l" defTabSz="685800" rtl="0" eaLnBrk="1" latinLnBrk="0" hangingPunct="1">
                <a:defRPr sz="1350" kern="1200">
                  <a:solidFill>
                    <a:schemeClr val="lt1"/>
                  </a:solidFill>
                  <a:latin typeface="+mn-lt"/>
                  <a:ea typeface="+mn-ea"/>
                  <a:cs typeface="+mn-cs"/>
                </a:defRPr>
              </a:lvl5pPr>
              <a:lvl6pPr marL="1714500" algn="l" defTabSz="685800" rtl="0" eaLnBrk="1" latinLnBrk="0" hangingPunct="1">
                <a:defRPr sz="1350" kern="1200">
                  <a:solidFill>
                    <a:schemeClr val="lt1"/>
                  </a:solidFill>
                  <a:latin typeface="+mn-lt"/>
                  <a:ea typeface="+mn-ea"/>
                  <a:cs typeface="+mn-cs"/>
                </a:defRPr>
              </a:lvl6pPr>
              <a:lvl7pPr marL="2057400" algn="l" defTabSz="685800" rtl="0" eaLnBrk="1" latinLnBrk="0" hangingPunct="1">
                <a:defRPr sz="1350" kern="1200">
                  <a:solidFill>
                    <a:schemeClr val="lt1"/>
                  </a:solidFill>
                  <a:latin typeface="+mn-lt"/>
                  <a:ea typeface="+mn-ea"/>
                  <a:cs typeface="+mn-cs"/>
                </a:defRPr>
              </a:lvl7pPr>
              <a:lvl8pPr marL="2400300" algn="l" defTabSz="685800" rtl="0" eaLnBrk="1" latinLnBrk="0" hangingPunct="1">
                <a:defRPr sz="1350" kern="1200">
                  <a:solidFill>
                    <a:schemeClr val="lt1"/>
                  </a:solidFill>
                  <a:latin typeface="+mn-lt"/>
                  <a:ea typeface="+mn-ea"/>
                  <a:cs typeface="+mn-cs"/>
                </a:defRPr>
              </a:lvl8pPr>
              <a:lvl9pPr marL="2743200" algn="l" defTabSz="685800" rtl="0" eaLnBrk="1" latinLnBrk="0" hangingPunct="1">
                <a:defRPr sz="1350" kern="1200">
                  <a:solidFill>
                    <a:schemeClr val="lt1"/>
                  </a:solidFill>
                  <a:latin typeface="+mn-lt"/>
                  <a:ea typeface="+mn-ea"/>
                  <a:cs typeface="+mn-cs"/>
                </a:defRPr>
              </a:lvl9pPr>
            </a:lstStyle>
            <a:p>
              <a:pPr algn="ctr"/>
              <a:endParaRPr lang="zh-CN" altLang="en-US" sz="1000" dirty="0">
                <a:solidFill>
                  <a:schemeClr val="bg1">
                    <a:lumMod val="50000"/>
                  </a:schemeClr>
                </a:solidFill>
                <a:cs typeface="+mn-ea"/>
                <a:sym typeface="+mn-lt"/>
              </a:endParaRPr>
            </a:p>
          </p:txBody>
        </p:sp>
        <p:grpSp>
          <p:nvGrpSpPr>
            <p:cNvPr id="72" name="组合 71">
              <a:extLst>
                <a:ext uri="{FF2B5EF4-FFF2-40B4-BE49-F238E27FC236}">
                  <a16:creationId xmlns:a16="http://schemas.microsoft.com/office/drawing/2014/main" id="{0AEFE70F-A2F0-43E8-B96B-E52A1DCB453A}"/>
                </a:ext>
              </a:extLst>
            </p:cNvPr>
            <p:cNvGrpSpPr/>
            <p:nvPr/>
          </p:nvGrpSpPr>
          <p:grpSpPr>
            <a:xfrm>
              <a:off x="5873616" y="5194412"/>
              <a:ext cx="448003" cy="421817"/>
              <a:chOff x="3043607" y="2505972"/>
              <a:chExt cx="470769" cy="444670"/>
            </a:xfrm>
          </p:grpSpPr>
          <p:sp>
            <p:nvSpPr>
              <p:cNvPr id="73" name="Freeform 108">
                <a:extLst>
                  <a:ext uri="{FF2B5EF4-FFF2-40B4-BE49-F238E27FC236}">
                    <a16:creationId xmlns:a16="http://schemas.microsoft.com/office/drawing/2014/main" id="{76B73874-5430-4880-AA6E-CB03CBCAA808}"/>
                  </a:ext>
                </a:extLst>
              </p:cNvPr>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565150">
                  <a:defRPr/>
                </a:pPr>
                <a:endParaRPr lang="zh-CN" altLang="en-US" sz="1100" dirty="0">
                  <a:solidFill>
                    <a:schemeClr val="bg1">
                      <a:lumMod val="50000"/>
                    </a:schemeClr>
                  </a:solidFill>
                  <a:cs typeface="+mn-ea"/>
                  <a:sym typeface="+mn-lt"/>
                </a:endParaRPr>
              </a:p>
            </p:txBody>
          </p:sp>
          <p:sp>
            <p:nvSpPr>
              <p:cNvPr id="74" name="Freeform 109">
                <a:extLst>
                  <a:ext uri="{FF2B5EF4-FFF2-40B4-BE49-F238E27FC236}">
                    <a16:creationId xmlns:a16="http://schemas.microsoft.com/office/drawing/2014/main" id="{5D56D98B-528A-47A9-86CB-612E36706F90}"/>
                  </a:ext>
                </a:extLst>
              </p:cNvPr>
              <p:cNvSpPr>
                <a:spLocks noEditPoints="1"/>
              </p:cNvSpPr>
              <p:nvPr/>
            </p:nvSpPr>
            <p:spPr bwMode="auto">
              <a:xfrm flipH="1">
                <a:off x="3043607" y="2505972"/>
                <a:ext cx="470769" cy="418570"/>
              </a:xfrm>
              <a:custGeom>
                <a:avLst/>
                <a:gdLst>
                  <a:gd name="T0" fmla="*/ 3525 w 3960"/>
                  <a:gd name="T1" fmla="*/ 1305 h 3526"/>
                  <a:gd name="T2" fmla="*/ 3393 w 3960"/>
                  <a:gd name="T3" fmla="*/ 0 h 3526"/>
                  <a:gd name="T4" fmla="*/ 2609 w 3960"/>
                  <a:gd name="T5" fmla="*/ 132 h 3526"/>
                  <a:gd name="T6" fmla="*/ 2438 w 3960"/>
                  <a:gd name="T7" fmla="*/ 1305 h 3526"/>
                  <a:gd name="T8" fmla="*/ 2306 w 3960"/>
                  <a:gd name="T9" fmla="*/ 0 h 3526"/>
                  <a:gd name="T10" fmla="*/ 1522 w 3960"/>
                  <a:gd name="T11" fmla="*/ 132 h 3526"/>
                  <a:gd name="T12" fmla="*/ 1351 w 3960"/>
                  <a:gd name="T13" fmla="*/ 1305 h 3526"/>
                  <a:gd name="T14" fmla="*/ 1219 w 3960"/>
                  <a:gd name="T15" fmla="*/ 0 h 3526"/>
                  <a:gd name="T16" fmla="*/ 435 w 3960"/>
                  <a:gd name="T17" fmla="*/ 132 h 3526"/>
                  <a:gd name="T18" fmla="*/ 132 w 3960"/>
                  <a:gd name="T19" fmla="*/ 1305 h 3526"/>
                  <a:gd name="T20" fmla="*/ 0 w 3960"/>
                  <a:gd name="T21" fmla="*/ 3394 h 3526"/>
                  <a:gd name="T22" fmla="*/ 3828 w 3960"/>
                  <a:gd name="T23" fmla="*/ 3526 h 3526"/>
                  <a:gd name="T24" fmla="*/ 3960 w 3960"/>
                  <a:gd name="T25" fmla="*/ 1437 h 3526"/>
                  <a:gd name="T26" fmla="*/ 2873 w 3960"/>
                  <a:gd name="T27" fmla="*/ 264 h 3526"/>
                  <a:gd name="T28" fmla="*/ 3262 w 3960"/>
                  <a:gd name="T29" fmla="*/ 1305 h 3526"/>
                  <a:gd name="T30" fmla="*/ 2873 w 3960"/>
                  <a:gd name="T31" fmla="*/ 264 h 3526"/>
                  <a:gd name="T32" fmla="*/ 3262 w 3960"/>
                  <a:gd name="T33" fmla="*/ 1569 h 3526"/>
                  <a:gd name="T34" fmla="*/ 2873 w 3960"/>
                  <a:gd name="T35" fmla="*/ 1740 h 3526"/>
                  <a:gd name="T36" fmla="*/ 2873 w 3960"/>
                  <a:gd name="T37" fmla="*/ 2004 h 3526"/>
                  <a:gd name="T38" fmla="*/ 3262 w 3960"/>
                  <a:gd name="T39" fmla="*/ 2633 h 3526"/>
                  <a:gd name="T40" fmla="*/ 2873 w 3960"/>
                  <a:gd name="T41" fmla="*/ 2633 h 3526"/>
                  <a:gd name="T42" fmla="*/ 1786 w 3960"/>
                  <a:gd name="T43" fmla="*/ 264 h 3526"/>
                  <a:gd name="T44" fmla="*/ 2174 w 3960"/>
                  <a:gd name="T45" fmla="*/ 870 h 3526"/>
                  <a:gd name="T46" fmla="*/ 1786 w 3960"/>
                  <a:gd name="T47" fmla="*/ 264 h 3526"/>
                  <a:gd name="T48" fmla="*/ 2174 w 3960"/>
                  <a:gd name="T49" fmla="*/ 1134 h 3526"/>
                  <a:gd name="T50" fmla="*/ 1786 w 3960"/>
                  <a:gd name="T51" fmla="*/ 1305 h 3526"/>
                  <a:gd name="T52" fmla="*/ 1786 w 3960"/>
                  <a:gd name="T53" fmla="*/ 1569 h 3526"/>
                  <a:gd name="T54" fmla="*/ 2174 w 3960"/>
                  <a:gd name="T55" fmla="*/ 2633 h 3526"/>
                  <a:gd name="T56" fmla="*/ 1786 w 3960"/>
                  <a:gd name="T57" fmla="*/ 2633 h 3526"/>
                  <a:gd name="T58" fmla="*/ 698 w 3960"/>
                  <a:gd name="T59" fmla="*/ 264 h 3526"/>
                  <a:gd name="T60" fmla="*/ 1087 w 3960"/>
                  <a:gd name="T61" fmla="*/ 1305 h 3526"/>
                  <a:gd name="T62" fmla="*/ 698 w 3960"/>
                  <a:gd name="T63" fmla="*/ 264 h 3526"/>
                  <a:gd name="T64" fmla="*/ 1087 w 3960"/>
                  <a:gd name="T65" fmla="*/ 1569 h 3526"/>
                  <a:gd name="T66" fmla="*/ 698 w 3960"/>
                  <a:gd name="T67" fmla="*/ 1957 h 3526"/>
                  <a:gd name="T68" fmla="*/ 698 w 3960"/>
                  <a:gd name="T69" fmla="*/ 2221 h 3526"/>
                  <a:gd name="T70" fmla="*/ 1087 w 3960"/>
                  <a:gd name="T71" fmla="*/ 2633 h 3526"/>
                  <a:gd name="T72" fmla="*/ 698 w 3960"/>
                  <a:gd name="T73" fmla="*/ 2633 h 3526"/>
                  <a:gd name="T74" fmla="*/ 3696 w 3960"/>
                  <a:gd name="T75" fmla="*/ 3262 h 3526"/>
                  <a:gd name="T76" fmla="*/ 264 w 3960"/>
                  <a:gd name="T77" fmla="*/ 1569 h 3526"/>
                  <a:gd name="T78" fmla="*/ 435 w 3960"/>
                  <a:gd name="T79" fmla="*/ 2633 h 3526"/>
                  <a:gd name="T80" fmla="*/ 1351 w 3960"/>
                  <a:gd name="T81" fmla="*/ 2633 h 3526"/>
                  <a:gd name="T82" fmla="*/ 1522 w 3960"/>
                  <a:gd name="T83" fmla="*/ 1569 h 3526"/>
                  <a:gd name="T84" fmla="*/ 1980 w 3960"/>
                  <a:gd name="T85" fmla="*/ 3091 h 3526"/>
                  <a:gd name="T86" fmla="*/ 2438 w 3960"/>
                  <a:gd name="T87" fmla="*/ 1569 h 3526"/>
                  <a:gd name="T88" fmla="*/ 2609 w 3960"/>
                  <a:gd name="T89" fmla="*/ 2633 h 3526"/>
                  <a:gd name="T90" fmla="*/ 3525 w 3960"/>
                  <a:gd name="T91" fmla="*/ 2633 h 3526"/>
                  <a:gd name="T92" fmla="*/ 3696 w 3960"/>
                  <a:gd name="T93" fmla="*/ 1569 h 3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960" h="3526">
                    <a:moveTo>
                      <a:pt x="3828" y="1305"/>
                    </a:moveTo>
                    <a:lnTo>
                      <a:pt x="3525" y="1305"/>
                    </a:lnTo>
                    <a:lnTo>
                      <a:pt x="3525" y="132"/>
                    </a:lnTo>
                    <a:cubicBezTo>
                      <a:pt x="3525" y="59"/>
                      <a:pt x="3466" y="0"/>
                      <a:pt x="3393" y="0"/>
                    </a:cubicBezTo>
                    <a:lnTo>
                      <a:pt x="2741" y="0"/>
                    </a:lnTo>
                    <a:cubicBezTo>
                      <a:pt x="2668" y="0"/>
                      <a:pt x="2609" y="59"/>
                      <a:pt x="2609" y="132"/>
                    </a:cubicBezTo>
                    <a:lnTo>
                      <a:pt x="2609" y="1305"/>
                    </a:lnTo>
                    <a:lnTo>
                      <a:pt x="2438" y="1305"/>
                    </a:lnTo>
                    <a:lnTo>
                      <a:pt x="2438" y="132"/>
                    </a:lnTo>
                    <a:cubicBezTo>
                      <a:pt x="2438" y="59"/>
                      <a:pt x="2379" y="0"/>
                      <a:pt x="2306" y="0"/>
                    </a:cubicBezTo>
                    <a:lnTo>
                      <a:pt x="1654" y="0"/>
                    </a:lnTo>
                    <a:cubicBezTo>
                      <a:pt x="1581" y="0"/>
                      <a:pt x="1522" y="59"/>
                      <a:pt x="1522" y="132"/>
                    </a:cubicBezTo>
                    <a:lnTo>
                      <a:pt x="1522" y="1305"/>
                    </a:lnTo>
                    <a:lnTo>
                      <a:pt x="1351" y="1305"/>
                    </a:lnTo>
                    <a:lnTo>
                      <a:pt x="1351" y="132"/>
                    </a:lnTo>
                    <a:cubicBezTo>
                      <a:pt x="1351" y="59"/>
                      <a:pt x="1292" y="0"/>
                      <a:pt x="1219" y="0"/>
                    </a:cubicBezTo>
                    <a:lnTo>
                      <a:pt x="567" y="0"/>
                    </a:lnTo>
                    <a:cubicBezTo>
                      <a:pt x="494" y="0"/>
                      <a:pt x="435" y="59"/>
                      <a:pt x="435" y="132"/>
                    </a:cubicBezTo>
                    <a:lnTo>
                      <a:pt x="435" y="1305"/>
                    </a:lnTo>
                    <a:lnTo>
                      <a:pt x="132" y="1305"/>
                    </a:lnTo>
                    <a:cubicBezTo>
                      <a:pt x="59" y="1305"/>
                      <a:pt x="0" y="1364"/>
                      <a:pt x="0" y="1437"/>
                    </a:cubicBezTo>
                    <a:lnTo>
                      <a:pt x="0" y="3394"/>
                    </a:lnTo>
                    <a:cubicBezTo>
                      <a:pt x="0" y="3467"/>
                      <a:pt x="59" y="3526"/>
                      <a:pt x="132" y="3526"/>
                    </a:cubicBezTo>
                    <a:lnTo>
                      <a:pt x="3828" y="3526"/>
                    </a:lnTo>
                    <a:cubicBezTo>
                      <a:pt x="3901" y="3526"/>
                      <a:pt x="3960" y="3467"/>
                      <a:pt x="3960" y="3394"/>
                    </a:cubicBezTo>
                    <a:lnTo>
                      <a:pt x="3960" y="1437"/>
                    </a:lnTo>
                    <a:cubicBezTo>
                      <a:pt x="3960" y="1364"/>
                      <a:pt x="3901" y="1305"/>
                      <a:pt x="3828" y="1305"/>
                    </a:cubicBezTo>
                    <a:close/>
                    <a:moveTo>
                      <a:pt x="2873" y="264"/>
                    </a:moveTo>
                    <a:lnTo>
                      <a:pt x="3262" y="264"/>
                    </a:lnTo>
                    <a:lnTo>
                      <a:pt x="3262" y="1305"/>
                    </a:lnTo>
                    <a:lnTo>
                      <a:pt x="2873" y="1305"/>
                    </a:lnTo>
                    <a:lnTo>
                      <a:pt x="2873" y="264"/>
                    </a:lnTo>
                    <a:close/>
                    <a:moveTo>
                      <a:pt x="2873" y="1569"/>
                    </a:moveTo>
                    <a:lnTo>
                      <a:pt x="3262" y="1569"/>
                    </a:lnTo>
                    <a:lnTo>
                      <a:pt x="3262" y="1740"/>
                    </a:lnTo>
                    <a:lnTo>
                      <a:pt x="2873" y="1740"/>
                    </a:lnTo>
                    <a:lnTo>
                      <a:pt x="2873" y="1569"/>
                    </a:lnTo>
                    <a:close/>
                    <a:moveTo>
                      <a:pt x="2873" y="2004"/>
                    </a:moveTo>
                    <a:lnTo>
                      <a:pt x="3262" y="2004"/>
                    </a:lnTo>
                    <a:lnTo>
                      <a:pt x="3262" y="2633"/>
                    </a:lnTo>
                    <a:cubicBezTo>
                      <a:pt x="3262" y="2740"/>
                      <a:pt x="3174" y="2827"/>
                      <a:pt x="3067" y="2827"/>
                    </a:cubicBezTo>
                    <a:cubicBezTo>
                      <a:pt x="2960" y="2827"/>
                      <a:pt x="2873" y="2740"/>
                      <a:pt x="2873" y="2633"/>
                    </a:cubicBezTo>
                    <a:lnTo>
                      <a:pt x="2873" y="2004"/>
                    </a:lnTo>
                    <a:close/>
                    <a:moveTo>
                      <a:pt x="1786" y="264"/>
                    </a:moveTo>
                    <a:lnTo>
                      <a:pt x="2174" y="264"/>
                    </a:lnTo>
                    <a:lnTo>
                      <a:pt x="2174" y="870"/>
                    </a:lnTo>
                    <a:lnTo>
                      <a:pt x="1786" y="870"/>
                    </a:lnTo>
                    <a:lnTo>
                      <a:pt x="1786" y="264"/>
                    </a:lnTo>
                    <a:close/>
                    <a:moveTo>
                      <a:pt x="1786" y="1134"/>
                    </a:moveTo>
                    <a:lnTo>
                      <a:pt x="2174" y="1134"/>
                    </a:lnTo>
                    <a:lnTo>
                      <a:pt x="2174" y="1305"/>
                    </a:lnTo>
                    <a:lnTo>
                      <a:pt x="1786" y="1305"/>
                    </a:lnTo>
                    <a:lnTo>
                      <a:pt x="1786" y="1134"/>
                    </a:lnTo>
                    <a:close/>
                    <a:moveTo>
                      <a:pt x="1786" y="1569"/>
                    </a:moveTo>
                    <a:lnTo>
                      <a:pt x="2174" y="1569"/>
                    </a:lnTo>
                    <a:lnTo>
                      <a:pt x="2174" y="2633"/>
                    </a:lnTo>
                    <a:cubicBezTo>
                      <a:pt x="2174" y="2740"/>
                      <a:pt x="2087" y="2827"/>
                      <a:pt x="1980" y="2827"/>
                    </a:cubicBezTo>
                    <a:cubicBezTo>
                      <a:pt x="1873" y="2827"/>
                      <a:pt x="1786" y="2740"/>
                      <a:pt x="1786" y="2633"/>
                    </a:cubicBezTo>
                    <a:lnTo>
                      <a:pt x="1786" y="1569"/>
                    </a:lnTo>
                    <a:close/>
                    <a:moveTo>
                      <a:pt x="698" y="264"/>
                    </a:moveTo>
                    <a:lnTo>
                      <a:pt x="1087" y="264"/>
                    </a:lnTo>
                    <a:lnTo>
                      <a:pt x="1087" y="1305"/>
                    </a:lnTo>
                    <a:lnTo>
                      <a:pt x="698" y="1305"/>
                    </a:lnTo>
                    <a:lnTo>
                      <a:pt x="698" y="264"/>
                    </a:lnTo>
                    <a:close/>
                    <a:moveTo>
                      <a:pt x="698" y="1569"/>
                    </a:moveTo>
                    <a:lnTo>
                      <a:pt x="1087" y="1569"/>
                    </a:lnTo>
                    <a:lnTo>
                      <a:pt x="1087" y="1957"/>
                    </a:lnTo>
                    <a:lnTo>
                      <a:pt x="698" y="1957"/>
                    </a:lnTo>
                    <a:lnTo>
                      <a:pt x="698" y="1569"/>
                    </a:lnTo>
                    <a:close/>
                    <a:moveTo>
                      <a:pt x="698" y="2221"/>
                    </a:moveTo>
                    <a:lnTo>
                      <a:pt x="1087" y="2221"/>
                    </a:lnTo>
                    <a:lnTo>
                      <a:pt x="1087" y="2633"/>
                    </a:lnTo>
                    <a:cubicBezTo>
                      <a:pt x="1087" y="2740"/>
                      <a:pt x="1000" y="2827"/>
                      <a:pt x="893" y="2827"/>
                    </a:cubicBezTo>
                    <a:cubicBezTo>
                      <a:pt x="786" y="2827"/>
                      <a:pt x="698" y="2740"/>
                      <a:pt x="698" y="2633"/>
                    </a:cubicBezTo>
                    <a:lnTo>
                      <a:pt x="698" y="2221"/>
                    </a:lnTo>
                    <a:close/>
                    <a:moveTo>
                      <a:pt x="3696" y="3262"/>
                    </a:moveTo>
                    <a:lnTo>
                      <a:pt x="264" y="3262"/>
                    </a:lnTo>
                    <a:lnTo>
                      <a:pt x="264" y="1569"/>
                    </a:lnTo>
                    <a:lnTo>
                      <a:pt x="435" y="1569"/>
                    </a:lnTo>
                    <a:lnTo>
                      <a:pt x="435" y="2633"/>
                    </a:lnTo>
                    <a:cubicBezTo>
                      <a:pt x="435" y="2885"/>
                      <a:pt x="640" y="3091"/>
                      <a:pt x="893" y="3091"/>
                    </a:cubicBezTo>
                    <a:cubicBezTo>
                      <a:pt x="1145" y="3091"/>
                      <a:pt x="1351" y="2885"/>
                      <a:pt x="1351" y="2633"/>
                    </a:cubicBezTo>
                    <a:lnTo>
                      <a:pt x="1351" y="1569"/>
                    </a:lnTo>
                    <a:lnTo>
                      <a:pt x="1522" y="1569"/>
                    </a:lnTo>
                    <a:lnTo>
                      <a:pt x="1522" y="2633"/>
                    </a:lnTo>
                    <a:cubicBezTo>
                      <a:pt x="1522" y="2885"/>
                      <a:pt x="1727" y="3091"/>
                      <a:pt x="1980" y="3091"/>
                    </a:cubicBezTo>
                    <a:cubicBezTo>
                      <a:pt x="2233" y="3091"/>
                      <a:pt x="2438" y="2885"/>
                      <a:pt x="2438" y="2633"/>
                    </a:cubicBezTo>
                    <a:lnTo>
                      <a:pt x="2438" y="1569"/>
                    </a:lnTo>
                    <a:lnTo>
                      <a:pt x="2609" y="1569"/>
                    </a:lnTo>
                    <a:lnTo>
                      <a:pt x="2609" y="2633"/>
                    </a:lnTo>
                    <a:cubicBezTo>
                      <a:pt x="2609" y="2885"/>
                      <a:pt x="2815" y="3091"/>
                      <a:pt x="3067" y="3091"/>
                    </a:cubicBezTo>
                    <a:cubicBezTo>
                      <a:pt x="3320" y="3091"/>
                      <a:pt x="3525" y="2885"/>
                      <a:pt x="3525" y="2633"/>
                    </a:cubicBezTo>
                    <a:lnTo>
                      <a:pt x="3525" y="1569"/>
                    </a:lnTo>
                    <a:lnTo>
                      <a:pt x="3696" y="1569"/>
                    </a:lnTo>
                    <a:lnTo>
                      <a:pt x="3696" y="32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565150">
                  <a:defRPr/>
                </a:pPr>
                <a:endParaRPr lang="zh-CN" altLang="en-US" sz="1100" dirty="0">
                  <a:solidFill>
                    <a:schemeClr val="bg1">
                      <a:lumMod val="50000"/>
                    </a:schemeClr>
                  </a:solidFill>
                  <a:cs typeface="+mn-ea"/>
                  <a:sym typeface="+mn-lt"/>
                </a:endParaRPr>
              </a:p>
            </p:txBody>
          </p:sp>
          <p:sp>
            <p:nvSpPr>
              <p:cNvPr id="75" name="Rectangle 110">
                <a:extLst>
                  <a:ext uri="{FF2B5EF4-FFF2-40B4-BE49-F238E27FC236}">
                    <a16:creationId xmlns:a16="http://schemas.microsoft.com/office/drawing/2014/main" id="{A8E0028F-82F8-42AC-AF41-7C106701451C}"/>
                  </a:ext>
                </a:extLst>
              </p:cNvPr>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565150">
                  <a:defRPr/>
                </a:pPr>
                <a:endParaRPr lang="zh-CN" altLang="en-US" sz="1100" dirty="0">
                  <a:solidFill>
                    <a:schemeClr val="bg1">
                      <a:lumMod val="50000"/>
                    </a:schemeClr>
                  </a:solidFill>
                  <a:cs typeface="+mn-ea"/>
                  <a:sym typeface="+mn-lt"/>
                </a:endParaRPr>
              </a:p>
            </p:txBody>
          </p:sp>
          <p:sp>
            <p:nvSpPr>
              <p:cNvPr id="76" name="Rectangle 111">
                <a:extLst>
                  <a:ext uri="{FF2B5EF4-FFF2-40B4-BE49-F238E27FC236}">
                    <a16:creationId xmlns:a16="http://schemas.microsoft.com/office/drawing/2014/main" id="{BD3C1DC7-FE19-42DE-B7D7-CCB50A52DBD6}"/>
                  </a:ext>
                </a:extLst>
              </p:cNvPr>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565150">
                  <a:defRPr/>
                </a:pPr>
                <a:endParaRPr lang="zh-CN" altLang="en-US" sz="1100" dirty="0">
                  <a:solidFill>
                    <a:schemeClr val="bg1">
                      <a:lumMod val="50000"/>
                    </a:schemeClr>
                  </a:solidFill>
                  <a:cs typeface="+mn-ea"/>
                  <a:sym typeface="+mn-lt"/>
                </a:endParaRPr>
              </a:p>
            </p:txBody>
          </p:sp>
        </p:grpSp>
      </p:grpSp>
      <p:grpSp>
        <p:nvGrpSpPr>
          <p:cNvPr id="47" name="组合 46">
            <a:extLst>
              <a:ext uri="{FF2B5EF4-FFF2-40B4-BE49-F238E27FC236}">
                <a16:creationId xmlns:a16="http://schemas.microsoft.com/office/drawing/2014/main" id="{194B72CE-4881-4B0D-9C07-C37F8D68DBE5}"/>
              </a:ext>
            </a:extLst>
          </p:cNvPr>
          <p:cNvGrpSpPr/>
          <p:nvPr/>
        </p:nvGrpSpPr>
        <p:grpSpPr>
          <a:xfrm>
            <a:off x="0" y="186714"/>
            <a:ext cx="2449875" cy="523220"/>
            <a:chOff x="0" y="-37247"/>
            <a:chExt cx="2449875" cy="523220"/>
          </a:xfrm>
          <a:solidFill>
            <a:srgbClr val="ACCE22"/>
          </a:solidFill>
        </p:grpSpPr>
        <p:grpSp>
          <p:nvGrpSpPr>
            <p:cNvPr id="48" name="组合 47">
              <a:extLst>
                <a:ext uri="{FF2B5EF4-FFF2-40B4-BE49-F238E27FC236}">
                  <a16:creationId xmlns:a16="http://schemas.microsoft.com/office/drawing/2014/main" id="{414465DF-5494-49E9-934E-AF1C612E8476}"/>
                </a:ext>
              </a:extLst>
            </p:cNvPr>
            <p:cNvGrpSpPr/>
            <p:nvPr/>
          </p:nvGrpSpPr>
          <p:grpSpPr>
            <a:xfrm>
              <a:off x="0" y="72570"/>
              <a:ext cx="747486" cy="341087"/>
              <a:chOff x="7655" y="959800"/>
              <a:chExt cx="6474473" cy="609682"/>
            </a:xfrm>
            <a:grpFill/>
          </p:grpSpPr>
          <p:sp>
            <p:nvSpPr>
              <p:cNvPr id="50" name="矩形 49">
                <a:extLst>
                  <a:ext uri="{FF2B5EF4-FFF2-40B4-BE49-F238E27FC236}">
                    <a16:creationId xmlns:a16="http://schemas.microsoft.com/office/drawing/2014/main" id="{A26DF0FF-F270-43CB-9905-792A897E9E0C}"/>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1" name="矩形 50">
                <a:extLst>
                  <a:ext uri="{FF2B5EF4-FFF2-40B4-BE49-F238E27FC236}">
                    <a16:creationId xmlns:a16="http://schemas.microsoft.com/office/drawing/2014/main" id="{94F39B08-D8A2-40C2-8EF1-9DEFA4AD5A59}"/>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2" name="矩形 51">
                <a:extLst>
                  <a:ext uri="{FF2B5EF4-FFF2-40B4-BE49-F238E27FC236}">
                    <a16:creationId xmlns:a16="http://schemas.microsoft.com/office/drawing/2014/main" id="{370326E3-2C49-4B99-9B51-D63846BCCA47}"/>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3" name="矩形 52">
                <a:extLst>
                  <a:ext uri="{FF2B5EF4-FFF2-40B4-BE49-F238E27FC236}">
                    <a16:creationId xmlns:a16="http://schemas.microsoft.com/office/drawing/2014/main" id="{5590751E-152D-4380-9DF7-37A3A4851308}"/>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49" name="文本框 48">
              <a:extLst>
                <a:ext uri="{FF2B5EF4-FFF2-40B4-BE49-F238E27FC236}">
                  <a16:creationId xmlns:a16="http://schemas.microsoft.com/office/drawing/2014/main" id="{B2D3F1FC-8540-45F9-91E6-4F5AD5D9BDAD}"/>
                </a:ext>
              </a:extLst>
            </p:cNvPr>
            <p:cNvSpPr txBox="1"/>
            <p:nvPr/>
          </p:nvSpPr>
          <p:spPr>
            <a:xfrm>
              <a:off x="828918" y="-37247"/>
              <a:ext cx="1620957" cy="523220"/>
            </a:xfrm>
            <a:prstGeom prst="rect">
              <a:avLst/>
            </a:prstGeom>
            <a:noFill/>
          </p:spPr>
          <p:txBody>
            <a:bodyPr wrap="none" rtlCol="0">
              <a:spAutoFit/>
            </a:bodyPr>
            <a:lstStyle/>
            <a:p>
              <a:r>
                <a:rPr lang="zh-CN" altLang="en-US" sz="2800" dirty="0">
                  <a:solidFill>
                    <a:schemeClr val="accent2">
                      <a:lumMod val="85000"/>
                      <a:lumOff val="15000"/>
                    </a:schemeClr>
                  </a:solidFill>
                  <a:cs typeface="+mn-ea"/>
                  <a:sym typeface="+mn-lt"/>
                </a:rPr>
                <a:t>关键技术</a:t>
              </a:r>
            </a:p>
          </p:txBody>
        </p:sp>
      </p:grpSp>
      <p:grpSp>
        <p:nvGrpSpPr>
          <p:cNvPr id="77" name="组合 147">
            <a:extLst>
              <a:ext uri="{FF2B5EF4-FFF2-40B4-BE49-F238E27FC236}">
                <a16:creationId xmlns:a16="http://schemas.microsoft.com/office/drawing/2014/main" id="{8A86EC06-408D-43B9-86BD-6E03E5CB3F97}"/>
              </a:ext>
            </a:extLst>
          </p:cNvPr>
          <p:cNvGrpSpPr/>
          <p:nvPr/>
        </p:nvGrpSpPr>
        <p:grpSpPr>
          <a:xfrm>
            <a:off x="1171757" y="3514550"/>
            <a:ext cx="2453802" cy="1057208"/>
            <a:chOff x="6968290" y="1604682"/>
            <a:chExt cx="3272589" cy="1409975"/>
          </a:xfrm>
        </p:grpSpPr>
        <p:sp>
          <p:nvSpPr>
            <p:cNvPr id="78" name="文本框 77">
              <a:extLst>
                <a:ext uri="{FF2B5EF4-FFF2-40B4-BE49-F238E27FC236}">
                  <a16:creationId xmlns:a16="http://schemas.microsoft.com/office/drawing/2014/main" id="{3D40D4F9-2262-4203-A132-41C0006339EE}"/>
                </a:ext>
              </a:extLst>
            </p:cNvPr>
            <p:cNvSpPr txBox="1"/>
            <p:nvPr/>
          </p:nvSpPr>
          <p:spPr>
            <a:xfrm>
              <a:off x="7911567" y="1604682"/>
              <a:ext cx="2329312" cy="492570"/>
            </a:xfrm>
            <a:prstGeom prst="rect">
              <a:avLst/>
            </a:prstGeom>
            <a:noFill/>
          </p:spPr>
          <p:txBody>
            <a:bodyPr wrap="square" rtlCol="0">
              <a:spAutoFit/>
            </a:bodyPr>
            <a:lstStyle/>
            <a:p>
              <a:pPr algn="r"/>
              <a:r>
                <a:rPr lang="zh-CN" altLang="en-US" sz="1800" b="1" dirty="0">
                  <a:solidFill>
                    <a:schemeClr val="accent2">
                      <a:lumMod val="85000"/>
                      <a:lumOff val="15000"/>
                    </a:schemeClr>
                  </a:solidFill>
                  <a:cs typeface="+mn-ea"/>
                  <a:sym typeface="+mn-lt"/>
                </a:rPr>
                <a:t>输入标题</a:t>
              </a:r>
            </a:p>
          </p:txBody>
        </p:sp>
        <p:sp>
          <p:nvSpPr>
            <p:cNvPr id="79" name="文本框 80">
              <a:extLst>
                <a:ext uri="{FF2B5EF4-FFF2-40B4-BE49-F238E27FC236}">
                  <a16:creationId xmlns:a16="http://schemas.microsoft.com/office/drawing/2014/main" id="{1C07BE5D-A575-47EC-84A0-A8E6ED57F906}"/>
                </a:ext>
              </a:extLst>
            </p:cNvPr>
            <p:cNvSpPr txBox="1"/>
            <p:nvPr/>
          </p:nvSpPr>
          <p:spPr>
            <a:xfrm>
              <a:off x="6968290" y="2029517"/>
              <a:ext cx="3272589" cy="985140"/>
            </a:xfrm>
            <a:prstGeom prst="rect">
              <a:avLst/>
            </a:prstGeom>
            <a:noFill/>
          </p:spPr>
          <p:txBody>
            <a:bodyPr wrap="square" rtlCol="0">
              <a:spAutoFit/>
            </a:bodyPr>
            <a:lstStyle/>
            <a:p>
              <a:pPr algn="r"/>
              <a:r>
                <a:rPr lang="zh-CN" altLang="en-US" sz="1400" dirty="0">
                  <a:solidFill>
                    <a:schemeClr val="accent2">
                      <a:lumMod val="85000"/>
                      <a:lumOff val="15000"/>
                    </a:schemeClr>
                  </a:solidFill>
                  <a:cs typeface="+mn-ea"/>
                  <a:sym typeface="+mn-lt"/>
                </a:rPr>
                <a:t>单击添加文本单击添加文本单击添加文本单击添加文本单击添加文本</a:t>
              </a:r>
            </a:p>
          </p:txBody>
        </p:sp>
      </p:grpSp>
      <p:grpSp>
        <p:nvGrpSpPr>
          <p:cNvPr id="80" name="组合 147">
            <a:extLst>
              <a:ext uri="{FF2B5EF4-FFF2-40B4-BE49-F238E27FC236}">
                <a16:creationId xmlns:a16="http://schemas.microsoft.com/office/drawing/2014/main" id="{81F93389-2F9F-4030-8F0F-4BA7F7826397}"/>
              </a:ext>
            </a:extLst>
          </p:cNvPr>
          <p:cNvGrpSpPr/>
          <p:nvPr/>
        </p:nvGrpSpPr>
        <p:grpSpPr>
          <a:xfrm>
            <a:off x="5559217" y="961829"/>
            <a:ext cx="2453802" cy="1070579"/>
            <a:chOff x="6968290" y="1586849"/>
            <a:chExt cx="3272589" cy="1427808"/>
          </a:xfrm>
        </p:grpSpPr>
        <p:sp>
          <p:nvSpPr>
            <p:cNvPr id="81" name="文本框 77">
              <a:extLst>
                <a:ext uri="{FF2B5EF4-FFF2-40B4-BE49-F238E27FC236}">
                  <a16:creationId xmlns:a16="http://schemas.microsoft.com/office/drawing/2014/main" id="{832443CE-7DA8-415E-8886-F10DC7458197}"/>
                </a:ext>
              </a:extLst>
            </p:cNvPr>
            <p:cNvSpPr txBox="1"/>
            <p:nvPr/>
          </p:nvSpPr>
          <p:spPr>
            <a:xfrm>
              <a:off x="6968290" y="1586849"/>
              <a:ext cx="2329312" cy="492570"/>
            </a:xfrm>
            <a:prstGeom prst="rect">
              <a:avLst/>
            </a:prstGeom>
            <a:noFill/>
          </p:spPr>
          <p:txBody>
            <a:bodyPr wrap="square" rtlCol="0">
              <a:spAutoFit/>
            </a:bodyPr>
            <a:lstStyle/>
            <a:p>
              <a:r>
                <a:rPr lang="zh-CN" altLang="en-US" sz="1800" b="1" dirty="0">
                  <a:solidFill>
                    <a:schemeClr val="accent2">
                      <a:lumMod val="85000"/>
                      <a:lumOff val="15000"/>
                    </a:schemeClr>
                  </a:solidFill>
                  <a:cs typeface="+mn-ea"/>
                  <a:sym typeface="+mn-lt"/>
                </a:rPr>
                <a:t>输入标题</a:t>
              </a:r>
            </a:p>
          </p:txBody>
        </p:sp>
        <p:sp>
          <p:nvSpPr>
            <p:cNvPr id="82" name="文本框 80">
              <a:extLst>
                <a:ext uri="{FF2B5EF4-FFF2-40B4-BE49-F238E27FC236}">
                  <a16:creationId xmlns:a16="http://schemas.microsoft.com/office/drawing/2014/main" id="{746C8E6C-A5EC-4ED4-980C-D05D238489B5}"/>
                </a:ext>
              </a:extLst>
            </p:cNvPr>
            <p:cNvSpPr txBox="1"/>
            <p:nvPr/>
          </p:nvSpPr>
          <p:spPr>
            <a:xfrm>
              <a:off x="6968290" y="2029517"/>
              <a:ext cx="3272589" cy="985140"/>
            </a:xfrm>
            <a:prstGeom prst="rect">
              <a:avLst/>
            </a:prstGeom>
            <a:noFill/>
          </p:spPr>
          <p:txBody>
            <a:bodyPr wrap="square" rtlCol="0">
              <a:spAutoFit/>
            </a:bodyPr>
            <a:lstStyle/>
            <a:p>
              <a:r>
                <a:rPr lang="zh-CN" altLang="en-US" sz="1400" dirty="0">
                  <a:solidFill>
                    <a:schemeClr val="accent2">
                      <a:lumMod val="85000"/>
                      <a:lumOff val="15000"/>
                    </a:schemeClr>
                  </a:solidFill>
                  <a:cs typeface="+mn-ea"/>
                  <a:sym typeface="+mn-lt"/>
                </a:rPr>
                <a:t>单击添加文本单击添加文本单击添加文本单击添加文本单击添加文本</a:t>
              </a:r>
            </a:p>
          </p:txBody>
        </p:sp>
      </p:grpSp>
      <p:grpSp>
        <p:nvGrpSpPr>
          <p:cNvPr id="83" name="组合 147">
            <a:extLst>
              <a:ext uri="{FF2B5EF4-FFF2-40B4-BE49-F238E27FC236}">
                <a16:creationId xmlns:a16="http://schemas.microsoft.com/office/drawing/2014/main" id="{60C69496-293A-4B26-B518-63CBACCD18AF}"/>
              </a:ext>
            </a:extLst>
          </p:cNvPr>
          <p:cNvGrpSpPr/>
          <p:nvPr/>
        </p:nvGrpSpPr>
        <p:grpSpPr>
          <a:xfrm>
            <a:off x="5555213" y="2692035"/>
            <a:ext cx="2453802" cy="1070579"/>
            <a:chOff x="6968290" y="1586849"/>
            <a:chExt cx="3272589" cy="1427808"/>
          </a:xfrm>
        </p:grpSpPr>
        <p:sp>
          <p:nvSpPr>
            <p:cNvPr id="84" name="文本框 77">
              <a:extLst>
                <a:ext uri="{FF2B5EF4-FFF2-40B4-BE49-F238E27FC236}">
                  <a16:creationId xmlns:a16="http://schemas.microsoft.com/office/drawing/2014/main" id="{BC66822A-E50A-4EDB-A9F8-BCB93DBE36BF}"/>
                </a:ext>
              </a:extLst>
            </p:cNvPr>
            <p:cNvSpPr txBox="1"/>
            <p:nvPr/>
          </p:nvSpPr>
          <p:spPr>
            <a:xfrm>
              <a:off x="6968290" y="1586849"/>
              <a:ext cx="2329312" cy="492570"/>
            </a:xfrm>
            <a:prstGeom prst="rect">
              <a:avLst/>
            </a:prstGeom>
            <a:noFill/>
          </p:spPr>
          <p:txBody>
            <a:bodyPr wrap="square" rtlCol="0">
              <a:spAutoFit/>
            </a:bodyPr>
            <a:lstStyle/>
            <a:p>
              <a:r>
                <a:rPr lang="zh-CN" altLang="en-US" sz="1800" b="1" dirty="0">
                  <a:solidFill>
                    <a:schemeClr val="accent2">
                      <a:lumMod val="85000"/>
                      <a:lumOff val="15000"/>
                    </a:schemeClr>
                  </a:solidFill>
                  <a:cs typeface="+mn-ea"/>
                  <a:sym typeface="+mn-lt"/>
                </a:rPr>
                <a:t>输入标题</a:t>
              </a:r>
            </a:p>
          </p:txBody>
        </p:sp>
        <p:sp>
          <p:nvSpPr>
            <p:cNvPr id="85" name="文本框 80">
              <a:extLst>
                <a:ext uri="{FF2B5EF4-FFF2-40B4-BE49-F238E27FC236}">
                  <a16:creationId xmlns:a16="http://schemas.microsoft.com/office/drawing/2014/main" id="{8971D314-449D-464B-90BE-E25006694973}"/>
                </a:ext>
              </a:extLst>
            </p:cNvPr>
            <p:cNvSpPr txBox="1"/>
            <p:nvPr/>
          </p:nvSpPr>
          <p:spPr>
            <a:xfrm>
              <a:off x="6968290" y="2029517"/>
              <a:ext cx="3272589" cy="985140"/>
            </a:xfrm>
            <a:prstGeom prst="rect">
              <a:avLst/>
            </a:prstGeom>
            <a:noFill/>
          </p:spPr>
          <p:txBody>
            <a:bodyPr wrap="square" rtlCol="0">
              <a:spAutoFit/>
            </a:bodyPr>
            <a:lstStyle/>
            <a:p>
              <a:r>
                <a:rPr lang="zh-CN" altLang="en-US" sz="1400" dirty="0">
                  <a:solidFill>
                    <a:schemeClr val="accent2">
                      <a:lumMod val="85000"/>
                      <a:lumOff val="15000"/>
                    </a:schemeClr>
                  </a:solidFill>
                  <a:cs typeface="+mn-ea"/>
                  <a:sym typeface="+mn-lt"/>
                </a:rPr>
                <a:t>单击添加文本单击添加文本单击添加文本单击添加文本单击添加文本</a:t>
              </a:r>
            </a:p>
          </p:txBody>
        </p:sp>
      </p:grpSp>
    </p:spTree>
    <p:custDataLst>
      <p:tags r:id="rId1"/>
    </p:custDataLst>
    <p:extLst>
      <p:ext uri="{BB962C8B-B14F-4D97-AF65-F5344CB8AC3E}">
        <p14:creationId xmlns:p14="http://schemas.microsoft.com/office/powerpoint/2010/main" val="1237706937"/>
      </p:ext>
    </p:extLst>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矩形 118"/>
          <p:cNvSpPr/>
          <p:nvPr/>
        </p:nvSpPr>
        <p:spPr>
          <a:xfrm>
            <a:off x="894177" y="2299700"/>
            <a:ext cx="3622011" cy="2079801"/>
          </a:xfrm>
          <a:prstGeom prst="rect">
            <a:avLst/>
          </a:prstGeom>
          <a:blipFill>
            <a:blip r:embed="rId3" cstate="print">
              <a:extLst>
                <a:ext uri="{28A0092B-C50C-407E-A947-70E740481C1C}">
                  <a14:useLocalDpi xmlns:a14="http://schemas.microsoft.com/office/drawing/2010/main" val="0"/>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cs typeface="+mn-ea"/>
              <a:sym typeface="+mn-lt"/>
            </a:endParaRPr>
          </a:p>
        </p:txBody>
      </p:sp>
      <p:sp>
        <p:nvSpPr>
          <p:cNvPr id="56" name="TextBox 55"/>
          <p:cNvSpPr txBox="1"/>
          <p:nvPr/>
        </p:nvSpPr>
        <p:spPr>
          <a:xfrm>
            <a:off x="828918" y="1122941"/>
            <a:ext cx="3784945" cy="1115491"/>
          </a:xfrm>
          <a:prstGeom prst="rect">
            <a:avLst/>
          </a:prstGeom>
          <a:noFill/>
        </p:spPr>
        <p:txBody>
          <a:bodyPr wrap="square" lIns="50921" tIns="25460" rIns="50921" bIns="25460" rtlCol="0">
            <a:spAutoFit/>
          </a:bodyPr>
          <a:lstStyle/>
          <a:p>
            <a:pPr>
              <a:lnSpc>
                <a:spcPct val="150000"/>
              </a:lnSpc>
            </a:pPr>
            <a:r>
              <a:rPr lang="zh-CN" altLang="en-US" sz="1600" dirty="0">
                <a:solidFill>
                  <a:schemeClr val="tx2">
                    <a:lumMod val="75000"/>
                    <a:lumOff val="25000"/>
                  </a:schemeClr>
                </a:solidFill>
                <a:cs typeface="+mn-ea"/>
                <a:sym typeface="+mn-lt"/>
              </a:rPr>
              <a:t>单击此处添加文本单击此处添加文本单击此处添加文本单击此处添加文本单击此处添加文本</a:t>
            </a:r>
            <a:endParaRPr lang="en-US" sz="1800" dirty="0">
              <a:solidFill>
                <a:schemeClr val="tx2">
                  <a:lumMod val="75000"/>
                  <a:lumOff val="25000"/>
                </a:schemeClr>
              </a:solidFill>
              <a:cs typeface="+mn-ea"/>
              <a:sym typeface="+mn-lt"/>
            </a:endParaRPr>
          </a:p>
        </p:txBody>
      </p:sp>
      <p:sp>
        <p:nvSpPr>
          <p:cNvPr id="81" name="椭圆 80"/>
          <p:cNvSpPr/>
          <p:nvPr/>
        </p:nvSpPr>
        <p:spPr>
          <a:xfrm>
            <a:off x="5429079" y="1563974"/>
            <a:ext cx="2455570" cy="2527658"/>
          </a:xfrm>
          <a:prstGeom prst="ellipse">
            <a:avLst/>
          </a:prstGeom>
          <a:noFill/>
          <a:ln w="9525">
            <a:solidFill>
              <a:srgbClr val="009B4D"/>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92349" tIns="46174" rIns="92349" bIns="46174" rtlCol="0" anchor="ctr"/>
          <a:lstStyle/>
          <a:p>
            <a:pPr algn="ctr"/>
            <a:endParaRPr lang="zh-CN" altLang="en-US" sz="1600" dirty="0">
              <a:cs typeface="+mn-ea"/>
              <a:sym typeface="+mn-lt"/>
            </a:endParaRPr>
          </a:p>
        </p:txBody>
      </p:sp>
      <p:sp>
        <p:nvSpPr>
          <p:cNvPr id="83" name="同心圆 82"/>
          <p:cNvSpPr/>
          <p:nvPr/>
        </p:nvSpPr>
        <p:spPr>
          <a:xfrm>
            <a:off x="5914268" y="1019413"/>
            <a:ext cx="1326253" cy="1365185"/>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cs typeface="+mn-ea"/>
              <a:sym typeface="+mn-lt"/>
            </a:endParaRPr>
          </a:p>
        </p:txBody>
      </p:sp>
      <p:grpSp>
        <p:nvGrpSpPr>
          <p:cNvPr id="5" name="组合 96"/>
          <p:cNvGrpSpPr/>
          <p:nvPr/>
        </p:nvGrpSpPr>
        <p:grpSpPr>
          <a:xfrm>
            <a:off x="6075510" y="1185388"/>
            <a:ext cx="1003762" cy="1033226"/>
            <a:chOff x="4207298" y="1512123"/>
            <a:chExt cx="1003762" cy="1003758"/>
          </a:xfrm>
          <a:solidFill>
            <a:srgbClr val="ACCE22"/>
          </a:solidFill>
        </p:grpSpPr>
        <p:sp>
          <p:nvSpPr>
            <p:cNvPr id="98" name="椭圆 97"/>
            <p:cNvSpPr/>
            <p:nvPr/>
          </p:nvSpPr>
          <p:spPr>
            <a:xfrm>
              <a:off x="4207298" y="1512123"/>
              <a:ext cx="1003762" cy="1003758"/>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sp>
          <p:nvSpPr>
            <p:cNvPr id="99" name="TextBox 98"/>
            <p:cNvSpPr txBox="1"/>
            <p:nvPr/>
          </p:nvSpPr>
          <p:spPr>
            <a:xfrm>
              <a:off x="4421826" y="1744218"/>
              <a:ext cx="624833" cy="568097"/>
            </a:xfrm>
            <a:prstGeom prst="rect">
              <a:avLst/>
            </a:prstGeom>
            <a:grpFill/>
          </p:spPr>
          <p:txBody>
            <a:bodyPr wrap="square" rtlCol="0">
              <a:spAutoFit/>
            </a:bodyPr>
            <a:lstStyle/>
            <a:p>
              <a:r>
                <a:rPr lang="zh-CN" altLang="en-US" sz="1600" dirty="0">
                  <a:solidFill>
                    <a:schemeClr val="bg1"/>
                  </a:solidFill>
                  <a:cs typeface="+mn-ea"/>
                  <a:sym typeface="+mn-lt"/>
                </a:rPr>
                <a:t>添加</a:t>
              </a:r>
              <a:endParaRPr lang="en-US" altLang="zh-CN" sz="1600" dirty="0">
                <a:solidFill>
                  <a:schemeClr val="bg1"/>
                </a:solidFill>
                <a:cs typeface="+mn-ea"/>
                <a:sym typeface="+mn-lt"/>
              </a:endParaRPr>
            </a:p>
            <a:p>
              <a:r>
                <a:rPr lang="zh-CN" altLang="en-US" sz="1600" dirty="0">
                  <a:solidFill>
                    <a:schemeClr val="bg1"/>
                  </a:solidFill>
                  <a:cs typeface="+mn-ea"/>
                  <a:sym typeface="+mn-lt"/>
                </a:rPr>
                <a:t>内容</a:t>
              </a:r>
            </a:p>
          </p:txBody>
        </p:sp>
      </p:grpSp>
      <p:sp>
        <p:nvSpPr>
          <p:cNvPr id="103" name="同心圆 102"/>
          <p:cNvSpPr/>
          <p:nvPr/>
        </p:nvSpPr>
        <p:spPr>
          <a:xfrm>
            <a:off x="4833670" y="2642251"/>
            <a:ext cx="1326254" cy="1365185"/>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cs typeface="+mn-ea"/>
              <a:sym typeface="+mn-lt"/>
            </a:endParaRPr>
          </a:p>
        </p:txBody>
      </p:sp>
      <p:grpSp>
        <p:nvGrpSpPr>
          <p:cNvPr id="7" name="组合 104"/>
          <p:cNvGrpSpPr/>
          <p:nvPr/>
        </p:nvGrpSpPr>
        <p:grpSpPr>
          <a:xfrm>
            <a:off x="4994919" y="2808230"/>
            <a:ext cx="1003763" cy="1033226"/>
            <a:chOff x="3089228" y="3088680"/>
            <a:chExt cx="1003763" cy="1003758"/>
          </a:xfrm>
        </p:grpSpPr>
        <p:sp>
          <p:nvSpPr>
            <p:cNvPr id="106" name="椭圆 105"/>
            <p:cNvSpPr/>
            <p:nvPr/>
          </p:nvSpPr>
          <p:spPr>
            <a:xfrm>
              <a:off x="3089228" y="3088680"/>
              <a:ext cx="1003763" cy="1003758"/>
            </a:xfrm>
            <a:prstGeom prst="ellipse">
              <a:avLst/>
            </a:prstGeom>
            <a:solidFill>
              <a:srgbClr val="0073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sp>
          <p:nvSpPr>
            <p:cNvPr id="107" name="TextBox 106"/>
            <p:cNvSpPr txBox="1"/>
            <p:nvPr/>
          </p:nvSpPr>
          <p:spPr>
            <a:xfrm>
              <a:off x="3308043" y="3314659"/>
              <a:ext cx="700535" cy="568097"/>
            </a:xfrm>
            <a:prstGeom prst="rect">
              <a:avLst/>
            </a:prstGeom>
            <a:noFill/>
          </p:spPr>
          <p:txBody>
            <a:bodyPr wrap="square" rtlCol="0">
              <a:spAutoFit/>
            </a:bodyPr>
            <a:lstStyle/>
            <a:p>
              <a:r>
                <a:rPr lang="zh-CN" altLang="en-US" sz="1600" dirty="0">
                  <a:solidFill>
                    <a:schemeClr val="bg1"/>
                  </a:solidFill>
                  <a:cs typeface="+mn-ea"/>
                  <a:sym typeface="+mn-lt"/>
                </a:rPr>
                <a:t>添加</a:t>
              </a:r>
              <a:endParaRPr lang="en-US" altLang="zh-CN" sz="1600" dirty="0">
                <a:solidFill>
                  <a:schemeClr val="bg1"/>
                </a:solidFill>
                <a:cs typeface="+mn-ea"/>
                <a:sym typeface="+mn-lt"/>
              </a:endParaRPr>
            </a:p>
            <a:p>
              <a:r>
                <a:rPr lang="zh-CN" altLang="en-US" sz="1600" dirty="0">
                  <a:solidFill>
                    <a:schemeClr val="bg1"/>
                  </a:solidFill>
                  <a:cs typeface="+mn-ea"/>
                  <a:sym typeface="+mn-lt"/>
                </a:rPr>
                <a:t>内容</a:t>
              </a:r>
            </a:p>
          </p:txBody>
        </p:sp>
      </p:grpSp>
      <p:sp>
        <p:nvSpPr>
          <p:cNvPr id="109" name="同心圆 108"/>
          <p:cNvSpPr/>
          <p:nvPr/>
        </p:nvSpPr>
        <p:spPr>
          <a:xfrm>
            <a:off x="7012546" y="2642251"/>
            <a:ext cx="1326254" cy="1365185"/>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cs typeface="+mn-ea"/>
              <a:sym typeface="+mn-lt"/>
            </a:endParaRPr>
          </a:p>
        </p:txBody>
      </p:sp>
      <p:grpSp>
        <p:nvGrpSpPr>
          <p:cNvPr id="9" name="组合 110"/>
          <p:cNvGrpSpPr/>
          <p:nvPr/>
        </p:nvGrpSpPr>
        <p:grpSpPr>
          <a:xfrm>
            <a:off x="7173796" y="2808229"/>
            <a:ext cx="1003763" cy="1033226"/>
            <a:chOff x="5305581" y="3088680"/>
            <a:chExt cx="1003763" cy="1003758"/>
          </a:xfrm>
        </p:grpSpPr>
        <p:sp>
          <p:nvSpPr>
            <p:cNvPr id="112" name="椭圆 111"/>
            <p:cNvSpPr/>
            <p:nvPr/>
          </p:nvSpPr>
          <p:spPr>
            <a:xfrm>
              <a:off x="5305581" y="3088680"/>
              <a:ext cx="1003763" cy="1003758"/>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sp>
          <p:nvSpPr>
            <p:cNvPr id="113" name="TextBox 112"/>
            <p:cNvSpPr txBox="1"/>
            <p:nvPr/>
          </p:nvSpPr>
          <p:spPr>
            <a:xfrm>
              <a:off x="5508104" y="3267394"/>
              <a:ext cx="761358" cy="568097"/>
            </a:xfrm>
            <a:prstGeom prst="rect">
              <a:avLst/>
            </a:prstGeom>
            <a:noFill/>
          </p:spPr>
          <p:txBody>
            <a:bodyPr wrap="square" rtlCol="0">
              <a:spAutoFit/>
            </a:bodyPr>
            <a:lstStyle/>
            <a:p>
              <a:r>
                <a:rPr lang="zh-CN" altLang="en-US" sz="1600" dirty="0">
                  <a:solidFill>
                    <a:schemeClr val="bg1"/>
                  </a:solidFill>
                  <a:cs typeface="+mn-ea"/>
                  <a:sym typeface="+mn-lt"/>
                </a:rPr>
                <a:t>添加</a:t>
              </a:r>
              <a:endParaRPr lang="en-US" altLang="zh-CN" sz="1600" dirty="0">
                <a:solidFill>
                  <a:schemeClr val="bg1"/>
                </a:solidFill>
                <a:cs typeface="+mn-ea"/>
                <a:sym typeface="+mn-lt"/>
              </a:endParaRPr>
            </a:p>
            <a:p>
              <a:r>
                <a:rPr lang="zh-CN" altLang="en-US" sz="1600" dirty="0">
                  <a:solidFill>
                    <a:schemeClr val="bg1"/>
                  </a:solidFill>
                  <a:cs typeface="+mn-ea"/>
                  <a:sym typeface="+mn-lt"/>
                </a:rPr>
                <a:t>内容</a:t>
              </a:r>
            </a:p>
          </p:txBody>
        </p:sp>
      </p:grpSp>
      <p:sp>
        <p:nvSpPr>
          <p:cNvPr id="114" name="Arc 3"/>
          <p:cNvSpPr/>
          <p:nvPr/>
        </p:nvSpPr>
        <p:spPr>
          <a:xfrm rot="1012582">
            <a:off x="6527595" y="1445023"/>
            <a:ext cx="1580998" cy="1627412"/>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92349" tIns="46174" rIns="92349" bIns="46174" rtlCol="0" anchor="ctr"/>
          <a:lstStyle/>
          <a:p>
            <a:pPr algn="ctr"/>
            <a:endParaRPr lang="en-US" sz="1600" dirty="0">
              <a:solidFill>
                <a:schemeClr val="accent2"/>
              </a:solidFill>
              <a:cs typeface="+mn-ea"/>
              <a:sym typeface="+mn-lt"/>
            </a:endParaRPr>
          </a:p>
        </p:txBody>
      </p:sp>
      <p:sp>
        <p:nvSpPr>
          <p:cNvPr id="115" name="Arc 3"/>
          <p:cNvSpPr/>
          <p:nvPr/>
        </p:nvSpPr>
        <p:spPr>
          <a:xfrm rot="8151960">
            <a:off x="5786892" y="2799884"/>
            <a:ext cx="1580998" cy="1627412"/>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92349" tIns="46174" rIns="92349" bIns="46174" rtlCol="0" anchor="ctr"/>
          <a:lstStyle/>
          <a:p>
            <a:pPr algn="ctr"/>
            <a:endParaRPr lang="en-US" sz="1600" dirty="0">
              <a:solidFill>
                <a:schemeClr val="accent2"/>
              </a:solidFill>
              <a:cs typeface="+mn-ea"/>
              <a:sym typeface="+mn-lt"/>
            </a:endParaRPr>
          </a:p>
        </p:txBody>
      </p:sp>
      <p:sp>
        <p:nvSpPr>
          <p:cNvPr id="116" name="Arc 3"/>
          <p:cNvSpPr/>
          <p:nvPr/>
        </p:nvSpPr>
        <p:spPr>
          <a:xfrm rot="15479340">
            <a:off x="4950661" y="1509201"/>
            <a:ext cx="1627412" cy="1580998"/>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92349" tIns="46174" rIns="92349" bIns="46174" rtlCol="0" anchor="ctr"/>
          <a:lstStyle/>
          <a:p>
            <a:pPr algn="ctr"/>
            <a:endParaRPr lang="en-US" sz="1600" dirty="0">
              <a:solidFill>
                <a:schemeClr val="accent2"/>
              </a:solidFill>
              <a:cs typeface="+mn-ea"/>
              <a:sym typeface="+mn-lt"/>
            </a:endParaRPr>
          </a:p>
        </p:txBody>
      </p:sp>
      <p:grpSp>
        <p:nvGrpSpPr>
          <p:cNvPr id="43" name="组合 42">
            <a:extLst>
              <a:ext uri="{FF2B5EF4-FFF2-40B4-BE49-F238E27FC236}">
                <a16:creationId xmlns:a16="http://schemas.microsoft.com/office/drawing/2014/main" id="{03D86BBC-738E-44D3-9761-2ADF197EE4C1}"/>
              </a:ext>
            </a:extLst>
          </p:cNvPr>
          <p:cNvGrpSpPr/>
          <p:nvPr/>
        </p:nvGrpSpPr>
        <p:grpSpPr>
          <a:xfrm>
            <a:off x="0" y="186714"/>
            <a:ext cx="2449875" cy="523220"/>
            <a:chOff x="0" y="-37247"/>
            <a:chExt cx="2449875" cy="523220"/>
          </a:xfrm>
          <a:solidFill>
            <a:srgbClr val="ACCE22"/>
          </a:solidFill>
        </p:grpSpPr>
        <p:grpSp>
          <p:nvGrpSpPr>
            <p:cNvPr id="44" name="组合 43">
              <a:extLst>
                <a:ext uri="{FF2B5EF4-FFF2-40B4-BE49-F238E27FC236}">
                  <a16:creationId xmlns:a16="http://schemas.microsoft.com/office/drawing/2014/main" id="{647C08FA-F1DF-4394-AC27-5B84F77FE32E}"/>
                </a:ext>
              </a:extLst>
            </p:cNvPr>
            <p:cNvGrpSpPr/>
            <p:nvPr/>
          </p:nvGrpSpPr>
          <p:grpSpPr>
            <a:xfrm>
              <a:off x="0" y="72570"/>
              <a:ext cx="747486" cy="341087"/>
              <a:chOff x="7655" y="959800"/>
              <a:chExt cx="6474473" cy="609682"/>
            </a:xfrm>
            <a:grpFill/>
          </p:grpSpPr>
          <p:sp>
            <p:nvSpPr>
              <p:cNvPr id="46" name="矩形 45">
                <a:extLst>
                  <a:ext uri="{FF2B5EF4-FFF2-40B4-BE49-F238E27FC236}">
                    <a16:creationId xmlns:a16="http://schemas.microsoft.com/office/drawing/2014/main" id="{BB28E970-E637-4DF0-933C-138181066001}"/>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7" name="矩形 46">
                <a:extLst>
                  <a:ext uri="{FF2B5EF4-FFF2-40B4-BE49-F238E27FC236}">
                    <a16:creationId xmlns:a16="http://schemas.microsoft.com/office/drawing/2014/main" id="{B9BE5AB4-AA33-4855-86E0-056F5EEE7B5A}"/>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8" name="矩形 47">
                <a:extLst>
                  <a:ext uri="{FF2B5EF4-FFF2-40B4-BE49-F238E27FC236}">
                    <a16:creationId xmlns:a16="http://schemas.microsoft.com/office/drawing/2014/main" id="{1FED1F80-D0EC-4169-B013-0DC11A0FFE9A}"/>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49" name="矩形 48">
                <a:extLst>
                  <a:ext uri="{FF2B5EF4-FFF2-40B4-BE49-F238E27FC236}">
                    <a16:creationId xmlns:a16="http://schemas.microsoft.com/office/drawing/2014/main" id="{6A345DD8-FC1F-4CA2-8DE4-25C2A8DCB286}"/>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45" name="文本框 44">
              <a:extLst>
                <a:ext uri="{FF2B5EF4-FFF2-40B4-BE49-F238E27FC236}">
                  <a16:creationId xmlns:a16="http://schemas.microsoft.com/office/drawing/2014/main" id="{8FDAFF32-4D9D-4512-978D-B25873518539}"/>
                </a:ext>
              </a:extLst>
            </p:cNvPr>
            <p:cNvSpPr txBox="1"/>
            <p:nvPr/>
          </p:nvSpPr>
          <p:spPr>
            <a:xfrm>
              <a:off x="828918" y="-37247"/>
              <a:ext cx="1620957" cy="523220"/>
            </a:xfrm>
            <a:prstGeom prst="rect">
              <a:avLst/>
            </a:prstGeom>
            <a:noFill/>
          </p:spPr>
          <p:txBody>
            <a:bodyPr wrap="none" rtlCol="0">
              <a:spAutoFit/>
            </a:bodyPr>
            <a:lstStyle/>
            <a:p>
              <a:r>
                <a:rPr lang="zh-CN" altLang="en-US" sz="2800" dirty="0">
                  <a:solidFill>
                    <a:schemeClr val="accent2">
                      <a:lumMod val="85000"/>
                      <a:lumOff val="15000"/>
                    </a:schemeClr>
                  </a:solidFill>
                  <a:cs typeface="+mn-ea"/>
                  <a:sym typeface="+mn-lt"/>
                </a:rPr>
                <a:t>实践难点</a:t>
              </a:r>
            </a:p>
          </p:txBody>
        </p:sp>
      </p:grpSp>
    </p:spTree>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稻壳儿春秋广告/盗版必究        原创来源：http://chn.docer.com/works?userid=199329941#!/work_time"/>
          <p:cNvSpPr>
            <a:spLocks noChangeArrowheads="1"/>
          </p:cNvSpPr>
          <p:nvPr/>
        </p:nvSpPr>
        <p:spPr bwMode="auto">
          <a:xfrm>
            <a:off x="528393" y="1424941"/>
            <a:ext cx="1915014" cy="2577266"/>
          </a:xfrm>
          <a:prstGeom prst="rect">
            <a:avLst/>
          </a:prstGeom>
          <a:solidFill>
            <a:schemeClr val="bg1">
              <a:lumMod val="50000"/>
            </a:schemeClr>
          </a:solidFill>
          <a:ln w="25400">
            <a:noFill/>
          </a:ln>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100">
              <a:solidFill>
                <a:schemeClr val="bg1"/>
              </a:solidFill>
              <a:latin typeface="+mn-lt"/>
              <a:ea typeface="+mn-ea"/>
              <a:cs typeface="+mn-ea"/>
              <a:sym typeface="+mn-lt"/>
            </a:endParaRPr>
          </a:p>
        </p:txBody>
      </p:sp>
      <p:sp>
        <p:nvSpPr>
          <p:cNvPr id="29" name="稻壳儿春秋广告/盗版必究        原创来源：http://chn.docer.com/works?userid=199329941#!/work_time"/>
          <p:cNvSpPr txBox="1"/>
          <p:nvPr/>
        </p:nvSpPr>
        <p:spPr>
          <a:xfrm>
            <a:off x="998702" y="1646034"/>
            <a:ext cx="974397" cy="323165"/>
          </a:xfrm>
          <a:prstGeom prst="rect">
            <a:avLst/>
          </a:prstGeom>
          <a:noFill/>
        </p:spPr>
        <p:txBody>
          <a:bodyPr wrap="square" rtlCol="0">
            <a:spAutoFit/>
          </a:bodyPr>
          <a:lstStyle/>
          <a:p>
            <a:pPr algn="ctr"/>
            <a:r>
              <a:rPr lang="zh-CN" altLang="en-US" sz="1500" dirty="0">
                <a:solidFill>
                  <a:schemeClr val="bg1"/>
                </a:solidFill>
                <a:cs typeface="+mn-ea"/>
                <a:sym typeface="+mn-lt"/>
              </a:rPr>
              <a:t>添加标题</a:t>
            </a:r>
          </a:p>
        </p:txBody>
      </p:sp>
      <p:sp>
        <p:nvSpPr>
          <p:cNvPr id="30" name="稻壳儿春秋广告/盗版必究        原创来源：http://chn.docer.com/works?userid=199329941#!/work_time"/>
          <p:cNvSpPr txBox="1"/>
          <p:nvPr/>
        </p:nvSpPr>
        <p:spPr>
          <a:xfrm>
            <a:off x="670560" y="1968671"/>
            <a:ext cx="1630680" cy="1268937"/>
          </a:xfrm>
          <a:prstGeom prst="rect">
            <a:avLst/>
          </a:prstGeom>
          <a:noFill/>
        </p:spPr>
        <p:txBody>
          <a:bodyPr wrap="square" rtlCol="0">
            <a:spAutoFit/>
          </a:bodyPr>
          <a:lstStyle/>
          <a:p>
            <a:pPr algn="ctr">
              <a:lnSpc>
                <a:spcPct val="130000"/>
              </a:lnSpc>
            </a:pPr>
            <a:r>
              <a:rPr lang="zh-CN" altLang="en-US" sz="1200" dirty="0">
                <a:solidFill>
                  <a:schemeClr val="bg1"/>
                </a:solidFill>
                <a:cs typeface="+mn-ea"/>
                <a:sym typeface="+mn-lt"/>
              </a:rPr>
              <a:t>单击添加文本单击添加文本单击添加文本单击添加文本单击添加文本单击添加文本单击添加文本</a:t>
            </a:r>
          </a:p>
        </p:txBody>
      </p:sp>
      <p:sp>
        <p:nvSpPr>
          <p:cNvPr id="31" name="稻壳儿春秋广告/盗版必究        原创来源：http://chn.docer.com/works?userid=199329941#!/work_time"/>
          <p:cNvSpPr>
            <a:spLocks noChangeArrowheads="1"/>
          </p:cNvSpPr>
          <p:nvPr/>
        </p:nvSpPr>
        <p:spPr bwMode="auto">
          <a:xfrm>
            <a:off x="945908" y="3467874"/>
            <a:ext cx="1079985" cy="1068053"/>
          </a:xfrm>
          <a:prstGeom prst="ellipse">
            <a:avLst/>
          </a:prstGeom>
          <a:solidFill>
            <a:schemeClr val="bg1"/>
          </a:solidFill>
          <a:ln w="25400">
            <a:noFill/>
          </a:ln>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100">
              <a:solidFill>
                <a:schemeClr val="bg1"/>
              </a:solidFill>
              <a:latin typeface="+mn-lt"/>
              <a:ea typeface="+mn-ea"/>
              <a:cs typeface="+mn-ea"/>
              <a:sym typeface="+mn-lt"/>
            </a:endParaRPr>
          </a:p>
        </p:txBody>
      </p:sp>
      <p:sp>
        <p:nvSpPr>
          <p:cNvPr id="32" name="稻壳儿春秋广告/盗版必究        原创来源：http://chn.docer.com/works?userid=199329941#!/work_time"/>
          <p:cNvSpPr>
            <a:spLocks noChangeArrowheads="1"/>
          </p:cNvSpPr>
          <p:nvPr/>
        </p:nvSpPr>
        <p:spPr bwMode="auto">
          <a:xfrm>
            <a:off x="2585793" y="1424941"/>
            <a:ext cx="1915014" cy="2577266"/>
          </a:xfrm>
          <a:prstGeom prst="rect">
            <a:avLst/>
          </a:prstGeom>
          <a:solidFill>
            <a:srgbClr val="007344"/>
          </a:solidFill>
          <a:ln w="25400">
            <a:noFill/>
          </a:ln>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100">
              <a:solidFill>
                <a:schemeClr val="bg1"/>
              </a:solidFill>
              <a:latin typeface="+mn-lt"/>
              <a:ea typeface="+mn-ea"/>
              <a:cs typeface="+mn-ea"/>
              <a:sym typeface="+mn-lt"/>
            </a:endParaRPr>
          </a:p>
        </p:txBody>
      </p:sp>
      <p:sp>
        <p:nvSpPr>
          <p:cNvPr id="33" name="稻壳儿春秋广告/盗版必究        原创来源：http://chn.docer.com/works?userid=199329941#!/work_time"/>
          <p:cNvSpPr txBox="1"/>
          <p:nvPr/>
        </p:nvSpPr>
        <p:spPr>
          <a:xfrm>
            <a:off x="3056102" y="1646034"/>
            <a:ext cx="974397" cy="323165"/>
          </a:xfrm>
          <a:prstGeom prst="rect">
            <a:avLst/>
          </a:prstGeom>
          <a:noFill/>
        </p:spPr>
        <p:txBody>
          <a:bodyPr wrap="square" rtlCol="0">
            <a:spAutoFit/>
          </a:bodyPr>
          <a:lstStyle/>
          <a:p>
            <a:pPr algn="ctr"/>
            <a:r>
              <a:rPr lang="zh-CN" altLang="en-US" sz="1500" dirty="0">
                <a:solidFill>
                  <a:schemeClr val="bg1"/>
                </a:solidFill>
                <a:cs typeface="+mn-ea"/>
                <a:sym typeface="+mn-lt"/>
              </a:rPr>
              <a:t>添加标题</a:t>
            </a:r>
          </a:p>
        </p:txBody>
      </p:sp>
      <p:sp>
        <p:nvSpPr>
          <p:cNvPr id="34" name="稻壳儿春秋广告/盗版必究        原创来源：http://chn.docer.com/works?userid=199329941#!/work_time"/>
          <p:cNvSpPr txBox="1"/>
          <p:nvPr/>
        </p:nvSpPr>
        <p:spPr>
          <a:xfrm>
            <a:off x="2727960" y="1968671"/>
            <a:ext cx="1630680" cy="1268937"/>
          </a:xfrm>
          <a:prstGeom prst="rect">
            <a:avLst/>
          </a:prstGeom>
          <a:noFill/>
        </p:spPr>
        <p:txBody>
          <a:bodyPr wrap="square" rtlCol="0">
            <a:spAutoFit/>
          </a:bodyPr>
          <a:lstStyle/>
          <a:p>
            <a:pPr lvl="0" algn="ctr">
              <a:lnSpc>
                <a:spcPct val="130000"/>
              </a:lnSpc>
            </a:pPr>
            <a:r>
              <a:rPr lang="zh-CN" altLang="en-US" sz="1200" dirty="0">
                <a:solidFill>
                  <a:srgbClr val="FFFFFF"/>
                </a:solidFill>
                <a:cs typeface="+mn-ea"/>
                <a:sym typeface="+mn-lt"/>
              </a:rPr>
              <a:t>单击添加文本单击添加文本单击添加文本单击添加文本单击添加文本单击添加文本单击添加文本</a:t>
            </a:r>
          </a:p>
        </p:txBody>
      </p:sp>
      <p:sp>
        <p:nvSpPr>
          <p:cNvPr id="35" name="稻壳儿春秋广告/盗版必究        原创来源：http://chn.docer.com/works?userid=199329941#!/work_time"/>
          <p:cNvSpPr>
            <a:spLocks noChangeArrowheads="1"/>
          </p:cNvSpPr>
          <p:nvPr/>
        </p:nvSpPr>
        <p:spPr bwMode="auto">
          <a:xfrm>
            <a:off x="3003308" y="3467874"/>
            <a:ext cx="1079985" cy="1068053"/>
          </a:xfrm>
          <a:prstGeom prst="ellipse">
            <a:avLst/>
          </a:prstGeom>
          <a:solidFill>
            <a:schemeClr val="bg1"/>
          </a:solidFill>
          <a:ln w="25400">
            <a:noFill/>
          </a:ln>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100">
              <a:solidFill>
                <a:schemeClr val="bg1"/>
              </a:solidFill>
              <a:latin typeface="+mn-lt"/>
              <a:ea typeface="+mn-ea"/>
              <a:cs typeface="+mn-ea"/>
              <a:sym typeface="+mn-lt"/>
            </a:endParaRPr>
          </a:p>
        </p:txBody>
      </p:sp>
      <p:sp>
        <p:nvSpPr>
          <p:cNvPr id="36" name="稻壳儿春秋广告/盗版必究        原创来源：http://chn.docer.com/works?userid=199329941#!/work_time"/>
          <p:cNvSpPr>
            <a:spLocks noChangeArrowheads="1"/>
          </p:cNvSpPr>
          <p:nvPr/>
        </p:nvSpPr>
        <p:spPr bwMode="auto">
          <a:xfrm>
            <a:off x="4643193" y="1424941"/>
            <a:ext cx="1915014" cy="2577266"/>
          </a:xfrm>
          <a:prstGeom prst="rect">
            <a:avLst/>
          </a:prstGeom>
          <a:solidFill>
            <a:schemeClr val="bg1">
              <a:lumMod val="50000"/>
            </a:schemeClr>
          </a:solidFill>
          <a:ln w="25400">
            <a:noFill/>
          </a:ln>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100">
              <a:solidFill>
                <a:schemeClr val="bg1"/>
              </a:solidFill>
              <a:latin typeface="+mn-lt"/>
              <a:ea typeface="+mn-ea"/>
              <a:cs typeface="+mn-ea"/>
              <a:sym typeface="+mn-lt"/>
            </a:endParaRPr>
          </a:p>
        </p:txBody>
      </p:sp>
      <p:sp>
        <p:nvSpPr>
          <p:cNvPr id="37" name="稻壳儿春秋广告/盗版必究        原创来源：http://chn.docer.com/works?userid=199329941#!/work_time"/>
          <p:cNvSpPr txBox="1"/>
          <p:nvPr/>
        </p:nvSpPr>
        <p:spPr>
          <a:xfrm>
            <a:off x="5113502" y="1646034"/>
            <a:ext cx="974397" cy="323165"/>
          </a:xfrm>
          <a:prstGeom prst="rect">
            <a:avLst/>
          </a:prstGeom>
          <a:noFill/>
        </p:spPr>
        <p:txBody>
          <a:bodyPr wrap="square" rtlCol="0">
            <a:spAutoFit/>
          </a:bodyPr>
          <a:lstStyle/>
          <a:p>
            <a:pPr algn="ctr"/>
            <a:r>
              <a:rPr lang="zh-CN" altLang="en-US" sz="1500" dirty="0">
                <a:solidFill>
                  <a:schemeClr val="bg1"/>
                </a:solidFill>
                <a:cs typeface="+mn-ea"/>
                <a:sym typeface="+mn-lt"/>
              </a:rPr>
              <a:t>添加标题</a:t>
            </a:r>
          </a:p>
        </p:txBody>
      </p:sp>
      <p:sp>
        <p:nvSpPr>
          <p:cNvPr id="38" name="稻壳儿春秋广告/盗版必究        原创来源：http://chn.docer.com/works?userid=199329941#!/work_time"/>
          <p:cNvSpPr txBox="1"/>
          <p:nvPr/>
        </p:nvSpPr>
        <p:spPr>
          <a:xfrm>
            <a:off x="4785360" y="1968671"/>
            <a:ext cx="1630680" cy="1268937"/>
          </a:xfrm>
          <a:prstGeom prst="rect">
            <a:avLst/>
          </a:prstGeom>
          <a:noFill/>
        </p:spPr>
        <p:txBody>
          <a:bodyPr wrap="square" rtlCol="0">
            <a:spAutoFit/>
          </a:bodyPr>
          <a:lstStyle/>
          <a:p>
            <a:pPr lvl="0" algn="ctr">
              <a:lnSpc>
                <a:spcPct val="130000"/>
              </a:lnSpc>
            </a:pPr>
            <a:r>
              <a:rPr lang="zh-CN" altLang="en-US" sz="1200" dirty="0">
                <a:solidFill>
                  <a:srgbClr val="FFFFFF"/>
                </a:solidFill>
                <a:cs typeface="+mn-ea"/>
                <a:sym typeface="+mn-lt"/>
              </a:rPr>
              <a:t>单击添加文本单击添加文本单击添加文本单击添加文本单击添加文本单击添加文本单击添加文本</a:t>
            </a:r>
          </a:p>
        </p:txBody>
      </p:sp>
      <p:sp>
        <p:nvSpPr>
          <p:cNvPr id="39" name="稻壳儿春秋广告/盗版必究        原创来源：http://chn.docer.com/works?userid=199329941#!/work_time"/>
          <p:cNvSpPr>
            <a:spLocks noChangeArrowheads="1"/>
          </p:cNvSpPr>
          <p:nvPr/>
        </p:nvSpPr>
        <p:spPr bwMode="auto">
          <a:xfrm>
            <a:off x="5060708" y="3467874"/>
            <a:ext cx="1079985" cy="1068053"/>
          </a:xfrm>
          <a:prstGeom prst="ellipse">
            <a:avLst/>
          </a:prstGeom>
          <a:solidFill>
            <a:schemeClr val="bg1"/>
          </a:solidFill>
          <a:ln w="25400">
            <a:noFill/>
          </a:ln>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100" dirty="0">
              <a:solidFill>
                <a:schemeClr val="bg1"/>
              </a:solidFill>
              <a:latin typeface="+mn-lt"/>
              <a:ea typeface="+mn-ea"/>
              <a:cs typeface="+mn-ea"/>
              <a:sym typeface="+mn-lt"/>
            </a:endParaRPr>
          </a:p>
        </p:txBody>
      </p:sp>
      <p:sp>
        <p:nvSpPr>
          <p:cNvPr id="40" name="稻壳儿春秋广告/盗版必究        原创来源：http://chn.docer.com/works?userid=199329941#!/work_time"/>
          <p:cNvSpPr>
            <a:spLocks noChangeArrowheads="1"/>
          </p:cNvSpPr>
          <p:nvPr/>
        </p:nvSpPr>
        <p:spPr bwMode="auto">
          <a:xfrm>
            <a:off x="6700593" y="1424941"/>
            <a:ext cx="1915014" cy="2577266"/>
          </a:xfrm>
          <a:prstGeom prst="rect">
            <a:avLst/>
          </a:prstGeom>
          <a:solidFill>
            <a:srgbClr val="007344"/>
          </a:solidFill>
          <a:ln w="25400">
            <a:noFill/>
          </a:ln>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100">
              <a:solidFill>
                <a:schemeClr val="bg1"/>
              </a:solidFill>
              <a:latin typeface="+mn-lt"/>
              <a:ea typeface="+mn-ea"/>
              <a:cs typeface="+mn-ea"/>
              <a:sym typeface="+mn-lt"/>
            </a:endParaRPr>
          </a:p>
        </p:txBody>
      </p:sp>
      <p:sp>
        <p:nvSpPr>
          <p:cNvPr id="41" name="稻壳儿春秋广告/盗版必究        原创来源：http://chn.docer.com/works?userid=199329941#!/work_time"/>
          <p:cNvSpPr txBox="1"/>
          <p:nvPr/>
        </p:nvSpPr>
        <p:spPr>
          <a:xfrm>
            <a:off x="7170902" y="1646034"/>
            <a:ext cx="974397" cy="323165"/>
          </a:xfrm>
          <a:prstGeom prst="rect">
            <a:avLst/>
          </a:prstGeom>
          <a:noFill/>
        </p:spPr>
        <p:txBody>
          <a:bodyPr wrap="square" rtlCol="0">
            <a:spAutoFit/>
          </a:bodyPr>
          <a:lstStyle/>
          <a:p>
            <a:pPr algn="ctr"/>
            <a:r>
              <a:rPr lang="zh-CN" altLang="en-US" sz="1500" dirty="0">
                <a:solidFill>
                  <a:schemeClr val="bg1"/>
                </a:solidFill>
                <a:cs typeface="+mn-ea"/>
                <a:sym typeface="+mn-lt"/>
              </a:rPr>
              <a:t>添加标题</a:t>
            </a:r>
          </a:p>
        </p:txBody>
      </p:sp>
      <p:sp>
        <p:nvSpPr>
          <p:cNvPr id="43" name="稻壳儿春秋广告/盗版必究        原创来源：http://chn.docer.com/works?userid=199329941#!/work_time"/>
          <p:cNvSpPr txBox="1"/>
          <p:nvPr/>
        </p:nvSpPr>
        <p:spPr>
          <a:xfrm>
            <a:off x="6842760" y="1968671"/>
            <a:ext cx="1630680" cy="1269258"/>
          </a:xfrm>
          <a:prstGeom prst="rect">
            <a:avLst/>
          </a:prstGeom>
          <a:noFill/>
        </p:spPr>
        <p:txBody>
          <a:bodyPr wrap="square" rtlCol="0">
            <a:spAutoFit/>
          </a:bodyPr>
          <a:lstStyle/>
          <a:p>
            <a:pPr lvl="0" algn="ctr">
              <a:lnSpc>
                <a:spcPct val="130000"/>
              </a:lnSpc>
            </a:pPr>
            <a:r>
              <a:rPr lang="zh-CN" altLang="en-US" sz="1200" dirty="0">
                <a:solidFill>
                  <a:srgbClr val="FFFFFF"/>
                </a:solidFill>
                <a:cs typeface="+mn-ea"/>
                <a:sym typeface="+mn-lt"/>
              </a:rPr>
              <a:t>单击添加文本单击添加文本单击添加文本单击添加文本单击添加文本单击添加文本单击添加文本</a:t>
            </a:r>
            <a:r>
              <a:rPr lang="en-US" altLang="zh-CN" sz="790" dirty="0">
                <a:solidFill>
                  <a:schemeClr val="bg1"/>
                </a:solidFill>
                <a:cs typeface="+mn-ea"/>
                <a:sym typeface="+mn-lt"/>
              </a:rPr>
              <a:t>.</a:t>
            </a:r>
          </a:p>
        </p:txBody>
      </p:sp>
      <p:sp>
        <p:nvSpPr>
          <p:cNvPr id="44" name="稻壳儿春秋广告/盗版必究        原创来源：http://chn.docer.com/works?userid=199329941#!/work_time"/>
          <p:cNvSpPr>
            <a:spLocks noChangeArrowheads="1"/>
          </p:cNvSpPr>
          <p:nvPr/>
        </p:nvSpPr>
        <p:spPr bwMode="auto">
          <a:xfrm>
            <a:off x="7118108" y="3467874"/>
            <a:ext cx="1079985" cy="1068053"/>
          </a:xfrm>
          <a:prstGeom prst="ellipse">
            <a:avLst/>
          </a:prstGeom>
          <a:solidFill>
            <a:schemeClr val="bg1"/>
          </a:solidFill>
          <a:ln w="25400">
            <a:noFill/>
          </a:ln>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100">
              <a:solidFill>
                <a:schemeClr val="bg1"/>
              </a:solidFill>
              <a:latin typeface="+mn-lt"/>
              <a:ea typeface="+mn-ea"/>
              <a:cs typeface="+mn-ea"/>
              <a:sym typeface="+mn-lt"/>
            </a:endParaRPr>
          </a:p>
        </p:txBody>
      </p:sp>
      <p:sp>
        <p:nvSpPr>
          <p:cNvPr id="65" name="稻壳儿春秋广告/盗版必究        原创来源：http://chn.docer.com/works?userid=199329941#!/work_time">
            <a:extLst>
              <a:ext uri="{FF2B5EF4-FFF2-40B4-BE49-F238E27FC236}">
                <a16:creationId xmlns:a16="http://schemas.microsoft.com/office/drawing/2014/main" id="{C9FEADB9-08FE-4725-A1C6-510E8A866DE9}"/>
              </a:ext>
            </a:extLst>
          </p:cNvPr>
          <p:cNvSpPr/>
          <p:nvPr/>
        </p:nvSpPr>
        <p:spPr>
          <a:xfrm>
            <a:off x="7409465" y="3692662"/>
            <a:ext cx="557668" cy="553462"/>
          </a:xfrm>
          <a:custGeom>
            <a:avLst/>
            <a:gdLst>
              <a:gd name="T0" fmla="*/ 2688 w 11744"/>
              <a:gd name="T1" fmla="*/ 8000 h 11520"/>
              <a:gd name="T2" fmla="*/ 3648 w 11744"/>
              <a:gd name="T3" fmla="*/ 8960 h 11520"/>
              <a:gd name="T4" fmla="*/ 7808 w 11744"/>
              <a:gd name="T5" fmla="*/ 11520 h 11520"/>
              <a:gd name="T6" fmla="*/ 8768 w 11744"/>
              <a:gd name="T7" fmla="*/ 8960 h 11520"/>
              <a:gd name="T8" fmla="*/ 8128 w 11744"/>
              <a:gd name="T9" fmla="*/ 7040 h 11520"/>
              <a:gd name="T10" fmla="*/ 4288 w 11744"/>
              <a:gd name="T11" fmla="*/ 8960 h 11520"/>
              <a:gd name="T12" fmla="*/ 8448 w 11744"/>
              <a:gd name="T13" fmla="*/ 8320 h 11520"/>
              <a:gd name="T14" fmla="*/ 3648 w 11744"/>
              <a:gd name="T15" fmla="*/ 7680 h 11520"/>
              <a:gd name="T16" fmla="*/ 8448 w 11744"/>
              <a:gd name="T17" fmla="*/ 8320 h 11520"/>
              <a:gd name="T18" fmla="*/ 128 w 11744"/>
              <a:gd name="T19" fmla="*/ 5344 h 11520"/>
              <a:gd name="T20" fmla="*/ 2880 w 11744"/>
              <a:gd name="T21" fmla="*/ 9888 h 11520"/>
              <a:gd name="T22" fmla="*/ 5888 w 11744"/>
              <a:gd name="T23" fmla="*/ 640 h 11520"/>
              <a:gd name="T24" fmla="*/ 8768 w 11744"/>
              <a:gd name="T25" fmla="*/ 10144 h 11520"/>
              <a:gd name="T26" fmla="*/ 6816 w 11744"/>
              <a:gd name="T27" fmla="*/ 96 h 11520"/>
              <a:gd name="T28" fmla="*/ 9728 w 11744"/>
              <a:gd name="T29" fmla="*/ 6080 h 11520"/>
              <a:gd name="T30" fmla="*/ 9408 w 11744"/>
              <a:gd name="T31" fmla="*/ 5760 h 11520"/>
              <a:gd name="T32" fmla="*/ 2048 w 11744"/>
              <a:gd name="T33" fmla="*/ 6080 h 11520"/>
              <a:gd name="T34" fmla="*/ 1728 w 11744"/>
              <a:gd name="T35" fmla="*/ 5760 h 11520"/>
              <a:gd name="T36" fmla="*/ 4384 w 11744"/>
              <a:gd name="T37" fmla="*/ 5728 h 11520"/>
              <a:gd name="T38" fmla="*/ 4192 w 11744"/>
              <a:gd name="T39" fmla="*/ 6080 h 11520"/>
              <a:gd name="T40" fmla="*/ 2752 w 11744"/>
              <a:gd name="T41" fmla="*/ 5888 h 11520"/>
              <a:gd name="T42" fmla="*/ 3008 w 11744"/>
              <a:gd name="T43" fmla="*/ 3456 h 11520"/>
              <a:gd name="T44" fmla="*/ 4416 w 11744"/>
              <a:gd name="T45" fmla="*/ 3680 h 11520"/>
              <a:gd name="T46" fmla="*/ 3264 w 11744"/>
              <a:gd name="T47" fmla="*/ 3872 h 11520"/>
              <a:gd name="T48" fmla="*/ 4352 w 11744"/>
              <a:gd name="T49" fmla="*/ 4576 h 11520"/>
              <a:gd name="T50" fmla="*/ 4160 w 11744"/>
              <a:gd name="T51" fmla="*/ 4928 h 11520"/>
              <a:gd name="T52" fmla="*/ 6112 w 11744"/>
              <a:gd name="T53" fmla="*/ 6208 h 11520"/>
              <a:gd name="T54" fmla="*/ 4864 w 11744"/>
              <a:gd name="T55" fmla="*/ 5376 h 11520"/>
              <a:gd name="T56" fmla="*/ 5120 w 11744"/>
              <a:gd name="T57" fmla="*/ 3712 h 11520"/>
              <a:gd name="T58" fmla="*/ 6336 w 11744"/>
              <a:gd name="T59" fmla="*/ 3392 h 11520"/>
              <a:gd name="T60" fmla="*/ 6880 w 11744"/>
              <a:gd name="T61" fmla="*/ 3808 h 11520"/>
              <a:gd name="T62" fmla="*/ 6816 w 11744"/>
              <a:gd name="T63" fmla="*/ 4000 h 11520"/>
              <a:gd name="T64" fmla="*/ 6464 w 11744"/>
              <a:gd name="T65" fmla="*/ 3936 h 11520"/>
              <a:gd name="T66" fmla="*/ 5696 w 11744"/>
              <a:gd name="T67" fmla="*/ 3872 h 11520"/>
              <a:gd name="T68" fmla="*/ 5280 w 11744"/>
              <a:gd name="T69" fmla="*/ 4768 h 11520"/>
              <a:gd name="T70" fmla="*/ 5760 w 11744"/>
              <a:gd name="T71" fmla="*/ 5664 h 11520"/>
              <a:gd name="T72" fmla="*/ 6432 w 11744"/>
              <a:gd name="T73" fmla="*/ 5632 h 11520"/>
              <a:gd name="T74" fmla="*/ 6816 w 11744"/>
              <a:gd name="T75" fmla="*/ 5472 h 11520"/>
              <a:gd name="T76" fmla="*/ 6912 w 11744"/>
              <a:gd name="T77" fmla="*/ 5824 h 11520"/>
              <a:gd name="T78" fmla="*/ 6112 w 11744"/>
              <a:gd name="T79" fmla="*/ 6208 h 11520"/>
              <a:gd name="T80" fmla="*/ 8352 w 11744"/>
              <a:gd name="T81" fmla="*/ 6080 h 11520"/>
              <a:gd name="T82" fmla="*/ 7904 w 11744"/>
              <a:gd name="T83" fmla="*/ 5952 h 11520"/>
              <a:gd name="T84" fmla="*/ 7296 w 11744"/>
              <a:gd name="T85" fmla="*/ 3808 h 11520"/>
              <a:gd name="T86" fmla="*/ 7424 w 11744"/>
              <a:gd name="T87" fmla="*/ 3424 h 11520"/>
              <a:gd name="T88" fmla="*/ 9088 w 11744"/>
              <a:gd name="T89" fmla="*/ 3648 h 11520"/>
              <a:gd name="T90" fmla="*/ 8416 w 11744"/>
              <a:gd name="T91" fmla="*/ 3872 h 1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44" h="11520">
                <a:moveTo>
                  <a:pt x="8128" y="7040"/>
                </a:moveTo>
                <a:lnTo>
                  <a:pt x="3648" y="7040"/>
                </a:lnTo>
                <a:cubicBezTo>
                  <a:pt x="3104" y="7040"/>
                  <a:pt x="2688" y="7456"/>
                  <a:pt x="2688" y="8000"/>
                </a:cubicBezTo>
                <a:lnTo>
                  <a:pt x="2688" y="8640"/>
                </a:lnTo>
                <a:cubicBezTo>
                  <a:pt x="2688" y="8832"/>
                  <a:pt x="2848" y="8960"/>
                  <a:pt x="3008" y="8960"/>
                </a:cubicBezTo>
                <a:lnTo>
                  <a:pt x="3648" y="8960"/>
                </a:lnTo>
                <a:lnTo>
                  <a:pt x="3648" y="11200"/>
                </a:lnTo>
                <a:cubicBezTo>
                  <a:pt x="3648" y="11392"/>
                  <a:pt x="3808" y="11520"/>
                  <a:pt x="3968" y="11520"/>
                </a:cubicBezTo>
                <a:lnTo>
                  <a:pt x="7808" y="11520"/>
                </a:lnTo>
                <a:cubicBezTo>
                  <a:pt x="7968" y="11520"/>
                  <a:pt x="8128" y="11392"/>
                  <a:pt x="8128" y="11200"/>
                </a:cubicBezTo>
                <a:lnTo>
                  <a:pt x="8128" y="8960"/>
                </a:lnTo>
                <a:lnTo>
                  <a:pt x="8768" y="8960"/>
                </a:lnTo>
                <a:cubicBezTo>
                  <a:pt x="8928" y="8960"/>
                  <a:pt x="9088" y="8832"/>
                  <a:pt x="9088" y="8640"/>
                </a:cubicBezTo>
                <a:lnTo>
                  <a:pt x="9088" y="8000"/>
                </a:lnTo>
                <a:cubicBezTo>
                  <a:pt x="9088" y="7456"/>
                  <a:pt x="8640" y="7040"/>
                  <a:pt x="8128" y="7040"/>
                </a:cubicBezTo>
                <a:close/>
                <a:moveTo>
                  <a:pt x="7488" y="10880"/>
                </a:moveTo>
                <a:lnTo>
                  <a:pt x="4288" y="10880"/>
                </a:lnTo>
                <a:lnTo>
                  <a:pt x="4288" y="8960"/>
                </a:lnTo>
                <a:lnTo>
                  <a:pt x="7488" y="8960"/>
                </a:lnTo>
                <a:lnTo>
                  <a:pt x="7488" y="10880"/>
                </a:lnTo>
                <a:close/>
                <a:moveTo>
                  <a:pt x="8448" y="8320"/>
                </a:moveTo>
                <a:lnTo>
                  <a:pt x="3328" y="8320"/>
                </a:lnTo>
                <a:lnTo>
                  <a:pt x="3328" y="8000"/>
                </a:lnTo>
                <a:cubicBezTo>
                  <a:pt x="3328" y="7840"/>
                  <a:pt x="3488" y="7680"/>
                  <a:pt x="3648" y="7680"/>
                </a:cubicBezTo>
                <a:lnTo>
                  <a:pt x="8128" y="7680"/>
                </a:lnTo>
                <a:cubicBezTo>
                  <a:pt x="8288" y="7680"/>
                  <a:pt x="8448" y="7840"/>
                  <a:pt x="8448" y="8000"/>
                </a:cubicBezTo>
                <a:lnTo>
                  <a:pt x="8448" y="8320"/>
                </a:lnTo>
                <a:close/>
                <a:moveTo>
                  <a:pt x="6816" y="96"/>
                </a:moveTo>
                <a:cubicBezTo>
                  <a:pt x="6272" y="0"/>
                  <a:pt x="5760" y="0"/>
                  <a:pt x="5216" y="32"/>
                </a:cubicBezTo>
                <a:cubicBezTo>
                  <a:pt x="2496" y="352"/>
                  <a:pt x="320" y="2624"/>
                  <a:pt x="128" y="5344"/>
                </a:cubicBezTo>
                <a:cubicBezTo>
                  <a:pt x="0" y="7424"/>
                  <a:pt x="960" y="9280"/>
                  <a:pt x="2496" y="10400"/>
                </a:cubicBezTo>
                <a:cubicBezTo>
                  <a:pt x="2707" y="10558"/>
                  <a:pt x="3008" y="10408"/>
                  <a:pt x="3008" y="10144"/>
                </a:cubicBezTo>
                <a:cubicBezTo>
                  <a:pt x="3008" y="10048"/>
                  <a:pt x="2944" y="9952"/>
                  <a:pt x="2880" y="9888"/>
                </a:cubicBezTo>
                <a:cubicBezTo>
                  <a:pt x="1504" y="8864"/>
                  <a:pt x="672" y="7168"/>
                  <a:pt x="800" y="5408"/>
                </a:cubicBezTo>
                <a:cubicBezTo>
                  <a:pt x="960" y="2976"/>
                  <a:pt x="2912" y="960"/>
                  <a:pt x="5312" y="672"/>
                </a:cubicBezTo>
                <a:cubicBezTo>
                  <a:pt x="5504" y="640"/>
                  <a:pt x="5696" y="640"/>
                  <a:pt x="5888" y="640"/>
                </a:cubicBezTo>
                <a:cubicBezTo>
                  <a:pt x="8704" y="640"/>
                  <a:pt x="11008" y="2944"/>
                  <a:pt x="11008" y="5760"/>
                </a:cubicBezTo>
                <a:cubicBezTo>
                  <a:pt x="11008" y="7424"/>
                  <a:pt x="10208" y="8960"/>
                  <a:pt x="8896" y="9888"/>
                </a:cubicBezTo>
                <a:cubicBezTo>
                  <a:pt x="8800" y="9952"/>
                  <a:pt x="8768" y="10048"/>
                  <a:pt x="8768" y="10144"/>
                </a:cubicBezTo>
                <a:cubicBezTo>
                  <a:pt x="8768" y="10400"/>
                  <a:pt x="9056" y="10560"/>
                  <a:pt x="9280" y="10400"/>
                </a:cubicBezTo>
                <a:cubicBezTo>
                  <a:pt x="10784" y="9312"/>
                  <a:pt x="11744" y="7520"/>
                  <a:pt x="11648" y="5536"/>
                </a:cubicBezTo>
                <a:cubicBezTo>
                  <a:pt x="11520" y="2816"/>
                  <a:pt x="9472" y="576"/>
                  <a:pt x="6816" y="96"/>
                </a:cubicBezTo>
                <a:close/>
                <a:moveTo>
                  <a:pt x="9728" y="5760"/>
                </a:moveTo>
                <a:close/>
                <a:moveTo>
                  <a:pt x="9408" y="5760"/>
                </a:moveTo>
                <a:cubicBezTo>
                  <a:pt x="9408" y="5937"/>
                  <a:pt x="9551" y="6080"/>
                  <a:pt x="9728" y="6080"/>
                </a:cubicBezTo>
                <a:cubicBezTo>
                  <a:pt x="9905" y="6080"/>
                  <a:pt x="10048" y="5937"/>
                  <a:pt x="10048" y="5760"/>
                </a:cubicBezTo>
                <a:cubicBezTo>
                  <a:pt x="10048" y="5583"/>
                  <a:pt x="9905" y="5440"/>
                  <a:pt x="9728" y="5440"/>
                </a:cubicBezTo>
                <a:cubicBezTo>
                  <a:pt x="9551" y="5440"/>
                  <a:pt x="9408" y="5583"/>
                  <a:pt x="9408" y="5760"/>
                </a:cubicBezTo>
                <a:close/>
                <a:moveTo>
                  <a:pt x="2048" y="5760"/>
                </a:moveTo>
                <a:close/>
                <a:moveTo>
                  <a:pt x="1728" y="5760"/>
                </a:moveTo>
                <a:cubicBezTo>
                  <a:pt x="1728" y="5937"/>
                  <a:pt x="1871" y="6080"/>
                  <a:pt x="2048" y="6080"/>
                </a:cubicBezTo>
                <a:cubicBezTo>
                  <a:pt x="2225" y="6080"/>
                  <a:pt x="2368" y="5937"/>
                  <a:pt x="2368" y="5760"/>
                </a:cubicBezTo>
                <a:cubicBezTo>
                  <a:pt x="2368" y="5583"/>
                  <a:pt x="2225" y="5440"/>
                  <a:pt x="2048" y="5440"/>
                </a:cubicBezTo>
                <a:cubicBezTo>
                  <a:pt x="1871" y="5440"/>
                  <a:pt x="1728" y="5583"/>
                  <a:pt x="1728" y="5760"/>
                </a:cubicBezTo>
                <a:close/>
                <a:moveTo>
                  <a:pt x="3264" y="5696"/>
                </a:moveTo>
                <a:lnTo>
                  <a:pt x="4192" y="5696"/>
                </a:lnTo>
                <a:cubicBezTo>
                  <a:pt x="4288" y="5696"/>
                  <a:pt x="4352" y="5696"/>
                  <a:pt x="4384" y="5728"/>
                </a:cubicBezTo>
                <a:cubicBezTo>
                  <a:pt x="4416" y="5760"/>
                  <a:pt x="4448" y="5824"/>
                  <a:pt x="4448" y="5888"/>
                </a:cubicBezTo>
                <a:cubicBezTo>
                  <a:pt x="4448" y="5952"/>
                  <a:pt x="4416" y="6016"/>
                  <a:pt x="4384" y="6048"/>
                </a:cubicBezTo>
                <a:cubicBezTo>
                  <a:pt x="4352" y="6080"/>
                  <a:pt x="4288" y="6080"/>
                  <a:pt x="4192" y="6080"/>
                </a:cubicBezTo>
                <a:lnTo>
                  <a:pt x="3008" y="6080"/>
                </a:lnTo>
                <a:cubicBezTo>
                  <a:pt x="2944" y="6080"/>
                  <a:pt x="2880" y="6080"/>
                  <a:pt x="2816" y="6048"/>
                </a:cubicBezTo>
                <a:cubicBezTo>
                  <a:pt x="2784" y="6016"/>
                  <a:pt x="2752" y="5952"/>
                  <a:pt x="2752" y="5888"/>
                </a:cubicBezTo>
                <a:lnTo>
                  <a:pt x="2752" y="3648"/>
                </a:lnTo>
                <a:cubicBezTo>
                  <a:pt x="2752" y="3584"/>
                  <a:pt x="2784" y="3520"/>
                  <a:pt x="2816" y="3488"/>
                </a:cubicBezTo>
                <a:cubicBezTo>
                  <a:pt x="2848" y="3456"/>
                  <a:pt x="2912" y="3456"/>
                  <a:pt x="3008" y="3456"/>
                </a:cubicBezTo>
                <a:lnTo>
                  <a:pt x="4192" y="3456"/>
                </a:lnTo>
                <a:cubicBezTo>
                  <a:pt x="4256" y="3456"/>
                  <a:pt x="4320" y="3456"/>
                  <a:pt x="4352" y="3520"/>
                </a:cubicBezTo>
                <a:cubicBezTo>
                  <a:pt x="4384" y="3552"/>
                  <a:pt x="4416" y="3616"/>
                  <a:pt x="4416" y="3680"/>
                </a:cubicBezTo>
                <a:cubicBezTo>
                  <a:pt x="4416" y="3744"/>
                  <a:pt x="4384" y="3808"/>
                  <a:pt x="4352" y="3840"/>
                </a:cubicBezTo>
                <a:cubicBezTo>
                  <a:pt x="4320" y="3872"/>
                  <a:pt x="4256" y="3872"/>
                  <a:pt x="4192" y="3872"/>
                </a:cubicBezTo>
                <a:lnTo>
                  <a:pt x="3264" y="3872"/>
                </a:lnTo>
                <a:lnTo>
                  <a:pt x="3264" y="4512"/>
                </a:lnTo>
                <a:lnTo>
                  <a:pt x="4160" y="4512"/>
                </a:lnTo>
                <a:cubicBezTo>
                  <a:pt x="4256" y="4512"/>
                  <a:pt x="4288" y="4544"/>
                  <a:pt x="4352" y="4576"/>
                </a:cubicBezTo>
                <a:cubicBezTo>
                  <a:pt x="4384" y="4608"/>
                  <a:pt x="4416" y="4672"/>
                  <a:pt x="4416" y="4736"/>
                </a:cubicBezTo>
                <a:cubicBezTo>
                  <a:pt x="4416" y="4800"/>
                  <a:pt x="4384" y="4864"/>
                  <a:pt x="4352" y="4896"/>
                </a:cubicBezTo>
                <a:cubicBezTo>
                  <a:pt x="4320" y="4928"/>
                  <a:pt x="4256" y="4928"/>
                  <a:pt x="4160" y="4928"/>
                </a:cubicBezTo>
                <a:lnTo>
                  <a:pt x="3264" y="4928"/>
                </a:lnTo>
                <a:lnTo>
                  <a:pt x="3264" y="5696"/>
                </a:lnTo>
                <a:close/>
                <a:moveTo>
                  <a:pt x="6112" y="6208"/>
                </a:moveTo>
                <a:cubicBezTo>
                  <a:pt x="5920" y="6208"/>
                  <a:pt x="5728" y="6176"/>
                  <a:pt x="5568" y="6112"/>
                </a:cubicBezTo>
                <a:cubicBezTo>
                  <a:pt x="5408" y="6048"/>
                  <a:pt x="5248" y="5952"/>
                  <a:pt x="5152" y="5824"/>
                </a:cubicBezTo>
                <a:cubicBezTo>
                  <a:pt x="5024" y="5696"/>
                  <a:pt x="4928" y="5568"/>
                  <a:pt x="4864" y="5376"/>
                </a:cubicBezTo>
                <a:cubicBezTo>
                  <a:pt x="4800" y="5184"/>
                  <a:pt x="4768" y="4992"/>
                  <a:pt x="4768" y="4768"/>
                </a:cubicBezTo>
                <a:cubicBezTo>
                  <a:pt x="4768" y="4544"/>
                  <a:pt x="4800" y="4352"/>
                  <a:pt x="4864" y="4160"/>
                </a:cubicBezTo>
                <a:cubicBezTo>
                  <a:pt x="4928" y="4000"/>
                  <a:pt x="5024" y="3840"/>
                  <a:pt x="5120" y="3712"/>
                </a:cubicBezTo>
                <a:cubicBezTo>
                  <a:pt x="5216" y="3584"/>
                  <a:pt x="5376" y="3488"/>
                  <a:pt x="5504" y="3424"/>
                </a:cubicBezTo>
                <a:cubicBezTo>
                  <a:pt x="5664" y="3360"/>
                  <a:pt x="5824" y="3328"/>
                  <a:pt x="5984" y="3328"/>
                </a:cubicBezTo>
                <a:cubicBezTo>
                  <a:pt x="6112" y="3328"/>
                  <a:pt x="6240" y="3360"/>
                  <a:pt x="6336" y="3392"/>
                </a:cubicBezTo>
                <a:cubicBezTo>
                  <a:pt x="6432" y="3424"/>
                  <a:pt x="6528" y="3456"/>
                  <a:pt x="6624" y="3520"/>
                </a:cubicBezTo>
                <a:cubicBezTo>
                  <a:pt x="6688" y="3552"/>
                  <a:pt x="6752" y="3616"/>
                  <a:pt x="6816" y="3680"/>
                </a:cubicBezTo>
                <a:cubicBezTo>
                  <a:pt x="6880" y="3744"/>
                  <a:pt x="6880" y="3776"/>
                  <a:pt x="6880" y="3808"/>
                </a:cubicBezTo>
                <a:lnTo>
                  <a:pt x="6880" y="3904"/>
                </a:lnTo>
                <a:cubicBezTo>
                  <a:pt x="6880" y="3936"/>
                  <a:pt x="6880" y="3936"/>
                  <a:pt x="6848" y="3968"/>
                </a:cubicBezTo>
                <a:lnTo>
                  <a:pt x="6816" y="4000"/>
                </a:lnTo>
                <a:cubicBezTo>
                  <a:pt x="6784" y="4032"/>
                  <a:pt x="6784" y="4032"/>
                  <a:pt x="6752" y="4032"/>
                </a:cubicBezTo>
                <a:cubicBezTo>
                  <a:pt x="6720" y="4064"/>
                  <a:pt x="6656" y="4064"/>
                  <a:pt x="6624" y="4032"/>
                </a:cubicBezTo>
                <a:cubicBezTo>
                  <a:pt x="6592" y="4000"/>
                  <a:pt x="6528" y="3968"/>
                  <a:pt x="6464" y="3936"/>
                </a:cubicBezTo>
                <a:lnTo>
                  <a:pt x="6272" y="3840"/>
                </a:lnTo>
                <a:cubicBezTo>
                  <a:pt x="6208" y="3808"/>
                  <a:pt x="6112" y="3776"/>
                  <a:pt x="6016" y="3776"/>
                </a:cubicBezTo>
                <a:cubicBezTo>
                  <a:pt x="5888" y="3776"/>
                  <a:pt x="5792" y="3808"/>
                  <a:pt x="5696" y="3872"/>
                </a:cubicBezTo>
                <a:cubicBezTo>
                  <a:pt x="5600" y="3936"/>
                  <a:pt x="5536" y="4000"/>
                  <a:pt x="5472" y="4096"/>
                </a:cubicBezTo>
                <a:cubicBezTo>
                  <a:pt x="5408" y="4192"/>
                  <a:pt x="5376" y="4288"/>
                  <a:pt x="5344" y="4416"/>
                </a:cubicBezTo>
                <a:cubicBezTo>
                  <a:pt x="5312" y="4544"/>
                  <a:pt x="5280" y="4640"/>
                  <a:pt x="5280" y="4768"/>
                </a:cubicBezTo>
                <a:cubicBezTo>
                  <a:pt x="5280" y="4896"/>
                  <a:pt x="5312" y="5024"/>
                  <a:pt x="5344" y="5120"/>
                </a:cubicBezTo>
                <a:cubicBezTo>
                  <a:pt x="5376" y="5248"/>
                  <a:pt x="5440" y="5344"/>
                  <a:pt x="5504" y="5440"/>
                </a:cubicBezTo>
                <a:cubicBezTo>
                  <a:pt x="5568" y="5536"/>
                  <a:pt x="5664" y="5600"/>
                  <a:pt x="5760" y="5664"/>
                </a:cubicBezTo>
                <a:cubicBezTo>
                  <a:pt x="5856" y="5728"/>
                  <a:pt x="5984" y="5760"/>
                  <a:pt x="6112" y="5728"/>
                </a:cubicBezTo>
                <a:cubicBezTo>
                  <a:pt x="6176" y="5728"/>
                  <a:pt x="6240" y="5728"/>
                  <a:pt x="6304" y="5696"/>
                </a:cubicBezTo>
                <a:cubicBezTo>
                  <a:pt x="6368" y="5664"/>
                  <a:pt x="6400" y="5664"/>
                  <a:pt x="6432" y="5632"/>
                </a:cubicBezTo>
                <a:cubicBezTo>
                  <a:pt x="6464" y="5600"/>
                  <a:pt x="6496" y="5600"/>
                  <a:pt x="6528" y="5568"/>
                </a:cubicBezTo>
                <a:cubicBezTo>
                  <a:pt x="6560" y="5536"/>
                  <a:pt x="6592" y="5504"/>
                  <a:pt x="6624" y="5504"/>
                </a:cubicBezTo>
                <a:cubicBezTo>
                  <a:pt x="6688" y="5472"/>
                  <a:pt x="6752" y="5440"/>
                  <a:pt x="6816" y="5472"/>
                </a:cubicBezTo>
                <a:cubicBezTo>
                  <a:pt x="6880" y="5504"/>
                  <a:pt x="6912" y="5536"/>
                  <a:pt x="6944" y="5568"/>
                </a:cubicBezTo>
                <a:cubicBezTo>
                  <a:pt x="6976" y="5600"/>
                  <a:pt x="6976" y="5664"/>
                  <a:pt x="6976" y="5696"/>
                </a:cubicBezTo>
                <a:cubicBezTo>
                  <a:pt x="6976" y="5728"/>
                  <a:pt x="6944" y="5760"/>
                  <a:pt x="6912" y="5824"/>
                </a:cubicBezTo>
                <a:cubicBezTo>
                  <a:pt x="6880" y="5888"/>
                  <a:pt x="6816" y="5920"/>
                  <a:pt x="6752" y="5984"/>
                </a:cubicBezTo>
                <a:cubicBezTo>
                  <a:pt x="6688" y="6048"/>
                  <a:pt x="6592" y="6080"/>
                  <a:pt x="6496" y="6112"/>
                </a:cubicBezTo>
                <a:cubicBezTo>
                  <a:pt x="6368" y="6176"/>
                  <a:pt x="6240" y="6208"/>
                  <a:pt x="6112" y="6208"/>
                </a:cubicBezTo>
                <a:close/>
                <a:moveTo>
                  <a:pt x="8416" y="3872"/>
                </a:moveTo>
                <a:lnTo>
                  <a:pt x="8416" y="5952"/>
                </a:lnTo>
                <a:cubicBezTo>
                  <a:pt x="8416" y="6016"/>
                  <a:pt x="8384" y="6048"/>
                  <a:pt x="8352" y="6080"/>
                </a:cubicBezTo>
                <a:cubicBezTo>
                  <a:pt x="8320" y="6112"/>
                  <a:pt x="8256" y="6144"/>
                  <a:pt x="8160" y="6144"/>
                </a:cubicBezTo>
                <a:cubicBezTo>
                  <a:pt x="8064" y="6144"/>
                  <a:pt x="8000" y="6112"/>
                  <a:pt x="7968" y="6080"/>
                </a:cubicBezTo>
                <a:cubicBezTo>
                  <a:pt x="7936" y="6048"/>
                  <a:pt x="7904" y="5984"/>
                  <a:pt x="7904" y="5952"/>
                </a:cubicBezTo>
                <a:lnTo>
                  <a:pt x="7904" y="3872"/>
                </a:lnTo>
                <a:lnTo>
                  <a:pt x="7424" y="3872"/>
                </a:lnTo>
                <a:cubicBezTo>
                  <a:pt x="7392" y="3872"/>
                  <a:pt x="7328" y="3840"/>
                  <a:pt x="7296" y="3808"/>
                </a:cubicBezTo>
                <a:cubicBezTo>
                  <a:pt x="7264" y="3776"/>
                  <a:pt x="7232" y="3712"/>
                  <a:pt x="7232" y="3648"/>
                </a:cubicBezTo>
                <a:cubicBezTo>
                  <a:pt x="7232" y="3584"/>
                  <a:pt x="7264" y="3520"/>
                  <a:pt x="7296" y="3488"/>
                </a:cubicBezTo>
                <a:cubicBezTo>
                  <a:pt x="7328" y="3456"/>
                  <a:pt x="7392" y="3424"/>
                  <a:pt x="7424" y="3424"/>
                </a:cubicBezTo>
                <a:lnTo>
                  <a:pt x="8896" y="3424"/>
                </a:lnTo>
                <a:cubicBezTo>
                  <a:pt x="8960" y="3424"/>
                  <a:pt x="8992" y="3456"/>
                  <a:pt x="9024" y="3488"/>
                </a:cubicBezTo>
                <a:cubicBezTo>
                  <a:pt x="9056" y="3520"/>
                  <a:pt x="9088" y="3584"/>
                  <a:pt x="9088" y="3648"/>
                </a:cubicBezTo>
                <a:cubicBezTo>
                  <a:pt x="9088" y="3744"/>
                  <a:pt x="9056" y="3776"/>
                  <a:pt x="9024" y="3808"/>
                </a:cubicBezTo>
                <a:cubicBezTo>
                  <a:pt x="8992" y="3840"/>
                  <a:pt x="8928" y="3872"/>
                  <a:pt x="8896" y="3872"/>
                </a:cubicBezTo>
                <a:lnTo>
                  <a:pt x="8416" y="3872"/>
                </a:lnTo>
                <a:close/>
              </a:path>
            </a:pathLst>
          </a:custGeom>
          <a:solidFill>
            <a:srgbClr val="007344"/>
          </a:solidFill>
          <a:ln w="12700">
            <a:miter lim="400000"/>
          </a:ln>
        </p:spPr>
        <p:txBody>
          <a:bodyPr lIns="17145" rIns="17145"/>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3765">
              <a:defRPr sz="4800">
                <a:solidFill>
                  <a:srgbClr val="27282D"/>
                </a:solidFill>
                <a:latin typeface="Calibri" panose="020F0502020204030204"/>
                <a:ea typeface="Calibri" panose="020F0502020204030204"/>
                <a:cs typeface="Calibri" panose="020F0502020204030204"/>
                <a:sym typeface="Calibri" panose="020F0502020204030204"/>
              </a:defRPr>
            </a:pPr>
            <a:endParaRPr sz="1800">
              <a:cs typeface="+mn-ea"/>
              <a:sym typeface="+mn-lt"/>
            </a:endParaRPr>
          </a:p>
        </p:txBody>
      </p:sp>
      <p:sp>
        <p:nvSpPr>
          <p:cNvPr id="64" name="稻壳儿春秋广告/盗版必究        原创来源：http://chn.docer.com/works?userid=199329941#!/work_time">
            <a:extLst>
              <a:ext uri="{FF2B5EF4-FFF2-40B4-BE49-F238E27FC236}">
                <a16:creationId xmlns:a16="http://schemas.microsoft.com/office/drawing/2014/main" id="{11A94321-9580-4FAC-AC91-815F1307DBC0}"/>
              </a:ext>
            </a:extLst>
          </p:cNvPr>
          <p:cNvSpPr/>
          <p:nvPr/>
        </p:nvSpPr>
        <p:spPr>
          <a:xfrm>
            <a:off x="5352066" y="3780917"/>
            <a:ext cx="497269" cy="441967"/>
          </a:xfrm>
          <a:custGeom>
            <a:avLst/>
            <a:gdLst>
              <a:gd name="T0" fmla="*/ 11200 w 11520"/>
              <a:gd name="T1" fmla="*/ 0 h 10240"/>
              <a:gd name="T2" fmla="*/ 320 w 11520"/>
              <a:gd name="T3" fmla="*/ 0 h 10240"/>
              <a:gd name="T4" fmla="*/ 0 w 11520"/>
              <a:gd name="T5" fmla="*/ 320 h 10240"/>
              <a:gd name="T6" fmla="*/ 0 w 11520"/>
              <a:gd name="T7" fmla="*/ 9920 h 10240"/>
              <a:gd name="T8" fmla="*/ 320 w 11520"/>
              <a:gd name="T9" fmla="*/ 10240 h 10240"/>
              <a:gd name="T10" fmla="*/ 11200 w 11520"/>
              <a:gd name="T11" fmla="*/ 10240 h 10240"/>
              <a:gd name="T12" fmla="*/ 11520 w 11520"/>
              <a:gd name="T13" fmla="*/ 9920 h 10240"/>
              <a:gd name="T14" fmla="*/ 11520 w 11520"/>
              <a:gd name="T15" fmla="*/ 320 h 10240"/>
              <a:gd name="T16" fmla="*/ 11200 w 11520"/>
              <a:gd name="T17" fmla="*/ 0 h 10240"/>
              <a:gd name="T18" fmla="*/ 10880 w 11520"/>
              <a:gd name="T19" fmla="*/ 640 h 10240"/>
              <a:gd name="T20" fmla="*/ 10880 w 11520"/>
              <a:gd name="T21" fmla="*/ 7040 h 10240"/>
              <a:gd name="T22" fmla="*/ 640 w 11520"/>
              <a:gd name="T23" fmla="*/ 7040 h 10240"/>
              <a:gd name="T24" fmla="*/ 640 w 11520"/>
              <a:gd name="T25" fmla="*/ 640 h 10240"/>
              <a:gd name="T26" fmla="*/ 10880 w 11520"/>
              <a:gd name="T27" fmla="*/ 640 h 10240"/>
              <a:gd name="T28" fmla="*/ 640 w 11520"/>
              <a:gd name="T29" fmla="*/ 9600 h 10240"/>
              <a:gd name="T30" fmla="*/ 640 w 11520"/>
              <a:gd name="T31" fmla="*/ 7680 h 10240"/>
              <a:gd name="T32" fmla="*/ 10880 w 11520"/>
              <a:gd name="T33" fmla="*/ 7680 h 10240"/>
              <a:gd name="T34" fmla="*/ 10880 w 11520"/>
              <a:gd name="T35" fmla="*/ 9600 h 10240"/>
              <a:gd name="T36" fmla="*/ 640 w 11520"/>
              <a:gd name="T37" fmla="*/ 9600 h 10240"/>
              <a:gd name="T38" fmla="*/ 6080 w 11520"/>
              <a:gd name="T39" fmla="*/ 8320 h 10240"/>
              <a:gd name="T40" fmla="*/ 1600 w 11520"/>
              <a:gd name="T41" fmla="*/ 8320 h 10240"/>
              <a:gd name="T42" fmla="*/ 1280 w 11520"/>
              <a:gd name="T43" fmla="*/ 8640 h 10240"/>
              <a:gd name="T44" fmla="*/ 1600 w 11520"/>
              <a:gd name="T45" fmla="*/ 8960 h 10240"/>
              <a:gd name="T46" fmla="*/ 6080 w 11520"/>
              <a:gd name="T47" fmla="*/ 8960 h 10240"/>
              <a:gd name="T48" fmla="*/ 6400 w 11520"/>
              <a:gd name="T49" fmla="*/ 8640 h 10240"/>
              <a:gd name="T50" fmla="*/ 6080 w 11520"/>
              <a:gd name="T51" fmla="*/ 8320 h 10240"/>
              <a:gd name="T52" fmla="*/ 9920 w 11520"/>
              <a:gd name="T53" fmla="*/ 8320 h 10240"/>
              <a:gd name="T54" fmla="*/ 8000 w 11520"/>
              <a:gd name="T55" fmla="*/ 8320 h 10240"/>
              <a:gd name="T56" fmla="*/ 7680 w 11520"/>
              <a:gd name="T57" fmla="*/ 8640 h 10240"/>
              <a:gd name="T58" fmla="*/ 8000 w 11520"/>
              <a:gd name="T59" fmla="*/ 8960 h 10240"/>
              <a:gd name="T60" fmla="*/ 9920 w 11520"/>
              <a:gd name="T61" fmla="*/ 8960 h 10240"/>
              <a:gd name="T62" fmla="*/ 10240 w 11520"/>
              <a:gd name="T63" fmla="*/ 8640 h 10240"/>
              <a:gd name="T64" fmla="*/ 9920 w 11520"/>
              <a:gd name="T65" fmla="*/ 8320 h 10240"/>
              <a:gd name="T66" fmla="*/ 1600 w 11520"/>
              <a:gd name="T67" fmla="*/ 4480 h 10240"/>
              <a:gd name="T68" fmla="*/ 2880 w 11520"/>
              <a:gd name="T69" fmla="*/ 4480 h 10240"/>
              <a:gd name="T70" fmla="*/ 3168 w 11520"/>
              <a:gd name="T71" fmla="*/ 4288 h 10240"/>
              <a:gd name="T72" fmla="*/ 4160 w 11520"/>
              <a:gd name="T73" fmla="*/ 2304 h 10240"/>
              <a:gd name="T74" fmla="*/ 6112 w 11520"/>
              <a:gd name="T75" fmla="*/ 6208 h 10240"/>
              <a:gd name="T76" fmla="*/ 6400 w 11520"/>
              <a:gd name="T77" fmla="*/ 6400 h 10240"/>
              <a:gd name="T78" fmla="*/ 6688 w 11520"/>
              <a:gd name="T79" fmla="*/ 6208 h 10240"/>
              <a:gd name="T80" fmla="*/ 8000 w 11520"/>
              <a:gd name="T81" fmla="*/ 3584 h 10240"/>
              <a:gd name="T82" fmla="*/ 8352 w 11520"/>
              <a:gd name="T83" fmla="*/ 4288 h 10240"/>
              <a:gd name="T84" fmla="*/ 8640 w 11520"/>
              <a:gd name="T85" fmla="*/ 4480 h 10240"/>
              <a:gd name="T86" fmla="*/ 9920 w 11520"/>
              <a:gd name="T87" fmla="*/ 4480 h 10240"/>
              <a:gd name="T88" fmla="*/ 10240 w 11520"/>
              <a:gd name="T89" fmla="*/ 4160 h 10240"/>
              <a:gd name="T90" fmla="*/ 9920 w 11520"/>
              <a:gd name="T91" fmla="*/ 3840 h 10240"/>
              <a:gd name="T92" fmla="*/ 8832 w 11520"/>
              <a:gd name="T93" fmla="*/ 3840 h 10240"/>
              <a:gd name="T94" fmla="*/ 8288 w 11520"/>
              <a:gd name="T95" fmla="*/ 2752 h 10240"/>
              <a:gd name="T96" fmla="*/ 7712 w 11520"/>
              <a:gd name="T97" fmla="*/ 2752 h 10240"/>
              <a:gd name="T98" fmla="*/ 6400 w 11520"/>
              <a:gd name="T99" fmla="*/ 5376 h 10240"/>
              <a:gd name="T100" fmla="*/ 4448 w 11520"/>
              <a:gd name="T101" fmla="*/ 1472 h 10240"/>
              <a:gd name="T102" fmla="*/ 3872 w 11520"/>
              <a:gd name="T103" fmla="*/ 1472 h 10240"/>
              <a:gd name="T104" fmla="*/ 2688 w 11520"/>
              <a:gd name="T105" fmla="*/ 3840 h 10240"/>
              <a:gd name="T106" fmla="*/ 1600 w 11520"/>
              <a:gd name="T107" fmla="*/ 3840 h 10240"/>
              <a:gd name="T108" fmla="*/ 1280 w 11520"/>
              <a:gd name="T109" fmla="*/ 4160 h 10240"/>
              <a:gd name="T110" fmla="*/ 1600 w 11520"/>
              <a:gd name="T111" fmla="*/ 4480 h 10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520" h="10240">
                <a:moveTo>
                  <a:pt x="11200" y="0"/>
                </a:moveTo>
                <a:lnTo>
                  <a:pt x="320" y="0"/>
                </a:lnTo>
                <a:cubicBezTo>
                  <a:pt x="128" y="0"/>
                  <a:pt x="0" y="128"/>
                  <a:pt x="0" y="320"/>
                </a:cubicBezTo>
                <a:lnTo>
                  <a:pt x="0" y="9920"/>
                </a:lnTo>
                <a:cubicBezTo>
                  <a:pt x="0" y="10112"/>
                  <a:pt x="128" y="10240"/>
                  <a:pt x="320" y="10240"/>
                </a:cubicBezTo>
                <a:lnTo>
                  <a:pt x="11200" y="10240"/>
                </a:lnTo>
                <a:cubicBezTo>
                  <a:pt x="11392" y="10240"/>
                  <a:pt x="11520" y="10112"/>
                  <a:pt x="11520" y="9920"/>
                </a:cubicBezTo>
                <a:lnTo>
                  <a:pt x="11520" y="320"/>
                </a:lnTo>
                <a:cubicBezTo>
                  <a:pt x="11520" y="128"/>
                  <a:pt x="11392" y="0"/>
                  <a:pt x="11200" y="0"/>
                </a:cubicBezTo>
                <a:close/>
                <a:moveTo>
                  <a:pt x="10880" y="640"/>
                </a:moveTo>
                <a:lnTo>
                  <a:pt x="10880" y="7040"/>
                </a:lnTo>
                <a:lnTo>
                  <a:pt x="640" y="7040"/>
                </a:lnTo>
                <a:lnTo>
                  <a:pt x="640" y="640"/>
                </a:lnTo>
                <a:lnTo>
                  <a:pt x="10880" y="640"/>
                </a:lnTo>
                <a:close/>
                <a:moveTo>
                  <a:pt x="640" y="9600"/>
                </a:moveTo>
                <a:lnTo>
                  <a:pt x="640" y="7680"/>
                </a:lnTo>
                <a:lnTo>
                  <a:pt x="10880" y="7680"/>
                </a:lnTo>
                <a:lnTo>
                  <a:pt x="10880" y="9600"/>
                </a:lnTo>
                <a:lnTo>
                  <a:pt x="640" y="9600"/>
                </a:lnTo>
                <a:close/>
                <a:moveTo>
                  <a:pt x="6080" y="8320"/>
                </a:moveTo>
                <a:lnTo>
                  <a:pt x="1600" y="8320"/>
                </a:lnTo>
                <a:cubicBezTo>
                  <a:pt x="1440" y="8320"/>
                  <a:pt x="1280" y="8480"/>
                  <a:pt x="1280" y="8640"/>
                </a:cubicBezTo>
                <a:cubicBezTo>
                  <a:pt x="1280" y="8800"/>
                  <a:pt x="1440" y="8960"/>
                  <a:pt x="1600" y="8960"/>
                </a:cubicBezTo>
                <a:lnTo>
                  <a:pt x="6080" y="8960"/>
                </a:lnTo>
                <a:cubicBezTo>
                  <a:pt x="6240" y="8960"/>
                  <a:pt x="6400" y="8800"/>
                  <a:pt x="6400" y="8640"/>
                </a:cubicBezTo>
                <a:cubicBezTo>
                  <a:pt x="6400" y="8480"/>
                  <a:pt x="6240" y="8320"/>
                  <a:pt x="6080" y="8320"/>
                </a:cubicBezTo>
                <a:close/>
                <a:moveTo>
                  <a:pt x="9920" y="8320"/>
                </a:moveTo>
                <a:lnTo>
                  <a:pt x="8000" y="8320"/>
                </a:lnTo>
                <a:cubicBezTo>
                  <a:pt x="7840" y="8320"/>
                  <a:pt x="7680" y="8448"/>
                  <a:pt x="7680" y="8640"/>
                </a:cubicBezTo>
                <a:cubicBezTo>
                  <a:pt x="7680" y="8800"/>
                  <a:pt x="7840" y="8960"/>
                  <a:pt x="8000" y="8960"/>
                </a:cubicBezTo>
                <a:lnTo>
                  <a:pt x="9920" y="8960"/>
                </a:lnTo>
                <a:cubicBezTo>
                  <a:pt x="10080" y="8960"/>
                  <a:pt x="10240" y="8800"/>
                  <a:pt x="10240" y="8640"/>
                </a:cubicBezTo>
                <a:cubicBezTo>
                  <a:pt x="10240" y="8448"/>
                  <a:pt x="10080" y="8320"/>
                  <a:pt x="9920" y="8320"/>
                </a:cubicBezTo>
                <a:close/>
                <a:moveTo>
                  <a:pt x="1600" y="4480"/>
                </a:moveTo>
                <a:lnTo>
                  <a:pt x="2880" y="4480"/>
                </a:lnTo>
                <a:cubicBezTo>
                  <a:pt x="3008" y="4480"/>
                  <a:pt x="3104" y="4416"/>
                  <a:pt x="3168" y="4288"/>
                </a:cubicBezTo>
                <a:lnTo>
                  <a:pt x="4160" y="2304"/>
                </a:lnTo>
                <a:lnTo>
                  <a:pt x="6112" y="6208"/>
                </a:lnTo>
                <a:cubicBezTo>
                  <a:pt x="6176" y="6304"/>
                  <a:pt x="6272" y="6400"/>
                  <a:pt x="6400" y="6400"/>
                </a:cubicBezTo>
                <a:cubicBezTo>
                  <a:pt x="6528" y="6400"/>
                  <a:pt x="6624" y="6336"/>
                  <a:pt x="6688" y="6208"/>
                </a:cubicBezTo>
                <a:lnTo>
                  <a:pt x="8000" y="3584"/>
                </a:lnTo>
                <a:lnTo>
                  <a:pt x="8352" y="4288"/>
                </a:lnTo>
                <a:cubicBezTo>
                  <a:pt x="8416" y="4384"/>
                  <a:pt x="8512" y="4480"/>
                  <a:pt x="8640" y="4480"/>
                </a:cubicBezTo>
                <a:lnTo>
                  <a:pt x="9920" y="4480"/>
                </a:lnTo>
                <a:cubicBezTo>
                  <a:pt x="10112" y="4480"/>
                  <a:pt x="10240" y="4352"/>
                  <a:pt x="10240" y="4160"/>
                </a:cubicBezTo>
                <a:cubicBezTo>
                  <a:pt x="10240" y="3968"/>
                  <a:pt x="10112" y="3840"/>
                  <a:pt x="9920" y="3840"/>
                </a:cubicBezTo>
                <a:lnTo>
                  <a:pt x="8832" y="3840"/>
                </a:lnTo>
                <a:lnTo>
                  <a:pt x="8288" y="2752"/>
                </a:lnTo>
                <a:cubicBezTo>
                  <a:pt x="8192" y="2528"/>
                  <a:pt x="7808" y="2528"/>
                  <a:pt x="7712" y="2752"/>
                </a:cubicBezTo>
                <a:lnTo>
                  <a:pt x="6400" y="5376"/>
                </a:lnTo>
                <a:lnTo>
                  <a:pt x="4448" y="1472"/>
                </a:lnTo>
                <a:cubicBezTo>
                  <a:pt x="4352" y="1248"/>
                  <a:pt x="3968" y="1248"/>
                  <a:pt x="3872" y="1472"/>
                </a:cubicBezTo>
                <a:lnTo>
                  <a:pt x="2688" y="3840"/>
                </a:lnTo>
                <a:lnTo>
                  <a:pt x="1600" y="3840"/>
                </a:lnTo>
                <a:cubicBezTo>
                  <a:pt x="1408" y="3840"/>
                  <a:pt x="1280" y="3968"/>
                  <a:pt x="1280" y="4160"/>
                </a:cubicBezTo>
                <a:cubicBezTo>
                  <a:pt x="1280" y="4352"/>
                  <a:pt x="1408" y="4480"/>
                  <a:pt x="1600" y="4480"/>
                </a:cubicBezTo>
                <a:close/>
              </a:path>
            </a:pathLst>
          </a:custGeom>
          <a:solidFill>
            <a:schemeClr val="bg1">
              <a:lumMod val="50000"/>
            </a:schemeClr>
          </a:solidFill>
          <a:ln w="12700">
            <a:miter lim="400000"/>
          </a:ln>
        </p:spPr>
        <p:txBody>
          <a:bodyPr lIns="17145" rIns="17145"/>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3765">
              <a:defRPr sz="4800">
                <a:solidFill>
                  <a:srgbClr val="27282D"/>
                </a:solidFill>
                <a:latin typeface="Calibri" panose="020F0502020204030204"/>
                <a:ea typeface="Calibri" panose="020F0502020204030204"/>
                <a:cs typeface="Calibri" panose="020F0502020204030204"/>
                <a:sym typeface="Calibri" panose="020F0502020204030204"/>
              </a:defRPr>
            </a:pPr>
            <a:endParaRPr sz="1800">
              <a:cs typeface="+mn-ea"/>
              <a:sym typeface="+mn-lt"/>
            </a:endParaRPr>
          </a:p>
        </p:txBody>
      </p:sp>
      <p:sp>
        <p:nvSpPr>
          <p:cNvPr id="66" name="稻壳儿春秋广告/盗版必究        原创来源：http://chn.docer.com/works?userid=199329941#!/work_time">
            <a:extLst>
              <a:ext uri="{FF2B5EF4-FFF2-40B4-BE49-F238E27FC236}">
                <a16:creationId xmlns:a16="http://schemas.microsoft.com/office/drawing/2014/main" id="{C511DDEA-B501-4EAF-9F07-D94F35B9AA45}"/>
              </a:ext>
            </a:extLst>
          </p:cNvPr>
          <p:cNvSpPr/>
          <p:nvPr/>
        </p:nvSpPr>
        <p:spPr>
          <a:xfrm>
            <a:off x="3322312" y="3753266"/>
            <a:ext cx="441977" cy="497269"/>
          </a:xfrm>
          <a:custGeom>
            <a:avLst/>
            <a:gdLst>
              <a:gd name="T0" fmla="*/ 5440 w 10240"/>
              <a:gd name="T1" fmla="*/ 1600 h 11520"/>
              <a:gd name="T2" fmla="*/ 5120 w 10240"/>
              <a:gd name="T3" fmla="*/ 960 h 11520"/>
              <a:gd name="T4" fmla="*/ 4800 w 10240"/>
              <a:gd name="T5" fmla="*/ 1600 h 11520"/>
              <a:gd name="T6" fmla="*/ 4160 w 10240"/>
              <a:gd name="T7" fmla="*/ 1920 h 11520"/>
              <a:gd name="T8" fmla="*/ 4800 w 10240"/>
              <a:gd name="T9" fmla="*/ 2240 h 11520"/>
              <a:gd name="T10" fmla="*/ 5120 w 10240"/>
              <a:gd name="T11" fmla="*/ 2880 h 11520"/>
              <a:gd name="T12" fmla="*/ 5440 w 10240"/>
              <a:gd name="T13" fmla="*/ 2240 h 11520"/>
              <a:gd name="T14" fmla="*/ 6080 w 10240"/>
              <a:gd name="T15" fmla="*/ 1920 h 11520"/>
              <a:gd name="T16" fmla="*/ 7296 w 10240"/>
              <a:gd name="T17" fmla="*/ 6816 h 11520"/>
              <a:gd name="T18" fmla="*/ 8320 w 10240"/>
              <a:gd name="T19" fmla="*/ 832 h 11520"/>
              <a:gd name="T20" fmla="*/ 5120 w 10240"/>
              <a:gd name="T21" fmla="*/ 0 h 11520"/>
              <a:gd name="T22" fmla="*/ 1920 w 10240"/>
              <a:gd name="T23" fmla="*/ 832 h 11520"/>
              <a:gd name="T24" fmla="*/ 2976 w 10240"/>
              <a:gd name="T25" fmla="*/ 6816 h 11520"/>
              <a:gd name="T26" fmla="*/ 960 w 10240"/>
              <a:gd name="T27" fmla="*/ 11520 h 11520"/>
              <a:gd name="T28" fmla="*/ 10240 w 10240"/>
              <a:gd name="T29" fmla="*/ 10560 h 11520"/>
              <a:gd name="T30" fmla="*/ 5120 w 10240"/>
              <a:gd name="T31" fmla="*/ 10528 h 11520"/>
              <a:gd name="T32" fmla="*/ 2944 w 10240"/>
              <a:gd name="T33" fmla="*/ 8864 h 11520"/>
              <a:gd name="T34" fmla="*/ 5184 w 10240"/>
              <a:gd name="T35" fmla="*/ 10496 h 11520"/>
              <a:gd name="T36" fmla="*/ 3840 w 10240"/>
              <a:gd name="T37" fmla="*/ 7392 h 11520"/>
              <a:gd name="T38" fmla="*/ 5120 w 10240"/>
              <a:gd name="T39" fmla="*/ 7648 h 11520"/>
              <a:gd name="T40" fmla="*/ 5152 w 10240"/>
              <a:gd name="T41" fmla="*/ 9248 h 11520"/>
              <a:gd name="T42" fmla="*/ 5536 w 10240"/>
              <a:gd name="T43" fmla="*/ 9856 h 11520"/>
              <a:gd name="T44" fmla="*/ 7296 w 10240"/>
              <a:gd name="T45" fmla="*/ 8832 h 11520"/>
              <a:gd name="T46" fmla="*/ 5696 w 10240"/>
              <a:gd name="T47" fmla="*/ 10080 h 11520"/>
              <a:gd name="T48" fmla="*/ 2560 w 10240"/>
              <a:gd name="T49" fmla="*/ 4320 h 11520"/>
              <a:gd name="T50" fmla="*/ 6048 w 10240"/>
              <a:gd name="T51" fmla="*/ 3904 h 11520"/>
              <a:gd name="T52" fmla="*/ 6112 w 10240"/>
              <a:gd name="T53" fmla="*/ 3264 h 11520"/>
              <a:gd name="T54" fmla="*/ 2560 w 10240"/>
              <a:gd name="T55" fmla="*/ 3648 h 11520"/>
              <a:gd name="T56" fmla="*/ 5120 w 10240"/>
              <a:gd name="T57" fmla="*/ 640 h 11520"/>
              <a:gd name="T58" fmla="*/ 7680 w 10240"/>
              <a:gd name="T59" fmla="*/ 3648 h 11520"/>
              <a:gd name="T60" fmla="*/ 6944 w 10240"/>
              <a:gd name="T61" fmla="*/ 3744 h 11520"/>
              <a:gd name="T62" fmla="*/ 7712 w 10240"/>
              <a:gd name="T63" fmla="*/ 4320 h 11520"/>
              <a:gd name="T64" fmla="*/ 5152 w 10240"/>
              <a:gd name="T65" fmla="*/ 7040 h 11520"/>
              <a:gd name="T66" fmla="*/ 2592 w 10240"/>
              <a:gd name="T67" fmla="*/ 4384 h 11520"/>
              <a:gd name="T68" fmla="*/ 2560 w 10240"/>
              <a:gd name="T69" fmla="*/ 4320 h 11520"/>
              <a:gd name="T70" fmla="*/ 2784 w 10240"/>
              <a:gd name="T71" fmla="*/ 7552 h 11520"/>
              <a:gd name="T72" fmla="*/ 2592 w 10240"/>
              <a:gd name="T73" fmla="*/ 9344 h 11520"/>
              <a:gd name="T74" fmla="*/ 4576 w 10240"/>
              <a:gd name="T75" fmla="*/ 10848 h 11520"/>
              <a:gd name="T76" fmla="*/ 640 w 10240"/>
              <a:gd name="T77" fmla="*/ 10560 h 11520"/>
              <a:gd name="T78" fmla="*/ 6240 w 10240"/>
              <a:gd name="T79" fmla="*/ 10880 h 11520"/>
              <a:gd name="T80" fmla="*/ 6592 w 10240"/>
              <a:gd name="T81" fmla="*/ 10176 h 11520"/>
              <a:gd name="T82" fmla="*/ 7904 w 10240"/>
              <a:gd name="T83" fmla="*/ 8640 h 11520"/>
              <a:gd name="T84" fmla="*/ 9632 w 10240"/>
              <a:gd name="T85" fmla="*/ 10592 h 1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240" h="11520">
                <a:moveTo>
                  <a:pt x="5760" y="1600"/>
                </a:moveTo>
                <a:lnTo>
                  <a:pt x="5440" y="1600"/>
                </a:lnTo>
                <a:lnTo>
                  <a:pt x="5440" y="1280"/>
                </a:lnTo>
                <a:cubicBezTo>
                  <a:pt x="5440" y="1120"/>
                  <a:pt x="5280" y="960"/>
                  <a:pt x="5120" y="960"/>
                </a:cubicBezTo>
                <a:cubicBezTo>
                  <a:pt x="4960" y="960"/>
                  <a:pt x="4800" y="1120"/>
                  <a:pt x="4800" y="1280"/>
                </a:cubicBezTo>
                <a:lnTo>
                  <a:pt x="4800" y="1600"/>
                </a:lnTo>
                <a:lnTo>
                  <a:pt x="4480" y="1600"/>
                </a:lnTo>
                <a:cubicBezTo>
                  <a:pt x="4320" y="1600"/>
                  <a:pt x="4160" y="1760"/>
                  <a:pt x="4160" y="1920"/>
                </a:cubicBezTo>
                <a:cubicBezTo>
                  <a:pt x="4160" y="2080"/>
                  <a:pt x="4320" y="2240"/>
                  <a:pt x="4480" y="2240"/>
                </a:cubicBezTo>
                <a:lnTo>
                  <a:pt x="4800" y="2240"/>
                </a:lnTo>
                <a:lnTo>
                  <a:pt x="4800" y="2560"/>
                </a:lnTo>
                <a:cubicBezTo>
                  <a:pt x="4800" y="2720"/>
                  <a:pt x="4960" y="2880"/>
                  <a:pt x="5120" y="2880"/>
                </a:cubicBezTo>
                <a:cubicBezTo>
                  <a:pt x="5280" y="2880"/>
                  <a:pt x="5440" y="2720"/>
                  <a:pt x="5440" y="2560"/>
                </a:cubicBezTo>
                <a:lnTo>
                  <a:pt x="5440" y="2240"/>
                </a:lnTo>
                <a:lnTo>
                  <a:pt x="5760" y="2240"/>
                </a:lnTo>
                <a:cubicBezTo>
                  <a:pt x="5920" y="2240"/>
                  <a:pt x="6080" y="2080"/>
                  <a:pt x="6080" y="1920"/>
                </a:cubicBezTo>
                <a:cubicBezTo>
                  <a:pt x="6080" y="1760"/>
                  <a:pt x="5920" y="1600"/>
                  <a:pt x="5760" y="1600"/>
                </a:cubicBezTo>
                <a:close/>
                <a:moveTo>
                  <a:pt x="7296" y="6816"/>
                </a:moveTo>
                <a:cubicBezTo>
                  <a:pt x="7936" y="6240"/>
                  <a:pt x="8320" y="5408"/>
                  <a:pt x="8320" y="4480"/>
                </a:cubicBezTo>
                <a:lnTo>
                  <a:pt x="8320" y="832"/>
                </a:lnTo>
                <a:cubicBezTo>
                  <a:pt x="8320" y="704"/>
                  <a:pt x="8256" y="576"/>
                  <a:pt x="8128" y="544"/>
                </a:cubicBezTo>
                <a:cubicBezTo>
                  <a:pt x="7712" y="384"/>
                  <a:pt x="6592" y="0"/>
                  <a:pt x="5120" y="0"/>
                </a:cubicBezTo>
                <a:cubicBezTo>
                  <a:pt x="3648" y="0"/>
                  <a:pt x="2560" y="384"/>
                  <a:pt x="2112" y="544"/>
                </a:cubicBezTo>
                <a:cubicBezTo>
                  <a:pt x="1984" y="608"/>
                  <a:pt x="1920" y="704"/>
                  <a:pt x="1920" y="832"/>
                </a:cubicBezTo>
                <a:lnTo>
                  <a:pt x="1920" y="4352"/>
                </a:lnTo>
                <a:cubicBezTo>
                  <a:pt x="1920" y="5312"/>
                  <a:pt x="2336" y="6176"/>
                  <a:pt x="2976" y="6816"/>
                </a:cubicBezTo>
                <a:cubicBezTo>
                  <a:pt x="1280" y="7200"/>
                  <a:pt x="0" y="8736"/>
                  <a:pt x="0" y="10560"/>
                </a:cubicBezTo>
                <a:cubicBezTo>
                  <a:pt x="0" y="11104"/>
                  <a:pt x="416" y="11520"/>
                  <a:pt x="960" y="11520"/>
                </a:cubicBezTo>
                <a:lnTo>
                  <a:pt x="9280" y="11520"/>
                </a:lnTo>
                <a:cubicBezTo>
                  <a:pt x="9824" y="11520"/>
                  <a:pt x="10240" y="11104"/>
                  <a:pt x="10240" y="10560"/>
                </a:cubicBezTo>
                <a:cubicBezTo>
                  <a:pt x="10240" y="8736"/>
                  <a:pt x="8992" y="7232"/>
                  <a:pt x="7296" y="6816"/>
                </a:cubicBezTo>
                <a:close/>
                <a:moveTo>
                  <a:pt x="5120" y="10528"/>
                </a:moveTo>
                <a:lnTo>
                  <a:pt x="4032" y="9664"/>
                </a:lnTo>
                <a:lnTo>
                  <a:pt x="2944" y="8864"/>
                </a:lnTo>
                <a:lnTo>
                  <a:pt x="3360" y="7840"/>
                </a:lnTo>
                <a:lnTo>
                  <a:pt x="5184" y="10496"/>
                </a:lnTo>
                <a:lnTo>
                  <a:pt x="5120" y="10528"/>
                </a:lnTo>
                <a:close/>
                <a:moveTo>
                  <a:pt x="3840" y="7392"/>
                </a:moveTo>
                <a:cubicBezTo>
                  <a:pt x="4160" y="7552"/>
                  <a:pt x="4512" y="7648"/>
                  <a:pt x="4896" y="7648"/>
                </a:cubicBezTo>
                <a:lnTo>
                  <a:pt x="5120" y="7648"/>
                </a:lnTo>
                <a:cubicBezTo>
                  <a:pt x="5568" y="7648"/>
                  <a:pt x="6016" y="7552"/>
                  <a:pt x="6400" y="7360"/>
                </a:cubicBezTo>
                <a:lnTo>
                  <a:pt x="5152" y="9248"/>
                </a:lnTo>
                <a:lnTo>
                  <a:pt x="3840" y="7392"/>
                </a:lnTo>
                <a:close/>
                <a:moveTo>
                  <a:pt x="5536" y="9856"/>
                </a:moveTo>
                <a:lnTo>
                  <a:pt x="6880" y="7840"/>
                </a:lnTo>
                <a:lnTo>
                  <a:pt x="7296" y="8832"/>
                </a:lnTo>
                <a:lnTo>
                  <a:pt x="6208" y="9664"/>
                </a:lnTo>
                <a:lnTo>
                  <a:pt x="5696" y="10080"/>
                </a:lnTo>
                <a:lnTo>
                  <a:pt x="5536" y="9856"/>
                </a:lnTo>
                <a:close/>
                <a:moveTo>
                  <a:pt x="2560" y="4320"/>
                </a:moveTo>
                <a:cubicBezTo>
                  <a:pt x="3168" y="4096"/>
                  <a:pt x="4032" y="3840"/>
                  <a:pt x="5120" y="3840"/>
                </a:cubicBezTo>
                <a:cubicBezTo>
                  <a:pt x="5440" y="3840"/>
                  <a:pt x="5728" y="3872"/>
                  <a:pt x="6048" y="3904"/>
                </a:cubicBezTo>
                <a:cubicBezTo>
                  <a:pt x="6208" y="3936"/>
                  <a:pt x="6400" y="3808"/>
                  <a:pt x="6400" y="3616"/>
                </a:cubicBezTo>
                <a:cubicBezTo>
                  <a:pt x="6432" y="3456"/>
                  <a:pt x="6304" y="3264"/>
                  <a:pt x="6112" y="3264"/>
                </a:cubicBezTo>
                <a:cubicBezTo>
                  <a:pt x="5792" y="3232"/>
                  <a:pt x="5440" y="3200"/>
                  <a:pt x="5120" y="3200"/>
                </a:cubicBezTo>
                <a:cubicBezTo>
                  <a:pt x="4032" y="3200"/>
                  <a:pt x="3104" y="3456"/>
                  <a:pt x="2560" y="3648"/>
                </a:cubicBezTo>
                <a:lnTo>
                  <a:pt x="2560" y="1056"/>
                </a:lnTo>
                <a:cubicBezTo>
                  <a:pt x="3040" y="896"/>
                  <a:pt x="3936" y="640"/>
                  <a:pt x="5120" y="640"/>
                </a:cubicBezTo>
                <a:cubicBezTo>
                  <a:pt x="6304" y="640"/>
                  <a:pt x="7200" y="896"/>
                  <a:pt x="7680" y="1056"/>
                </a:cubicBezTo>
                <a:lnTo>
                  <a:pt x="7680" y="3648"/>
                </a:lnTo>
                <a:cubicBezTo>
                  <a:pt x="7584" y="3616"/>
                  <a:pt x="7456" y="3584"/>
                  <a:pt x="7328" y="3520"/>
                </a:cubicBezTo>
                <a:cubicBezTo>
                  <a:pt x="7168" y="3456"/>
                  <a:pt x="6976" y="3552"/>
                  <a:pt x="6944" y="3744"/>
                </a:cubicBezTo>
                <a:cubicBezTo>
                  <a:pt x="6880" y="3904"/>
                  <a:pt x="6976" y="4096"/>
                  <a:pt x="7168" y="4128"/>
                </a:cubicBezTo>
                <a:cubicBezTo>
                  <a:pt x="7360" y="4192"/>
                  <a:pt x="7552" y="4256"/>
                  <a:pt x="7712" y="4320"/>
                </a:cubicBezTo>
                <a:lnTo>
                  <a:pt x="7712" y="4480"/>
                </a:lnTo>
                <a:cubicBezTo>
                  <a:pt x="7712" y="5888"/>
                  <a:pt x="6560" y="7040"/>
                  <a:pt x="5152" y="7040"/>
                </a:cubicBezTo>
                <a:lnTo>
                  <a:pt x="4992" y="7040"/>
                </a:lnTo>
                <a:cubicBezTo>
                  <a:pt x="3648" y="6944"/>
                  <a:pt x="2592" y="5792"/>
                  <a:pt x="2592" y="4384"/>
                </a:cubicBezTo>
                <a:lnTo>
                  <a:pt x="2592" y="4320"/>
                </a:lnTo>
                <a:lnTo>
                  <a:pt x="2560" y="4320"/>
                </a:lnTo>
                <a:close/>
                <a:moveTo>
                  <a:pt x="640" y="10560"/>
                </a:moveTo>
                <a:cubicBezTo>
                  <a:pt x="640" y="9152"/>
                  <a:pt x="1536" y="7968"/>
                  <a:pt x="2784" y="7552"/>
                </a:cubicBezTo>
                <a:lnTo>
                  <a:pt x="2368" y="8608"/>
                </a:lnTo>
                <a:cubicBezTo>
                  <a:pt x="2272" y="8864"/>
                  <a:pt x="2336" y="9184"/>
                  <a:pt x="2592" y="9344"/>
                </a:cubicBezTo>
                <a:lnTo>
                  <a:pt x="3680" y="10144"/>
                </a:lnTo>
                <a:lnTo>
                  <a:pt x="4576" y="10848"/>
                </a:lnTo>
                <a:lnTo>
                  <a:pt x="960" y="10848"/>
                </a:lnTo>
                <a:cubicBezTo>
                  <a:pt x="768" y="10880"/>
                  <a:pt x="640" y="10752"/>
                  <a:pt x="640" y="10560"/>
                </a:cubicBezTo>
                <a:close/>
                <a:moveTo>
                  <a:pt x="9280" y="10880"/>
                </a:moveTo>
                <a:lnTo>
                  <a:pt x="6240" y="10880"/>
                </a:lnTo>
                <a:lnTo>
                  <a:pt x="6048" y="10592"/>
                </a:lnTo>
                <a:lnTo>
                  <a:pt x="6592" y="10176"/>
                </a:lnTo>
                <a:lnTo>
                  <a:pt x="7680" y="9376"/>
                </a:lnTo>
                <a:cubicBezTo>
                  <a:pt x="7904" y="9216"/>
                  <a:pt x="8000" y="8896"/>
                  <a:pt x="7904" y="8640"/>
                </a:cubicBezTo>
                <a:lnTo>
                  <a:pt x="7488" y="7584"/>
                </a:lnTo>
                <a:cubicBezTo>
                  <a:pt x="8736" y="8032"/>
                  <a:pt x="9632" y="9216"/>
                  <a:pt x="9632" y="10592"/>
                </a:cubicBezTo>
                <a:cubicBezTo>
                  <a:pt x="9600" y="10752"/>
                  <a:pt x="9472" y="10880"/>
                  <a:pt x="9280" y="10880"/>
                </a:cubicBezTo>
                <a:close/>
              </a:path>
            </a:pathLst>
          </a:custGeom>
          <a:solidFill>
            <a:srgbClr val="007344"/>
          </a:solidFill>
          <a:ln w="12700">
            <a:miter lim="400000"/>
          </a:ln>
        </p:spPr>
        <p:txBody>
          <a:bodyPr lIns="17145" rIns="17145"/>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3765">
              <a:defRPr sz="4800">
                <a:solidFill>
                  <a:srgbClr val="27282D"/>
                </a:solidFill>
                <a:latin typeface="Calibri" panose="020F0502020204030204"/>
                <a:ea typeface="Calibri" panose="020F0502020204030204"/>
                <a:cs typeface="Calibri" panose="020F0502020204030204"/>
                <a:sym typeface="Calibri" panose="020F0502020204030204"/>
              </a:defRPr>
            </a:pPr>
            <a:endParaRPr sz="1800">
              <a:cs typeface="+mn-ea"/>
              <a:sym typeface="+mn-lt"/>
            </a:endParaRPr>
          </a:p>
        </p:txBody>
      </p:sp>
      <p:sp>
        <p:nvSpPr>
          <p:cNvPr id="62" name="稻壳儿春秋广告/盗版必究        原创来源：http://chn.docer.com/works?userid=199329941#!/work_time">
            <a:extLst>
              <a:ext uri="{FF2B5EF4-FFF2-40B4-BE49-F238E27FC236}">
                <a16:creationId xmlns:a16="http://schemas.microsoft.com/office/drawing/2014/main" id="{63F560CB-6CE0-42CF-ABD8-B773AFC8EE89}"/>
              </a:ext>
            </a:extLst>
          </p:cNvPr>
          <p:cNvSpPr/>
          <p:nvPr/>
        </p:nvSpPr>
        <p:spPr>
          <a:xfrm>
            <a:off x="1264594" y="3753265"/>
            <a:ext cx="442614" cy="49727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540037" h="606722">
                <a:moveTo>
                  <a:pt x="489786" y="493253"/>
                </a:moveTo>
                <a:cubicBezTo>
                  <a:pt x="495838" y="493253"/>
                  <a:pt x="500732" y="498141"/>
                  <a:pt x="500732" y="504097"/>
                </a:cubicBezTo>
                <a:lnTo>
                  <a:pt x="500732" y="554759"/>
                </a:lnTo>
                <a:cubicBezTo>
                  <a:pt x="500732" y="561781"/>
                  <a:pt x="495037" y="567558"/>
                  <a:pt x="488006" y="567558"/>
                </a:cubicBezTo>
                <a:lnTo>
                  <a:pt x="52031" y="567558"/>
                </a:lnTo>
                <a:cubicBezTo>
                  <a:pt x="45000" y="567558"/>
                  <a:pt x="39305" y="561781"/>
                  <a:pt x="39305" y="554759"/>
                </a:cubicBezTo>
                <a:lnTo>
                  <a:pt x="39305" y="512807"/>
                </a:lnTo>
                <a:cubicBezTo>
                  <a:pt x="39305" y="506852"/>
                  <a:pt x="44199" y="501963"/>
                  <a:pt x="50162" y="501963"/>
                </a:cubicBezTo>
                <a:cubicBezTo>
                  <a:pt x="56213" y="501963"/>
                  <a:pt x="61108" y="506852"/>
                  <a:pt x="61108" y="512807"/>
                </a:cubicBezTo>
                <a:lnTo>
                  <a:pt x="61108" y="545782"/>
                </a:lnTo>
                <a:lnTo>
                  <a:pt x="478929" y="545782"/>
                </a:lnTo>
                <a:lnTo>
                  <a:pt x="478929" y="504097"/>
                </a:lnTo>
                <a:cubicBezTo>
                  <a:pt x="478929" y="498141"/>
                  <a:pt x="483824" y="493253"/>
                  <a:pt x="489786" y="493253"/>
                </a:cubicBezTo>
                <a:close/>
                <a:moveTo>
                  <a:pt x="219329" y="189580"/>
                </a:moveTo>
                <a:lnTo>
                  <a:pt x="219329" y="275614"/>
                </a:lnTo>
                <a:cubicBezTo>
                  <a:pt x="219329" y="281658"/>
                  <a:pt x="214434" y="286546"/>
                  <a:pt x="208381" y="286546"/>
                </a:cubicBezTo>
                <a:lnTo>
                  <a:pt x="122222" y="286546"/>
                </a:lnTo>
                <a:lnTo>
                  <a:pt x="122222" y="387778"/>
                </a:lnTo>
                <a:lnTo>
                  <a:pt x="208381" y="387778"/>
                </a:lnTo>
                <a:cubicBezTo>
                  <a:pt x="214434" y="387778"/>
                  <a:pt x="219329" y="392666"/>
                  <a:pt x="219329" y="398621"/>
                </a:cubicBezTo>
                <a:lnTo>
                  <a:pt x="219329" y="484744"/>
                </a:lnTo>
                <a:lnTo>
                  <a:pt x="320709" y="484744"/>
                </a:lnTo>
                <a:lnTo>
                  <a:pt x="320709" y="398621"/>
                </a:lnTo>
                <a:cubicBezTo>
                  <a:pt x="320709" y="392666"/>
                  <a:pt x="325604" y="387778"/>
                  <a:pt x="331568" y="387778"/>
                </a:cubicBezTo>
                <a:lnTo>
                  <a:pt x="417816" y="387778"/>
                </a:lnTo>
                <a:lnTo>
                  <a:pt x="417816" y="286546"/>
                </a:lnTo>
                <a:lnTo>
                  <a:pt x="331568" y="286546"/>
                </a:lnTo>
                <a:cubicBezTo>
                  <a:pt x="325604" y="286546"/>
                  <a:pt x="320709" y="281658"/>
                  <a:pt x="320709" y="275614"/>
                </a:cubicBezTo>
                <a:lnTo>
                  <a:pt x="320709" y="189580"/>
                </a:lnTo>
                <a:close/>
                <a:moveTo>
                  <a:pt x="208381" y="167805"/>
                </a:moveTo>
                <a:lnTo>
                  <a:pt x="331568" y="167805"/>
                </a:lnTo>
                <a:cubicBezTo>
                  <a:pt x="337621" y="167805"/>
                  <a:pt x="342516" y="172604"/>
                  <a:pt x="342516" y="178648"/>
                </a:cubicBezTo>
                <a:lnTo>
                  <a:pt x="342516" y="264771"/>
                </a:lnTo>
                <a:lnTo>
                  <a:pt x="428764" y="264771"/>
                </a:lnTo>
                <a:cubicBezTo>
                  <a:pt x="434728" y="264771"/>
                  <a:pt x="439623" y="269659"/>
                  <a:pt x="439623" y="275614"/>
                </a:cubicBezTo>
                <a:lnTo>
                  <a:pt x="439623" y="398621"/>
                </a:lnTo>
                <a:cubicBezTo>
                  <a:pt x="439623" y="404665"/>
                  <a:pt x="434728" y="409553"/>
                  <a:pt x="428764" y="409553"/>
                </a:cubicBezTo>
                <a:lnTo>
                  <a:pt x="342516" y="409553"/>
                </a:lnTo>
                <a:lnTo>
                  <a:pt x="342516" y="495587"/>
                </a:lnTo>
                <a:cubicBezTo>
                  <a:pt x="342516" y="501631"/>
                  <a:pt x="337621" y="506519"/>
                  <a:pt x="331568" y="506519"/>
                </a:cubicBezTo>
                <a:lnTo>
                  <a:pt x="208381" y="506519"/>
                </a:lnTo>
                <a:cubicBezTo>
                  <a:pt x="202418" y="506519"/>
                  <a:pt x="197523" y="501631"/>
                  <a:pt x="197523" y="495587"/>
                </a:cubicBezTo>
                <a:lnTo>
                  <a:pt x="197523" y="409553"/>
                </a:lnTo>
                <a:lnTo>
                  <a:pt x="111274" y="409553"/>
                </a:lnTo>
                <a:cubicBezTo>
                  <a:pt x="105222" y="409553"/>
                  <a:pt x="100415" y="404665"/>
                  <a:pt x="100415" y="398621"/>
                </a:cubicBezTo>
                <a:lnTo>
                  <a:pt x="100415" y="275614"/>
                </a:lnTo>
                <a:cubicBezTo>
                  <a:pt x="100415" y="269659"/>
                  <a:pt x="105222" y="264771"/>
                  <a:pt x="111274" y="264771"/>
                </a:cubicBezTo>
                <a:lnTo>
                  <a:pt x="197523" y="264771"/>
                </a:lnTo>
                <a:lnTo>
                  <a:pt x="197523" y="178648"/>
                </a:lnTo>
                <a:cubicBezTo>
                  <a:pt x="197523" y="172604"/>
                  <a:pt x="202418" y="167805"/>
                  <a:pt x="208381" y="167805"/>
                </a:cubicBezTo>
                <a:close/>
                <a:moveTo>
                  <a:pt x="160879" y="106766"/>
                </a:moveTo>
                <a:lnTo>
                  <a:pt x="488007" y="106766"/>
                </a:lnTo>
                <a:cubicBezTo>
                  <a:pt x="495037" y="106766"/>
                  <a:pt x="500732" y="112453"/>
                  <a:pt x="500732" y="119473"/>
                </a:cubicBezTo>
                <a:lnTo>
                  <a:pt x="500732" y="460607"/>
                </a:lnTo>
                <a:cubicBezTo>
                  <a:pt x="500732" y="466561"/>
                  <a:pt x="495838" y="471448"/>
                  <a:pt x="489786" y="471448"/>
                </a:cubicBezTo>
                <a:cubicBezTo>
                  <a:pt x="483824" y="471448"/>
                  <a:pt x="478930" y="466561"/>
                  <a:pt x="478930" y="460607"/>
                </a:cubicBezTo>
                <a:lnTo>
                  <a:pt x="478930" y="128537"/>
                </a:lnTo>
                <a:lnTo>
                  <a:pt x="160879" y="128537"/>
                </a:lnTo>
                <a:cubicBezTo>
                  <a:pt x="154828" y="128537"/>
                  <a:pt x="150022" y="123649"/>
                  <a:pt x="150022" y="117607"/>
                </a:cubicBezTo>
                <a:cubicBezTo>
                  <a:pt x="150022" y="111564"/>
                  <a:pt x="154828" y="106766"/>
                  <a:pt x="160879" y="106766"/>
                </a:cubicBezTo>
                <a:close/>
                <a:moveTo>
                  <a:pt x="52028" y="106766"/>
                </a:moveTo>
                <a:lnTo>
                  <a:pt x="120185" y="106766"/>
                </a:lnTo>
                <a:cubicBezTo>
                  <a:pt x="126236" y="106766"/>
                  <a:pt x="131040" y="111565"/>
                  <a:pt x="131040" y="117608"/>
                </a:cubicBezTo>
                <a:cubicBezTo>
                  <a:pt x="131040" y="123652"/>
                  <a:pt x="126236" y="128540"/>
                  <a:pt x="120185" y="128540"/>
                </a:cubicBezTo>
                <a:lnTo>
                  <a:pt x="61104" y="128540"/>
                </a:lnTo>
                <a:lnTo>
                  <a:pt x="61104" y="475143"/>
                </a:lnTo>
                <a:cubicBezTo>
                  <a:pt x="61104" y="481186"/>
                  <a:pt x="56210" y="485985"/>
                  <a:pt x="50160" y="485985"/>
                </a:cubicBezTo>
                <a:cubicBezTo>
                  <a:pt x="44198" y="485985"/>
                  <a:pt x="39305" y="481186"/>
                  <a:pt x="39305" y="475143"/>
                </a:cubicBezTo>
                <a:lnTo>
                  <a:pt x="39305" y="119475"/>
                </a:lnTo>
                <a:cubicBezTo>
                  <a:pt x="39305" y="112454"/>
                  <a:pt x="44999" y="106766"/>
                  <a:pt x="52028" y="106766"/>
                </a:cubicBezTo>
                <a:close/>
                <a:moveTo>
                  <a:pt x="51983" y="89315"/>
                </a:moveTo>
                <a:cubicBezTo>
                  <a:pt x="35338" y="89315"/>
                  <a:pt x="21808" y="102824"/>
                  <a:pt x="21808" y="119443"/>
                </a:cubicBezTo>
                <a:lnTo>
                  <a:pt x="21808" y="554732"/>
                </a:lnTo>
                <a:cubicBezTo>
                  <a:pt x="21808" y="571440"/>
                  <a:pt x="35338" y="584949"/>
                  <a:pt x="51983" y="584949"/>
                </a:cubicBezTo>
                <a:lnTo>
                  <a:pt x="488054" y="584949"/>
                </a:lnTo>
                <a:cubicBezTo>
                  <a:pt x="504699" y="584949"/>
                  <a:pt x="518229" y="571440"/>
                  <a:pt x="518229" y="554732"/>
                </a:cubicBezTo>
                <a:lnTo>
                  <a:pt x="518229" y="119443"/>
                </a:lnTo>
                <a:cubicBezTo>
                  <a:pt x="518229" y="102824"/>
                  <a:pt x="504699" y="89315"/>
                  <a:pt x="488054" y="89315"/>
                </a:cubicBezTo>
                <a:close/>
                <a:moveTo>
                  <a:pt x="181852" y="21773"/>
                </a:moveTo>
                <a:lnTo>
                  <a:pt x="181852" y="67542"/>
                </a:lnTo>
                <a:lnTo>
                  <a:pt x="358185" y="67542"/>
                </a:lnTo>
                <a:lnTo>
                  <a:pt x="358185" y="21773"/>
                </a:lnTo>
                <a:close/>
                <a:moveTo>
                  <a:pt x="170904" y="0"/>
                </a:moveTo>
                <a:lnTo>
                  <a:pt x="369045" y="0"/>
                </a:lnTo>
                <a:cubicBezTo>
                  <a:pt x="375098" y="0"/>
                  <a:pt x="379993" y="4888"/>
                  <a:pt x="379993" y="10842"/>
                </a:cubicBezTo>
                <a:lnTo>
                  <a:pt x="379993" y="67542"/>
                </a:lnTo>
                <a:lnTo>
                  <a:pt x="488054" y="67542"/>
                </a:lnTo>
                <a:cubicBezTo>
                  <a:pt x="516716" y="67542"/>
                  <a:pt x="540037" y="90826"/>
                  <a:pt x="540037" y="119443"/>
                </a:cubicBezTo>
                <a:lnTo>
                  <a:pt x="540037" y="554732"/>
                </a:lnTo>
                <a:cubicBezTo>
                  <a:pt x="540037" y="583438"/>
                  <a:pt x="516716" y="606722"/>
                  <a:pt x="488054" y="606722"/>
                </a:cubicBezTo>
                <a:lnTo>
                  <a:pt x="51983" y="606722"/>
                </a:lnTo>
                <a:cubicBezTo>
                  <a:pt x="23321" y="606722"/>
                  <a:pt x="0" y="583438"/>
                  <a:pt x="0" y="554732"/>
                </a:cubicBezTo>
                <a:lnTo>
                  <a:pt x="0" y="119443"/>
                </a:lnTo>
                <a:cubicBezTo>
                  <a:pt x="0" y="90826"/>
                  <a:pt x="23321" y="67542"/>
                  <a:pt x="51983" y="67542"/>
                </a:cubicBezTo>
                <a:lnTo>
                  <a:pt x="160044" y="67542"/>
                </a:lnTo>
                <a:lnTo>
                  <a:pt x="160044" y="10842"/>
                </a:lnTo>
                <a:cubicBezTo>
                  <a:pt x="160044" y="4888"/>
                  <a:pt x="164940" y="0"/>
                  <a:pt x="170904" y="0"/>
                </a:cubicBezTo>
                <a:close/>
              </a:path>
            </a:pathLst>
          </a:custGeom>
          <a:solidFill>
            <a:schemeClr val="bg1">
              <a:lumMod val="50000"/>
            </a:schemeClr>
          </a:solidFill>
          <a:ln w="12700">
            <a:miter lim="400000"/>
          </a:ln>
        </p:spPr>
        <p:txBody>
          <a:bodyPr lIns="17145" rIns="17145"/>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3765">
              <a:defRPr sz="4800">
                <a:solidFill>
                  <a:srgbClr val="27282D"/>
                </a:solidFill>
                <a:latin typeface="Calibri" panose="020F0502020204030204"/>
                <a:ea typeface="Calibri" panose="020F0502020204030204"/>
                <a:cs typeface="Calibri" panose="020F0502020204030204"/>
                <a:sym typeface="Calibri" panose="020F0502020204030204"/>
              </a:defRPr>
            </a:pPr>
            <a:endParaRPr sz="1800">
              <a:cs typeface="+mn-ea"/>
              <a:sym typeface="+mn-lt"/>
            </a:endParaRPr>
          </a:p>
        </p:txBody>
      </p:sp>
      <p:grpSp>
        <p:nvGrpSpPr>
          <p:cNvPr id="55" name="组合 54">
            <a:extLst>
              <a:ext uri="{FF2B5EF4-FFF2-40B4-BE49-F238E27FC236}">
                <a16:creationId xmlns:a16="http://schemas.microsoft.com/office/drawing/2014/main" id="{BB368566-C7EC-45CF-BBDA-2B9919B2739C}"/>
              </a:ext>
            </a:extLst>
          </p:cNvPr>
          <p:cNvGrpSpPr/>
          <p:nvPr/>
        </p:nvGrpSpPr>
        <p:grpSpPr>
          <a:xfrm>
            <a:off x="0" y="186714"/>
            <a:ext cx="2449875" cy="523220"/>
            <a:chOff x="0" y="-37247"/>
            <a:chExt cx="2449875" cy="523220"/>
          </a:xfrm>
          <a:solidFill>
            <a:srgbClr val="ACCE22"/>
          </a:solidFill>
        </p:grpSpPr>
        <p:grpSp>
          <p:nvGrpSpPr>
            <p:cNvPr id="56" name="组合 55">
              <a:extLst>
                <a:ext uri="{FF2B5EF4-FFF2-40B4-BE49-F238E27FC236}">
                  <a16:creationId xmlns:a16="http://schemas.microsoft.com/office/drawing/2014/main" id="{FFB51E23-8A24-4EEE-A04C-245956831E19}"/>
                </a:ext>
              </a:extLst>
            </p:cNvPr>
            <p:cNvGrpSpPr/>
            <p:nvPr/>
          </p:nvGrpSpPr>
          <p:grpSpPr>
            <a:xfrm>
              <a:off x="0" y="72570"/>
              <a:ext cx="747486" cy="341087"/>
              <a:chOff x="7655" y="959800"/>
              <a:chExt cx="6474473" cy="609682"/>
            </a:xfrm>
            <a:grpFill/>
          </p:grpSpPr>
          <p:sp>
            <p:nvSpPr>
              <p:cNvPr id="58" name="矩形 57">
                <a:extLst>
                  <a:ext uri="{FF2B5EF4-FFF2-40B4-BE49-F238E27FC236}">
                    <a16:creationId xmlns:a16="http://schemas.microsoft.com/office/drawing/2014/main" id="{23219C19-E37F-4C98-A4FC-1355E883FE64}"/>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59" name="矩形 58">
                <a:extLst>
                  <a:ext uri="{FF2B5EF4-FFF2-40B4-BE49-F238E27FC236}">
                    <a16:creationId xmlns:a16="http://schemas.microsoft.com/office/drawing/2014/main" id="{1D88D1F4-4685-42D2-B219-2F13A7A6EA9A}"/>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0" name="矩形 59">
                <a:extLst>
                  <a:ext uri="{FF2B5EF4-FFF2-40B4-BE49-F238E27FC236}">
                    <a16:creationId xmlns:a16="http://schemas.microsoft.com/office/drawing/2014/main" id="{66042FBD-2EC6-4210-B5EC-DC05C3BAE480}"/>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1" name="矩形 60">
                <a:extLst>
                  <a:ext uri="{FF2B5EF4-FFF2-40B4-BE49-F238E27FC236}">
                    <a16:creationId xmlns:a16="http://schemas.microsoft.com/office/drawing/2014/main" id="{371999E7-0F1F-4704-A0EE-5D50442A1378}"/>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57" name="文本框 56">
              <a:extLst>
                <a:ext uri="{FF2B5EF4-FFF2-40B4-BE49-F238E27FC236}">
                  <a16:creationId xmlns:a16="http://schemas.microsoft.com/office/drawing/2014/main" id="{74192942-89A6-4550-B074-02DB30629D32}"/>
                </a:ext>
              </a:extLst>
            </p:cNvPr>
            <p:cNvSpPr txBox="1"/>
            <p:nvPr/>
          </p:nvSpPr>
          <p:spPr>
            <a:xfrm>
              <a:off x="828918" y="-37247"/>
              <a:ext cx="1620957" cy="523220"/>
            </a:xfrm>
            <a:prstGeom prst="rect">
              <a:avLst/>
            </a:prstGeom>
            <a:noFill/>
          </p:spPr>
          <p:txBody>
            <a:bodyPr wrap="none" rtlCol="0">
              <a:spAutoFit/>
            </a:bodyPr>
            <a:lstStyle/>
            <a:p>
              <a:r>
                <a:rPr lang="zh-CN" altLang="en-US" sz="2800" dirty="0">
                  <a:solidFill>
                    <a:schemeClr val="accent2">
                      <a:lumMod val="85000"/>
                      <a:lumOff val="15000"/>
                    </a:schemeClr>
                  </a:solidFill>
                  <a:cs typeface="+mn-ea"/>
                  <a:sym typeface="+mn-lt"/>
                </a:rPr>
                <a:t>案例分析</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免费的模板下载：www.ainippt.com _5"/>
          <p:cNvSpPr/>
          <p:nvPr/>
        </p:nvSpPr>
        <p:spPr>
          <a:xfrm>
            <a:off x="1310496" y="2735714"/>
            <a:ext cx="3779625" cy="707886"/>
          </a:xfrm>
          <a:prstGeom prst="rect">
            <a:avLst/>
          </a:prstGeom>
          <a:ln w="12700">
            <a:miter lim="400000"/>
          </a:ln>
        </p:spPr>
        <p:txBody>
          <a:bodyPr wrap="square" lIns="34289" rIns="34289">
            <a:spAutoFit/>
          </a:bodyPr>
          <a:lstStyle>
            <a:lvl1pPr algn="ctr">
              <a:defRPr sz="5400">
                <a:solidFill>
                  <a:srgbClr val="3FB1D0"/>
                </a:solidFill>
                <a:latin typeface="Heiti SC Medium"/>
                <a:ea typeface="Heiti SC Medium"/>
                <a:cs typeface="Heiti SC Medium"/>
                <a:sym typeface="Heiti SC Medium"/>
              </a:defRPr>
            </a:lvl1pPr>
          </a:lstStyle>
          <a:p>
            <a:r>
              <a:rPr lang="zh-CN" altLang="en-US" sz="40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研究成果与应用</a:t>
            </a:r>
            <a:endParaRPr lang="zh-CN" altLang="en-US" sz="8800" dirty="0">
              <a:solidFill>
                <a:schemeClr val="tx1">
                  <a:lumMod val="75000"/>
                  <a:lumOff val="25000"/>
                </a:schemeClr>
              </a:solidFill>
              <a:cs typeface="+mn-ea"/>
              <a:sym typeface="+mn-lt"/>
            </a:endParaRPr>
          </a:p>
        </p:txBody>
      </p:sp>
      <p:sp>
        <p:nvSpPr>
          <p:cNvPr id="27" name="PA_矩形 259"/>
          <p:cNvSpPr/>
          <p:nvPr/>
        </p:nvSpPr>
        <p:spPr>
          <a:xfrm>
            <a:off x="1948089" y="2056690"/>
            <a:ext cx="2504440" cy="706755"/>
          </a:xfrm>
          <a:prstGeom prst="rect">
            <a:avLst/>
          </a:prstGeom>
          <a:ln w="12700">
            <a:miter lim="400000"/>
          </a:ln>
        </p:spPr>
        <p:txBody>
          <a:bodyPr wrap="square" lIns="34289" rIns="34289">
            <a:spAutoFit/>
          </a:bodyPr>
          <a:lstStyle>
            <a:lvl1pPr>
              <a:spcBef>
                <a:spcPts val="800"/>
              </a:spcBef>
              <a:defRPr sz="36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marL="0" marR="0" lvl="0" indent="0" algn="ctr" defTabSz="685800" rtl="0" eaLnBrk="1" fontAlgn="auto" latinLnBrk="0" hangingPunct="1">
              <a:lnSpc>
                <a:spcPct val="100000"/>
              </a:lnSpc>
              <a:spcBef>
                <a:spcPts val="800"/>
              </a:spcBef>
              <a:spcAft>
                <a:spcPts val="0"/>
              </a:spcAft>
              <a:buClrTx/>
              <a:buSzTx/>
              <a:buFontTx/>
              <a:buNone/>
              <a:tabLst/>
              <a:defRPr/>
            </a:pPr>
            <a:r>
              <a:rPr kumimoji="0" lang="en-US" sz="4000" b="1" i="0" u="none" strike="noStrike" kern="1200" cap="none" spc="0" normalizeH="0" baseline="0" noProof="0" dirty="0">
                <a:ln>
                  <a:noFill/>
                </a:ln>
                <a:solidFill>
                  <a:srgbClr val="ACCE22"/>
                </a:solidFill>
                <a:effectLst/>
                <a:uLnTx/>
                <a:uFillTx/>
                <a:latin typeface="+mn-lt"/>
                <a:ea typeface="+mn-ea"/>
                <a:cs typeface="+mn-ea"/>
                <a:sym typeface="+mn-lt"/>
              </a:rPr>
              <a:t>PART 04</a:t>
            </a:r>
          </a:p>
        </p:txBody>
      </p:sp>
      <p:sp>
        <p:nvSpPr>
          <p:cNvPr id="29" name="文本框 28">
            <a:extLst>
              <a:ext uri="{FF2B5EF4-FFF2-40B4-BE49-F238E27FC236}">
                <a16:creationId xmlns:a16="http://schemas.microsoft.com/office/drawing/2014/main" id="{A8483364-787C-4113-BE10-17888D65D1BE}"/>
              </a:ext>
            </a:extLst>
          </p:cNvPr>
          <p:cNvSpPr txBox="1"/>
          <p:nvPr/>
        </p:nvSpPr>
        <p:spPr>
          <a:xfrm>
            <a:off x="2592944" y="3442469"/>
            <a:ext cx="1530323" cy="1020985"/>
          </a:xfrm>
          <a:prstGeom prst="rect">
            <a:avLst/>
          </a:prstGeom>
          <a:ln w="12700">
            <a:miter lim="400000"/>
          </a:ln>
        </p:spPr>
        <p:txBody>
          <a:bodyPr wrap="square" lIns="34289" rIns="34289">
            <a:spAutoFit/>
          </a:bodyPr>
          <a:lstStyle>
            <a:defPPr>
              <a:defRPr lang="zh-CN"/>
            </a:defPPr>
            <a:lvl1pPr marL="171450" indent="-171450" defTabSz="914400">
              <a:lnSpc>
                <a:spcPct val="130000"/>
              </a:lnSpc>
              <a:buFont typeface="Arial" panose="020B0604020202020204" pitchFamily="34" charset="0"/>
              <a:buChar char="•"/>
              <a:defRPr sz="1600">
                <a:solidFill>
                  <a:schemeClr val="tx1">
                    <a:lumMod val="85000"/>
                    <a:lumOff val="15000"/>
                  </a:schemeClr>
                </a:solidFill>
                <a:cs typeface="+mn-ea"/>
              </a:defRPr>
            </a:lvl1pPr>
          </a:lstStyle>
          <a:p>
            <a:r>
              <a:rPr lang="zh-CN" altLang="en-US" dirty="0"/>
              <a:t>研究目标</a:t>
            </a:r>
            <a:endParaRPr lang="en-US" altLang="zh-CN" dirty="0"/>
          </a:p>
          <a:p>
            <a:r>
              <a:rPr lang="zh-CN" altLang="en-US" dirty="0"/>
              <a:t>研究成果 </a:t>
            </a:r>
            <a:endParaRPr lang="en-US" altLang="zh-CN" dirty="0"/>
          </a:p>
          <a:p>
            <a:r>
              <a:rPr lang="zh-CN" altLang="en-US" dirty="0"/>
              <a:t>应用前景</a:t>
            </a:r>
          </a:p>
        </p:txBody>
      </p:sp>
    </p:spTree>
    <p:extLst>
      <p:ext uri="{BB962C8B-B14F-4D97-AF65-F5344CB8AC3E}">
        <p14:creationId xmlns:p14="http://schemas.microsoft.com/office/powerpoint/2010/main" val="2231220708"/>
      </p:ext>
    </p:extLst>
  </p:cSld>
  <p:clrMapOvr>
    <a:masterClrMapping/>
  </p:clrMapOvr>
  <mc:AlternateContent xmlns:mc="http://schemas.openxmlformats.org/markup-compatibility/2006" xmlns:p14="http://schemas.microsoft.com/office/powerpoint/2010/main">
    <mc:Choice Requires="p14">
      <p:transition p14:dur="0" advTm="8000"/>
    </mc:Choice>
    <mc:Fallback xmlns="">
      <p:transition advTm="8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圆角矩形 35">
            <a:extLst>
              <a:ext uri="{FF2B5EF4-FFF2-40B4-BE49-F238E27FC236}">
                <a16:creationId xmlns:a16="http://schemas.microsoft.com/office/drawing/2014/main" id="{9154A260-7930-495E-A165-3CBA23F9C4DB}"/>
              </a:ext>
            </a:extLst>
          </p:cNvPr>
          <p:cNvSpPr/>
          <p:nvPr/>
        </p:nvSpPr>
        <p:spPr>
          <a:xfrm>
            <a:off x="4572000" y="1433220"/>
            <a:ext cx="3975537" cy="2607566"/>
          </a:xfrm>
          <a:prstGeom prst="rect">
            <a:avLst/>
          </a:prstGeom>
          <a:solidFill>
            <a:schemeClr val="bg1">
              <a:lumMod val="95000"/>
            </a:schemeClr>
          </a:solidFill>
          <a:ln w="25400">
            <a:gradFill flip="none" rotWithShape="1">
              <a:gsLst>
                <a:gs pos="0">
                  <a:schemeClr val="bg1">
                    <a:lumMod val="100000"/>
                  </a:schemeClr>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96463" y="1457183"/>
            <a:ext cx="3875405" cy="2583603"/>
          </a:xfrm>
          <a:prstGeom prst="rect">
            <a:avLst/>
          </a:prstGeom>
        </p:spPr>
      </p:pic>
      <p:grpSp>
        <p:nvGrpSpPr>
          <p:cNvPr id="23" name="组合 22">
            <a:extLst>
              <a:ext uri="{FF2B5EF4-FFF2-40B4-BE49-F238E27FC236}">
                <a16:creationId xmlns:a16="http://schemas.microsoft.com/office/drawing/2014/main" id="{66CF4FAA-C56E-4D2B-B580-AB92D5AB9F06}"/>
              </a:ext>
            </a:extLst>
          </p:cNvPr>
          <p:cNvGrpSpPr/>
          <p:nvPr/>
        </p:nvGrpSpPr>
        <p:grpSpPr>
          <a:xfrm>
            <a:off x="0" y="186714"/>
            <a:ext cx="2449875" cy="523220"/>
            <a:chOff x="0" y="-37247"/>
            <a:chExt cx="2449875" cy="523220"/>
          </a:xfrm>
          <a:solidFill>
            <a:srgbClr val="ACCE22"/>
          </a:solidFill>
        </p:grpSpPr>
        <p:grpSp>
          <p:nvGrpSpPr>
            <p:cNvPr id="24" name="组合 23">
              <a:extLst>
                <a:ext uri="{FF2B5EF4-FFF2-40B4-BE49-F238E27FC236}">
                  <a16:creationId xmlns:a16="http://schemas.microsoft.com/office/drawing/2014/main" id="{B6C09679-4A50-4A6E-A105-262BB403E32D}"/>
                </a:ext>
              </a:extLst>
            </p:cNvPr>
            <p:cNvGrpSpPr/>
            <p:nvPr/>
          </p:nvGrpSpPr>
          <p:grpSpPr>
            <a:xfrm>
              <a:off x="0" y="72570"/>
              <a:ext cx="747486" cy="341087"/>
              <a:chOff x="7655" y="959800"/>
              <a:chExt cx="6474473" cy="609682"/>
            </a:xfrm>
            <a:grpFill/>
          </p:grpSpPr>
          <p:sp>
            <p:nvSpPr>
              <p:cNvPr id="32" name="矩形 31">
                <a:extLst>
                  <a:ext uri="{FF2B5EF4-FFF2-40B4-BE49-F238E27FC236}">
                    <a16:creationId xmlns:a16="http://schemas.microsoft.com/office/drawing/2014/main" id="{AB74E0E9-40C5-4EA0-8A9A-09D93EEE7E6B}"/>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3" name="矩形 32">
                <a:extLst>
                  <a:ext uri="{FF2B5EF4-FFF2-40B4-BE49-F238E27FC236}">
                    <a16:creationId xmlns:a16="http://schemas.microsoft.com/office/drawing/2014/main" id="{D04788F5-0334-4DAC-8AC8-47E4C17DBB38}"/>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4" name="矩形 33">
                <a:extLst>
                  <a:ext uri="{FF2B5EF4-FFF2-40B4-BE49-F238E27FC236}">
                    <a16:creationId xmlns:a16="http://schemas.microsoft.com/office/drawing/2014/main" id="{503DEA38-59FA-4695-9512-B3DAD47E408B}"/>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5" name="矩形 34">
                <a:extLst>
                  <a:ext uri="{FF2B5EF4-FFF2-40B4-BE49-F238E27FC236}">
                    <a16:creationId xmlns:a16="http://schemas.microsoft.com/office/drawing/2014/main" id="{75C15202-3A0F-4FE9-BAE4-5B837D85516B}"/>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5" name="文本框 24">
              <a:extLst>
                <a:ext uri="{FF2B5EF4-FFF2-40B4-BE49-F238E27FC236}">
                  <a16:creationId xmlns:a16="http://schemas.microsoft.com/office/drawing/2014/main" id="{9650C21D-2394-42D5-940F-481F810377D5}"/>
                </a:ext>
              </a:extLst>
            </p:cNvPr>
            <p:cNvSpPr txBox="1"/>
            <p:nvPr/>
          </p:nvSpPr>
          <p:spPr>
            <a:xfrm>
              <a:off x="828918" y="-37247"/>
              <a:ext cx="1620957" cy="523220"/>
            </a:xfrm>
            <a:prstGeom prst="rect">
              <a:avLst/>
            </a:prstGeom>
            <a:noFill/>
          </p:spPr>
          <p:txBody>
            <a:bodyPr wrap="none" rtlCol="0">
              <a:spAutoFit/>
            </a:bodyPr>
            <a:lstStyle/>
            <a:p>
              <a:r>
                <a:rPr lang="zh-CN" altLang="en-US" sz="2800" dirty="0">
                  <a:solidFill>
                    <a:schemeClr val="accent2">
                      <a:lumMod val="85000"/>
                      <a:lumOff val="15000"/>
                    </a:schemeClr>
                  </a:solidFill>
                  <a:cs typeface="+mn-ea"/>
                  <a:sym typeface="+mn-lt"/>
                </a:rPr>
                <a:t>研究目标</a:t>
              </a:r>
            </a:p>
          </p:txBody>
        </p:sp>
      </p:grpSp>
      <p:sp>
        <p:nvSpPr>
          <p:cNvPr id="36" name="TextBox 55">
            <a:extLst>
              <a:ext uri="{FF2B5EF4-FFF2-40B4-BE49-F238E27FC236}">
                <a16:creationId xmlns:a16="http://schemas.microsoft.com/office/drawing/2014/main" id="{223C11DA-25E0-4673-BF22-DF6F9F1F04C0}"/>
              </a:ext>
            </a:extLst>
          </p:cNvPr>
          <p:cNvSpPr txBox="1"/>
          <p:nvPr/>
        </p:nvSpPr>
        <p:spPr>
          <a:xfrm>
            <a:off x="4783667" y="1532703"/>
            <a:ext cx="3699933" cy="2223487"/>
          </a:xfrm>
          <a:prstGeom prst="rect">
            <a:avLst/>
          </a:prstGeom>
          <a:noFill/>
        </p:spPr>
        <p:txBody>
          <a:bodyPr wrap="square" lIns="50921" tIns="25460" rIns="50921" bIns="25460" rtlCol="0">
            <a:spAutoFit/>
          </a:bodyPr>
          <a:lstStyle/>
          <a:p>
            <a:pPr>
              <a:lnSpc>
                <a:spcPct val="150000"/>
              </a:lnSpc>
            </a:pPr>
            <a:r>
              <a:rPr lang="zh-CN" altLang="en-US" sz="1600" dirty="0">
                <a:solidFill>
                  <a:schemeClr val="tx2">
                    <a:lumMod val="85000"/>
                    <a:lumOff val="15000"/>
                  </a:schemeClr>
                </a:solidFill>
                <a:cs typeface="+mn-ea"/>
                <a:sym typeface="+mn-lt"/>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单击此处</a:t>
            </a:r>
            <a:endParaRPr lang="en-US" altLang="zh-CN" sz="1600" dirty="0">
              <a:solidFill>
                <a:schemeClr val="tx2">
                  <a:lumMod val="85000"/>
                  <a:lumOff val="15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a:extLst>
              <a:ext uri="{FF2B5EF4-FFF2-40B4-BE49-F238E27FC236}">
                <a16:creationId xmlns:a16="http://schemas.microsoft.com/office/drawing/2014/main" id="{66CF4FAA-C56E-4D2B-B580-AB92D5AB9F06}"/>
              </a:ext>
            </a:extLst>
          </p:cNvPr>
          <p:cNvGrpSpPr/>
          <p:nvPr/>
        </p:nvGrpSpPr>
        <p:grpSpPr>
          <a:xfrm>
            <a:off x="0" y="186714"/>
            <a:ext cx="2549261" cy="523220"/>
            <a:chOff x="0" y="-37247"/>
            <a:chExt cx="2549261" cy="523220"/>
          </a:xfrm>
          <a:solidFill>
            <a:srgbClr val="ACCE22"/>
          </a:solidFill>
        </p:grpSpPr>
        <p:grpSp>
          <p:nvGrpSpPr>
            <p:cNvPr id="24" name="组合 23">
              <a:extLst>
                <a:ext uri="{FF2B5EF4-FFF2-40B4-BE49-F238E27FC236}">
                  <a16:creationId xmlns:a16="http://schemas.microsoft.com/office/drawing/2014/main" id="{B6C09679-4A50-4A6E-A105-262BB403E32D}"/>
                </a:ext>
              </a:extLst>
            </p:cNvPr>
            <p:cNvGrpSpPr/>
            <p:nvPr/>
          </p:nvGrpSpPr>
          <p:grpSpPr>
            <a:xfrm>
              <a:off x="0" y="72570"/>
              <a:ext cx="747486" cy="341087"/>
              <a:chOff x="7655" y="959800"/>
              <a:chExt cx="6474473" cy="609682"/>
            </a:xfrm>
            <a:grpFill/>
          </p:grpSpPr>
          <p:sp>
            <p:nvSpPr>
              <p:cNvPr id="32" name="矩形 31">
                <a:extLst>
                  <a:ext uri="{FF2B5EF4-FFF2-40B4-BE49-F238E27FC236}">
                    <a16:creationId xmlns:a16="http://schemas.microsoft.com/office/drawing/2014/main" id="{AB74E0E9-40C5-4EA0-8A9A-09D93EEE7E6B}"/>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3" name="矩形 32">
                <a:extLst>
                  <a:ext uri="{FF2B5EF4-FFF2-40B4-BE49-F238E27FC236}">
                    <a16:creationId xmlns:a16="http://schemas.microsoft.com/office/drawing/2014/main" id="{D04788F5-0334-4DAC-8AC8-47E4C17DBB38}"/>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4" name="矩形 33">
                <a:extLst>
                  <a:ext uri="{FF2B5EF4-FFF2-40B4-BE49-F238E27FC236}">
                    <a16:creationId xmlns:a16="http://schemas.microsoft.com/office/drawing/2014/main" id="{503DEA38-59FA-4695-9512-B3DAD47E408B}"/>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5" name="矩形 34">
                <a:extLst>
                  <a:ext uri="{FF2B5EF4-FFF2-40B4-BE49-F238E27FC236}">
                    <a16:creationId xmlns:a16="http://schemas.microsoft.com/office/drawing/2014/main" id="{75C15202-3A0F-4FE9-BAE4-5B837D85516B}"/>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5" name="文本框 24">
              <a:extLst>
                <a:ext uri="{FF2B5EF4-FFF2-40B4-BE49-F238E27FC236}">
                  <a16:creationId xmlns:a16="http://schemas.microsoft.com/office/drawing/2014/main" id="{9650C21D-2394-42D5-940F-481F810377D5}"/>
                </a:ext>
              </a:extLst>
            </p:cNvPr>
            <p:cNvSpPr txBox="1"/>
            <p:nvPr/>
          </p:nvSpPr>
          <p:spPr>
            <a:xfrm>
              <a:off x="828918" y="-37247"/>
              <a:ext cx="1720343" cy="523220"/>
            </a:xfrm>
            <a:prstGeom prst="rect">
              <a:avLst/>
            </a:prstGeom>
            <a:noFill/>
          </p:spPr>
          <p:txBody>
            <a:bodyPr wrap="none" rtlCol="0">
              <a:spAutoFit/>
            </a:bodyPr>
            <a:lstStyle/>
            <a:p>
              <a:r>
                <a:rPr lang="zh-CN" altLang="en-US" sz="2800" dirty="0">
                  <a:solidFill>
                    <a:schemeClr val="accent2">
                      <a:lumMod val="85000"/>
                      <a:lumOff val="15000"/>
                    </a:schemeClr>
                  </a:solidFill>
                  <a:cs typeface="+mn-ea"/>
                  <a:sym typeface="+mn-lt"/>
                </a:rPr>
                <a:t>研究成果 </a:t>
              </a:r>
            </a:p>
          </p:txBody>
        </p:sp>
      </p:grpSp>
      <p:grpSp>
        <p:nvGrpSpPr>
          <p:cNvPr id="16" name="Group 2">
            <a:extLst>
              <a:ext uri="{FF2B5EF4-FFF2-40B4-BE49-F238E27FC236}">
                <a16:creationId xmlns:a16="http://schemas.microsoft.com/office/drawing/2014/main" id="{E0C5A2A0-5A5A-4063-ADBB-787F398AB0C5}"/>
              </a:ext>
            </a:extLst>
          </p:cNvPr>
          <p:cNvGrpSpPr/>
          <p:nvPr/>
        </p:nvGrpSpPr>
        <p:grpSpPr>
          <a:xfrm>
            <a:off x="3081125" y="1372156"/>
            <a:ext cx="2871631" cy="2871633"/>
            <a:chOff x="3174" y="0"/>
            <a:chExt cx="3828840" cy="3828842"/>
          </a:xfrm>
        </p:grpSpPr>
        <p:sp>
          <p:nvSpPr>
            <p:cNvPr id="17" name="Freeform: Shape 4">
              <a:extLst>
                <a:ext uri="{FF2B5EF4-FFF2-40B4-BE49-F238E27FC236}">
                  <a16:creationId xmlns:a16="http://schemas.microsoft.com/office/drawing/2014/main" id="{2507FC3A-631F-4943-A5CE-AD6120BAF80F}"/>
                </a:ext>
              </a:extLst>
            </p:cNvPr>
            <p:cNvSpPr/>
            <p:nvPr/>
          </p:nvSpPr>
          <p:spPr>
            <a:xfrm>
              <a:off x="3174" y="50003"/>
              <a:ext cx="1598165" cy="2183487"/>
            </a:xfrm>
            <a:custGeom>
              <a:avLst/>
              <a:gdLst/>
              <a:ahLst/>
              <a:cxnLst>
                <a:cxn ang="0">
                  <a:pos x="wd2" y="hd2"/>
                </a:cxn>
                <a:cxn ang="5400000">
                  <a:pos x="wd2" y="hd2"/>
                </a:cxn>
                <a:cxn ang="10800000">
                  <a:pos x="wd2" y="hd2"/>
                </a:cxn>
                <a:cxn ang="16200000">
                  <a:pos x="wd2" y="hd2"/>
                </a:cxn>
              </a:cxnLst>
              <a:rect l="0" t="0" r="r" b="b"/>
              <a:pathLst>
                <a:path w="21600" h="21600" extrusionOk="0">
                  <a:moveTo>
                    <a:pt x="19786" y="18395"/>
                  </a:moveTo>
                  <a:cubicBezTo>
                    <a:pt x="19786" y="18149"/>
                    <a:pt x="19786" y="17902"/>
                    <a:pt x="19870" y="17656"/>
                  </a:cubicBezTo>
                  <a:cubicBezTo>
                    <a:pt x="19870" y="0"/>
                    <a:pt x="19870" y="0"/>
                    <a:pt x="19870" y="0"/>
                  </a:cubicBezTo>
                  <a:cubicBezTo>
                    <a:pt x="8480" y="2003"/>
                    <a:pt x="0" y="9490"/>
                    <a:pt x="0" y="18395"/>
                  </a:cubicBezTo>
                  <a:cubicBezTo>
                    <a:pt x="0" y="19505"/>
                    <a:pt x="127" y="20552"/>
                    <a:pt x="380" y="21600"/>
                  </a:cubicBezTo>
                  <a:cubicBezTo>
                    <a:pt x="21600" y="21600"/>
                    <a:pt x="21600" y="21600"/>
                    <a:pt x="21600" y="21600"/>
                  </a:cubicBezTo>
                  <a:cubicBezTo>
                    <a:pt x="20461" y="20768"/>
                    <a:pt x="19786" y="19659"/>
                    <a:pt x="19786" y="18395"/>
                  </a:cubicBezTo>
                  <a:close/>
                </a:path>
              </a:pathLst>
            </a:custGeom>
            <a:solidFill>
              <a:srgbClr val="007344"/>
            </a:solidFill>
            <a:ln w="9525" cap="flat">
              <a:solidFill>
                <a:srgbClr val="000000">
                  <a:alpha val="0"/>
                </a:srgbClr>
              </a:solidFill>
              <a:prstDash val="solid"/>
              <a:round/>
            </a:ln>
            <a:effectLst/>
          </p:spPr>
          <p:txBody>
            <a:bodyPr wrap="square" lIns="34289" tIns="34289" rIns="34289" bIns="34289" numCol="1" anchor="ctr">
              <a:noAutofit/>
            </a:bodyPr>
            <a:lstStyle/>
            <a:p>
              <a:pPr algn="ctr"/>
              <a:endParaRPr sz="1015" b="1">
                <a:cs typeface="+mn-ea"/>
                <a:sym typeface="+mn-lt"/>
              </a:endParaRPr>
            </a:p>
          </p:txBody>
        </p:sp>
        <p:sp>
          <p:nvSpPr>
            <p:cNvPr id="19" name="Freeform: Shape 6">
              <a:extLst>
                <a:ext uri="{FF2B5EF4-FFF2-40B4-BE49-F238E27FC236}">
                  <a16:creationId xmlns:a16="http://schemas.microsoft.com/office/drawing/2014/main" id="{D80EBB29-8473-434B-9C00-3A56288412DA}"/>
                </a:ext>
              </a:extLst>
            </p:cNvPr>
            <p:cNvSpPr/>
            <p:nvPr/>
          </p:nvSpPr>
          <p:spPr>
            <a:xfrm>
              <a:off x="57146" y="2227933"/>
              <a:ext cx="2181901" cy="1595352"/>
            </a:xfrm>
            <a:custGeom>
              <a:avLst/>
              <a:gdLst/>
              <a:ahLst/>
              <a:cxnLst>
                <a:cxn ang="0">
                  <a:pos x="wd2" y="hd2"/>
                </a:cxn>
                <a:cxn ang="5400000">
                  <a:pos x="wd2" y="hd2"/>
                </a:cxn>
                <a:cxn ang="10800000">
                  <a:pos x="wd2" y="hd2"/>
                </a:cxn>
                <a:cxn ang="16200000">
                  <a:pos x="wd2" y="hd2"/>
                </a:cxn>
              </a:cxnLst>
              <a:rect l="0" t="0" r="r" b="b"/>
              <a:pathLst>
                <a:path w="21600" h="21600" extrusionOk="0">
                  <a:moveTo>
                    <a:pt x="18395" y="1856"/>
                  </a:moveTo>
                  <a:cubicBezTo>
                    <a:pt x="18149" y="1856"/>
                    <a:pt x="17902" y="1814"/>
                    <a:pt x="17656" y="1772"/>
                  </a:cubicBezTo>
                  <a:cubicBezTo>
                    <a:pt x="0" y="1772"/>
                    <a:pt x="0" y="1772"/>
                    <a:pt x="0" y="1772"/>
                  </a:cubicBezTo>
                  <a:cubicBezTo>
                    <a:pt x="2003" y="13120"/>
                    <a:pt x="9490" y="21600"/>
                    <a:pt x="18395" y="21600"/>
                  </a:cubicBezTo>
                  <a:cubicBezTo>
                    <a:pt x="19505" y="21600"/>
                    <a:pt x="20552" y="21473"/>
                    <a:pt x="21600" y="21220"/>
                  </a:cubicBezTo>
                  <a:cubicBezTo>
                    <a:pt x="21600" y="0"/>
                    <a:pt x="21600" y="0"/>
                    <a:pt x="21600" y="0"/>
                  </a:cubicBezTo>
                  <a:cubicBezTo>
                    <a:pt x="20799" y="1139"/>
                    <a:pt x="19659" y="1856"/>
                    <a:pt x="18395" y="1856"/>
                  </a:cubicBezTo>
                  <a:close/>
                </a:path>
              </a:pathLst>
            </a:custGeom>
            <a:solidFill>
              <a:srgbClr val="ACCE22"/>
            </a:solidFill>
            <a:ln w="9525" cap="flat">
              <a:solidFill>
                <a:srgbClr val="000000">
                  <a:alpha val="0"/>
                </a:srgbClr>
              </a:solidFill>
              <a:prstDash val="solid"/>
              <a:round/>
            </a:ln>
            <a:effectLst/>
          </p:spPr>
          <p:txBody>
            <a:bodyPr wrap="square" lIns="34289" tIns="34289" rIns="34289" bIns="34289" numCol="1" anchor="ctr">
              <a:noAutofit/>
            </a:bodyPr>
            <a:lstStyle/>
            <a:p>
              <a:pPr algn="ctr">
                <a:defRPr sz="2000"/>
              </a:pPr>
              <a:endParaRPr sz="1500" b="1">
                <a:cs typeface="+mn-ea"/>
                <a:sym typeface="+mn-lt"/>
              </a:endParaRPr>
            </a:p>
          </p:txBody>
        </p:sp>
        <p:sp>
          <p:nvSpPr>
            <p:cNvPr id="20" name="Freeform: Shape 7">
              <a:extLst>
                <a:ext uri="{FF2B5EF4-FFF2-40B4-BE49-F238E27FC236}">
                  <a16:creationId xmlns:a16="http://schemas.microsoft.com/office/drawing/2014/main" id="{3D6EBF99-E169-486A-927D-E79C5001D5E7}"/>
                </a:ext>
              </a:extLst>
            </p:cNvPr>
            <p:cNvSpPr/>
            <p:nvPr/>
          </p:nvSpPr>
          <p:spPr>
            <a:xfrm>
              <a:off x="754021" y="2233490"/>
              <a:ext cx="1486614" cy="1595352"/>
            </a:xfrm>
            <a:custGeom>
              <a:avLst/>
              <a:gdLst/>
              <a:ahLst/>
              <a:cxnLst>
                <a:cxn ang="0">
                  <a:pos x="wd2" y="hd2"/>
                </a:cxn>
                <a:cxn ang="5400000">
                  <a:pos x="wd2" y="hd2"/>
                </a:cxn>
                <a:cxn ang="10800000">
                  <a:pos x="wd2" y="hd2"/>
                </a:cxn>
                <a:cxn ang="16200000">
                  <a:pos x="wd2" y="hd2"/>
                </a:cxn>
              </a:cxnLst>
              <a:rect l="0" t="0" r="r" b="b"/>
              <a:pathLst>
                <a:path w="21600" h="21600" extrusionOk="0">
                  <a:moveTo>
                    <a:pt x="16900" y="1856"/>
                  </a:moveTo>
                  <a:cubicBezTo>
                    <a:pt x="16539" y="1856"/>
                    <a:pt x="16177" y="1814"/>
                    <a:pt x="15816" y="1772"/>
                  </a:cubicBezTo>
                  <a:cubicBezTo>
                    <a:pt x="15454" y="1772"/>
                    <a:pt x="15454" y="1772"/>
                    <a:pt x="15454" y="1772"/>
                  </a:cubicBezTo>
                  <a:cubicBezTo>
                    <a:pt x="0" y="16200"/>
                    <a:pt x="0" y="16200"/>
                    <a:pt x="0" y="16200"/>
                  </a:cubicBezTo>
                  <a:cubicBezTo>
                    <a:pt x="4654" y="19575"/>
                    <a:pt x="10529" y="21600"/>
                    <a:pt x="16900" y="21600"/>
                  </a:cubicBezTo>
                  <a:cubicBezTo>
                    <a:pt x="18527" y="21600"/>
                    <a:pt x="20064" y="21473"/>
                    <a:pt x="21600" y="21220"/>
                  </a:cubicBezTo>
                  <a:cubicBezTo>
                    <a:pt x="21600" y="0"/>
                    <a:pt x="21600" y="0"/>
                    <a:pt x="21600" y="0"/>
                  </a:cubicBezTo>
                  <a:cubicBezTo>
                    <a:pt x="20425" y="1139"/>
                    <a:pt x="18753" y="1856"/>
                    <a:pt x="16900" y="1856"/>
                  </a:cubicBezTo>
                  <a:close/>
                </a:path>
              </a:pathLst>
            </a:custGeom>
            <a:solidFill>
              <a:srgbClr val="ACCE22"/>
            </a:solidFill>
            <a:ln w="12700" cap="flat">
              <a:noFill/>
              <a:miter lim="400000"/>
            </a:ln>
            <a:effectLst/>
          </p:spPr>
          <p:txBody>
            <a:bodyPr wrap="square" lIns="34289" tIns="34289" rIns="34289" bIns="34289" numCol="1" anchor="ctr">
              <a:noAutofit/>
            </a:bodyPr>
            <a:lstStyle/>
            <a:p>
              <a:pPr algn="ctr"/>
              <a:endParaRPr sz="1015" b="1">
                <a:cs typeface="+mn-ea"/>
                <a:sym typeface="+mn-lt"/>
              </a:endParaRPr>
            </a:p>
          </p:txBody>
        </p:sp>
        <p:sp>
          <p:nvSpPr>
            <p:cNvPr id="21" name="Freeform: Shape 8">
              <a:extLst>
                <a:ext uri="{FF2B5EF4-FFF2-40B4-BE49-F238E27FC236}">
                  <a16:creationId xmlns:a16="http://schemas.microsoft.com/office/drawing/2014/main" id="{840BFD4B-EB0C-4626-8580-446421201037}"/>
                </a:ext>
              </a:extLst>
            </p:cNvPr>
            <p:cNvSpPr/>
            <p:nvPr/>
          </p:nvSpPr>
          <p:spPr>
            <a:xfrm>
              <a:off x="2238252" y="1590587"/>
              <a:ext cx="1590588" cy="2179520"/>
            </a:xfrm>
            <a:custGeom>
              <a:avLst/>
              <a:gdLst/>
              <a:ahLst/>
              <a:cxnLst>
                <a:cxn ang="0">
                  <a:pos x="wd2" y="hd2"/>
                </a:cxn>
                <a:cxn ang="5400000">
                  <a:pos x="wd2" y="hd2"/>
                </a:cxn>
                <a:cxn ang="10800000">
                  <a:pos x="wd2" y="hd2"/>
                </a:cxn>
                <a:cxn ang="16200000">
                  <a:pos x="wd2" y="hd2"/>
                </a:cxn>
              </a:cxnLst>
              <a:rect l="0" t="0" r="r" b="b"/>
              <a:pathLst>
                <a:path w="21600" h="21600" extrusionOk="0">
                  <a:moveTo>
                    <a:pt x="1818" y="3178"/>
                  </a:moveTo>
                  <a:cubicBezTo>
                    <a:pt x="1818" y="3425"/>
                    <a:pt x="1775" y="3703"/>
                    <a:pt x="1733" y="3919"/>
                  </a:cubicBezTo>
                  <a:cubicBezTo>
                    <a:pt x="1733" y="21600"/>
                    <a:pt x="1733" y="21600"/>
                    <a:pt x="1733" y="21600"/>
                  </a:cubicBezTo>
                  <a:cubicBezTo>
                    <a:pt x="13146" y="19594"/>
                    <a:pt x="21600" y="12096"/>
                    <a:pt x="21600" y="3178"/>
                  </a:cubicBezTo>
                  <a:cubicBezTo>
                    <a:pt x="21600" y="2098"/>
                    <a:pt x="21473" y="1018"/>
                    <a:pt x="21262" y="0"/>
                  </a:cubicBezTo>
                  <a:cubicBezTo>
                    <a:pt x="0" y="0"/>
                    <a:pt x="0" y="0"/>
                    <a:pt x="0" y="0"/>
                  </a:cubicBezTo>
                  <a:cubicBezTo>
                    <a:pt x="1099" y="802"/>
                    <a:pt x="1818" y="1944"/>
                    <a:pt x="1818" y="3178"/>
                  </a:cubicBezTo>
                  <a:close/>
                </a:path>
              </a:pathLst>
            </a:custGeom>
            <a:solidFill>
              <a:srgbClr val="007344"/>
            </a:solidFill>
            <a:ln w="9525" cap="flat">
              <a:solidFill>
                <a:srgbClr val="000000">
                  <a:alpha val="0"/>
                </a:srgbClr>
              </a:solidFill>
              <a:prstDash val="solid"/>
              <a:round/>
            </a:ln>
            <a:effectLst/>
          </p:spPr>
          <p:txBody>
            <a:bodyPr wrap="square" lIns="34289" tIns="34289" rIns="34289" bIns="34289" numCol="1" anchor="ctr">
              <a:noAutofit/>
            </a:bodyPr>
            <a:lstStyle/>
            <a:p>
              <a:pPr algn="ctr"/>
              <a:endParaRPr sz="1015" b="1">
                <a:cs typeface="+mn-ea"/>
                <a:sym typeface="+mn-lt"/>
              </a:endParaRPr>
            </a:p>
          </p:txBody>
        </p:sp>
        <p:sp>
          <p:nvSpPr>
            <p:cNvPr id="22" name="Freeform: Shape 9">
              <a:extLst>
                <a:ext uri="{FF2B5EF4-FFF2-40B4-BE49-F238E27FC236}">
                  <a16:creationId xmlns:a16="http://schemas.microsoft.com/office/drawing/2014/main" id="{F6E23B7A-F849-4457-A127-6932A4D6BE4A}"/>
                </a:ext>
              </a:extLst>
            </p:cNvPr>
            <p:cNvSpPr/>
            <p:nvPr/>
          </p:nvSpPr>
          <p:spPr>
            <a:xfrm>
              <a:off x="2395008" y="1883466"/>
              <a:ext cx="1437006" cy="1886642"/>
            </a:xfrm>
            <a:custGeom>
              <a:avLst/>
              <a:gdLst/>
              <a:ahLst/>
              <a:cxnLst>
                <a:cxn ang="0">
                  <a:pos x="wd2" y="hd2"/>
                </a:cxn>
                <a:cxn ang="5400000">
                  <a:pos x="wd2" y="hd2"/>
                </a:cxn>
                <a:cxn ang="10800000">
                  <a:pos x="wd2" y="hd2"/>
                </a:cxn>
                <a:cxn ang="16200000">
                  <a:pos x="wd2" y="hd2"/>
                </a:cxn>
              </a:cxnLst>
              <a:rect l="0" t="0" r="r" b="b"/>
              <a:pathLst>
                <a:path w="21600" h="21600" extrusionOk="0">
                  <a:moveTo>
                    <a:pt x="0" y="16752"/>
                  </a:moveTo>
                  <a:cubicBezTo>
                    <a:pt x="0" y="21600"/>
                    <a:pt x="0" y="21600"/>
                    <a:pt x="0" y="21600"/>
                  </a:cubicBezTo>
                  <a:cubicBezTo>
                    <a:pt x="12409" y="19283"/>
                    <a:pt x="21600" y="10622"/>
                    <a:pt x="21600" y="321"/>
                  </a:cubicBezTo>
                  <a:cubicBezTo>
                    <a:pt x="21600" y="214"/>
                    <a:pt x="21600" y="107"/>
                    <a:pt x="21600" y="0"/>
                  </a:cubicBezTo>
                  <a:lnTo>
                    <a:pt x="0" y="16752"/>
                  </a:lnTo>
                  <a:close/>
                </a:path>
              </a:pathLst>
            </a:custGeom>
            <a:solidFill>
              <a:srgbClr val="007344"/>
            </a:solidFill>
            <a:ln w="12700" cap="flat">
              <a:noFill/>
              <a:miter lim="400000"/>
            </a:ln>
            <a:effectLst/>
          </p:spPr>
          <p:txBody>
            <a:bodyPr wrap="square" lIns="34289" tIns="34289" rIns="34289" bIns="34289" numCol="1" anchor="ctr">
              <a:noAutofit/>
            </a:bodyPr>
            <a:lstStyle/>
            <a:p>
              <a:pPr algn="ctr"/>
              <a:endParaRPr sz="1015" b="1" dirty="0">
                <a:cs typeface="+mn-ea"/>
                <a:sym typeface="+mn-lt"/>
              </a:endParaRPr>
            </a:p>
          </p:txBody>
        </p:sp>
        <p:sp>
          <p:nvSpPr>
            <p:cNvPr id="36" name="Freeform: Shape 10">
              <a:extLst>
                <a:ext uri="{FF2B5EF4-FFF2-40B4-BE49-F238E27FC236}">
                  <a16:creationId xmlns:a16="http://schemas.microsoft.com/office/drawing/2014/main" id="{B811BED5-8724-4BB7-BE29-575E10D497D5}"/>
                </a:ext>
              </a:extLst>
            </p:cNvPr>
            <p:cNvSpPr/>
            <p:nvPr/>
          </p:nvSpPr>
          <p:spPr>
            <a:xfrm>
              <a:off x="1592175" y="0"/>
              <a:ext cx="2178726" cy="1593763"/>
            </a:xfrm>
            <a:custGeom>
              <a:avLst/>
              <a:gdLst/>
              <a:ahLst/>
              <a:cxnLst>
                <a:cxn ang="0">
                  <a:pos x="wd2" y="hd2"/>
                </a:cxn>
                <a:cxn ang="5400000">
                  <a:pos x="wd2" y="hd2"/>
                </a:cxn>
                <a:cxn ang="10800000">
                  <a:pos x="wd2" y="hd2"/>
                </a:cxn>
                <a:cxn ang="16200000">
                  <a:pos x="wd2" y="hd2"/>
                </a:cxn>
              </a:cxnLst>
              <a:rect l="0" t="0" r="r" b="b"/>
              <a:pathLst>
                <a:path w="21600" h="21600" extrusionOk="0">
                  <a:moveTo>
                    <a:pt x="3178" y="19786"/>
                  </a:moveTo>
                  <a:cubicBezTo>
                    <a:pt x="3456" y="19786"/>
                    <a:pt x="3703" y="19786"/>
                    <a:pt x="3919" y="19870"/>
                  </a:cubicBezTo>
                  <a:cubicBezTo>
                    <a:pt x="21600" y="19870"/>
                    <a:pt x="21600" y="19870"/>
                    <a:pt x="21600" y="19870"/>
                  </a:cubicBezTo>
                  <a:cubicBezTo>
                    <a:pt x="19625" y="8480"/>
                    <a:pt x="12127" y="0"/>
                    <a:pt x="3178" y="0"/>
                  </a:cubicBezTo>
                  <a:cubicBezTo>
                    <a:pt x="2098" y="0"/>
                    <a:pt x="1018" y="127"/>
                    <a:pt x="0" y="380"/>
                  </a:cubicBezTo>
                  <a:cubicBezTo>
                    <a:pt x="0" y="21600"/>
                    <a:pt x="0" y="21600"/>
                    <a:pt x="0" y="21600"/>
                  </a:cubicBezTo>
                  <a:cubicBezTo>
                    <a:pt x="802" y="20461"/>
                    <a:pt x="1944" y="19786"/>
                    <a:pt x="3178" y="19786"/>
                  </a:cubicBezTo>
                  <a:close/>
                </a:path>
              </a:pathLst>
            </a:custGeom>
            <a:solidFill>
              <a:srgbClr val="ACCE22"/>
            </a:solidFill>
            <a:ln w="9525" cap="flat">
              <a:solidFill>
                <a:srgbClr val="000000">
                  <a:alpha val="0"/>
                </a:srgbClr>
              </a:solidFill>
              <a:prstDash val="solid"/>
              <a:round/>
            </a:ln>
            <a:effectLst/>
          </p:spPr>
          <p:txBody>
            <a:bodyPr wrap="square" lIns="34289" tIns="34289" rIns="34289" bIns="34289" numCol="1" anchor="ctr">
              <a:noAutofit/>
            </a:bodyPr>
            <a:lstStyle/>
            <a:p>
              <a:pPr algn="ctr"/>
              <a:endParaRPr sz="1015" b="1">
                <a:cs typeface="+mn-ea"/>
                <a:sym typeface="+mn-lt"/>
              </a:endParaRPr>
            </a:p>
          </p:txBody>
        </p:sp>
        <p:sp>
          <p:nvSpPr>
            <p:cNvPr id="37" name="Freeform: Shape 11">
              <a:extLst>
                <a:ext uri="{FF2B5EF4-FFF2-40B4-BE49-F238E27FC236}">
                  <a16:creationId xmlns:a16="http://schemas.microsoft.com/office/drawing/2014/main" id="{BE30B864-5BEB-4571-9997-097437ACDBED}"/>
                </a:ext>
              </a:extLst>
            </p:cNvPr>
            <p:cNvSpPr/>
            <p:nvPr/>
          </p:nvSpPr>
          <p:spPr>
            <a:xfrm>
              <a:off x="2019983" y="400028"/>
              <a:ext cx="1754092" cy="1068330"/>
            </a:xfrm>
            <a:custGeom>
              <a:avLst/>
              <a:gdLst/>
              <a:ahLst/>
              <a:cxnLst>
                <a:cxn ang="0">
                  <a:pos x="wd2" y="hd2"/>
                </a:cxn>
                <a:cxn ang="5400000">
                  <a:pos x="wd2" y="hd2"/>
                </a:cxn>
                <a:cxn ang="10800000">
                  <a:pos x="wd2" y="hd2"/>
                </a:cxn>
                <a:cxn ang="16200000">
                  <a:pos x="wd2" y="hd2"/>
                </a:cxn>
              </a:cxnLst>
              <a:rect l="0" t="0" r="r" b="b"/>
              <a:pathLst>
                <a:path w="21600" h="21600" extrusionOk="0">
                  <a:moveTo>
                    <a:pt x="13098" y="0"/>
                  </a:moveTo>
                  <a:cubicBezTo>
                    <a:pt x="0" y="21600"/>
                    <a:pt x="0" y="21600"/>
                    <a:pt x="0" y="21600"/>
                  </a:cubicBezTo>
                  <a:cubicBezTo>
                    <a:pt x="21600" y="21600"/>
                    <a:pt x="21600" y="21600"/>
                    <a:pt x="21600" y="21600"/>
                  </a:cubicBezTo>
                  <a:cubicBezTo>
                    <a:pt x="20336" y="12847"/>
                    <a:pt x="17272" y="5290"/>
                    <a:pt x="13098" y="0"/>
                  </a:cubicBezTo>
                  <a:close/>
                </a:path>
              </a:pathLst>
            </a:custGeom>
            <a:solidFill>
              <a:srgbClr val="ACCE22">
                <a:alpha val="5098"/>
              </a:srgbClr>
            </a:solidFill>
            <a:ln w="12700" cap="flat">
              <a:noFill/>
              <a:miter lim="400000"/>
            </a:ln>
            <a:effectLst/>
          </p:spPr>
          <p:txBody>
            <a:bodyPr wrap="square" lIns="34289" tIns="34289" rIns="34289" bIns="34289" numCol="1" anchor="ctr">
              <a:noAutofit/>
            </a:bodyPr>
            <a:lstStyle/>
            <a:p>
              <a:pPr algn="ctr"/>
              <a:endParaRPr sz="1015" b="1">
                <a:cs typeface="+mn-ea"/>
                <a:sym typeface="+mn-lt"/>
              </a:endParaRPr>
            </a:p>
          </p:txBody>
        </p:sp>
        <p:sp>
          <p:nvSpPr>
            <p:cNvPr id="38" name="Oval 12">
              <a:extLst>
                <a:ext uri="{FF2B5EF4-FFF2-40B4-BE49-F238E27FC236}">
                  <a16:creationId xmlns:a16="http://schemas.microsoft.com/office/drawing/2014/main" id="{727C3468-AE54-4FB1-A4B7-012E179A6AEC}"/>
                </a:ext>
              </a:extLst>
            </p:cNvPr>
            <p:cNvSpPr/>
            <p:nvPr/>
          </p:nvSpPr>
          <p:spPr>
            <a:xfrm>
              <a:off x="1586618" y="1581063"/>
              <a:ext cx="661953" cy="662745"/>
            </a:xfrm>
            <a:prstGeom prst="ellipse">
              <a:avLst/>
            </a:prstGeom>
            <a:solidFill>
              <a:srgbClr val="4C4C4C"/>
            </a:solidFill>
            <a:ln w="9525" cap="flat">
              <a:solidFill>
                <a:srgbClr val="000000">
                  <a:alpha val="0"/>
                </a:srgbClr>
              </a:solidFill>
              <a:prstDash val="solid"/>
              <a:round/>
            </a:ln>
            <a:effectLst/>
          </p:spPr>
          <p:txBody>
            <a:bodyPr wrap="square" lIns="34289" tIns="34289" rIns="34289" bIns="34289" numCol="1" anchor="ctr">
              <a:noAutofit/>
            </a:bodyPr>
            <a:lstStyle/>
            <a:p>
              <a:pPr algn="ctr"/>
              <a:endParaRPr sz="1015" b="1">
                <a:cs typeface="+mn-ea"/>
                <a:sym typeface="+mn-lt"/>
              </a:endParaRPr>
            </a:p>
          </p:txBody>
        </p:sp>
      </p:grpSp>
      <p:grpSp>
        <p:nvGrpSpPr>
          <p:cNvPr id="51" name="组合 147">
            <a:extLst>
              <a:ext uri="{FF2B5EF4-FFF2-40B4-BE49-F238E27FC236}">
                <a16:creationId xmlns:a16="http://schemas.microsoft.com/office/drawing/2014/main" id="{735B6C66-D06A-493D-BD70-3820E1474027}"/>
              </a:ext>
            </a:extLst>
          </p:cNvPr>
          <p:cNvGrpSpPr/>
          <p:nvPr/>
        </p:nvGrpSpPr>
        <p:grpSpPr>
          <a:xfrm>
            <a:off x="554796" y="1531657"/>
            <a:ext cx="2453802" cy="1057208"/>
            <a:chOff x="6968290" y="1604682"/>
            <a:chExt cx="3272589" cy="1409975"/>
          </a:xfrm>
        </p:grpSpPr>
        <p:sp>
          <p:nvSpPr>
            <p:cNvPr id="52" name="文本框 77">
              <a:extLst>
                <a:ext uri="{FF2B5EF4-FFF2-40B4-BE49-F238E27FC236}">
                  <a16:creationId xmlns:a16="http://schemas.microsoft.com/office/drawing/2014/main" id="{D532C16F-02BF-4A10-AE0D-DA6393091AC1}"/>
                </a:ext>
              </a:extLst>
            </p:cNvPr>
            <p:cNvSpPr txBox="1"/>
            <p:nvPr/>
          </p:nvSpPr>
          <p:spPr>
            <a:xfrm>
              <a:off x="7911567" y="1604682"/>
              <a:ext cx="2329312" cy="492570"/>
            </a:xfrm>
            <a:prstGeom prst="rect">
              <a:avLst/>
            </a:prstGeom>
            <a:noFill/>
          </p:spPr>
          <p:txBody>
            <a:bodyPr wrap="square" rtlCol="0">
              <a:spAutoFit/>
            </a:bodyPr>
            <a:lstStyle/>
            <a:p>
              <a:pPr algn="r"/>
              <a:r>
                <a:rPr lang="zh-CN" altLang="en-US" sz="1800" dirty="0">
                  <a:solidFill>
                    <a:schemeClr val="accent2">
                      <a:lumMod val="85000"/>
                      <a:lumOff val="15000"/>
                    </a:schemeClr>
                  </a:solidFill>
                  <a:cs typeface="+mn-ea"/>
                  <a:sym typeface="+mn-lt"/>
                </a:rPr>
                <a:t>输入标题</a:t>
              </a:r>
            </a:p>
          </p:txBody>
        </p:sp>
        <p:sp>
          <p:nvSpPr>
            <p:cNvPr id="53" name="文本框 80">
              <a:extLst>
                <a:ext uri="{FF2B5EF4-FFF2-40B4-BE49-F238E27FC236}">
                  <a16:creationId xmlns:a16="http://schemas.microsoft.com/office/drawing/2014/main" id="{404581C0-BDD9-498E-A7D9-83AF008DAA0E}"/>
                </a:ext>
              </a:extLst>
            </p:cNvPr>
            <p:cNvSpPr txBox="1"/>
            <p:nvPr/>
          </p:nvSpPr>
          <p:spPr>
            <a:xfrm>
              <a:off x="6968290" y="2029517"/>
              <a:ext cx="3272589" cy="985140"/>
            </a:xfrm>
            <a:prstGeom prst="rect">
              <a:avLst/>
            </a:prstGeom>
            <a:noFill/>
          </p:spPr>
          <p:txBody>
            <a:bodyPr wrap="square" rtlCol="0">
              <a:spAutoFit/>
            </a:bodyPr>
            <a:lstStyle/>
            <a:p>
              <a:pPr algn="r"/>
              <a:r>
                <a:rPr lang="zh-CN" altLang="en-US" sz="1400" dirty="0">
                  <a:solidFill>
                    <a:schemeClr val="accent2">
                      <a:lumMod val="85000"/>
                      <a:lumOff val="15000"/>
                    </a:schemeClr>
                  </a:solidFill>
                  <a:cs typeface="+mn-ea"/>
                  <a:sym typeface="+mn-lt"/>
                </a:rPr>
                <a:t>单击添加文本单击添加文本单击添加文本单击添加文本单击添加文本</a:t>
              </a:r>
            </a:p>
          </p:txBody>
        </p:sp>
      </p:grpSp>
      <p:grpSp>
        <p:nvGrpSpPr>
          <p:cNvPr id="54" name="组合 147">
            <a:extLst>
              <a:ext uri="{FF2B5EF4-FFF2-40B4-BE49-F238E27FC236}">
                <a16:creationId xmlns:a16="http://schemas.microsoft.com/office/drawing/2014/main" id="{E57B8149-C7B1-40D2-AEBA-EAECBE94D7D6}"/>
              </a:ext>
            </a:extLst>
          </p:cNvPr>
          <p:cNvGrpSpPr/>
          <p:nvPr/>
        </p:nvGrpSpPr>
        <p:grpSpPr>
          <a:xfrm>
            <a:off x="554796" y="3213068"/>
            <a:ext cx="2453802" cy="1057208"/>
            <a:chOff x="6968290" y="1604682"/>
            <a:chExt cx="3272589" cy="1409975"/>
          </a:xfrm>
        </p:grpSpPr>
        <p:sp>
          <p:nvSpPr>
            <p:cNvPr id="55" name="文本框 77">
              <a:extLst>
                <a:ext uri="{FF2B5EF4-FFF2-40B4-BE49-F238E27FC236}">
                  <a16:creationId xmlns:a16="http://schemas.microsoft.com/office/drawing/2014/main" id="{F9C70348-C38F-4904-825B-5892786B99BF}"/>
                </a:ext>
              </a:extLst>
            </p:cNvPr>
            <p:cNvSpPr txBox="1"/>
            <p:nvPr/>
          </p:nvSpPr>
          <p:spPr>
            <a:xfrm>
              <a:off x="7911567" y="1604682"/>
              <a:ext cx="2329312" cy="492570"/>
            </a:xfrm>
            <a:prstGeom prst="rect">
              <a:avLst/>
            </a:prstGeom>
            <a:noFill/>
          </p:spPr>
          <p:txBody>
            <a:bodyPr wrap="square" rtlCol="0">
              <a:spAutoFit/>
            </a:bodyPr>
            <a:lstStyle/>
            <a:p>
              <a:pPr algn="r"/>
              <a:r>
                <a:rPr lang="zh-CN" altLang="en-US" sz="1800" dirty="0">
                  <a:solidFill>
                    <a:schemeClr val="accent2">
                      <a:lumMod val="85000"/>
                      <a:lumOff val="15000"/>
                    </a:schemeClr>
                  </a:solidFill>
                  <a:cs typeface="+mn-ea"/>
                  <a:sym typeface="+mn-lt"/>
                </a:rPr>
                <a:t>输入标题</a:t>
              </a:r>
            </a:p>
          </p:txBody>
        </p:sp>
        <p:sp>
          <p:nvSpPr>
            <p:cNvPr id="56" name="文本框 80">
              <a:extLst>
                <a:ext uri="{FF2B5EF4-FFF2-40B4-BE49-F238E27FC236}">
                  <a16:creationId xmlns:a16="http://schemas.microsoft.com/office/drawing/2014/main" id="{3806FE4F-3A33-4230-9222-6EA908722ACD}"/>
                </a:ext>
              </a:extLst>
            </p:cNvPr>
            <p:cNvSpPr txBox="1"/>
            <p:nvPr/>
          </p:nvSpPr>
          <p:spPr>
            <a:xfrm>
              <a:off x="6968290" y="2029517"/>
              <a:ext cx="3272589" cy="985140"/>
            </a:xfrm>
            <a:prstGeom prst="rect">
              <a:avLst/>
            </a:prstGeom>
            <a:noFill/>
          </p:spPr>
          <p:txBody>
            <a:bodyPr wrap="square" rtlCol="0">
              <a:spAutoFit/>
            </a:bodyPr>
            <a:lstStyle/>
            <a:p>
              <a:pPr algn="r"/>
              <a:r>
                <a:rPr lang="zh-CN" altLang="en-US" sz="1400" dirty="0">
                  <a:solidFill>
                    <a:schemeClr val="accent2">
                      <a:lumMod val="85000"/>
                      <a:lumOff val="15000"/>
                    </a:schemeClr>
                  </a:solidFill>
                  <a:cs typeface="+mn-ea"/>
                  <a:sym typeface="+mn-lt"/>
                </a:rPr>
                <a:t>单击添加文本单击添加文本单击添加文本单击添加文本单击添加文本</a:t>
              </a:r>
            </a:p>
          </p:txBody>
        </p:sp>
      </p:grpSp>
      <p:grpSp>
        <p:nvGrpSpPr>
          <p:cNvPr id="57" name="组合 147">
            <a:extLst>
              <a:ext uri="{FF2B5EF4-FFF2-40B4-BE49-F238E27FC236}">
                <a16:creationId xmlns:a16="http://schemas.microsoft.com/office/drawing/2014/main" id="{D3A859EE-5A35-4086-8CE8-E0D3450AE0A5}"/>
              </a:ext>
            </a:extLst>
          </p:cNvPr>
          <p:cNvGrpSpPr/>
          <p:nvPr/>
        </p:nvGrpSpPr>
        <p:grpSpPr>
          <a:xfrm>
            <a:off x="6049595" y="1478601"/>
            <a:ext cx="2456182" cy="1044347"/>
            <a:chOff x="6965116" y="1621834"/>
            <a:chExt cx="3275763" cy="1392823"/>
          </a:xfrm>
        </p:grpSpPr>
        <p:sp>
          <p:nvSpPr>
            <p:cNvPr id="58" name="文本框 77">
              <a:extLst>
                <a:ext uri="{FF2B5EF4-FFF2-40B4-BE49-F238E27FC236}">
                  <a16:creationId xmlns:a16="http://schemas.microsoft.com/office/drawing/2014/main" id="{39B41458-42C8-4466-A285-08B1E864B8A2}"/>
                </a:ext>
              </a:extLst>
            </p:cNvPr>
            <p:cNvSpPr txBox="1"/>
            <p:nvPr/>
          </p:nvSpPr>
          <p:spPr>
            <a:xfrm>
              <a:off x="6965116" y="1621834"/>
              <a:ext cx="2329312" cy="492570"/>
            </a:xfrm>
            <a:prstGeom prst="rect">
              <a:avLst/>
            </a:prstGeom>
            <a:noFill/>
          </p:spPr>
          <p:txBody>
            <a:bodyPr wrap="square" rtlCol="0">
              <a:spAutoFit/>
            </a:bodyPr>
            <a:lstStyle/>
            <a:p>
              <a:r>
                <a:rPr lang="zh-CN" altLang="en-US" sz="1800" dirty="0">
                  <a:solidFill>
                    <a:schemeClr val="accent2">
                      <a:lumMod val="85000"/>
                      <a:lumOff val="15000"/>
                    </a:schemeClr>
                  </a:solidFill>
                  <a:cs typeface="+mn-ea"/>
                  <a:sym typeface="+mn-lt"/>
                </a:rPr>
                <a:t>输入标题</a:t>
              </a:r>
            </a:p>
          </p:txBody>
        </p:sp>
        <p:sp>
          <p:nvSpPr>
            <p:cNvPr id="59" name="文本框 80">
              <a:extLst>
                <a:ext uri="{FF2B5EF4-FFF2-40B4-BE49-F238E27FC236}">
                  <a16:creationId xmlns:a16="http://schemas.microsoft.com/office/drawing/2014/main" id="{9C7586F3-4CDC-47F2-9778-B651496830A4}"/>
                </a:ext>
              </a:extLst>
            </p:cNvPr>
            <p:cNvSpPr txBox="1"/>
            <p:nvPr/>
          </p:nvSpPr>
          <p:spPr>
            <a:xfrm>
              <a:off x="6968290" y="2029517"/>
              <a:ext cx="3272589" cy="985140"/>
            </a:xfrm>
            <a:prstGeom prst="rect">
              <a:avLst/>
            </a:prstGeom>
            <a:noFill/>
          </p:spPr>
          <p:txBody>
            <a:bodyPr wrap="square" rtlCol="0">
              <a:spAutoFit/>
            </a:bodyPr>
            <a:lstStyle/>
            <a:p>
              <a:r>
                <a:rPr lang="zh-CN" altLang="en-US" sz="1400" dirty="0">
                  <a:solidFill>
                    <a:schemeClr val="accent2">
                      <a:lumMod val="85000"/>
                      <a:lumOff val="15000"/>
                    </a:schemeClr>
                  </a:solidFill>
                  <a:cs typeface="+mn-ea"/>
                  <a:sym typeface="+mn-lt"/>
                </a:rPr>
                <a:t>单击添加文本单击添加文本单击添加文本单击添加文本单击添加文本</a:t>
              </a:r>
            </a:p>
          </p:txBody>
        </p:sp>
      </p:grpSp>
      <p:grpSp>
        <p:nvGrpSpPr>
          <p:cNvPr id="60" name="组合 147">
            <a:extLst>
              <a:ext uri="{FF2B5EF4-FFF2-40B4-BE49-F238E27FC236}">
                <a16:creationId xmlns:a16="http://schemas.microsoft.com/office/drawing/2014/main" id="{2984DF31-F2D4-40DA-BC1D-415C651B1C12}"/>
              </a:ext>
            </a:extLst>
          </p:cNvPr>
          <p:cNvGrpSpPr/>
          <p:nvPr/>
        </p:nvGrpSpPr>
        <p:grpSpPr>
          <a:xfrm>
            <a:off x="6068536" y="3213068"/>
            <a:ext cx="2456182" cy="1044347"/>
            <a:chOff x="6965116" y="1621834"/>
            <a:chExt cx="3275763" cy="1392823"/>
          </a:xfrm>
        </p:grpSpPr>
        <p:sp>
          <p:nvSpPr>
            <p:cNvPr id="61" name="文本框 77">
              <a:extLst>
                <a:ext uri="{FF2B5EF4-FFF2-40B4-BE49-F238E27FC236}">
                  <a16:creationId xmlns:a16="http://schemas.microsoft.com/office/drawing/2014/main" id="{0241729B-9EEF-4328-B977-39BDA18C38A2}"/>
                </a:ext>
              </a:extLst>
            </p:cNvPr>
            <p:cNvSpPr txBox="1"/>
            <p:nvPr/>
          </p:nvSpPr>
          <p:spPr>
            <a:xfrm>
              <a:off x="6965116" y="1621834"/>
              <a:ext cx="2329312" cy="492570"/>
            </a:xfrm>
            <a:prstGeom prst="rect">
              <a:avLst/>
            </a:prstGeom>
            <a:noFill/>
          </p:spPr>
          <p:txBody>
            <a:bodyPr wrap="square" rtlCol="0">
              <a:spAutoFit/>
            </a:bodyPr>
            <a:lstStyle/>
            <a:p>
              <a:r>
                <a:rPr lang="zh-CN" altLang="en-US" sz="1800" dirty="0">
                  <a:solidFill>
                    <a:schemeClr val="accent2">
                      <a:lumMod val="85000"/>
                      <a:lumOff val="15000"/>
                    </a:schemeClr>
                  </a:solidFill>
                  <a:cs typeface="+mn-ea"/>
                  <a:sym typeface="+mn-lt"/>
                </a:rPr>
                <a:t>输入标题</a:t>
              </a:r>
            </a:p>
          </p:txBody>
        </p:sp>
        <p:sp>
          <p:nvSpPr>
            <p:cNvPr id="62" name="文本框 80">
              <a:extLst>
                <a:ext uri="{FF2B5EF4-FFF2-40B4-BE49-F238E27FC236}">
                  <a16:creationId xmlns:a16="http://schemas.microsoft.com/office/drawing/2014/main" id="{4A707EC6-0BB6-4C28-A7E5-27282659DD8B}"/>
                </a:ext>
              </a:extLst>
            </p:cNvPr>
            <p:cNvSpPr txBox="1"/>
            <p:nvPr/>
          </p:nvSpPr>
          <p:spPr>
            <a:xfrm>
              <a:off x="6968290" y="2029517"/>
              <a:ext cx="3272589" cy="985140"/>
            </a:xfrm>
            <a:prstGeom prst="rect">
              <a:avLst/>
            </a:prstGeom>
            <a:noFill/>
          </p:spPr>
          <p:txBody>
            <a:bodyPr wrap="square" rtlCol="0">
              <a:spAutoFit/>
            </a:bodyPr>
            <a:lstStyle/>
            <a:p>
              <a:r>
                <a:rPr lang="zh-CN" altLang="en-US" sz="1400" dirty="0">
                  <a:solidFill>
                    <a:schemeClr val="accent2">
                      <a:lumMod val="85000"/>
                      <a:lumOff val="15000"/>
                    </a:schemeClr>
                  </a:solidFill>
                  <a:cs typeface="+mn-ea"/>
                  <a:sym typeface="+mn-lt"/>
                </a:rPr>
                <a:t>单击添加文本单击添加文本单击添加文本单击添加文本单击添加文本</a:t>
              </a:r>
            </a:p>
          </p:txBody>
        </p:sp>
      </p:grpSp>
    </p:spTree>
    <p:extLst>
      <p:ext uri="{BB962C8B-B14F-4D97-AF65-F5344CB8AC3E}">
        <p14:creationId xmlns:p14="http://schemas.microsoft.com/office/powerpoint/2010/main" val="3743382641"/>
      </p:ext>
    </p:extLst>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a:extLst>
              <a:ext uri="{FF2B5EF4-FFF2-40B4-BE49-F238E27FC236}">
                <a16:creationId xmlns:a16="http://schemas.microsoft.com/office/drawing/2014/main" id="{66CF4FAA-C56E-4D2B-B580-AB92D5AB9F06}"/>
              </a:ext>
            </a:extLst>
          </p:cNvPr>
          <p:cNvGrpSpPr/>
          <p:nvPr/>
        </p:nvGrpSpPr>
        <p:grpSpPr>
          <a:xfrm>
            <a:off x="0" y="186714"/>
            <a:ext cx="2449875" cy="523220"/>
            <a:chOff x="0" y="-37247"/>
            <a:chExt cx="2449875" cy="523220"/>
          </a:xfrm>
          <a:solidFill>
            <a:srgbClr val="ACCE22"/>
          </a:solidFill>
        </p:grpSpPr>
        <p:grpSp>
          <p:nvGrpSpPr>
            <p:cNvPr id="24" name="组合 23">
              <a:extLst>
                <a:ext uri="{FF2B5EF4-FFF2-40B4-BE49-F238E27FC236}">
                  <a16:creationId xmlns:a16="http://schemas.microsoft.com/office/drawing/2014/main" id="{B6C09679-4A50-4A6E-A105-262BB403E32D}"/>
                </a:ext>
              </a:extLst>
            </p:cNvPr>
            <p:cNvGrpSpPr/>
            <p:nvPr/>
          </p:nvGrpSpPr>
          <p:grpSpPr>
            <a:xfrm>
              <a:off x="0" y="72570"/>
              <a:ext cx="747486" cy="341087"/>
              <a:chOff x="7655" y="959800"/>
              <a:chExt cx="6474473" cy="609682"/>
            </a:xfrm>
            <a:grpFill/>
          </p:grpSpPr>
          <p:sp>
            <p:nvSpPr>
              <p:cNvPr id="32" name="矩形 31">
                <a:extLst>
                  <a:ext uri="{FF2B5EF4-FFF2-40B4-BE49-F238E27FC236}">
                    <a16:creationId xmlns:a16="http://schemas.microsoft.com/office/drawing/2014/main" id="{AB74E0E9-40C5-4EA0-8A9A-09D93EEE7E6B}"/>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3" name="矩形 32">
                <a:extLst>
                  <a:ext uri="{FF2B5EF4-FFF2-40B4-BE49-F238E27FC236}">
                    <a16:creationId xmlns:a16="http://schemas.microsoft.com/office/drawing/2014/main" id="{D04788F5-0334-4DAC-8AC8-47E4C17DBB38}"/>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4" name="矩形 33">
                <a:extLst>
                  <a:ext uri="{FF2B5EF4-FFF2-40B4-BE49-F238E27FC236}">
                    <a16:creationId xmlns:a16="http://schemas.microsoft.com/office/drawing/2014/main" id="{503DEA38-59FA-4695-9512-B3DAD47E408B}"/>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35" name="矩形 34">
                <a:extLst>
                  <a:ext uri="{FF2B5EF4-FFF2-40B4-BE49-F238E27FC236}">
                    <a16:creationId xmlns:a16="http://schemas.microsoft.com/office/drawing/2014/main" id="{75C15202-3A0F-4FE9-BAE4-5B837D85516B}"/>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5" name="文本框 24">
              <a:extLst>
                <a:ext uri="{FF2B5EF4-FFF2-40B4-BE49-F238E27FC236}">
                  <a16:creationId xmlns:a16="http://schemas.microsoft.com/office/drawing/2014/main" id="{9650C21D-2394-42D5-940F-481F810377D5}"/>
                </a:ext>
              </a:extLst>
            </p:cNvPr>
            <p:cNvSpPr txBox="1"/>
            <p:nvPr/>
          </p:nvSpPr>
          <p:spPr>
            <a:xfrm>
              <a:off x="828918" y="-37247"/>
              <a:ext cx="1620957" cy="523220"/>
            </a:xfrm>
            <a:prstGeom prst="rect">
              <a:avLst/>
            </a:prstGeom>
            <a:noFill/>
          </p:spPr>
          <p:txBody>
            <a:bodyPr wrap="none" rtlCol="0">
              <a:spAutoFit/>
            </a:bodyPr>
            <a:lstStyle/>
            <a:p>
              <a:r>
                <a:rPr lang="zh-CN" altLang="en-US" sz="2800" dirty="0">
                  <a:solidFill>
                    <a:schemeClr val="accent2">
                      <a:lumMod val="85000"/>
                      <a:lumOff val="15000"/>
                    </a:schemeClr>
                  </a:solidFill>
                  <a:cs typeface="+mn-ea"/>
                  <a:sym typeface="+mn-lt"/>
                </a:rPr>
                <a:t>应用前景</a:t>
              </a:r>
            </a:p>
          </p:txBody>
        </p:sp>
      </p:grpSp>
      <p:grpSp>
        <p:nvGrpSpPr>
          <p:cNvPr id="16" name="矩形 7">
            <a:extLst>
              <a:ext uri="{FF2B5EF4-FFF2-40B4-BE49-F238E27FC236}">
                <a16:creationId xmlns:a16="http://schemas.microsoft.com/office/drawing/2014/main" id="{40DE7598-5F34-4093-9546-EBC90FA42268}"/>
              </a:ext>
            </a:extLst>
          </p:cNvPr>
          <p:cNvGrpSpPr/>
          <p:nvPr/>
        </p:nvGrpSpPr>
        <p:grpSpPr>
          <a:xfrm>
            <a:off x="1025390" y="3162863"/>
            <a:ext cx="660618" cy="965187"/>
            <a:chOff x="0" y="-1"/>
            <a:chExt cx="880823" cy="1286915"/>
          </a:xfrm>
          <a:solidFill>
            <a:srgbClr val="ACCE22"/>
          </a:solidFill>
        </p:grpSpPr>
        <p:sp>
          <p:nvSpPr>
            <p:cNvPr id="17" name="矩形">
              <a:extLst>
                <a:ext uri="{FF2B5EF4-FFF2-40B4-BE49-F238E27FC236}">
                  <a16:creationId xmlns:a16="http://schemas.microsoft.com/office/drawing/2014/main" id="{2A0469AF-D12C-4606-998F-A85E797C7189}"/>
                </a:ext>
              </a:extLst>
            </p:cNvPr>
            <p:cNvSpPr/>
            <p:nvPr/>
          </p:nvSpPr>
          <p:spPr>
            <a:xfrm>
              <a:off x="0" y="-1"/>
              <a:ext cx="880823" cy="1286915"/>
            </a:xfrm>
            <a:prstGeom prst="rect">
              <a:avLst/>
            </a:prstGeom>
            <a:grpFill/>
            <a:ln w="12700" cap="flat">
              <a:noFill/>
              <a:miter lim="400000"/>
            </a:ln>
            <a:effectLst/>
          </p:spPr>
          <p:txBody>
            <a:bodyPr wrap="square" lIns="34289" tIns="34289" rIns="34289" bIns="34289" numCol="1" anchor="ctr">
              <a:noAutofit/>
            </a:bodyPr>
            <a:lstStyle/>
            <a:p>
              <a:pPr algn="ctr">
                <a:defRPr sz="2400">
                  <a:solidFill>
                    <a:srgbClr val="FFFFFF"/>
                  </a:solidFill>
                  <a:latin typeface="Heiti SC Medium"/>
                  <a:ea typeface="Heiti SC Medium"/>
                  <a:cs typeface="Heiti SC Medium"/>
                  <a:sym typeface="Heiti SC Medium"/>
                </a:defRPr>
              </a:pPr>
              <a:endParaRPr sz="1800">
                <a:cs typeface="+mn-ea"/>
                <a:sym typeface="+mn-lt"/>
              </a:endParaRPr>
            </a:p>
          </p:txBody>
        </p:sp>
        <p:sp>
          <p:nvSpPr>
            <p:cNvPr id="18" name="30%">
              <a:extLst>
                <a:ext uri="{FF2B5EF4-FFF2-40B4-BE49-F238E27FC236}">
                  <a16:creationId xmlns:a16="http://schemas.microsoft.com/office/drawing/2014/main" id="{5126544D-2668-43A4-9AD7-2F86B25FEAAE}"/>
                </a:ext>
              </a:extLst>
            </p:cNvPr>
            <p:cNvSpPr/>
            <p:nvPr/>
          </p:nvSpPr>
          <p:spPr>
            <a:xfrm>
              <a:off x="0" y="412625"/>
              <a:ext cx="880823" cy="461662"/>
            </a:xfrm>
            <a:prstGeom prst="rect">
              <a:avLst/>
            </a:prstGeom>
            <a:grpFill/>
            <a:ln w="12700" cap="flat">
              <a:noFill/>
              <a:miter lim="400000"/>
            </a:ln>
            <a:effectLst/>
          </p:spPr>
          <p:txBody>
            <a:bodyPr wrap="square" lIns="34289" tIns="34289" rIns="34289" bIns="34289" numCol="1" anchor="ctr">
              <a:spAutoFit/>
            </a:bodyPr>
            <a:lstStyle>
              <a:lvl1pPr algn="ctr">
                <a:defRPr sz="2400">
                  <a:solidFill>
                    <a:srgbClr val="FFFFFF"/>
                  </a:solidFill>
                  <a:latin typeface="Heiti SC Medium"/>
                  <a:ea typeface="Heiti SC Medium"/>
                  <a:cs typeface="Heiti SC Medium"/>
                  <a:sym typeface="Heiti SC Medium"/>
                </a:defRPr>
              </a:lvl1pPr>
            </a:lstStyle>
            <a:p>
              <a:r>
                <a:rPr sz="1800">
                  <a:latin typeface="+mn-lt"/>
                  <a:ea typeface="+mn-ea"/>
                  <a:cs typeface="+mn-ea"/>
                  <a:sym typeface="+mn-lt"/>
                </a:rPr>
                <a:t>30%</a:t>
              </a:r>
            </a:p>
          </p:txBody>
        </p:sp>
      </p:grpSp>
      <p:grpSp>
        <p:nvGrpSpPr>
          <p:cNvPr id="19" name="矩形 8">
            <a:extLst>
              <a:ext uri="{FF2B5EF4-FFF2-40B4-BE49-F238E27FC236}">
                <a16:creationId xmlns:a16="http://schemas.microsoft.com/office/drawing/2014/main" id="{DB3F0CD0-58E1-4ABF-B9E0-259D61F45D6D}"/>
              </a:ext>
            </a:extLst>
          </p:cNvPr>
          <p:cNvGrpSpPr/>
          <p:nvPr/>
        </p:nvGrpSpPr>
        <p:grpSpPr>
          <a:xfrm>
            <a:off x="1865158" y="2684957"/>
            <a:ext cx="660619" cy="1443092"/>
            <a:chOff x="0" y="0"/>
            <a:chExt cx="880823" cy="1924120"/>
          </a:xfrm>
          <a:solidFill>
            <a:srgbClr val="007344"/>
          </a:solidFill>
        </p:grpSpPr>
        <p:sp>
          <p:nvSpPr>
            <p:cNvPr id="20" name="矩形">
              <a:extLst>
                <a:ext uri="{FF2B5EF4-FFF2-40B4-BE49-F238E27FC236}">
                  <a16:creationId xmlns:a16="http://schemas.microsoft.com/office/drawing/2014/main" id="{EE6E7B6F-9B43-4669-ABBA-6B614995B520}"/>
                </a:ext>
              </a:extLst>
            </p:cNvPr>
            <p:cNvSpPr/>
            <p:nvPr/>
          </p:nvSpPr>
          <p:spPr>
            <a:xfrm>
              <a:off x="0" y="0"/>
              <a:ext cx="880823" cy="1924120"/>
            </a:xfrm>
            <a:prstGeom prst="rect">
              <a:avLst/>
            </a:prstGeom>
            <a:grpFill/>
            <a:ln w="12700" cap="flat">
              <a:noFill/>
              <a:miter lim="400000"/>
            </a:ln>
            <a:effectLst/>
          </p:spPr>
          <p:txBody>
            <a:bodyPr wrap="square" lIns="34289" tIns="34289" rIns="34289" bIns="34289" numCol="1" anchor="ctr">
              <a:noAutofit/>
            </a:bodyPr>
            <a:lstStyle/>
            <a:p>
              <a:pPr algn="ctr">
                <a:defRPr sz="2400">
                  <a:solidFill>
                    <a:srgbClr val="FFFFFF"/>
                  </a:solidFill>
                  <a:latin typeface="Heiti SC Medium"/>
                  <a:ea typeface="Heiti SC Medium"/>
                  <a:cs typeface="Heiti SC Medium"/>
                  <a:sym typeface="Heiti SC Medium"/>
                </a:defRPr>
              </a:pPr>
              <a:endParaRPr sz="1800">
                <a:cs typeface="+mn-ea"/>
                <a:sym typeface="+mn-lt"/>
              </a:endParaRPr>
            </a:p>
          </p:txBody>
        </p:sp>
        <p:sp>
          <p:nvSpPr>
            <p:cNvPr id="21" name="50%">
              <a:extLst>
                <a:ext uri="{FF2B5EF4-FFF2-40B4-BE49-F238E27FC236}">
                  <a16:creationId xmlns:a16="http://schemas.microsoft.com/office/drawing/2014/main" id="{D43C8E99-E069-4E65-BD75-05B5E40CEDA3}"/>
                </a:ext>
              </a:extLst>
            </p:cNvPr>
            <p:cNvSpPr/>
            <p:nvPr/>
          </p:nvSpPr>
          <p:spPr>
            <a:xfrm>
              <a:off x="0" y="731230"/>
              <a:ext cx="880823" cy="461662"/>
            </a:xfrm>
            <a:prstGeom prst="rect">
              <a:avLst/>
            </a:prstGeom>
            <a:grpFill/>
            <a:ln w="12700" cap="flat">
              <a:noFill/>
              <a:miter lim="400000"/>
            </a:ln>
            <a:effectLst/>
          </p:spPr>
          <p:txBody>
            <a:bodyPr wrap="square" lIns="34289" tIns="34289" rIns="34289" bIns="34289" numCol="1" anchor="ctr">
              <a:spAutoFit/>
            </a:bodyPr>
            <a:lstStyle>
              <a:lvl1pPr algn="ctr">
                <a:defRPr sz="2400">
                  <a:solidFill>
                    <a:srgbClr val="FFFFFF"/>
                  </a:solidFill>
                  <a:latin typeface="Heiti SC Medium"/>
                  <a:ea typeface="Heiti SC Medium"/>
                  <a:cs typeface="Heiti SC Medium"/>
                  <a:sym typeface="Heiti SC Medium"/>
                </a:defRPr>
              </a:lvl1pPr>
            </a:lstStyle>
            <a:p>
              <a:r>
                <a:rPr sz="1800">
                  <a:latin typeface="+mn-lt"/>
                  <a:ea typeface="+mn-ea"/>
                  <a:cs typeface="+mn-ea"/>
                  <a:sym typeface="+mn-lt"/>
                </a:rPr>
                <a:t>50%</a:t>
              </a:r>
            </a:p>
          </p:txBody>
        </p:sp>
      </p:grpSp>
      <p:grpSp>
        <p:nvGrpSpPr>
          <p:cNvPr id="22" name="矩形 9">
            <a:extLst>
              <a:ext uri="{FF2B5EF4-FFF2-40B4-BE49-F238E27FC236}">
                <a16:creationId xmlns:a16="http://schemas.microsoft.com/office/drawing/2014/main" id="{B7159248-3DFC-4D1C-8E19-101F4E138F97}"/>
              </a:ext>
            </a:extLst>
          </p:cNvPr>
          <p:cNvGrpSpPr/>
          <p:nvPr/>
        </p:nvGrpSpPr>
        <p:grpSpPr>
          <a:xfrm>
            <a:off x="2704926" y="2160196"/>
            <a:ext cx="660619" cy="1967854"/>
            <a:chOff x="0" y="-1"/>
            <a:chExt cx="880823" cy="2623804"/>
          </a:xfrm>
          <a:solidFill>
            <a:srgbClr val="ACCE22"/>
          </a:solidFill>
        </p:grpSpPr>
        <p:sp>
          <p:nvSpPr>
            <p:cNvPr id="36" name="矩形">
              <a:extLst>
                <a:ext uri="{FF2B5EF4-FFF2-40B4-BE49-F238E27FC236}">
                  <a16:creationId xmlns:a16="http://schemas.microsoft.com/office/drawing/2014/main" id="{9D056AC1-93DE-4C10-BE47-97DA55E42683}"/>
                </a:ext>
              </a:extLst>
            </p:cNvPr>
            <p:cNvSpPr/>
            <p:nvPr/>
          </p:nvSpPr>
          <p:spPr>
            <a:xfrm>
              <a:off x="0" y="-1"/>
              <a:ext cx="880823" cy="2623804"/>
            </a:xfrm>
            <a:prstGeom prst="rect">
              <a:avLst/>
            </a:prstGeom>
            <a:grpFill/>
            <a:ln w="12700" cap="flat">
              <a:noFill/>
              <a:miter lim="400000"/>
            </a:ln>
            <a:effectLst/>
          </p:spPr>
          <p:txBody>
            <a:bodyPr wrap="square" lIns="34289" tIns="34289" rIns="34289" bIns="34289" numCol="1" anchor="ctr">
              <a:noAutofit/>
            </a:bodyPr>
            <a:lstStyle/>
            <a:p>
              <a:pPr algn="ctr">
                <a:defRPr sz="2400">
                  <a:solidFill>
                    <a:srgbClr val="FFFFFF"/>
                  </a:solidFill>
                  <a:latin typeface="Heiti SC Medium"/>
                  <a:ea typeface="Heiti SC Medium"/>
                  <a:cs typeface="Heiti SC Medium"/>
                  <a:sym typeface="Heiti SC Medium"/>
                </a:defRPr>
              </a:pPr>
              <a:endParaRPr sz="1800">
                <a:cs typeface="+mn-ea"/>
                <a:sym typeface="+mn-lt"/>
              </a:endParaRPr>
            </a:p>
          </p:txBody>
        </p:sp>
        <p:sp>
          <p:nvSpPr>
            <p:cNvPr id="37" name="70%">
              <a:extLst>
                <a:ext uri="{FF2B5EF4-FFF2-40B4-BE49-F238E27FC236}">
                  <a16:creationId xmlns:a16="http://schemas.microsoft.com/office/drawing/2014/main" id="{1F5996B7-AAD9-4DE3-881D-AFB8639B95B1}"/>
                </a:ext>
              </a:extLst>
            </p:cNvPr>
            <p:cNvSpPr/>
            <p:nvPr/>
          </p:nvSpPr>
          <p:spPr>
            <a:xfrm>
              <a:off x="0" y="1081070"/>
              <a:ext cx="880823" cy="461662"/>
            </a:xfrm>
            <a:prstGeom prst="rect">
              <a:avLst/>
            </a:prstGeom>
            <a:grpFill/>
            <a:ln w="12700" cap="flat">
              <a:noFill/>
              <a:miter lim="400000"/>
            </a:ln>
            <a:effectLst/>
          </p:spPr>
          <p:txBody>
            <a:bodyPr wrap="square" lIns="34289" tIns="34289" rIns="34289" bIns="34289" numCol="1" anchor="ctr">
              <a:spAutoFit/>
            </a:bodyPr>
            <a:lstStyle>
              <a:lvl1pPr algn="ctr">
                <a:defRPr sz="2400">
                  <a:solidFill>
                    <a:srgbClr val="FFFFFF"/>
                  </a:solidFill>
                  <a:latin typeface="Heiti SC Medium"/>
                  <a:ea typeface="Heiti SC Medium"/>
                  <a:cs typeface="Heiti SC Medium"/>
                  <a:sym typeface="Heiti SC Medium"/>
                </a:defRPr>
              </a:lvl1pPr>
            </a:lstStyle>
            <a:p>
              <a:r>
                <a:rPr sz="1800">
                  <a:latin typeface="+mn-lt"/>
                  <a:ea typeface="+mn-ea"/>
                  <a:cs typeface="+mn-ea"/>
                  <a:sym typeface="+mn-lt"/>
                </a:rPr>
                <a:t>70%</a:t>
              </a:r>
            </a:p>
          </p:txBody>
        </p:sp>
      </p:grpSp>
      <p:grpSp>
        <p:nvGrpSpPr>
          <p:cNvPr id="38" name="矩形 10">
            <a:extLst>
              <a:ext uri="{FF2B5EF4-FFF2-40B4-BE49-F238E27FC236}">
                <a16:creationId xmlns:a16="http://schemas.microsoft.com/office/drawing/2014/main" id="{950CAFF3-0527-4202-B222-EA71EA2EFC93}"/>
              </a:ext>
            </a:extLst>
          </p:cNvPr>
          <p:cNvGrpSpPr/>
          <p:nvPr/>
        </p:nvGrpSpPr>
        <p:grpSpPr>
          <a:xfrm>
            <a:off x="3544692" y="1593855"/>
            <a:ext cx="660619" cy="2534194"/>
            <a:chOff x="0" y="-1"/>
            <a:chExt cx="880823" cy="3378924"/>
          </a:xfrm>
          <a:solidFill>
            <a:srgbClr val="007344"/>
          </a:solidFill>
        </p:grpSpPr>
        <p:sp>
          <p:nvSpPr>
            <p:cNvPr id="39" name="矩形">
              <a:extLst>
                <a:ext uri="{FF2B5EF4-FFF2-40B4-BE49-F238E27FC236}">
                  <a16:creationId xmlns:a16="http://schemas.microsoft.com/office/drawing/2014/main" id="{4770791B-DE59-4498-A149-6A33E40B9354}"/>
                </a:ext>
              </a:extLst>
            </p:cNvPr>
            <p:cNvSpPr/>
            <p:nvPr/>
          </p:nvSpPr>
          <p:spPr>
            <a:xfrm>
              <a:off x="0" y="-1"/>
              <a:ext cx="880823" cy="3378924"/>
            </a:xfrm>
            <a:prstGeom prst="rect">
              <a:avLst/>
            </a:prstGeom>
            <a:grpFill/>
            <a:ln w="12700" cap="flat">
              <a:noFill/>
              <a:miter lim="400000"/>
            </a:ln>
            <a:effectLst/>
          </p:spPr>
          <p:txBody>
            <a:bodyPr wrap="square" lIns="34289" tIns="34289" rIns="34289" bIns="34289" numCol="1" anchor="ctr">
              <a:noAutofit/>
            </a:bodyPr>
            <a:lstStyle/>
            <a:p>
              <a:pPr algn="ctr">
                <a:defRPr sz="2400">
                  <a:solidFill>
                    <a:srgbClr val="FFFFFF"/>
                  </a:solidFill>
                  <a:latin typeface="Heiti SC Medium"/>
                  <a:ea typeface="Heiti SC Medium"/>
                  <a:cs typeface="Heiti SC Medium"/>
                  <a:sym typeface="Heiti SC Medium"/>
                </a:defRPr>
              </a:pPr>
              <a:endParaRPr sz="1800">
                <a:cs typeface="+mn-ea"/>
                <a:sym typeface="+mn-lt"/>
              </a:endParaRPr>
            </a:p>
          </p:txBody>
        </p:sp>
        <p:sp>
          <p:nvSpPr>
            <p:cNvPr id="40" name="90%">
              <a:extLst>
                <a:ext uri="{FF2B5EF4-FFF2-40B4-BE49-F238E27FC236}">
                  <a16:creationId xmlns:a16="http://schemas.microsoft.com/office/drawing/2014/main" id="{10BE3C2E-A205-4DB3-85D6-EBB127800C6D}"/>
                </a:ext>
              </a:extLst>
            </p:cNvPr>
            <p:cNvSpPr/>
            <p:nvPr/>
          </p:nvSpPr>
          <p:spPr>
            <a:xfrm>
              <a:off x="0" y="1458630"/>
              <a:ext cx="880823" cy="461662"/>
            </a:xfrm>
            <a:prstGeom prst="rect">
              <a:avLst/>
            </a:prstGeom>
            <a:grpFill/>
            <a:ln w="12700" cap="flat">
              <a:noFill/>
              <a:miter lim="400000"/>
            </a:ln>
            <a:effectLst/>
          </p:spPr>
          <p:txBody>
            <a:bodyPr wrap="square" lIns="34289" tIns="34289" rIns="34289" bIns="34289" numCol="1" anchor="ctr">
              <a:spAutoFit/>
            </a:bodyPr>
            <a:lstStyle>
              <a:lvl1pPr algn="ctr">
                <a:defRPr sz="2400">
                  <a:solidFill>
                    <a:srgbClr val="FFFFFF"/>
                  </a:solidFill>
                  <a:latin typeface="Heiti SC Medium"/>
                  <a:ea typeface="Heiti SC Medium"/>
                  <a:cs typeface="Heiti SC Medium"/>
                  <a:sym typeface="Heiti SC Medium"/>
                </a:defRPr>
              </a:lvl1pPr>
            </a:lstStyle>
            <a:p>
              <a:r>
                <a:rPr sz="1800">
                  <a:latin typeface="+mn-lt"/>
                  <a:ea typeface="+mn-ea"/>
                  <a:cs typeface="+mn-ea"/>
                  <a:sym typeface="+mn-lt"/>
                </a:rPr>
                <a:t>90%</a:t>
              </a:r>
            </a:p>
          </p:txBody>
        </p:sp>
      </p:grpSp>
      <p:sp>
        <p:nvSpPr>
          <p:cNvPr id="41" name="弧形 11">
            <a:extLst>
              <a:ext uri="{FF2B5EF4-FFF2-40B4-BE49-F238E27FC236}">
                <a16:creationId xmlns:a16="http://schemas.microsoft.com/office/drawing/2014/main" id="{8ED0F351-5E9E-41A3-B341-5A86D5208E23}"/>
              </a:ext>
            </a:extLst>
          </p:cNvPr>
          <p:cNvSpPr/>
          <p:nvPr/>
        </p:nvSpPr>
        <p:spPr>
          <a:xfrm>
            <a:off x="1036323" y="2605226"/>
            <a:ext cx="762074" cy="503092"/>
          </a:xfrm>
          <a:custGeom>
            <a:avLst/>
            <a:gdLst/>
            <a:ahLst/>
            <a:cxnLst>
              <a:cxn ang="0">
                <a:pos x="wd2" y="hd2"/>
              </a:cxn>
              <a:cxn ang="5400000">
                <a:pos x="wd2" y="hd2"/>
              </a:cxn>
              <a:cxn ang="10800000">
                <a:pos x="wd2" y="hd2"/>
              </a:cxn>
              <a:cxn ang="16200000">
                <a:pos x="wd2" y="hd2"/>
              </a:cxn>
            </a:cxnLst>
            <a:rect l="0" t="0" r="r" b="b"/>
            <a:pathLst>
              <a:path w="21600" h="20636" extrusionOk="0">
                <a:moveTo>
                  <a:pt x="0" y="20636"/>
                </a:moveTo>
                <a:lnTo>
                  <a:pt x="0" y="20636"/>
                </a:lnTo>
                <a:cubicBezTo>
                  <a:pt x="3136" y="7478"/>
                  <a:pt x="12010" y="-964"/>
                  <a:pt x="21600" y="88"/>
                </a:cubicBezTo>
              </a:path>
            </a:pathLst>
          </a:custGeom>
          <a:ln w="28575">
            <a:solidFill>
              <a:srgbClr val="4B5050"/>
            </a:solidFill>
            <a:miter/>
            <a:tailEnd type="triangle"/>
          </a:ln>
        </p:spPr>
        <p:txBody>
          <a:bodyPr lIns="34289" rIns="34289" anchor="ctr"/>
          <a:lstStyle/>
          <a:p>
            <a:pPr algn="ctr">
              <a:defRPr>
                <a:solidFill>
                  <a:srgbClr val="62FDFE"/>
                </a:solidFill>
                <a:latin typeface="Heiti SC Medium"/>
                <a:ea typeface="Heiti SC Medium"/>
                <a:cs typeface="Heiti SC Medium"/>
                <a:sym typeface="Heiti SC Medium"/>
              </a:defRPr>
            </a:pPr>
            <a:endParaRPr sz="1015">
              <a:cs typeface="+mn-ea"/>
              <a:sym typeface="+mn-lt"/>
            </a:endParaRPr>
          </a:p>
        </p:txBody>
      </p:sp>
      <p:sp>
        <p:nvSpPr>
          <p:cNvPr id="42" name="弧形 12">
            <a:extLst>
              <a:ext uri="{FF2B5EF4-FFF2-40B4-BE49-F238E27FC236}">
                <a16:creationId xmlns:a16="http://schemas.microsoft.com/office/drawing/2014/main" id="{6DF0E933-1DDF-4D0C-A8C1-36282268CEBD}"/>
              </a:ext>
            </a:extLst>
          </p:cNvPr>
          <p:cNvSpPr/>
          <p:nvPr/>
        </p:nvSpPr>
        <p:spPr>
          <a:xfrm>
            <a:off x="1891021" y="2092930"/>
            <a:ext cx="762074" cy="503093"/>
          </a:xfrm>
          <a:custGeom>
            <a:avLst/>
            <a:gdLst/>
            <a:ahLst/>
            <a:cxnLst>
              <a:cxn ang="0">
                <a:pos x="wd2" y="hd2"/>
              </a:cxn>
              <a:cxn ang="5400000">
                <a:pos x="wd2" y="hd2"/>
              </a:cxn>
              <a:cxn ang="10800000">
                <a:pos x="wd2" y="hd2"/>
              </a:cxn>
              <a:cxn ang="16200000">
                <a:pos x="wd2" y="hd2"/>
              </a:cxn>
            </a:cxnLst>
            <a:rect l="0" t="0" r="r" b="b"/>
            <a:pathLst>
              <a:path w="21600" h="20636" extrusionOk="0">
                <a:moveTo>
                  <a:pt x="0" y="20636"/>
                </a:moveTo>
                <a:lnTo>
                  <a:pt x="0" y="20636"/>
                </a:lnTo>
                <a:cubicBezTo>
                  <a:pt x="3136" y="7478"/>
                  <a:pt x="12010" y="-964"/>
                  <a:pt x="21600" y="88"/>
                </a:cubicBezTo>
              </a:path>
            </a:pathLst>
          </a:custGeom>
          <a:ln w="28575">
            <a:solidFill>
              <a:srgbClr val="4B5050"/>
            </a:solidFill>
            <a:miter/>
            <a:tailEnd type="triangle"/>
          </a:ln>
        </p:spPr>
        <p:txBody>
          <a:bodyPr lIns="34289" rIns="34289" anchor="ctr"/>
          <a:lstStyle/>
          <a:p>
            <a:pPr algn="ctr">
              <a:defRPr>
                <a:solidFill>
                  <a:srgbClr val="FFFFFF"/>
                </a:solidFill>
                <a:latin typeface="Heiti SC Medium"/>
                <a:ea typeface="Heiti SC Medium"/>
                <a:cs typeface="Heiti SC Medium"/>
                <a:sym typeface="Heiti SC Medium"/>
              </a:defRPr>
            </a:pPr>
            <a:endParaRPr sz="1015">
              <a:cs typeface="+mn-ea"/>
              <a:sym typeface="+mn-lt"/>
            </a:endParaRPr>
          </a:p>
        </p:txBody>
      </p:sp>
      <p:sp>
        <p:nvSpPr>
          <p:cNvPr id="43" name="弧形 13">
            <a:extLst>
              <a:ext uri="{FF2B5EF4-FFF2-40B4-BE49-F238E27FC236}">
                <a16:creationId xmlns:a16="http://schemas.microsoft.com/office/drawing/2014/main" id="{C84CB887-7D70-47C6-AE98-26A129F0834E}"/>
              </a:ext>
            </a:extLst>
          </p:cNvPr>
          <p:cNvSpPr/>
          <p:nvPr/>
        </p:nvSpPr>
        <p:spPr>
          <a:xfrm>
            <a:off x="2715859" y="1593838"/>
            <a:ext cx="762074" cy="503093"/>
          </a:xfrm>
          <a:custGeom>
            <a:avLst/>
            <a:gdLst/>
            <a:ahLst/>
            <a:cxnLst>
              <a:cxn ang="0">
                <a:pos x="wd2" y="hd2"/>
              </a:cxn>
              <a:cxn ang="5400000">
                <a:pos x="wd2" y="hd2"/>
              </a:cxn>
              <a:cxn ang="10800000">
                <a:pos x="wd2" y="hd2"/>
              </a:cxn>
              <a:cxn ang="16200000">
                <a:pos x="wd2" y="hd2"/>
              </a:cxn>
            </a:cxnLst>
            <a:rect l="0" t="0" r="r" b="b"/>
            <a:pathLst>
              <a:path w="21600" h="20636" extrusionOk="0">
                <a:moveTo>
                  <a:pt x="0" y="20636"/>
                </a:moveTo>
                <a:lnTo>
                  <a:pt x="0" y="20636"/>
                </a:lnTo>
                <a:cubicBezTo>
                  <a:pt x="3136" y="7478"/>
                  <a:pt x="12010" y="-964"/>
                  <a:pt x="21600" y="88"/>
                </a:cubicBezTo>
              </a:path>
            </a:pathLst>
          </a:custGeom>
          <a:ln w="28575">
            <a:solidFill>
              <a:srgbClr val="4B5050"/>
            </a:solidFill>
            <a:miter/>
            <a:tailEnd type="triangle"/>
          </a:ln>
        </p:spPr>
        <p:txBody>
          <a:bodyPr lIns="34289" rIns="34289" anchor="ctr"/>
          <a:lstStyle/>
          <a:p>
            <a:pPr algn="ctr">
              <a:defRPr>
                <a:solidFill>
                  <a:srgbClr val="62FDFE"/>
                </a:solidFill>
                <a:latin typeface="Heiti SC Medium"/>
                <a:ea typeface="Heiti SC Medium"/>
                <a:cs typeface="Heiti SC Medium"/>
                <a:sym typeface="Heiti SC Medium"/>
              </a:defRPr>
            </a:pPr>
            <a:endParaRPr sz="1015">
              <a:cs typeface="+mn-ea"/>
              <a:sym typeface="+mn-lt"/>
            </a:endParaRPr>
          </a:p>
        </p:txBody>
      </p:sp>
      <p:sp>
        <p:nvSpPr>
          <p:cNvPr id="44" name="矩形 14">
            <a:extLst>
              <a:ext uri="{FF2B5EF4-FFF2-40B4-BE49-F238E27FC236}">
                <a16:creationId xmlns:a16="http://schemas.microsoft.com/office/drawing/2014/main" id="{8288FB13-428A-45E3-8001-3422FD968F93}"/>
              </a:ext>
            </a:extLst>
          </p:cNvPr>
          <p:cNvSpPr/>
          <p:nvPr/>
        </p:nvSpPr>
        <p:spPr>
          <a:xfrm>
            <a:off x="1175150" y="4271117"/>
            <a:ext cx="357788" cy="248530"/>
          </a:xfrm>
          <a:prstGeom prst="rect">
            <a:avLst/>
          </a:prstGeom>
          <a:ln w="12700">
            <a:miter lim="400000"/>
          </a:ln>
        </p:spPr>
        <p:txBody>
          <a:bodyPr wrap="none" lIns="34289" rIns="34289">
            <a:spAutoFit/>
          </a:bodyPr>
          <a:lstStyle>
            <a:lvl1pPr algn="ctr">
              <a:defRPr>
                <a:solidFill>
                  <a:srgbClr val="47170C"/>
                </a:solidFill>
                <a:latin typeface="Heiti SC Medium"/>
                <a:ea typeface="Heiti SC Medium"/>
                <a:cs typeface="Heiti SC Medium"/>
                <a:sym typeface="Heiti SC Medium"/>
              </a:defRPr>
            </a:lvl1pPr>
          </a:lstStyle>
          <a:p>
            <a:r>
              <a:rPr lang="en-US" altLang="zh-CN" sz="1015" dirty="0">
                <a:latin typeface="+mn-lt"/>
                <a:ea typeface="+mn-ea"/>
                <a:cs typeface="+mn-ea"/>
                <a:sym typeface="+mn-lt"/>
              </a:rPr>
              <a:t>2017</a:t>
            </a:r>
            <a:endParaRPr sz="1015" dirty="0">
              <a:latin typeface="+mn-lt"/>
              <a:ea typeface="+mn-ea"/>
              <a:cs typeface="+mn-ea"/>
              <a:sym typeface="+mn-lt"/>
            </a:endParaRPr>
          </a:p>
        </p:txBody>
      </p:sp>
      <p:sp>
        <p:nvSpPr>
          <p:cNvPr id="45" name="矩形 15">
            <a:extLst>
              <a:ext uri="{FF2B5EF4-FFF2-40B4-BE49-F238E27FC236}">
                <a16:creationId xmlns:a16="http://schemas.microsoft.com/office/drawing/2014/main" id="{448D6064-881F-4E58-8C06-7548A5D4A185}"/>
              </a:ext>
            </a:extLst>
          </p:cNvPr>
          <p:cNvSpPr/>
          <p:nvPr/>
        </p:nvSpPr>
        <p:spPr>
          <a:xfrm>
            <a:off x="2016574" y="4271117"/>
            <a:ext cx="357788" cy="248530"/>
          </a:xfrm>
          <a:prstGeom prst="rect">
            <a:avLst/>
          </a:prstGeom>
          <a:ln w="12700">
            <a:miter lim="400000"/>
          </a:ln>
        </p:spPr>
        <p:txBody>
          <a:bodyPr wrap="none" lIns="34289" rIns="34289">
            <a:spAutoFit/>
          </a:bodyPr>
          <a:lstStyle>
            <a:lvl1pPr algn="ctr">
              <a:defRPr>
                <a:solidFill>
                  <a:srgbClr val="47170C"/>
                </a:solidFill>
                <a:latin typeface="Heiti SC Medium"/>
                <a:ea typeface="Heiti SC Medium"/>
                <a:cs typeface="Heiti SC Medium"/>
                <a:sym typeface="Heiti SC Medium"/>
              </a:defRPr>
            </a:lvl1pPr>
          </a:lstStyle>
          <a:p>
            <a:r>
              <a:rPr lang="en-US" altLang="zh-CN" sz="1015" dirty="0">
                <a:latin typeface="+mn-lt"/>
                <a:ea typeface="+mn-ea"/>
                <a:cs typeface="+mn-ea"/>
                <a:sym typeface="+mn-lt"/>
              </a:rPr>
              <a:t>2018</a:t>
            </a:r>
            <a:endParaRPr sz="1015" dirty="0">
              <a:latin typeface="+mn-lt"/>
              <a:ea typeface="+mn-ea"/>
              <a:cs typeface="+mn-ea"/>
              <a:sym typeface="+mn-lt"/>
            </a:endParaRPr>
          </a:p>
        </p:txBody>
      </p:sp>
      <p:sp>
        <p:nvSpPr>
          <p:cNvPr id="46" name="矩形 16">
            <a:extLst>
              <a:ext uri="{FF2B5EF4-FFF2-40B4-BE49-F238E27FC236}">
                <a16:creationId xmlns:a16="http://schemas.microsoft.com/office/drawing/2014/main" id="{E0232144-EEEC-461F-9082-05DE59B1EE61}"/>
              </a:ext>
            </a:extLst>
          </p:cNvPr>
          <p:cNvSpPr/>
          <p:nvPr/>
        </p:nvSpPr>
        <p:spPr>
          <a:xfrm>
            <a:off x="2840940" y="4272453"/>
            <a:ext cx="357788" cy="248530"/>
          </a:xfrm>
          <a:prstGeom prst="rect">
            <a:avLst/>
          </a:prstGeom>
          <a:ln w="12700">
            <a:miter lim="400000"/>
          </a:ln>
        </p:spPr>
        <p:txBody>
          <a:bodyPr wrap="none" lIns="34289" rIns="34289">
            <a:spAutoFit/>
          </a:bodyPr>
          <a:lstStyle>
            <a:lvl1pPr algn="ctr">
              <a:defRPr>
                <a:solidFill>
                  <a:srgbClr val="47170C"/>
                </a:solidFill>
                <a:latin typeface="Heiti SC Medium"/>
                <a:ea typeface="Heiti SC Medium"/>
                <a:cs typeface="Heiti SC Medium"/>
                <a:sym typeface="Heiti SC Medium"/>
              </a:defRPr>
            </a:lvl1pPr>
          </a:lstStyle>
          <a:p>
            <a:r>
              <a:rPr lang="en-US" altLang="zh-CN" sz="1015" dirty="0">
                <a:latin typeface="+mn-lt"/>
                <a:ea typeface="+mn-ea"/>
                <a:cs typeface="+mn-ea"/>
                <a:sym typeface="+mn-lt"/>
              </a:rPr>
              <a:t>2019</a:t>
            </a:r>
            <a:endParaRPr sz="1015" dirty="0">
              <a:latin typeface="+mn-lt"/>
              <a:ea typeface="+mn-ea"/>
              <a:cs typeface="+mn-ea"/>
              <a:sym typeface="+mn-lt"/>
            </a:endParaRPr>
          </a:p>
        </p:txBody>
      </p:sp>
      <p:sp>
        <p:nvSpPr>
          <p:cNvPr id="47" name="矩形 17">
            <a:extLst>
              <a:ext uri="{FF2B5EF4-FFF2-40B4-BE49-F238E27FC236}">
                <a16:creationId xmlns:a16="http://schemas.microsoft.com/office/drawing/2014/main" id="{1BA9AA00-F4C2-4780-801F-B56ACD7775D8}"/>
              </a:ext>
            </a:extLst>
          </p:cNvPr>
          <p:cNvSpPr/>
          <p:nvPr/>
        </p:nvSpPr>
        <p:spPr>
          <a:xfrm>
            <a:off x="3682363" y="4272453"/>
            <a:ext cx="357788" cy="248530"/>
          </a:xfrm>
          <a:prstGeom prst="rect">
            <a:avLst/>
          </a:prstGeom>
          <a:ln w="12700">
            <a:miter lim="400000"/>
          </a:ln>
        </p:spPr>
        <p:txBody>
          <a:bodyPr wrap="none" lIns="34289" rIns="34289">
            <a:spAutoFit/>
          </a:bodyPr>
          <a:lstStyle>
            <a:lvl1pPr algn="ctr">
              <a:defRPr>
                <a:solidFill>
                  <a:srgbClr val="47170C"/>
                </a:solidFill>
                <a:latin typeface="Heiti SC Medium"/>
                <a:ea typeface="Heiti SC Medium"/>
                <a:cs typeface="Heiti SC Medium"/>
                <a:sym typeface="Heiti SC Medium"/>
              </a:defRPr>
            </a:lvl1pPr>
          </a:lstStyle>
          <a:p>
            <a:r>
              <a:rPr lang="en-US" altLang="zh-CN" sz="1015" dirty="0">
                <a:latin typeface="+mn-lt"/>
                <a:ea typeface="+mn-ea"/>
                <a:cs typeface="+mn-ea"/>
                <a:sym typeface="+mn-lt"/>
              </a:rPr>
              <a:t>2020</a:t>
            </a:r>
            <a:endParaRPr sz="1015" dirty="0">
              <a:latin typeface="+mn-lt"/>
              <a:ea typeface="+mn-ea"/>
              <a:cs typeface="+mn-ea"/>
              <a:sym typeface="+mn-lt"/>
            </a:endParaRPr>
          </a:p>
        </p:txBody>
      </p:sp>
      <p:grpSp>
        <p:nvGrpSpPr>
          <p:cNvPr id="48" name="组合 1">
            <a:extLst>
              <a:ext uri="{FF2B5EF4-FFF2-40B4-BE49-F238E27FC236}">
                <a16:creationId xmlns:a16="http://schemas.microsoft.com/office/drawing/2014/main" id="{3C734E39-F287-407F-9DBF-215368D7D888}"/>
              </a:ext>
            </a:extLst>
          </p:cNvPr>
          <p:cNvGrpSpPr/>
          <p:nvPr/>
        </p:nvGrpSpPr>
        <p:grpSpPr>
          <a:xfrm>
            <a:off x="4684481" y="888733"/>
            <a:ext cx="3437737" cy="856014"/>
            <a:chOff x="33855" y="59433"/>
            <a:chExt cx="4583648" cy="1141351"/>
          </a:xfrm>
        </p:grpSpPr>
        <p:sp>
          <p:nvSpPr>
            <p:cNvPr id="49" name="Rectangle 17">
              <a:extLst>
                <a:ext uri="{FF2B5EF4-FFF2-40B4-BE49-F238E27FC236}">
                  <a16:creationId xmlns:a16="http://schemas.microsoft.com/office/drawing/2014/main" id="{24CB0581-C6C2-4EE8-ADFE-DCB4E2201A70}"/>
                </a:ext>
              </a:extLst>
            </p:cNvPr>
            <p:cNvSpPr/>
            <p:nvPr/>
          </p:nvSpPr>
          <p:spPr>
            <a:xfrm>
              <a:off x="33855" y="187481"/>
              <a:ext cx="182188" cy="179489"/>
            </a:xfrm>
            <a:prstGeom prst="rect">
              <a:avLst/>
            </a:prstGeom>
            <a:solidFill>
              <a:srgbClr val="ACCE22"/>
            </a:solidFill>
            <a:ln w="12700" cap="flat">
              <a:noFill/>
              <a:miter lim="400000"/>
            </a:ln>
            <a:effectLst/>
          </p:spPr>
          <p:txBody>
            <a:bodyPr wrap="square" lIns="34289" tIns="34289" rIns="34289" bIns="34289" numCol="1" anchor="ctr">
              <a:noAutofit/>
            </a:bodyPr>
            <a:lstStyle/>
            <a:p>
              <a:pPr algn="ctr">
                <a:defRPr sz="5400">
                  <a:solidFill>
                    <a:srgbClr val="3C3C3C"/>
                  </a:solidFill>
                </a:defRPr>
              </a:pPr>
              <a:endParaRPr sz="4050">
                <a:cs typeface="+mn-ea"/>
                <a:sym typeface="+mn-lt"/>
              </a:endParaRPr>
            </a:p>
          </p:txBody>
        </p:sp>
        <p:sp>
          <p:nvSpPr>
            <p:cNvPr id="50" name="矩形 9">
              <a:extLst>
                <a:ext uri="{FF2B5EF4-FFF2-40B4-BE49-F238E27FC236}">
                  <a16:creationId xmlns:a16="http://schemas.microsoft.com/office/drawing/2014/main" id="{992DE3B4-2163-4EB1-94FE-8A1B3D8781B5}"/>
                </a:ext>
              </a:extLst>
            </p:cNvPr>
            <p:cNvSpPr/>
            <p:nvPr/>
          </p:nvSpPr>
          <p:spPr>
            <a:xfrm>
              <a:off x="327803" y="413734"/>
              <a:ext cx="4289700" cy="787050"/>
            </a:xfrm>
            <a:prstGeom prst="rect">
              <a:avLst/>
            </a:prstGeom>
            <a:noFill/>
            <a:ln w="12700" cap="flat">
              <a:noFill/>
              <a:miter lim="400000"/>
            </a:ln>
            <a:effectLst/>
          </p:spPr>
          <p:txBody>
            <a:bodyPr wrap="square" lIns="34289" tIns="34289" rIns="34289" bIns="34289" numCol="1" anchor="t">
              <a:spAutoFit/>
            </a:bodyPr>
            <a:lstStyle>
              <a:lvl1pPr>
                <a:lnSpc>
                  <a:spcPct val="150000"/>
                </a:lnSpc>
                <a:defRPr sz="1200">
                  <a:solidFill>
                    <a:srgbClr val="3C3C3C"/>
                  </a:solidFill>
                </a:defRPr>
              </a:lvl1pPr>
            </a:lstStyle>
            <a:p>
              <a:r>
                <a:rPr lang="zh-CN" altLang="en-US" dirty="0">
                  <a:solidFill>
                    <a:schemeClr val="tx2">
                      <a:lumMod val="85000"/>
                      <a:lumOff val="15000"/>
                    </a:schemeClr>
                  </a:solidFill>
                  <a:cs typeface="+mn-ea"/>
                  <a:sym typeface="+mn-lt"/>
                </a:rPr>
                <a:t>单击此处添加文本单击此处添加文本单击此处添加文本单击此处添加文本</a:t>
              </a:r>
              <a:endParaRPr dirty="0">
                <a:cs typeface="+mn-ea"/>
                <a:sym typeface="+mn-lt"/>
              </a:endParaRPr>
            </a:p>
          </p:txBody>
        </p:sp>
        <p:sp>
          <p:nvSpPr>
            <p:cNvPr id="51" name="矩形 11">
              <a:extLst>
                <a:ext uri="{FF2B5EF4-FFF2-40B4-BE49-F238E27FC236}">
                  <a16:creationId xmlns:a16="http://schemas.microsoft.com/office/drawing/2014/main" id="{AAA391C5-3F57-4E63-ADD5-B41974B5ADC6}"/>
                </a:ext>
              </a:extLst>
            </p:cNvPr>
            <p:cNvSpPr/>
            <p:nvPr/>
          </p:nvSpPr>
          <p:spPr>
            <a:xfrm>
              <a:off x="327803" y="59433"/>
              <a:ext cx="3079661" cy="435586"/>
            </a:xfrm>
            <a:prstGeom prst="rect">
              <a:avLst/>
            </a:prstGeom>
            <a:noFill/>
            <a:ln w="12700" cap="flat">
              <a:noFill/>
              <a:miter lim="400000"/>
            </a:ln>
            <a:effectLst/>
          </p:spPr>
          <p:txBody>
            <a:bodyPr wrap="square" lIns="34289" tIns="34289" rIns="34289" bIns="34289" numCol="1" anchor="t">
              <a:spAutoFit/>
            </a:bodyPr>
            <a:lstStyle>
              <a:lvl1pPr>
                <a:lnSpc>
                  <a:spcPct val="120000"/>
                </a:lnSpc>
                <a:defRPr sz="2000">
                  <a:solidFill>
                    <a:srgbClr val="3C3C3C"/>
                  </a:solidFill>
                </a:defRPr>
              </a:lvl1pPr>
            </a:lstStyle>
            <a:p>
              <a:r>
                <a:rPr sz="1500" dirty="0" err="1">
                  <a:cs typeface="+mn-ea"/>
                  <a:sym typeface="+mn-lt"/>
                </a:rPr>
                <a:t>输入标题</a:t>
              </a:r>
              <a:endParaRPr sz="1500" dirty="0">
                <a:cs typeface="+mn-ea"/>
                <a:sym typeface="+mn-lt"/>
              </a:endParaRPr>
            </a:p>
          </p:txBody>
        </p:sp>
      </p:grpSp>
      <p:grpSp>
        <p:nvGrpSpPr>
          <p:cNvPr id="52" name="组合 2">
            <a:extLst>
              <a:ext uri="{FF2B5EF4-FFF2-40B4-BE49-F238E27FC236}">
                <a16:creationId xmlns:a16="http://schemas.microsoft.com/office/drawing/2014/main" id="{3EC46491-66F4-4235-80E8-D53C485DBFFF}"/>
              </a:ext>
            </a:extLst>
          </p:cNvPr>
          <p:cNvGrpSpPr/>
          <p:nvPr/>
        </p:nvGrpSpPr>
        <p:grpSpPr>
          <a:xfrm>
            <a:off x="4684480" y="1847128"/>
            <a:ext cx="3437738" cy="804101"/>
            <a:chOff x="33853" y="70772"/>
            <a:chExt cx="4583650" cy="1072130"/>
          </a:xfrm>
        </p:grpSpPr>
        <p:sp>
          <p:nvSpPr>
            <p:cNvPr id="53" name="Rectangle 18">
              <a:extLst>
                <a:ext uri="{FF2B5EF4-FFF2-40B4-BE49-F238E27FC236}">
                  <a16:creationId xmlns:a16="http://schemas.microsoft.com/office/drawing/2014/main" id="{22EE8667-4D37-410D-9201-3B6857DD13DC}"/>
                </a:ext>
              </a:extLst>
            </p:cNvPr>
            <p:cNvSpPr/>
            <p:nvPr/>
          </p:nvSpPr>
          <p:spPr>
            <a:xfrm>
              <a:off x="33853" y="197470"/>
              <a:ext cx="182188" cy="182189"/>
            </a:xfrm>
            <a:prstGeom prst="rect">
              <a:avLst/>
            </a:prstGeom>
            <a:solidFill>
              <a:srgbClr val="006B3F"/>
            </a:solidFill>
            <a:ln w="12700" cap="flat">
              <a:noFill/>
              <a:miter lim="400000"/>
            </a:ln>
            <a:effectLst/>
          </p:spPr>
          <p:txBody>
            <a:bodyPr wrap="square" lIns="34289" tIns="34289" rIns="34289" bIns="34289" numCol="1" anchor="ctr">
              <a:noAutofit/>
            </a:bodyPr>
            <a:lstStyle/>
            <a:p>
              <a:pPr algn="ctr">
                <a:defRPr sz="5400">
                  <a:solidFill>
                    <a:srgbClr val="3C3C3C"/>
                  </a:solidFill>
                </a:defRPr>
              </a:pPr>
              <a:endParaRPr sz="4050">
                <a:cs typeface="+mn-ea"/>
                <a:sym typeface="+mn-lt"/>
              </a:endParaRPr>
            </a:p>
          </p:txBody>
        </p:sp>
        <p:sp>
          <p:nvSpPr>
            <p:cNvPr id="54" name="矩形 9">
              <a:extLst>
                <a:ext uri="{FF2B5EF4-FFF2-40B4-BE49-F238E27FC236}">
                  <a16:creationId xmlns:a16="http://schemas.microsoft.com/office/drawing/2014/main" id="{12E708A1-639A-40E9-B243-EA5E00342146}"/>
                </a:ext>
              </a:extLst>
            </p:cNvPr>
            <p:cNvSpPr/>
            <p:nvPr/>
          </p:nvSpPr>
          <p:spPr>
            <a:xfrm>
              <a:off x="327803" y="413733"/>
              <a:ext cx="4289700" cy="729169"/>
            </a:xfrm>
            <a:prstGeom prst="rect">
              <a:avLst/>
            </a:prstGeom>
            <a:noFill/>
            <a:ln w="12700" cap="flat">
              <a:noFill/>
              <a:miter lim="400000"/>
            </a:ln>
            <a:effectLst/>
          </p:spPr>
          <p:txBody>
            <a:bodyPr wrap="square" lIns="34289" tIns="34289" rIns="34289" bIns="34289" numCol="1" anchor="t">
              <a:spAutoFit/>
            </a:bodyPr>
            <a:lstStyle>
              <a:lvl1pPr>
                <a:lnSpc>
                  <a:spcPct val="150000"/>
                </a:lnSpc>
                <a:defRPr sz="1200">
                  <a:solidFill>
                    <a:srgbClr val="3C3C3C"/>
                  </a:solidFill>
                </a:defRPr>
              </a:lvl1pPr>
            </a:lstStyle>
            <a:p>
              <a:r>
                <a:rPr lang="zh-CN" altLang="en-US" sz="1100" dirty="0">
                  <a:solidFill>
                    <a:schemeClr val="tx2">
                      <a:lumMod val="85000"/>
                      <a:lumOff val="15000"/>
                    </a:schemeClr>
                  </a:solidFill>
                  <a:cs typeface="+mn-ea"/>
                  <a:sym typeface="+mn-lt"/>
                </a:rPr>
                <a:t>单击此处添加文本单击此处添加文本单击此处添加文本单击此处添加文本</a:t>
              </a:r>
              <a:endParaRPr lang="zh-CN" altLang="en-US" sz="1100" dirty="0">
                <a:cs typeface="+mn-ea"/>
                <a:sym typeface="+mn-lt"/>
              </a:endParaRPr>
            </a:p>
          </p:txBody>
        </p:sp>
        <p:sp>
          <p:nvSpPr>
            <p:cNvPr id="55" name="矩形 11">
              <a:extLst>
                <a:ext uri="{FF2B5EF4-FFF2-40B4-BE49-F238E27FC236}">
                  <a16:creationId xmlns:a16="http://schemas.microsoft.com/office/drawing/2014/main" id="{3773DBE6-5ACE-4438-93E3-36B170D6CFD0}"/>
                </a:ext>
              </a:extLst>
            </p:cNvPr>
            <p:cNvSpPr/>
            <p:nvPr/>
          </p:nvSpPr>
          <p:spPr>
            <a:xfrm>
              <a:off x="327803" y="70772"/>
              <a:ext cx="3079661" cy="435585"/>
            </a:xfrm>
            <a:prstGeom prst="rect">
              <a:avLst/>
            </a:prstGeom>
            <a:noFill/>
            <a:ln w="12700" cap="flat">
              <a:noFill/>
              <a:miter lim="400000"/>
            </a:ln>
            <a:effectLst/>
          </p:spPr>
          <p:txBody>
            <a:bodyPr wrap="square" lIns="34289" tIns="34289" rIns="34289" bIns="34289" numCol="1" anchor="t">
              <a:spAutoFit/>
            </a:bodyPr>
            <a:lstStyle>
              <a:lvl1pPr>
                <a:lnSpc>
                  <a:spcPct val="120000"/>
                </a:lnSpc>
                <a:defRPr sz="2000">
                  <a:solidFill>
                    <a:srgbClr val="3C3C3C"/>
                  </a:solidFill>
                </a:defRPr>
              </a:lvl1pPr>
            </a:lstStyle>
            <a:p>
              <a:r>
                <a:rPr sz="1500" dirty="0" err="1">
                  <a:cs typeface="+mn-ea"/>
                  <a:sym typeface="+mn-lt"/>
                </a:rPr>
                <a:t>输入标题</a:t>
              </a:r>
              <a:endParaRPr sz="1500" dirty="0">
                <a:cs typeface="+mn-ea"/>
                <a:sym typeface="+mn-lt"/>
              </a:endParaRPr>
            </a:p>
          </p:txBody>
        </p:sp>
      </p:grpSp>
      <p:grpSp>
        <p:nvGrpSpPr>
          <p:cNvPr id="64" name="组合 1">
            <a:extLst>
              <a:ext uri="{FF2B5EF4-FFF2-40B4-BE49-F238E27FC236}">
                <a16:creationId xmlns:a16="http://schemas.microsoft.com/office/drawing/2014/main" id="{5F9F53DA-B31B-41A1-9B9C-4F8E86C8523C}"/>
              </a:ext>
            </a:extLst>
          </p:cNvPr>
          <p:cNvGrpSpPr/>
          <p:nvPr/>
        </p:nvGrpSpPr>
        <p:grpSpPr>
          <a:xfrm>
            <a:off x="4673547" y="2746911"/>
            <a:ext cx="3437737" cy="856014"/>
            <a:chOff x="33855" y="59433"/>
            <a:chExt cx="4583648" cy="1141351"/>
          </a:xfrm>
        </p:grpSpPr>
        <p:sp>
          <p:nvSpPr>
            <p:cNvPr id="65" name="Rectangle 17">
              <a:extLst>
                <a:ext uri="{FF2B5EF4-FFF2-40B4-BE49-F238E27FC236}">
                  <a16:creationId xmlns:a16="http://schemas.microsoft.com/office/drawing/2014/main" id="{A60C9569-9BB9-45E6-8D3A-5F7E45091133}"/>
                </a:ext>
              </a:extLst>
            </p:cNvPr>
            <p:cNvSpPr/>
            <p:nvPr/>
          </p:nvSpPr>
          <p:spPr>
            <a:xfrm>
              <a:off x="33855" y="187481"/>
              <a:ext cx="182188" cy="179489"/>
            </a:xfrm>
            <a:prstGeom prst="rect">
              <a:avLst/>
            </a:prstGeom>
            <a:solidFill>
              <a:srgbClr val="ACCE22"/>
            </a:solidFill>
            <a:ln w="12700" cap="flat">
              <a:noFill/>
              <a:miter lim="400000"/>
            </a:ln>
            <a:effectLst/>
          </p:spPr>
          <p:txBody>
            <a:bodyPr wrap="square" lIns="34289" tIns="34289" rIns="34289" bIns="34289" numCol="1" anchor="ctr">
              <a:noAutofit/>
            </a:bodyPr>
            <a:lstStyle/>
            <a:p>
              <a:pPr algn="ctr">
                <a:defRPr sz="5400">
                  <a:solidFill>
                    <a:srgbClr val="3C3C3C"/>
                  </a:solidFill>
                </a:defRPr>
              </a:pPr>
              <a:endParaRPr sz="4050">
                <a:cs typeface="+mn-ea"/>
                <a:sym typeface="+mn-lt"/>
              </a:endParaRPr>
            </a:p>
          </p:txBody>
        </p:sp>
        <p:sp>
          <p:nvSpPr>
            <p:cNvPr id="66" name="矩形 9">
              <a:extLst>
                <a:ext uri="{FF2B5EF4-FFF2-40B4-BE49-F238E27FC236}">
                  <a16:creationId xmlns:a16="http://schemas.microsoft.com/office/drawing/2014/main" id="{AC28C165-D7AC-48A3-B8EB-1CB66DD519BD}"/>
                </a:ext>
              </a:extLst>
            </p:cNvPr>
            <p:cNvSpPr/>
            <p:nvPr/>
          </p:nvSpPr>
          <p:spPr>
            <a:xfrm>
              <a:off x="327803" y="413734"/>
              <a:ext cx="4289700" cy="787050"/>
            </a:xfrm>
            <a:prstGeom prst="rect">
              <a:avLst/>
            </a:prstGeom>
            <a:noFill/>
            <a:ln w="12700" cap="flat">
              <a:noFill/>
              <a:miter lim="400000"/>
            </a:ln>
            <a:effectLst/>
          </p:spPr>
          <p:txBody>
            <a:bodyPr wrap="square" lIns="34289" tIns="34289" rIns="34289" bIns="34289" numCol="1" anchor="t">
              <a:spAutoFit/>
            </a:bodyPr>
            <a:lstStyle>
              <a:lvl1pPr>
                <a:lnSpc>
                  <a:spcPct val="150000"/>
                </a:lnSpc>
                <a:defRPr sz="1200">
                  <a:solidFill>
                    <a:srgbClr val="3C3C3C"/>
                  </a:solidFill>
                </a:defRPr>
              </a:lvl1pPr>
            </a:lstStyle>
            <a:p>
              <a:r>
                <a:rPr lang="zh-CN" altLang="en-US" dirty="0">
                  <a:solidFill>
                    <a:schemeClr val="tx2">
                      <a:lumMod val="85000"/>
                      <a:lumOff val="15000"/>
                    </a:schemeClr>
                  </a:solidFill>
                  <a:cs typeface="+mn-ea"/>
                  <a:sym typeface="+mn-lt"/>
                </a:rPr>
                <a:t>单击此处添加文本单击此处添加文本单击此处添加文本单击此处添加文本</a:t>
              </a:r>
              <a:endParaRPr dirty="0">
                <a:cs typeface="+mn-ea"/>
                <a:sym typeface="+mn-lt"/>
              </a:endParaRPr>
            </a:p>
          </p:txBody>
        </p:sp>
        <p:sp>
          <p:nvSpPr>
            <p:cNvPr id="67" name="矩形 11">
              <a:extLst>
                <a:ext uri="{FF2B5EF4-FFF2-40B4-BE49-F238E27FC236}">
                  <a16:creationId xmlns:a16="http://schemas.microsoft.com/office/drawing/2014/main" id="{673DD1AF-94E2-4610-94C2-6EC68617EB3A}"/>
                </a:ext>
              </a:extLst>
            </p:cNvPr>
            <p:cNvSpPr/>
            <p:nvPr/>
          </p:nvSpPr>
          <p:spPr>
            <a:xfrm>
              <a:off x="327803" y="59433"/>
              <a:ext cx="3079661" cy="435586"/>
            </a:xfrm>
            <a:prstGeom prst="rect">
              <a:avLst/>
            </a:prstGeom>
            <a:noFill/>
            <a:ln w="12700" cap="flat">
              <a:noFill/>
              <a:miter lim="400000"/>
            </a:ln>
            <a:effectLst/>
          </p:spPr>
          <p:txBody>
            <a:bodyPr wrap="square" lIns="34289" tIns="34289" rIns="34289" bIns="34289" numCol="1" anchor="t">
              <a:spAutoFit/>
            </a:bodyPr>
            <a:lstStyle>
              <a:lvl1pPr>
                <a:lnSpc>
                  <a:spcPct val="120000"/>
                </a:lnSpc>
                <a:defRPr sz="2000">
                  <a:solidFill>
                    <a:srgbClr val="3C3C3C"/>
                  </a:solidFill>
                </a:defRPr>
              </a:lvl1pPr>
            </a:lstStyle>
            <a:p>
              <a:r>
                <a:rPr sz="1500" dirty="0" err="1">
                  <a:cs typeface="+mn-ea"/>
                  <a:sym typeface="+mn-lt"/>
                </a:rPr>
                <a:t>输入标题</a:t>
              </a:r>
              <a:endParaRPr sz="1500" dirty="0">
                <a:cs typeface="+mn-ea"/>
                <a:sym typeface="+mn-lt"/>
              </a:endParaRPr>
            </a:p>
          </p:txBody>
        </p:sp>
      </p:grpSp>
      <p:grpSp>
        <p:nvGrpSpPr>
          <p:cNvPr id="68" name="组合 2">
            <a:extLst>
              <a:ext uri="{FF2B5EF4-FFF2-40B4-BE49-F238E27FC236}">
                <a16:creationId xmlns:a16="http://schemas.microsoft.com/office/drawing/2014/main" id="{31A1185A-1CD2-42C4-B0AC-371BD9F3A8FE}"/>
              </a:ext>
            </a:extLst>
          </p:cNvPr>
          <p:cNvGrpSpPr/>
          <p:nvPr/>
        </p:nvGrpSpPr>
        <p:grpSpPr>
          <a:xfrm>
            <a:off x="4673546" y="3705306"/>
            <a:ext cx="3437738" cy="804101"/>
            <a:chOff x="33853" y="70772"/>
            <a:chExt cx="4583650" cy="1072130"/>
          </a:xfrm>
        </p:grpSpPr>
        <p:sp>
          <p:nvSpPr>
            <p:cNvPr id="69" name="Rectangle 18">
              <a:extLst>
                <a:ext uri="{FF2B5EF4-FFF2-40B4-BE49-F238E27FC236}">
                  <a16:creationId xmlns:a16="http://schemas.microsoft.com/office/drawing/2014/main" id="{EE54465B-DC5A-453B-8476-E2AD47316A01}"/>
                </a:ext>
              </a:extLst>
            </p:cNvPr>
            <p:cNvSpPr/>
            <p:nvPr/>
          </p:nvSpPr>
          <p:spPr>
            <a:xfrm>
              <a:off x="33853" y="197470"/>
              <a:ext cx="182188" cy="182189"/>
            </a:xfrm>
            <a:prstGeom prst="rect">
              <a:avLst/>
            </a:prstGeom>
            <a:solidFill>
              <a:srgbClr val="006B3F"/>
            </a:solidFill>
            <a:ln w="12700" cap="flat">
              <a:noFill/>
              <a:miter lim="400000"/>
            </a:ln>
            <a:effectLst/>
          </p:spPr>
          <p:txBody>
            <a:bodyPr wrap="square" lIns="34289" tIns="34289" rIns="34289" bIns="34289" numCol="1" anchor="ctr">
              <a:noAutofit/>
            </a:bodyPr>
            <a:lstStyle/>
            <a:p>
              <a:pPr algn="ctr">
                <a:defRPr sz="5400">
                  <a:solidFill>
                    <a:srgbClr val="3C3C3C"/>
                  </a:solidFill>
                </a:defRPr>
              </a:pPr>
              <a:endParaRPr sz="4050">
                <a:cs typeface="+mn-ea"/>
                <a:sym typeface="+mn-lt"/>
              </a:endParaRPr>
            </a:p>
          </p:txBody>
        </p:sp>
        <p:sp>
          <p:nvSpPr>
            <p:cNvPr id="70" name="矩形 9">
              <a:extLst>
                <a:ext uri="{FF2B5EF4-FFF2-40B4-BE49-F238E27FC236}">
                  <a16:creationId xmlns:a16="http://schemas.microsoft.com/office/drawing/2014/main" id="{DF7F55F7-7325-412D-A86F-7E3994A25B45}"/>
                </a:ext>
              </a:extLst>
            </p:cNvPr>
            <p:cNvSpPr/>
            <p:nvPr/>
          </p:nvSpPr>
          <p:spPr>
            <a:xfrm>
              <a:off x="327803" y="413733"/>
              <a:ext cx="4289700" cy="729169"/>
            </a:xfrm>
            <a:prstGeom prst="rect">
              <a:avLst/>
            </a:prstGeom>
            <a:noFill/>
            <a:ln w="12700" cap="flat">
              <a:noFill/>
              <a:miter lim="400000"/>
            </a:ln>
            <a:effectLst/>
          </p:spPr>
          <p:txBody>
            <a:bodyPr wrap="square" lIns="34289" tIns="34289" rIns="34289" bIns="34289" numCol="1" anchor="t">
              <a:spAutoFit/>
            </a:bodyPr>
            <a:lstStyle>
              <a:lvl1pPr>
                <a:lnSpc>
                  <a:spcPct val="150000"/>
                </a:lnSpc>
                <a:defRPr sz="1200">
                  <a:solidFill>
                    <a:srgbClr val="3C3C3C"/>
                  </a:solidFill>
                </a:defRPr>
              </a:lvl1pPr>
            </a:lstStyle>
            <a:p>
              <a:r>
                <a:rPr lang="zh-CN" altLang="en-US" sz="1100" dirty="0">
                  <a:solidFill>
                    <a:schemeClr val="tx2">
                      <a:lumMod val="85000"/>
                      <a:lumOff val="15000"/>
                    </a:schemeClr>
                  </a:solidFill>
                  <a:cs typeface="+mn-ea"/>
                  <a:sym typeface="+mn-lt"/>
                </a:rPr>
                <a:t>单击此处添加文本单击此处添加文本单击此处添加文本单击此处添加文本</a:t>
              </a:r>
              <a:endParaRPr lang="zh-CN" altLang="en-US" sz="1100" dirty="0">
                <a:cs typeface="+mn-ea"/>
                <a:sym typeface="+mn-lt"/>
              </a:endParaRPr>
            </a:p>
          </p:txBody>
        </p:sp>
        <p:sp>
          <p:nvSpPr>
            <p:cNvPr id="71" name="矩形 11">
              <a:extLst>
                <a:ext uri="{FF2B5EF4-FFF2-40B4-BE49-F238E27FC236}">
                  <a16:creationId xmlns:a16="http://schemas.microsoft.com/office/drawing/2014/main" id="{A8E5D21A-BBDA-4D6B-A1AD-87DA462107F4}"/>
                </a:ext>
              </a:extLst>
            </p:cNvPr>
            <p:cNvSpPr/>
            <p:nvPr/>
          </p:nvSpPr>
          <p:spPr>
            <a:xfrm>
              <a:off x="327803" y="70772"/>
              <a:ext cx="3079661" cy="435585"/>
            </a:xfrm>
            <a:prstGeom prst="rect">
              <a:avLst/>
            </a:prstGeom>
            <a:noFill/>
            <a:ln w="12700" cap="flat">
              <a:noFill/>
              <a:miter lim="400000"/>
            </a:ln>
            <a:effectLst/>
          </p:spPr>
          <p:txBody>
            <a:bodyPr wrap="square" lIns="34289" tIns="34289" rIns="34289" bIns="34289" numCol="1" anchor="t">
              <a:spAutoFit/>
            </a:bodyPr>
            <a:lstStyle>
              <a:lvl1pPr>
                <a:lnSpc>
                  <a:spcPct val="120000"/>
                </a:lnSpc>
                <a:defRPr sz="2000">
                  <a:solidFill>
                    <a:srgbClr val="3C3C3C"/>
                  </a:solidFill>
                </a:defRPr>
              </a:lvl1pPr>
            </a:lstStyle>
            <a:p>
              <a:r>
                <a:rPr sz="1500" dirty="0" err="1">
                  <a:cs typeface="+mn-ea"/>
                  <a:sym typeface="+mn-lt"/>
                </a:rPr>
                <a:t>输入标题</a:t>
              </a:r>
              <a:endParaRPr sz="1500" dirty="0">
                <a:cs typeface="+mn-ea"/>
                <a:sym typeface="+mn-lt"/>
              </a:endParaRPr>
            </a:p>
          </p:txBody>
        </p:sp>
      </p:grpSp>
    </p:spTree>
    <p:extLst>
      <p:ext uri="{BB962C8B-B14F-4D97-AF65-F5344CB8AC3E}">
        <p14:creationId xmlns:p14="http://schemas.microsoft.com/office/powerpoint/2010/main" val="1739086138"/>
      </p:ext>
    </p:extLst>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免费的模板下载：www.ainippt.com _5"/>
          <p:cNvSpPr/>
          <p:nvPr/>
        </p:nvSpPr>
        <p:spPr>
          <a:xfrm>
            <a:off x="1310496" y="2762314"/>
            <a:ext cx="3779625" cy="707886"/>
          </a:xfrm>
          <a:prstGeom prst="rect">
            <a:avLst/>
          </a:prstGeom>
          <a:ln w="12700">
            <a:miter lim="400000"/>
          </a:ln>
        </p:spPr>
        <p:txBody>
          <a:bodyPr wrap="square" lIns="34289" rIns="34289">
            <a:spAutoFit/>
          </a:bodyPr>
          <a:lstStyle>
            <a:lvl1pPr algn="ctr">
              <a:defRPr sz="5400">
                <a:solidFill>
                  <a:srgbClr val="3FB1D0"/>
                </a:solidFill>
                <a:latin typeface="Heiti SC Medium"/>
                <a:ea typeface="Heiti SC Medium"/>
                <a:cs typeface="Heiti SC Medium"/>
                <a:sym typeface="Heiti SC Medium"/>
              </a:defRPr>
            </a:lvl1pPr>
          </a:lstStyle>
          <a:p>
            <a:r>
              <a:rPr lang="zh-CN" altLang="en-US" sz="40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相关建议</a:t>
            </a:r>
          </a:p>
        </p:txBody>
      </p:sp>
      <p:sp>
        <p:nvSpPr>
          <p:cNvPr id="27" name="PA_矩形 259"/>
          <p:cNvSpPr/>
          <p:nvPr/>
        </p:nvSpPr>
        <p:spPr>
          <a:xfrm>
            <a:off x="1948089" y="2056690"/>
            <a:ext cx="2504440" cy="706755"/>
          </a:xfrm>
          <a:prstGeom prst="rect">
            <a:avLst/>
          </a:prstGeom>
          <a:ln w="12700">
            <a:miter lim="400000"/>
          </a:ln>
        </p:spPr>
        <p:txBody>
          <a:bodyPr wrap="square" lIns="34289" rIns="34289">
            <a:spAutoFit/>
          </a:bodyPr>
          <a:lstStyle>
            <a:lvl1pPr>
              <a:spcBef>
                <a:spcPts val="800"/>
              </a:spcBef>
              <a:defRPr sz="36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marL="0" marR="0" lvl="0" indent="0" algn="ctr" defTabSz="685800" rtl="0" eaLnBrk="1" fontAlgn="auto" latinLnBrk="0" hangingPunct="1">
              <a:lnSpc>
                <a:spcPct val="100000"/>
              </a:lnSpc>
              <a:spcBef>
                <a:spcPts val="800"/>
              </a:spcBef>
              <a:spcAft>
                <a:spcPts val="0"/>
              </a:spcAft>
              <a:buClrTx/>
              <a:buSzTx/>
              <a:buFontTx/>
              <a:buNone/>
              <a:tabLst/>
              <a:defRPr/>
            </a:pPr>
            <a:r>
              <a:rPr kumimoji="0" lang="en-US" sz="4000" b="1" i="0" u="none" strike="noStrike" kern="1200" cap="none" spc="0" normalizeH="0" baseline="0" noProof="0" dirty="0">
                <a:ln>
                  <a:noFill/>
                </a:ln>
                <a:solidFill>
                  <a:srgbClr val="ACCE22"/>
                </a:solidFill>
                <a:effectLst/>
                <a:uLnTx/>
                <a:uFillTx/>
                <a:latin typeface="+mn-lt"/>
                <a:ea typeface="+mn-ea"/>
                <a:cs typeface="+mn-ea"/>
                <a:sym typeface="+mn-lt"/>
              </a:rPr>
              <a:t>PART 05</a:t>
            </a:r>
          </a:p>
        </p:txBody>
      </p:sp>
      <p:sp>
        <p:nvSpPr>
          <p:cNvPr id="2" name="矩形 1">
            <a:extLst>
              <a:ext uri="{FF2B5EF4-FFF2-40B4-BE49-F238E27FC236}">
                <a16:creationId xmlns:a16="http://schemas.microsoft.com/office/drawing/2014/main" id="{6005D354-7036-4EC6-B40E-6340587F4CAE}"/>
              </a:ext>
            </a:extLst>
          </p:cNvPr>
          <p:cNvSpPr/>
          <p:nvPr/>
        </p:nvSpPr>
        <p:spPr>
          <a:xfrm>
            <a:off x="2473022" y="3470200"/>
            <a:ext cx="3576620" cy="1020985"/>
          </a:xfrm>
          <a:prstGeom prst="rect">
            <a:avLst/>
          </a:prstGeom>
          <a:ln w="12700">
            <a:miter lim="400000"/>
          </a:ln>
        </p:spPr>
        <p:txBody>
          <a:bodyPr wrap="square" lIns="34289" rIns="34289">
            <a:spAutoFit/>
          </a:bodyPr>
          <a:lstStyle/>
          <a:p>
            <a:pPr marL="171450" indent="-171450" defTabSz="914400">
              <a:lnSpc>
                <a:spcPct val="130000"/>
              </a:lnSpc>
              <a:buFont typeface="Arial" panose="020B0604020202020204" pitchFamily="34" charset="0"/>
              <a:buChar char="•"/>
            </a:pPr>
            <a:r>
              <a:rPr lang="zh-CN" altLang="en-US" sz="1600" dirty="0">
                <a:solidFill>
                  <a:schemeClr val="tx1">
                    <a:lumMod val="85000"/>
                    <a:lumOff val="15000"/>
                  </a:schemeClr>
                </a:solidFill>
                <a:cs typeface="+mn-ea"/>
              </a:rPr>
              <a:t>案例对比分析 </a:t>
            </a:r>
            <a:endParaRPr lang="en-US" altLang="zh-CN" sz="1600" dirty="0">
              <a:solidFill>
                <a:schemeClr val="tx1">
                  <a:lumMod val="85000"/>
                  <a:lumOff val="15000"/>
                </a:schemeClr>
              </a:solidFill>
              <a:cs typeface="+mn-ea"/>
            </a:endParaRPr>
          </a:p>
          <a:p>
            <a:pPr marL="171450" indent="-171450" defTabSz="914400">
              <a:lnSpc>
                <a:spcPct val="130000"/>
              </a:lnSpc>
              <a:buFont typeface="Arial" panose="020B0604020202020204" pitchFamily="34" charset="0"/>
              <a:buChar char="•"/>
            </a:pPr>
            <a:r>
              <a:rPr lang="en-US" altLang="zh-CN" sz="1600" dirty="0">
                <a:solidFill>
                  <a:schemeClr val="tx1">
                    <a:lumMod val="85000"/>
                    <a:lumOff val="15000"/>
                  </a:schemeClr>
                </a:solidFill>
                <a:cs typeface="+mn-ea"/>
              </a:rPr>
              <a:t> </a:t>
            </a:r>
            <a:r>
              <a:rPr lang="zh-CN" altLang="en-US" sz="1600" dirty="0">
                <a:solidFill>
                  <a:schemeClr val="tx1">
                    <a:lumMod val="85000"/>
                    <a:lumOff val="15000"/>
                  </a:schemeClr>
                </a:solidFill>
                <a:cs typeface="+mn-ea"/>
              </a:rPr>
              <a:t>问题评估</a:t>
            </a:r>
            <a:endParaRPr lang="en-US" altLang="zh-CN" sz="1600" dirty="0">
              <a:solidFill>
                <a:schemeClr val="tx1">
                  <a:lumMod val="85000"/>
                  <a:lumOff val="15000"/>
                </a:schemeClr>
              </a:solidFill>
              <a:cs typeface="+mn-ea"/>
            </a:endParaRPr>
          </a:p>
          <a:p>
            <a:pPr marL="171450" indent="-171450" defTabSz="914400">
              <a:lnSpc>
                <a:spcPct val="130000"/>
              </a:lnSpc>
              <a:buFont typeface="Arial" panose="020B0604020202020204" pitchFamily="34" charset="0"/>
              <a:buChar char="•"/>
            </a:pPr>
            <a:r>
              <a:rPr lang="en-US" altLang="zh-CN" sz="1600" dirty="0">
                <a:solidFill>
                  <a:schemeClr val="tx1">
                    <a:lumMod val="85000"/>
                    <a:lumOff val="15000"/>
                  </a:schemeClr>
                </a:solidFill>
                <a:cs typeface="+mn-ea"/>
              </a:rPr>
              <a:t> </a:t>
            </a:r>
            <a:r>
              <a:rPr lang="zh-CN" altLang="en-US" sz="1600" dirty="0">
                <a:solidFill>
                  <a:schemeClr val="tx1">
                    <a:lumMod val="85000"/>
                    <a:lumOff val="15000"/>
                  </a:schemeClr>
                </a:solidFill>
                <a:cs typeface="+mn-ea"/>
              </a:rPr>
              <a:t>相关对策</a:t>
            </a:r>
          </a:p>
        </p:txBody>
      </p:sp>
    </p:spTree>
    <p:extLst>
      <p:ext uri="{BB962C8B-B14F-4D97-AF65-F5344CB8AC3E}">
        <p14:creationId xmlns:p14="http://schemas.microsoft.com/office/powerpoint/2010/main" val="346200317"/>
      </p:ext>
    </p:extLst>
  </p:cSld>
  <p:clrMapOvr>
    <a:masterClrMapping/>
  </p:clrMapOvr>
  <mc:AlternateContent xmlns:mc="http://schemas.openxmlformats.org/markup-compatibility/2006" xmlns:p14="http://schemas.microsoft.com/office/powerpoint/2010/main">
    <mc:Choice Requires="p14">
      <p:transition p14:dur="0" advTm="8000"/>
    </mc:Choice>
    <mc:Fallback xmlns="">
      <p:transition advTm="8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a:extLst>
              <a:ext uri="{FF2B5EF4-FFF2-40B4-BE49-F238E27FC236}">
                <a16:creationId xmlns:a16="http://schemas.microsoft.com/office/drawing/2014/main" id="{66CF4FAA-C56E-4D2B-B580-AB92D5AB9F06}"/>
              </a:ext>
            </a:extLst>
          </p:cNvPr>
          <p:cNvGrpSpPr/>
          <p:nvPr/>
        </p:nvGrpSpPr>
        <p:grpSpPr>
          <a:xfrm>
            <a:off x="0" y="186714"/>
            <a:ext cx="3267406" cy="523220"/>
            <a:chOff x="0" y="-37247"/>
            <a:chExt cx="3267406" cy="523220"/>
          </a:xfrm>
          <a:solidFill>
            <a:srgbClr val="ACCE22"/>
          </a:solidFill>
        </p:grpSpPr>
        <p:grpSp>
          <p:nvGrpSpPr>
            <p:cNvPr id="24" name="组合 23">
              <a:extLst>
                <a:ext uri="{FF2B5EF4-FFF2-40B4-BE49-F238E27FC236}">
                  <a16:creationId xmlns:a16="http://schemas.microsoft.com/office/drawing/2014/main" id="{B6C09679-4A50-4A6E-A105-262BB403E32D}"/>
                </a:ext>
              </a:extLst>
            </p:cNvPr>
            <p:cNvGrpSpPr/>
            <p:nvPr/>
          </p:nvGrpSpPr>
          <p:grpSpPr>
            <a:xfrm>
              <a:off x="0" y="72570"/>
              <a:ext cx="747486" cy="341087"/>
              <a:chOff x="7655" y="959800"/>
              <a:chExt cx="6474473" cy="609682"/>
            </a:xfrm>
            <a:grpFill/>
          </p:grpSpPr>
          <p:sp>
            <p:nvSpPr>
              <p:cNvPr id="32" name="矩形 31">
                <a:extLst>
                  <a:ext uri="{FF2B5EF4-FFF2-40B4-BE49-F238E27FC236}">
                    <a16:creationId xmlns:a16="http://schemas.microsoft.com/office/drawing/2014/main" id="{AB74E0E9-40C5-4EA0-8A9A-09D93EEE7E6B}"/>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33" name="矩形 32">
                <a:extLst>
                  <a:ext uri="{FF2B5EF4-FFF2-40B4-BE49-F238E27FC236}">
                    <a16:creationId xmlns:a16="http://schemas.microsoft.com/office/drawing/2014/main" id="{D04788F5-0334-4DAC-8AC8-47E4C17DBB38}"/>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34" name="矩形 33">
                <a:extLst>
                  <a:ext uri="{FF2B5EF4-FFF2-40B4-BE49-F238E27FC236}">
                    <a16:creationId xmlns:a16="http://schemas.microsoft.com/office/drawing/2014/main" id="{503DEA38-59FA-4695-9512-B3DAD47E408B}"/>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35" name="矩形 34">
                <a:extLst>
                  <a:ext uri="{FF2B5EF4-FFF2-40B4-BE49-F238E27FC236}">
                    <a16:creationId xmlns:a16="http://schemas.microsoft.com/office/drawing/2014/main" id="{75C15202-3A0F-4FE9-BAE4-5B837D85516B}"/>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sp>
          <p:nvSpPr>
            <p:cNvPr id="25" name="文本框 24">
              <a:extLst>
                <a:ext uri="{FF2B5EF4-FFF2-40B4-BE49-F238E27FC236}">
                  <a16:creationId xmlns:a16="http://schemas.microsoft.com/office/drawing/2014/main" id="{9650C21D-2394-42D5-940F-481F810377D5}"/>
                </a:ext>
              </a:extLst>
            </p:cNvPr>
            <p:cNvSpPr txBox="1"/>
            <p:nvPr/>
          </p:nvSpPr>
          <p:spPr>
            <a:xfrm>
              <a:off x="828918" y="-37247"/>
              <a:ext cx="2438488" cy="523220"/>
            </a:xfrm>
            <a:prstGeom prst="rect">
              <a:avLst/>
            </a:prstGeom>
            <a:noFill/>
          </p:spPr>
          <p:txBody>
            <a:bodyPr wrap="none" rtlCol="0">
              <a:spAutoFit/>
            </a:bodyPr>
            <a:lstStyle/>
            <a:p>
              <a:pPr lvl="0"/>
              <a:r>
                <a:rPr lang="zh-CN" altLang="en-US" sz="2800" dirty="0">
                  <a:solidFill>
                    <a:srgbClr val="000000">
                      <a:lumMod val="85000"/>
                      <a:lumOff val="15000"/>
                    </a:srgbClr>
                  </a:solidFill>
                  <a:cs typeface="+mn-ea"/>
                  <a:sym typeface="+mn-lt"/>
                </a:rPr>
                <a:t>案例对比分析 </a:t>
              </a:r>
            </a:p>
          </p:txBody>
        </p:sp>
      </p:grpSp>
      <p:sp>
        <p:nvSpPr>
          <p:cNvPr id="56" name="Freeform 13">
            <a:extLst>
              <a:ext uri="{FF2B5EF4-FFF2-40B4-BE49-F238E27FC236}">
                <a16:creationId xmlns:a16="http://schemas.microsoft.com/office/drawing/2014/main" id="{3AB0255B-20E2-40C1-9720-D9C8E62E972A}"/>
              </a:ext>
            </a:extLst>
          </p:cNvPr>
          <p:cNvSpPr>
            <a:spLocks/>
          </p:cNvSpPr>
          <p:nvPr/>
        </p:nvSpPr>
        <p:spPr bwMode="auto">
          <a:xfrm>
            <a:off x="2771190" y="3547164"/>
            <a:ext cx="3349229" cy="411770"/>
          </a:xfrm>
          <a:custGeom>
            <a:avLst/>
            <a:gdLst>
              <a:gd name="T0" fmla="*/ 1888 w 2039"/>
              <a:gd name="T1" fmla="*/ 0 h 262"/>
              <a:gd name="T2" fmla="*/ 2039 w 2039"/>
              <a:gd name="T3" fmla="*/ 262 h 262"/>
              <a:gd name="T4" fmla="*/ 1020 w 2039"/>
              <a:gd name="T5" fmla="*/ 262 h 262"/>
              <a:gd name="T6" fmla="*/ 0 w 2039"/>
              <a:gd name="T7" fmla="*/ 262 h 262"/>
              <a:gd name="T8" fmla="*/ 151 w 2039"/>
              <a:gd name="T9" fmla="*/ 0 h 262"/>
              <a:gd name="T10" fmla="*/ 1888 w 2039"/>
              <a:gd name="T11" fmla="*/ 0 h 262"/>
            </a:gdLst>
            <a:ahLst/>
            <a:cxnLst>
              <a:cxn ang="0">
                <a:pos x="T0" y="T1"/>
              </a:cxn>
              <a:cxn ang="0">
                <a:pos x="T2" y="T3"/>
              </a:cxn>
              <a:cxn ang="0">
                <a:pos x="T4" y="T5"/>
              </a:cxn>
              <a:cxn ang="0">
                <a:pos x="T6" y="T7"/>
              </a:cxn>
              <a:cxn ang="0">
                <a:pos x="T8" y="T9"/>
              </a:cxn>
              <a:cxn ang="0">
                <a:pos x="T10" y="T11"/>
              </a:cxn>
            </a:cxnLst>
            <a:rect l="0" t="0" r="r" b="b"/>
            <a:pathLst>
              <a:path w="2039" h="262">
                <a:moveTo>
                  <a:pt x="1888" y="0"/>
                </a:moveTo>
                <a:lnTo>
                  <a:pt x="2039" y="262"/>
                </a:lnTo>
                <a:lnTo>
                  <a:pt x="1020" y="262"/>
                </a:lnTo>
                <a:lnTo>
                  <a:pt x="0" y="262"/>
                </a:lnTo>
                <a:lnTo>
                  <a:pt x="151" y="0"/>
                </a:lnTo>
                <a:lnTo>
                  <a:pt x="1888" y="0"/>
                </a:lnTo>
                <a:close/>
              </a:path>
            </a:pathLst>
          </a:custGeom>
          <a:solidFill>
            <a:srgbClr val="ACCE22"/>
          </a:solidFill>
          <a:ln w="25400">
            <a:solidFill>
              <a:srgbClr val="ACCE2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p>
        </p:txBody>
      </p:sp>
      <p:sp>
        <p:nvSpPr>
          <p:cNvPr id="57" name="Freeform 14">
            <a:extLst>
              <a:ext uri="{FF2B5EF4-FFF2-40B4-BE49-F238E27FC236}">
                <a16:creationId xmlns:a16="http://schemas.microsoft.com/office/drawing/2014/main" id="{DB5F3584-2E03-460D-A48D-359D8E6F237A}"/>
              </a:ext>
            </a:extLst>
          </p:cNvPr>
          <p:cNvSpPr>
            <a:spLocks/>
          </p:cNvSpPr>
          <p:nvPr/>
        </p:nvSpPr>
        <p:spPr bwMode="auto">
          <a:xfrm>
            <a:off x="3130038" y="2953139"/>
            <a:ext cx="2631537" cy="411770"/>
          </a:xfrm>
          <a:custGeom>
            <a:avLst/>
            <a:gdLst>
              <a:gd name="T0" fmla="*/ 1450 w 1601"/>
              <a:gd name="T1" fmla="*/ 0 h 262"/>
              <a:gd name="T2" fmla="*/ 1601 w 1601"/>
              <a:gd name="T3" fmla="*/ 262 h 262"/>
              <a:gd name="T4" fmla="*/ 0 w 1601"/>
              <a:gd name="T5" fmla="*/ 262 h 262"/>
              <a:gd name="T6" fmla="*/ 151 w 1601"/>
              <a:gd name="T7" fmla="*/ 0 h 262"/>
              <a:gd name="T8" fmla="*/ 1450 w 1601"/>
              <a:gd name="T9" fmla="*/ 0 h 262"/>
            </a:gdLst>
            <a:ahLst/>
            <a:cxnLst>
              <a:cxn ang="0">
                <a:pos x="T0" y="T1"/>
              </a:cxn>
              <a:cxn ang="0">
                <a:pos x="T2" y="T3"/>
              </a:cxn>
              <a:cxn ang="0">
                <a:pos x="T4" y="T5"/>
              </a:cxn>
              <a:cxn ang="0">
                <a:pos x="T6" y="T7"/>
              </a:cxn>
              <a:cxn ang="0">
                <a:pos x="T8" y="T9"/>
              </a:cxn>
            </a:cxnLst>
            <a:rect l="0" t="0" r="r" b="b"/>
            <a:pathLst>
              <a:path w="1601" h="262">
                <a:moveTo>
                  <a:pt x="1450" y="0"/>
                </a:moveTo>
                <a:lnTo>
                  <a:pt x="1601" y="262"/>
                </a:lnTo>
                <a:lnTo>
                  <a:pt x="0" y="262"/>
                </a:lnTo>
                <a:lnTo>
                  <a:pt x="151" y="0"/>
                </a:lnTo>
                <a:lnTo>
                  <a:pt x="1450" y="0"/>
                </a:lnTo>
                <a:close/>
              </a:path>
            </a:pathLst>
          </a:custGeom>
          <a:solidFill>
            <a:srgbClr val="006B3F"/>
          </a:solidFill>
          <a:ln w="25400">
            <a:solidFill>
              <a:srgbClr val="006B3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58" name="Freeform 15">
            <a:extLst>
              <a:ext uri="{FF2B5EF4-FFF2-40B4-BE49-F238E27FC236}">
                <a16:creationId xmlns:a16="http://schemas.microsoft.com/office/drawing/2014/main" id="{6AB5F903-3F8E-4E03-A316-56249BF49952}"/>
              </a:ext>
            </a:extLst>
          </p:cNvPr>
          <p:cNvSpPr>
            <a:spLocks/>
          </p:cNvSpPr>
          <p:nvPr/>
        </p:nvSpPr>
        <p:spPr bwMode="auto">
          <a:xfrm>
            <a:off x="3488882" y="2352366"/>
            <a:ext cx="1913846" cy="411770"/>
          </a:xfrm>
          <a:custGeom>
            <a:avLst/>
            <a:gdLst>
              <a:gd name="T0" fmla="*/ 1011 w 1163"/>
              <a:gd name="T1" fmla="*/ 0 h 261"/>
              <a:gd name="T2" fmla="*/ 1091 w 1163"/>
              <a:gd name="T3" fmla="*/ 138 h 261"/>
              <a:gd name="T4" fmla="*/ 1163 w 1163"/>
              <a:gd name="T5" fmla="*/ 261 h 261"/>
              <a:gd name="T6" fmla="*/ 0 w 1163"/>
              <a:gd name="T7" fmla="*/ 261 h 261"/>
              <a:gd name="T8" fmla="*/ 72 w 1163"/>
              <a:gd name="T9" fmla="*/ 138 h 261"/>
              <a:gd name="T10" fmla="*/ 152 w 1163"/>
              <a:gd name="T11" fmla="*/ 0 h 261"/>
              <a:gd name="T12" fmla="*/ 1011 w 1163"/>
              <a:gd name="T13" fmla="*/ 0 h 261"/>
            </a:gdLst>
            <a:ahLst/>
            <a:cxnLst>
              <a:cxn ang="0">
                <a:pos x="T0" y="T1"/>
              </a:cxn>
              <a:cxn ang="0">
                <a:pos x="T2" y="T3"/>
              </a:cxn>
              <a:cxn ang="0">
                <a:pos x="T4" y="T5"/>
              </a:cxn>
              <a:cxn ang="0">
                <a:pos x="T6" y="T7"/>
              </a:cxn>
              <a:cxn ang="0">
                <a:pos x="T8" y="T9"/>
              </a:cxn>
              <a:cxn ang="0">
                <a:pos x="T10" y="T11"/>
              </a:cxn>
              <a:cxn ang="0">
                <a:pos x="T12" y="T13"/>
              </a:cxn>
            </a:cxnLst>
            <a:rect l="0" t="0" r="r" b="b"/>
            <a:pathLst>
              <a:path w="1163" h="261">
                <a:moveTo>
                  <a:pt x="1011" y="0"/>
                </a:moveTo>
                <a:lnTo>
                  <a:pt x="1091" y="138"/>
                </a:lnTo>
                <a:lnTo>
                  <a:pt x="1163" y="261"/>
                </a:lnTo>
                <a:lnTo>
                  <a:pt x="0" y="261"/>
                </a:lnTo>
                <a:lnTo>
                  <a:pt x="72" y="138"/>
                </a:lnTo>
                <a:lnTo>
                  <a:pt x="152" y="0"/>
                </a:lnTo>
                <a:lnTo>
                  <a:pt x="1011" y="0"/>
                </a:lnTo>
                <a:close/>
              </a:path>
            </a:pathLst>
          </a:custGeom>
          <a:solidFill>
            <a:srgbClr val="ACCE22"/>
          </a:solidFill>
          <a:ln w="25400">
            <a:solidFill>
              <a:srgbClr val="ACCE2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59" name="Freeform 16">
            <a:extLst>
              <a:ext uri="{FF2B5EF4-FFF2-40B4-BE49-F238E27FC236}">
                <a16:creationId xmlns:a16="http://schemas.microsoft.com/office/drawing/2014/main" id="{FB09194C-1562-435B-BEFD-2355EFC01B12}"/>
              </a:ext>
            </a:extLst>
          </p:cNvPr>
          <p:cNvSpPr>
            <a:spLocks/>
          </p:cNvSpPr>
          <p:nvPr/>
        </p:nvSpPr>
        <p:spPr bwMode="auto">
          <a:xfrm>
            <a:off x="3854765" y="1184565"/>
            <a:ext cx="1182081" cy="985541"/>
          </a:xfrm>
          <a:custGeom>
            <a:avLst/>
            <a:gdLst>
              <a:gd name="T0" fmla="*/ 362 w 723"/>
              <a:gd name="T1" fmla="*/ 0 h 627"/>
              <a:gd name="T2" fmla="*/ 723 w 723"/>
              <a:gd name="T3" fmla="*/ 627 h 627"/>
              <a:gd name="T4" fmla="*/ 0 w 723"/>
              <a:gd name="T5" fmla="*/ 627 h 627"/>
              <a:gd name="T6" fmla="*/ 362 w 723"/>
              <a:gd name="T7" fmla="*/ 0 h 627"/>
            </a:gdLst>
            <a:ahLst/>
            <a:cxnLst>
              <a:cxn ang="0">
                <a:pos x="T0" y="T1"/>
              </a:cxn>
              <a:cxn ang="0">
                <a:pos x="T2" y="T3"/>
              </a:cxn>
              <a:cxn ang="0">
                <a:pos x="T4" y="T5"/>
              </a:cxn>
              <a:cxn ang="0">
                <a:pos x="T6" y="T7"/>
              </a:cxn>
            </a:cxnLst>
            <a:rect l="0" t="0" r="r" b="b"/>
            <a:pathLst>
              <a:path w="723" h="627">
                <a:moveTo>
                  <a:pt x="362" y="0"/>
                </a:moveTo>
                <a:lnTo>
                  <a:pt x="723" y="627"/>
                </a:lnTo>
                <a:lnTo>
                  <a:pt x="0" y="627"/>
                </a:lnTo>
                <a:lnTo>
                  <a:pt x="362" y="0"/>
                </a:lnTo>
                <a:close/>
              </a:path>
            </a:pathLst>
          </a:custGeom>
          <a:solidFill>
            <a:srgbClr val="006B3F"/>
          </a:solidFill>
          <a:ln w="25400">
            <a:solidFill>
              <a:srgbClr val="006B3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60" name="矩形 59">
            <a:extLst>
              <a:ext uri="{FF2B5EF4-FFF2-40B4-BE49-F238E27FC236}">
                <a16:creationId xmlns:a16="http://schemas.microsoft.com/office/drawing/2014/main" id="{2DDC7B8B-0702-4587-9C71-F9279BA8E269}"/>
              </a:ext>
            </a:extLst>
          </p:cNvPr>
          <p:cNvSpPr/>
          <p:nvPr/>
        </p:nvSpPr>
        <p:spPr>
          <a:xfrm>
            <a:off x="3271517" y="3591016"/>
            <a:ext cx="2348576" cy="369332"/>
          </a:xfrm>
          <a:prstGeom prst="rect">
            <a:avLst/>
          </a:prstGeom>
        </p:spPr>
        <p:txBody>
          <a:bodyPr wrap="squar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添加标题</a:t>
            </a:r>
          </a:p>
        </p:txBody>
      </p:sp>
      <p:sp>
        <p:nvSpPr>
          <p:cNvPr id="61" name="矩形 60">
            <a:extLst>
              <a:ext uri="{FF2B5EF4-FFF2-40B4-BE49-F238E27FC236}">
                <a16:creationId xmlns:a16="http://schemas.microsoft.com/office/drawing/2014/main" id="{E98BBFA6-EED0-47DE-BA16-EE1FB0790FF7}"/>
              </a:ext>
            </a:extLst>
          </p:cNvPr>
          <p:cNvSpPr/>
          <p:nvPr/>
        </p:nvSpPr>
        <p:spPr>
          <a:xfrm>
            <a:off x="3712301" y="3015439"/>
            <a:ext cx="1512385" cy="338554"/>
          </a:xfrm>
          <a:prstGeom prst="rect">
            <a:avLst/>
          </a:prstGeom>
        </p:spPr>
        <p:txBody>
          <a:bodyPr wrap="squar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添加标题</a:t>
            </a:r>
          </a:p>
        </p:txBody>
      </p:sp>
      <p:sp>
        <p:nvSpPr>
          <p:cNvPr id="62" name="矩形 61">
            <a:extLst>
              <a:ext uri="{FF2B5EF4-FFF2-40B4-BE49-F238E27FC236}">
                <a16:creationId xmlns:a16="http://schemas.microsoft.com/office/drawing/2014/main" id="{8D7AFBBC-2C98-4A63-8CC2-E04192191854}"/>
              </a:ext>
            </a:extLst>
          </p:cNvPr>
          <p:cNvSpPr/>
          <p:nvPr/>
        </p:nvSpPr>
        <p:spPr>
          <a:xfrm>
            <a:off x="3689611" y="2425754"/>
            <a:ext cx="1512385" cy="276999"/>
          </a:xfrm>
          <a:prstGeom prst="rect">
            <a:avLst/>
          </a:prstGeom>
        </p:spPr>
        <p:txBody>
          <a:bodyPr wrap="squar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添加标题</a:t>
            </a:r>
          </a:p>
        </p:txBody>
      </p:sp>
      <p:sp>
        <p:nvSpPr>
          <p:cNvPr id="63" name="矩形 62">
            <a:extLst>
              <a:ext uri="{FF2B5EF4-FFF2-40B4-BE49-F238E27FC236}">
                <a16:creationId xmlns:a16="http://schemas.microsoft.com/office/drawing/2014/main" id="{047E20AB-8BCE-49C1-A707-78AEC40F731A}"/>
              </a:ext>
            </a:extLst>
          </p:cNvPr>
          <p:cNvSpPr/>
          <p:nvPr/>
        </p:nvSpPr>
        <p:spPr>
          <a:xfrm>
            <a:off x="4091907" y="1627479"/>
            <a:ext cx="707793" cy="584775"/>
          </a:xfrm>
          <a:prstGeom prst="rect">
            <a:avLst/>
          </a:prstGeom>
        </p:spPr>
        <p:txBody>
          <a:bodyPr wrap="squar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标题</a:t>
            </a:r>
          </a:p>
        </p:txBody>
      </p:sp>
      <p:sp>
        <p:nvSpPr>
          <p:cNvPr id="73" name="矩形 72">
            <a:extLst>
              <a:ext uri="{FF2B5EF4-FFF2-40B4-BE49-F238E27FC236}">
                <a16:creationId xmlns:a16="http://schemas.microsoft.com/office/drawing/2014/main" id="{45130625-48BC-426D-865E-E9DC2F651FBF}"/>
              </a:ext>
            </a:extLst>
          </p:cNvPr>
          <p:cNvSpPr/>
          <p:nvPr/>
        </p:nvSpPr>
        <p:spPr>
          <a:xfrm>
            <a:off x="578183" y="1312586"/>
            <a:ext cx="2283411" cy="938719"/>
          </a:xfrm>
          <a:prstGeom prst="rect">
            <a:avLst/>
          </a:prstGeom>
        </p:spPr>
        <p:txBody>
          <a:bodyPr wrap="square">
            <a:spAutoFit/>
          </a:bodyPr>
          <a:lstStyle/>
          <a:p>
            <a:pPr algn="just"/>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单击此处添加文本单击此处添加文本单击此处添加文本单击此处添加文本单击此处添加文本单击此处添加文本单击此处添加文本单击此处添加文本单击此处</a:t>
            </a:r>
          </a:p>
        </p:txBody>
      </p:sp>
      <p:cxnSp>
        <p:nvCxnSpPr>
          <p:cNvPr id="76" name="直接连接符 75">
            <a:extLst>
              <a:ext uri="{FF2B5EF4-FFF2-40B4-BE49-F238E27FC236}">
                <a16:creationId xmlns:a16="http://schemas.microsoft.com/office/drawing/2014/main" id="{4564C5FB-D333-4883-A5C4-A1628CE17AA3}"/>
              </a:ext>
            </a:extLst>
          </p:cNvPr>
          <p:cNvCxnSpPr/>
          <p:nvPr/>
        </p:nvCxnSpPr>
        <p:spPr>
          <a:xfrm>
            <a:off x="2879874" y="1752310"/>
            <a:ext cx="1144365" cy="0"/>
          </a:xfrm>
          <a:prstGeom prst="line">
            <a:avLst/>
          </a:prstGeom>
          <a:noFill/>
          <a:ln w="12700">
            <a:solidFill>
              <a:srgbClr val="006B3F"/>
            </a:solidFill>
          </a:ln>
        </p:spPr>
        <p:style>
          <a:lnRef idx="2">
            <a:schemeClr val="accent1">
              <a:shade val="50000"/>
            </a:schemeClr>
          </a:lnRef>
          <a:fillRef idx="1">
            <a:schemeClr val="accent1"/>
          </a:fillRef>
          <a:effectRef idx="0">
            <a:schemeClr val="accent1"/>
          </a:effectRef>
          <a:fontRef idx="minor">
            <a:schemeClr val="lt1"/>
          </a:fontRef>
        </p:style>
      </p:cxnSp>
      <p:cxnSp>
        <p:nvCxnSpPr>
          <p:cNvPr id="77" name="直接连接符 76">
            <a:extLst>
              <a:ext uri="{FF2B5EF4-FFF2-40B4-BE49-F238E27FC236}">
                <a16:creationId xmlns:a16="http://schemas.microsoft.com/office/drawing/2014/main" id="{E3687F44-F54D-43C9-AF1E-C35C4365BA25}"/>
              </a:ext>
            </a:extLst>
          </p:cNvPr>
          <p:cNvCxnSpPr/>
          <p:nvPr/>
        </p:nvCxnSpPr>
        <p:spPr>
          <a:xfrm>
            <a:off x="2879874" y="3136131"/>
            <a:ext cx="295539" cy="0"/>
          </a:xfrm>
          <a:prstGeom prst="line">
            <a:avLst/>
          </a:prstGeom>
          <a:noFill/>
          <a:ln w="12700">
            <a:solidFill>
              <a:srgbClr val="006B3F"/>
            </a:solidFill>
          </a:ln>
        </p:spPr>
        <p:style>
          <a:lnRef idx="2">
            <a:schemeClr val="accent1">
              <a:shade val="50000"/>
            </a:schemeClr>
          </a:lnRef>
          <a:fillRef idx="1">
            <a:schemeClr val="accent1"/>
          </a:fillRef>
          <a:effectRef idx="0">
            <a:schemeClr val="accent1"/>
          </a:effectRef>
          <a:fontRef idx="minor">
            <a:schemeClr val="lt1"/>
          </a:fontRef>
        </p:style>
      </p:cxnSp>
      <p:cxnSp>
        <p:nvCxnSpPr>
          <p:cNvPr id="78" name="肘形连接符 44">
            <a:extLst>
              <a:ext uri="{FF2B5EF4-FFF2-40B4-BE49-F238E27FC236}">
                <a16:creationId xmlns:a16="http://schemas.microsoft.com/office/drawing/2014/main" id="{3C9D2799-7444-4E7A-B739-DCDE1D699530}"/>
              </a:ext>
            </a:extLst>
          </p:cNvPr>
          <p:cNvCxnSpPr/>
          <p:nvPr/>
        </p:nvCxnSpPr>
        <p:spPr>
          <a:xfrm flipV="1">
            <a:off x="5284244" y="1802377"/>
            <a:ext cx="836176" cy="719126"/>
          </a:xfrm>
          <a:prstGeom prst="bentConnector3">
            <a:avLst/>
          </a:prstGeom>
          <a:noFill/>
          <a:ln w="12700">
            <a:solidFill>
              <a:srgbClr val="006B3F"/>
            </a:solidFill>
          </a:ln>
        </p:spPr>
        <p:style>
          <a:lnRef idx="2">
            <a:schemeClr val="accent1">
              <a:shade val="50000"/>
            </a:schemeClr>
          </a:lnRef>
          <a:fillRef idx="1">
            <a:schemeClr val="accent1"/>
          </a:fillRef>
          <a:effectRef idx="0">
            <a:schemeClr val="accent1"/>
          </a:effectRef>
          <a:fontRef idx="minor">
            <a:schemeClr val="lt1"/>
          </a:fontRef>
        </p:style>
      </p:cxnSp>
      <p:grpSp>
        <p:nvGrpSpPr>
          <p:cNvPr id="79" name="组合 78">
            <a:extLst>
              <a:ext uri="{FF2B5EF4-FFF2-40B4-BE49-F238E27FC236}">
                <a16:creationId xmlns:a16="http://schemas.microsoft.com/office/drawing/2014/main" id="{4D37284F-CF3A-434E-BF34-E96B376452B2}"/>
              </a:ext>
            </a:extLst>
          </p:cNvPr>
          <p:cNvGrpSpPr/>
          <p:nvPr/>
        </p:nvGrpSpPr>
        <p:grpSpPr>
          <a:xfrm>
            <a:off x="6019328" y="3181684"/>
            <a:ext cx="126527" cy="537321"/>
            <a:chOff x="8200727" y="4534928"/>
            <a:chExt cx="169241" cy="749156"/>
          </a:xfrm>
        </p:grpSpPr>
        <p:cxnSp>
          <p:nvCxnSpPr>
            <p:cNvPr id="80" name="直接连接符 79">
              <a:extLst>
                <a:ext uri="{FF2B5EF4-FFF2-40B4-BE49-F238E27FC236}">
                  <a16:creationId xmlns:a16="http://schemas.microsoft.com/office/drawing/2014/main" id="{1D44BB7D-457E-4021-ACA5-1FB8F9B6D4AB}"/>
                </a:ext>
              </a:extLst>
            </p:cNvPr>
            <p:cNvCxnSpPr/>
            <p:nvPr/>
          </p:nvCxnSpPr>
          <p:spPr>
            <a:xfrm>
              <a:off x="8200727" y="4534928"/>
              <a:ext cx="169241" cy="0"/>
            </a:xfrm>
            <a:prstGeom prst="line">
              <a:avLst/>
            </a:prstGeom>
            <a:noFill/>
            <a:ln w="12700">
              <a:solidFill>
                <a:srgbClr val="006B3F"/>
              </a:solidFill>
            </a:ln>
          </p:spPr>
          <p:style>
            <a:lnRef idx="2">
              <a:schemeClr val="accent1">
                <a:shade val="50000"/>
              </a:schemeClr>
            </a:lnRef>
            <a:fillRef idx="1">
              <a:schemeClr val="accent1"/>
            </a:fillRef>
            <a:effectRef idx="0">
              <a:schemeClr val="accent1"/>
            </a:effectRef>
            <a:fontRef idx="minor">
              <a:schemeClr val="lt1"/>
            </a:fontRef>
          </p:style>
        </p:cxnSp>
        <p:cxnSp>
          <p:nvCxnSpPr>
            <p:cNvPr id="81" name="直接连接符 80">
              <a:extLst>
                <a:ext uri="{FF2B5EF4-FFF2-40B4-BE49-F238E27FC236}">
                  <a16:creationId xmlns:a16="http://schemas.microsoft.com/office/drawing/2014/main" id="{41A68D2C-8C47-48D7-9D63-6C198C54BB6B}"/>
                </a:ext>
              </a:extLst>
            </p:cNvPr>
            <p:cNvCxnSpPr/>
            <p:nvPr/>
          </p:nvCxnSpPr>
          <p:spPr>
            <a:xfrm flipV="1">
              <a:off x="8200727" y="4535905"/>
              <a:ext cx="0" cy="748179"/>
            </a:xfrm>
            <a:prstGeom prst="line">
              <a:avLst/>
            </a:prstGeom>
            <a:noFill/>
            <a:ln w="12700">
              <a:solidFill>
                <a:srgbClr val="006B3F"/>
              </a:solidFill>
            </a:ln>
          </p:spPr>
          <p:style>
            <a:lnRef idx="2">
              <a:schemeClr val="accent1">
                <a:shade val="50000"/>
              </a:schemeClr>
            </a:lnRef>
            <a:fillRef idx="1">
              <a:schemeClr val="accent1"/>
            </a:fillRef>
            <a:effectRef idx="0">
              <a:schemeClr val="accent1"/>
            </a:effectRef>
            <a:fontRef idx="minor">
              <a:schemeClr val="lt1"/>
            </a:fontRef>
          </p:style>
        </p:cxnSp>
      </p:grpSp>
      <p:sp>
        <p:nvSpPr>
          <p:cNvPr id="82" name="矩形 81">
            <a:extLst>
              <a:ext uri="{FF2B5EF4-FFF2-40B4-BE49-F238E27FC236}">
                <a16:creationId xmlns:a16="http://schemas.microsoft.com/office/drawing/2014/main" id="{40A19154-C1E3-4DFB-9410-54B0E5CD13BE}"/>
              </a:ext>
            </a:extLst>
          </p:cNvPr>
          <p:cNvSpPr/>
          <p:nvPr/>
        </p:nvSpPr>
        <p:spPr>
          <a:xfrm>
            <a:off x="578183" y="2764136"/>
            <a:ext cx="2283411" cy="938719"/>
          </a:xfrm>
          <a:prstGeom prst="rect">
            <a:avLst/>
          </a:prstGeom>
        </p:spPr>
        <p:txBody>
          <a:bodyPr wrap="square">
            <a:spAutoFit/>
          </a:bodyPr>
          <a:lstStyle/>
          <a:p>
            <a:pPr algn="just"/>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单击此处添加文本单击此处添加文本单击此处添加文本单击此处添加文本单击此处添加文本单击此处添加文本单击此处添加文本单击此处添加文本单击此处</a:t>
            </a:r>
          </a:p>
        </p:txBody>
      </p:sp>
      <p:sp>
        <p:nvSpPr>
          <p:cNvPr id="83" name="矩形 82">
            <a:extLst>
              <a:ext uri="{FF2B5EF4-FFF2-40B4-BE49-F238E27FC236}">
                <a16:creationId xmlns:a16="http://schemas.microsoft.com/office/drawing/2014/main" id="{BFA12673-A504-466F-A591-4323FFA1B18F}"/>
              </a:ext>
            </a:extLst>
          </p:cNvPr>
          <p:cNvSpPr/>
          <p:nvPr/>
        </p:nvSpPr>
        <p:spPr>
          <a:xfrm>
            <a:off x="6082591" y="1305726"/>
            <a:ext cx="2283411" cy="938719"/>
          </a:xfrm>
          <a:prstGeom prst="rect">
            <a:avLst/>
          </a:prstGeom>
        </p:spPr>
        <p:txBody>
          <a:bodyPr wrap="square">
            <a:spAutoFit/>
          </a:bodyPr>
          <a:lstStyle/>
          <a:p>
            <a:pPr algn="just"/>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单击此处添加文本单击此处添加文本单击此处添加文本单击此处添加文本单击此处添加文本单击此处添加文本单击此处添加文本单击此处添加文本单击此处</a:t>
            </a:r>
          </a:p>
        </p:txBody>
      </p:sp>
      <p:sp>
        <p:nvSpPr>
          <p:cNvPr id="84" name="矩形 83">
            <a:extLst>
              <a:ext uri="{FF2B5EF4-FFF2-40B4-BE49-F238E27FC236}">
                <a16:creationId xmlns:a16="http://schemas.microsoft.com/office/drawing/2014/main" id="{09C97D43-9696-4950-88BB-C00FEF9A1084}"/>
              </a:ext>
            </a:extLst>
          </p:cNvPr>
          <p:cNvSpPr/>
          <p:nvPr/>
        </p:nvSpPr>
        <p:spPr>
          <a:xfrm>
            <a:off x="6145855" y="2712324"/>
            <a:ext cx="2283411" cy="938719"/>
          </a:xfrm>
          <a:prstGeom prst="rect">
            <a:avLst/>
          </a:prstGeom>
        </p:spPr>
        <p:txBody>
          <a:bodyPr wrap="square">
            <a:spAutoFit/>
          </a:bodyPr>
          <a:lstStyle/>
          <a:p>
            <a:pPr algn="just"/>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单击此处添加文本单击此处添加文本单击此处添加文本单击此处添加文本单击此处添加文本单击此处添加文本单击此处添加文本单击此处添加文本单击此处</a:t>
            </a:r>
          </a:p>
        </p:txBody>
      </p:sp>
    </p:spTree>
    <p:extLst>
      <p:ext uri="{BB962C8B-B14F-4D97-AF65-F5344CB8AC3E}">
        <p14:creationId xmlns:p14="http://schemas.microsoft.com/office/powerpoint/2010/main" val="3802729909"/>
      </p:ext>
    </p:extLst>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a:extLst>
              <a:ext uri="{FF2B5EF4-FFF2-40B4-BE49-F238E27FC236}">
                <a16:creationId xmlns:a16="http://schemas.microsoft.com/office/drawing/2014/main" id="{66CF4FAA-C56E-4D2B-B580-AB92D5AB9F06}"/>
              </a:ext>
            </a:extLst>
          </p:cNvPr>
          <p:cNvGrpSpPr/>
          <p:nvPr/>
        </p:nvGrpSpPr>
        <p:grpSpPr>
          <a:xfrm>
            <a:off x="0" y="186714"/>
            <a:ext cx="2449875" cy="523220"/>
            <a:chOff x="0" y="-37247"/>
            <a:chExt cx="2449875" cy="523220"/>
          </a:xfrm>
          <a:solidFill>
            <a:srgbClr val="ACCE22"/>
          </a:solidFill>
        </p:grpSpPr>
        <p:grpSp>
          <p:nvGrpSpPr>
            <p:cNvPr id="24" name="组合 23">
              <a:extLst>
                <a:ext uri="{FF2B5EF4-FFF2-40B4-BE49-F238E27FC236}">
                  <a16:creationId xmlns:a16="http://schemas.microsoft.com/office/drawing/2014/main" id="{B6C09679-4A50-4A6E-A105-262BB403E32D}"/>
                </a:ext>
              </a:extLst>
            </p:cNvPr>
            <p:cNvGrpSpPr/>
            <p:nvPr/>
          </p:nvGrpSpPr>
          <p:grpSpPr>
            <a:xfrm>
              <a:off x="0" y="72570"/>
              <a:ext cx="747486" cy="341087"/>
              <a:chOff x="7655" y="959800"/>
              <a:chExt cx="6474473" cy="609682"/>
            </a:xfrm>
            <a:grpFill/>
          </p:grpSpPr>
          <p:sp>
            <p:nvSpPr>
              <p:cNvPr id="32" name="矩形 31">
                <a:extLst>
                  <a:ext uri="{FF2B5EF4-FFF2-40B4-BE49-F238E27FC236}">
                    <a16:creationId xmlns:a16="http://schemas.microsoft.com/office/drawing/2014/main" id="{AB74E0E9-40C5-4EA0-8A9A-09D93EEE7E6B}"/>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33" name="矩形 32">
                <a:extLst>
                  <a:ext uri="{FF2B5EF4-FFF2-40B4-BE49-F238E27FC236}">
                    <a16:creationId xmlns:a16="http://schemas.microsoft.com/office/drawing/2014/main" id="{D04788F5-0334-4DAC-8AC8-47E4C17DBB38}"/>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34" name="矩形 33">
                <a:extLst>
                  <a:ext uri="{FF2B5EF4-FFF2-40B4-BE49-F238E27FC236}">
                    <a16:creationId xmlns:a16="http://schemas.microsoft.com/office/drawing/2014/main" id="{503DEA38-59FA-4695-9512-B3DAD47E408B}"/>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35" name="矩形 34">
                <a:extLst>
                  <a:ext uri="{FF2B5EF4-FFF2-40B4-BE49-F238E27FC236}">
                    <a16:creationId xmlns:a16="http://schemas.microsoft.com/office/drawing/2014/main" id="{75C15202-3A0F-4FE9-BAE4-5B837D85516B}"/>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sp>
          <p:nvSpPr>
            <p:cNvPr id="25" name="文本框 24">
              <a:extLst>
                <a:ext uri="{FF2B5EF4-FFF2-40B4-BE49-F238E27FC236}">
                  <a16:creationId xmlns:a16="http://schemas.microsoft.com/office/drawing/2014/main" id="{9650C21D-2394-42D5-940F-481F810377D5}"/>
                </a:ext>
              </a:extLst>
            </p:cNvPr>
            <p:cNvSpPr txBox="1"/>
            <p:nvPr/>
          </p:nvSpPr>
          <p:spPr>
            <a:xfrm>
              <a:off x="828918" y="-37247"/>
              <a:ext cx="1620957" cy="523220"/>
            </a:xfrm>
            <a:prstGeom prst="rect">
              <a:avLst/>
            </a:prstGeom>
            <a:noFill/>
          </p:spPr>
          <p:txBody>
            <a:bodyPr wrap="none" rtlCol="0">
              <a:spAutoFit/>
            </a:bodyPr>
            <a:lstStyle/>
            <a:p>
              <a:pPr lvl="0"/>
              <a:r>
                <a:rPr lang="zh-CN" altLang="en-US" sz="2800" dirty="0">
                  <a:solidFill>
                    <a:srgbClr val="000000">
                      <a:lumMod val="85000"/>
                      <a:lumOff val="15000"/>
                    </a:srgbClr>
                  </a:solidFill>
                  <a:cs typeface="+mn-ea"/>
                  <a:sym typeface="+mn-lt"/>
                </a:rPr>
                <a:t>问题评估</a:t>
              </a:r>
            </a:p>
          </p:txBody>
        </p:sp>
      </p:grpSp>
      <p:grpSp>
        <p:nvGrpSpPr>
          <p:cNvPr id="27" name="#41918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A6D6A948-98C9-4A23-AA66-D1862BDEB3CA}"/>
              </a:ext>
            </a:extLst>
          </p:cNvPr>
          <p:cNvGrpSpPr>
            <a:grpSpLocks noChangeAspect="1"/>
          </p:cNvGrpSpPr>
          <p:nvPr>
            <p:custDataLst>
              <p:tags r:id="rId1"/>
            </p:custDataLst>
          </p:nvPr>
        </p:nvGrpSpPr>
        <p:grpSpPr>
          <a:xfrm>
            <a:off x="779462" y="2153428"/>
            <a:ext cx="2395538" cy="509870"/>
            <a:chOff x="660399" y="2990479"/>
            <a:chExt cx="3194051" cy="679827"/>
          </a:xfrm>
        </p:grpSpPr>
        <p:sp>
          <p:nvSpPr>
            <p:cNvPr id="28" name="î$1iḋe">
              <a:extLst>
                <a:ext uri="{FF2B5EF4-FFF2-40B4-BE49-F238E27FC236}">
                  <a16:creationId xmlns:a16="http://schemas.microsoft.com/office/drawing/2014/main" id="{6C93F42D-1333-4CD9-80F4-4783E7F60FF8}"/>
                </a:ext>
              </a:extLst>
            </p:cNvPr>
            <p:cNvSpPr/>
            <p:nvPr/>
          </p:nvSpPr>
          <p:spPr>
            <a:xfrm>
              <a:off x="660399" y="2990479"/>
              <a:ext cx="3194051" cy="679827"/>
            </a:xfrm>
            <a:prstGeom prst="rect">
              <a:avLst/>
            </a:prstGeom>
            <a:solidFill>
              <a:srgbClr val="006B3F"/>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b="1" dirty="0">
                <a:solidFill>
                  <a:schemeClr val="bg1"/>
                </a:solidFill>
              </a:endParaRPr>
            </a:p>
          </p:txBody>
        </p:sp>
        <p:sp>
          <p:nvSpPr>
            <p:cNvPr id="29" name="îŝ1iḑè">
              <a:extLst>
                <a:ext uri="{FF2B5EF4-FFF2-40B4-BE49-F238E27FC236}">
                  <a16:creationId xmlns:a16="http://schemas.microsoft.com/office/drawing/2014/main" id="{69FB0A16-FD86-4A48-BD0C-0FE769A71F13}"/>
                </a:ext>
              </a:extLst>
            </p:cNvPr>
            <p:cNvSpPr txBox="1"/>
            <p:nvPr/>
          </p:nvSpPr>
          <p:spPr bwMode="auto">
            <a:xfrm>
              <a:off x="660399" y="3048935"/>
              <a:ext cx="3115028" cy="56291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pPr>
              <a:r>
                <a:rPr lang="zh-CN" altLang="en-US" sz="1600" b="1" dirty="0">
                  <a:solidFill>
                    <a:schemeClr val="bg1"/>
                  </a:solidFill>
                </a:rPr>
                <a:t>小标题</a:t>
              </a:r>
              <a:endParaRPr lang="en-US" altLang="zh-CN" sz="1600" b="1" dirty="0">
                <a:solidFill>
                  <a:schemeClr val="bg1"/>
                </a:solidFill>
              </a:endParaRPr>
            </a:p>
          </p:txBody>
        </p:sp>
      </p:grpSp>
      <p:sp>
        <p:nvSpPr>
          <p:cNvPr id="30" name="íş1îḑé">
            <a:extLst>
              <a:ext uri="{FF2B5EF4-FFF2-40B4-BE49-F238E27FC236}">
                <a16:creationId xmlns:a16="http://schemas.microsoft.com/office/drawing/2014/main" id="{3F72DFFE-6A79-4B2E-B2B7-DAFC12B08D40}"/>
              </a:ext>
            </a:extLst>
          </p:cNvPr>
          <p:cNvSpPr/>
          <p:nvPr/>
        </p:nvSpPr>
        <p:spPr bwMode="auto">
          <a:xfrm>
            <a:off x="593739" y="862123"/>
            <a:ext cx="7956522" cy="593381"/>
          </a:xfrm>
          <a:prstGeom prst="rect">
            <a:avLst/>
          </a:prstGeom>
          <a:noFill/>
          <a:ln>
            <a:noFill/>
          </a:ln>
        </p:spPr>
        <p:txBody>
          <a:bodyPr rtlCol="0" anchor="ctr"/>
          <a:lstStyle/>
          <a:p>
            <a:pPr algn="ctr"/>
            <a:r>
              <a:rPr lang="zh-CN" altLang="en-US" sz="2400" dirty="0">
                <a:solidFill>
                  <a:schemeClr val="tx2">
                    <a:lumMod val="75000"/>
                    <a:lumOff val="25000"/>
                  </a:schemeClr>
                </a:solidFill>
              </a:rPr>
              <a:t>单击添加文本单击添加文本单击添加文本单击添加文本单</a:t>
            </a:r>
            <a:endParaRPr lang="en-US" altLang="zh-CN" sz="2400" dirty="0">
              <a:solidFill>
                <a:schemeClr val="tx2">
                  <a:lumMod val="75000"/>
                  <a:lumOff val="25000"/>
                </a:schemeClr>
              </a:solidFill>
            </a:endParaRPr>
          </a:p>
        </p:txBody>
      </p:sp>
      <p:sp>
        <p:nvSpPr>
          <p:cNvPr id="31" name="矩形 30">
            <a:extLst>
              <a:ext uri="{FF2B5EF4-FFF2-40B4-BE49-F238E27FC236}">
                <a16:creationId xmlns:a16="http://schemas.microsoft.com/office/drawing/2014/main" id="{456C6F6D-EBB3-42B8-BB2A-7A8DF901C326}"/>
              </a:ext>
            </a:extLst>
          </p:cNvPr>
          <p:cNvSpPr/>
          <p:nvPr/>
        </p:nvSpPr>
        <p:spPr>
          <a:xfrm>
            <a:off x="677743" y="1422101"/>
            <a:ext cx="7788513" cy="507831"/>
          </a:xfrm>
          <a:prstGeom prst="rect">
            <a:avLst/>
          </a:prstGeom>
        </p:spPr>
        <p:txBody>
          <a:bodyPr wrap="square">
            <a:spAutoFit/>
          </a:bodyPr>
          <a:lstStyle/>
          <a:p>
            <a:r>
              <a:rPr lang="zh-CN" altLang="en-US" dirty="0"/>
              <a:t>       单击添加文本单击添加文本单击添加文本单击添加文本单击添加文本单击添加文本单击添加文本单击添加文本单击添加文本单击添加文本单击添加文本。</a:t>
            </a:r>
          </a:p>
        </p:txBody>
      </p:sp>
      <p:pic>
        <p:nvPicPr>
          <p:cNvPr id="36" name="图片 35">
            <a:extLst>
              <a:ext uri="{FF2B5EF4-FFF2-40B4-BE49-F238E27FC236}">
                <a16:creationId xmlns:a16="http://schemas.microsoft.com/office/drawing/2014/main" id="{610F6D73-6ECF-41E8-B036-6FA149D92A5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9463" y="2707140"/>
            <a:ext cx="2395537" cy="1597025"/>
          </a:xfrm>
          <a:prstGeom prst="rect">
            <a:avLst/>
          </a:prstGeom>
        </p:spPr>
      </p:pic>
      <p:pic>
        <p:nvPicPr>
          <p:cNvPr id="37" name="图片 36">
            <a:extLst>
              <a:ext uri="{FF2B5EF4-FFF2-40B4-BE49-F238E27FC236}">
                <a16:creationId xmlns:a16="http://schemas.microsoft.com/office/drawing/2014/main" id="{A44AE784-4D20-41A7-BD48-B72358C4DD7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10574"/>
          <a:stretch/>
        </p:blipFill>
        <p:spPr>
          <a:xfrm>
            <a:off x="5969000" y="2707139"/>
            <a:ext cx="2381149" cy="1597026"/>
          </a:xfrm>
          <a:prstGeom prst="rect">
            <a:avLst/>
          </a:prstGeom>
        </p:spPr>
      </p:pic>
      <p:pic>
        <p:nvPicPr>
          <p:cNvPr id="38" name="图片 37">
            <a:extLst>
              <a:ext uri="{FF2B5EF4-FFF2-40B4-BE49-F238E27FC236}">
                <a16:creationId xmlns:a16="http://schemas.microsoft.com/office/drawing/2014/main" id="{BE42FCD8-9E94-46DD-B81E-F85B4B473B2B}"/>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1111"/>
          <a:stretch/>
        </p:blipFill>
        <p:spPr>
          <a:xfrm>
            <a:off x="3367037" y="2707139"/>
            <a:ext cx="2395538" cy="1597025"/>
          </a:xfrm>
          <a:prstGeom prst="rect">
            <a:avLst/>
          </a:prstGeom>
        </p:spPr>
      </p:pic>
      <p:grpSp>
        <p:nvGrpSpPr>
          <p:cNvPr id="39" name="#41918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BC9C9637-C4BE-4771-9F28-6CBAA1F5965D}"/>
              </a:ext>
            </a:extLst>
          </p:cNvPr>
          <p:cNvGrpSpPr>
            <a:grpSpLocks noChangeAspect="1"/>
          </p:cNvGrpSpPr>
          <p:nvPr>
            <p:custDataLst>
              <p:tags r:id="rId2"/>
            </p:custDataLst>
          </p:nvPr>
        </p:nvGrpSpPr>
        <p:grpSpPr>
          <a:xfrm>
            <a:off x="3367037" y="2153428"/>
            <a:ext cx="2395538" cy="509870"/>
            <a:chOff x="660399" y="2990479"/>
            <a:chExt cx="3194051" cy="679827"/>
          </a:xfrm>
          <a:solidFill>
            <a:srgbClr val="ACCE22"/>
          </a:solidFill>
        </p:grpSpPr>
        <p:sp>
          <p:nvSpPr>
            <p:cNvPr id="40" name="î$1iḋe">
              <a:extLst>
                <a:ext uri="{FF2B5EF4-FFF2-40B4-BE49-F238E27FC236}">
                  <a16:creationId xmlns:a16="http://schemas.microsoft.com/office/drawing/2014/main" id="{168BD2A6-8506-407F-B06B-41D2AE6B50A2}"/>
                </a:ext>
              </a:extLst>
            </p:cNvPr>
            <p:cNvSpPr/>
            <p:nvPr/>
          </p:nvSpPr>
          <p:spPr>
            <a:xfrm>
              <a:off x="660399" y="2990479"/>
              <a:ext cx="3194051" cy="679827"/>
            </a:xfrm>
            <a:prstGeom prst="rect">
              <a:avLst/>
            </a:prstGeom>
            <a:grp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dirty="0">
                <a:solidFill>
                  <a:schemeClr val="bg1"/>
                </a:solidFill>
              </a:endParaRPr>
            </a:p>
          </p:txBody>
        </p:sp>
        <p:sp>
          <p:nvSpPr>
            <p:cNvPr id="41" name="îŝ1iḑè">
              <a:extLst>
                <a:ext uri="{FF2B5EF4-FFF2-40B4-BE49-F238E27FC236}">
                  <a16:creationId xmlns:a16="http://schemas.microsoft.com/office/drawing/2014/main" id="{E0695346-F9D5-4B88-A2A7-F94BE3F10CD2}"/>
                </a:ext>
              </a:extLst>
            </p:cNvPr>
            <p:cNvSpPr txBox="1"/>
            <p:nvPr/>
          </p:nvSpPr>
          <p:spPr bwMode="auto">
            <a:xfrm>
              <a:off x="660399" y="3048935"/>
              <a:ext cx="3115028" cy="5629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pPr>
              <a:r>
                <a:rPr lang="zh-CN" altLang="en-US" sz="1600" dirty="0">
                  <a:solidFill>
                    <a:schemeClr val="bg1"/>
                  </a:solidFill>
                </a:rPr>
                <a:t>小标题</a:t>
              </a:r>
              <a:endParaRPr lang="en-US" altLang="zh-CN" sz="1600" dirty="0">
                <a:solidFill>
                  <a:schemeClr val="bg1"/>
                </a:solidFill>
              </a:endParaRPr>
            </a:p>
          </p:txBody>
        </p:sp>
      </p:grpSp>
      <p:grpSp>
        <p:nvGrpSpPr>
          <p:cNvPr id="42" name="#419181"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821FAAD8-FEEB-49D2-BF32-253CFAB4B813}"/>
              </a:ext>
            </a:extLst>
          </p:cNvPr>
          <p:cNvGrpSpPr>
            <a:grpSpLocks noChangeAspect="1"/>
          </p:cNvGrpSpPr>
          <p:nvPr>
            <p:custDataLst>
              <p:tags r:id="rId3"/>
            </p:custDataLst>
          </p:nvPr>
        </p:nvGrpSpPr>
        <p:grpSpPr>
          <a:xfrm>
            <a:off x="5954612" y="2153428"/>
            <a:ext cx="2395538" cy="509870"/>
            <a:chOff x="660399" y="2990479"/>
            <a:chExt cx="3194051" cy="679827"/>
          </a:xfrm>
        </p:grpSpPr>
        <p:sp>
          <p:nvSpPr>
            <p:cNvPr id="43" name="î$1iḋe">
              <a:extLst>
                <a:ext uri="{FF2B5EF4-FFF2-40B4-BE49-F238E27FC236}">
                  <a16:creationId xmlns:a16="http://schemas.microsoft.com/office/drawing/2014/main" id="{D68FC994-C489-423E-A7E8-E53FFBE7B857}"/>
                </a:ext>
              </a:extLst>
            </p:cNvPr>
            <p:cNvSpPr/>
            <p:nvPr/>
          </p:nvSpPr>
          <p:spPr>
            <a:xfrm>
              <a:off x="660399" y="2990479"/>
              <a:ext cx="3194051" cy="679827"/>
            </a:xfrm>
            <a:prstGeom prst="rect">
              <a:avLst/>
            </a:prstGeom>
            <a:solidFill>
              <a:srgbClr val="006B3F"/>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dirty="0">
                <a:solidFill>
                  <a:schemeClr val="bg1"/>
                </a:solidFill>
              </a:endParaRPr>
            </a:p>
          </p:txBody>
        </p:sp>
        <p:sp>
          <p:nvSpPr>
            <p:cNvPr id="44" name="îŝ1iḑè">
              <a:extLst>
                <a:ext uri="{FF2B5EF4-FFF2-40B4-BE49-F238E27FC236}">
                  <a16:creationId xmlns:a16="http://schemas.microsoft.com/office/drawing/2014/main" id="{E70BC079-D001-4C72-A1DE-E6131D1966D8}"/>
                </a:ext>
              </a:extLst>
            </p:cNvPr>
            <p:cNvSpPr txBox="1"/>
            <p:nvPr/>
          </p:nvSpPr>
          <p:spPr bwMode="auto">
            <a:xfrm>
              <a:off x="660399" y="3048935"/>
              <a:ext cx="3115028" cy="56291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eaLnBrk="1" hangingPunct="1">
                <a:lnSpc>
                  <a:spcPct val="100000"/>
                </a:lnSpc>
                <a:spcBef>
                  <a:spcPct val="0"/>
                </a:spcBef>
              </a:pPr>
              <a:r>
                <a:rPr lang="zh-CN" altLang="en-US" sz="1600" dirty="0">
                  <a:solidFill>
                    <a:schemeClr val="bg1"/>
                  </a:solidFill>
                </a:rPr>
                <a:t>小标题</a:t>
              </a:r>
              <a:endParaRPr lang="en-US" altLang="zh-CN" sz="1600" dirty="0">
                <a:solidFill>
                  <a:schemeClr val="bg1"/>
                </a:solidFill>
              </a:endParaRPr>
            </a:p>
          </p:txBody>
        </p:sp>
      </p:grpSp>
    </p:spTree>
    <p:extLst>
      <p:ext uri="{BB962C8B-B14F-4D97-AF65-F5344CB8AC3E}">
        <p14:creationId xmlns:p14="http://schemas.microsoft.com/office/powerpoint/2010/main" val="3360227330"/>
      </p:ext>
    </p:extLst>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a:extLst>
              <a:ext uri="{FF2B5EF4-FFF2-40B4-BE49-F238E27FC236}">
                <a16:creationId xmlns:a16="http://schemas.microsoft.com/office/drawing/2014/main" id="{66CF4FAA-C56E-4D2B-B580-AB92D5AB9F06}"/>
              </a:ext>
            </a:extLst>
          </p:cNvPr>
          <p:cNvGrpSpPr/>
          <p:nvPr/>
        </p:nvGrpSpPr>
        <p:grpSpPr>
          <a:xfrm>
            <a:off x="0" y="186714"/>
            <a:ext cx="2449875" cy="523220"/>
            <a:chOff x="0" y="-37247"/>
            <a:chExt cx="2449875" cy="523220"/>
          </a:xfrm>
          <a:solidFill>
            <a:srgbClr val="ACCE22"/>
          </a:solidFill>
        </p:grpSpPr>
        <p:grpSp>
          <p:nvGrpSpPr>
            <p:cNvPr id="24" name="组合 23">
              <a:extLst>
                <a:ext uri="{FF2B5EF4-FFF2-40B4-BE49-F238E27FC236}">
                  <a16:creationId xmlns:a16="http://schemas.microsoft.com/office/drawing/2014/main" id="{B6C09679-4A50-4A6E-A105-262BB403E32D}"/>
                </a:ext>
              </a:extLst>
            </p:cNvPr>
            <p:cNvGrpSpPr/>
            <p:nvPr/>
          </p:nvGrpSpPr>
          <p:grpSpPr>
            <a:xfrm>
              <a:off x="0" y="72570"/>
              <a:ext cx="747486" cy="341087"/>
              <a:chOff x="7655" y="959800"/>
              <a:chExt cx="6474473" cy="609682"/>
            </a:xfrm>
            <a:grpFill/>
          </p:grpSpPr>
          <p:sp>
            <p:nvSpPr>
              <p:cNvPr id="32" name="矩形 31">
                <a:extLst>
                  <a:ext uri="{FF2B5EF4-FFF2-40B4-BE49-F238E27FC236}">
                    <a16:creationId xmlns:a16="http://schemas.microsoft.com/office/drawing/2014/main" id="{AB74E0E9-40C5-4EA0-8A9A-09D93EEE7E6B}"/>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33" name="矩形 32">
                <a:extLst>
                  <a:ext uri="{FF2B5EF4-FFF2-40B4-BE49-F238E27FC236}">
                    <a16:creationId xmlns:a16="http://schemas.microsoft.com/office/drawing/2014/main" id="{D04788F5-0334-4DAC-8AC8-47E4C17DBB38}"/>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34" name="矩形 33">
                <a:extLst>
                  <a:ext uri="{FF2B5EF4-FFF2-40B4-BE49-F238E27FC236}">
                    <a16:creationId xmlns:a16="http://schemas.microsoft.com/office/drawing/2014/main" id="{503DEA38-59FA-4695-9512-B3DAD47E408B}"/>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35" name="矩形 34">
                <a:extLst>
                  <a:ext uri="{FF2B5EF4-FFF2-40B4-BE49-F238E27FC236}">
                    <a16:creationId xmlns:a16="http://schemas.microsoft.com/office/drawing/2014/main" id="{75C15202-3A0F-4FE9-BAE4-5B837D85516B}"/>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sp>
          <p:nvSpPr>
            <p:cNvPr id="25" name="文本框 24">
              <a:extLst>
                <a:ext uri="{FF2B5EF4-FFF2-40B4-BE49-F238E27FC236}">
                  <a16:creationId xmlns:a16="http://schemas.microsoft.com/office/drawing/2014/main" id="{9650C21D-2394-42D5-940F-481F810377D5}"/>
                </a:ext>
              </a:extLst>
            </p:cNvPr>
            <p:cNvSpPr txBox="1"/>
            <p:nvPr/>
          </p:nvSpPr>
          <p:spPr>
            <a:xfrm>
              <a:off x="828918" y="-37247"/>
              <a:ext cx="1620957" cy="523220"/>
            </a:xfrm>
            <a:prstGeom prst="rect">
              <a:avLst/>
            </a:prstGeom>
            <a:noFill/>
          </p:spPr>
          <p:txBody>
            <a:bodyPr wrap="none" rtlCol="0">
              <a:spAutoFit/>
            </a:bodyPr>
            <a:lstStyle/>
            <a:p>
              <a:pPr lvl="0"/>
              <a:r>
                <a:rPr lang="zh-CN" altLang="en-US" sz="2800" dirty="0">
                  <a:solidFill>
                    <a:srgbClr val="000000">
                      <a:lumMod val="85000"/>
                      <a:lumOff val="15000"/>
                    </a:srgbClr>
                  </a:solidFill>
                  <a:cs typeface="+mn-ea"/>
                  <a:sym typeface="+mn-lt"/>
                </a:rPr>
                <a:t>相关对策</a:t>
              </a:r>
            </a:p>
          </p:txBody>
        </p:sp>
      </p:grpSp>
      <p:cxnSp>
        <p:nvCxnSpPr>
          <p:cNvPr id="9" name="直接连接符 8">
            <a:extLst>
              <a:ext uri="{FF2B5EF4-FFF2-40B4-BE49-F238E27FC236}">
                <a16:creationId xmlns:a16="http://schemas.microsoft.com/office/drawing/2014/main" id="{D4E9080E-1F89-4845-9A3C-B11373C5213F}"/>
              </a:ext>
            </a:extLst>
          </p:cNvPr>
          <p:cNvCxnSpPr/>
          <p:nvPr/>
        </p:nvCxnSpPr>
        <p:spPr>
          <a:xfrm>
            <a:off x="5887292" y="2917367"/>
            <a:ext cx="0" cy="1422504"/>
          </a:xfrm>
          <a:prstGeom prst="line">
            <a:avLst/>
          </a:prstGeom>
          <a:noFill/>
          <a:ln w="12700" cap="flat" cmpd="sng" algn="ctr">
            <a:solidFill>
              <a:srgbClr val="006B3F"/>
            </a:solidFill>
            <a:prstDash val="dash"/>
            <a:miter lim="800000"/>
          </a:ln>
          <a:effectLst/>
        </p:spPr>
      </p:cxnSp>
      <p:sp>
        <p:nvSpPr>
          <p:cNvPr id="10" name="圆角矩形 22">
            <a:extLst>
              <a:ext uri="{FF2B5EF4-FFF2-40B4-BE49-F238E27FC236}">
                <a16:creationId xmlns:a16="http://schemas.microsoft.com/office/drawing/2014/main" id="{BB0A3F2F-DED9-435B-A962-E01DB467FC20}"/>
              </a:ext>
            </a:extLst>
          </p:cNvPr>
          <p:cNvSpPr/>
          <p:nvPr/>
        </p:nvSpPr>
        <p:spPr>
          <a:xfrm>
            <a:off x="4115485" y="2804344"/>
            <a:ext cx="913028" cy="259038"/>
          </a:xfrm>
          <a:prstGeom prst="roundRect">
            <a:avLst>
              <a:gd name="adj" fmla="val 50000"/>
            </a:avLst>
          </a:prstGeom>
          <a:solidFill>
            <a:srgbClr val="006B3F"/>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微软雅黑" panose="020B0503020204020204" pitchFamily="34" charset="-122"/>
                <a:ea typeface="微软雅黑" panose="020B0503020204020204" pitchFamily="34" charset="-122"/>
              </a:rPr>
              <a:t>添加文字</a:t>
            </a:r>
          </a:p>
        </p:txBody>
      </p:sp>
      <p:sp>
        <p:nvSpPr>
          <p:cNvPr id="15" name="矩形 14">
            <a:extLst>
              <a:ext uri="{FF2B5EF4-FFF2-40B4-BE49-F238E27FC236}">
                <a16:creationId xmlns:a16="http://schemas.microsoft.com/office/drawing/2014/main" id="{4FB843ED-F138-4567-898D-CA9E3A286950}"/>
              </a:ext>
            </a:extLst>
          </p:cNvPr>
          <p:cNvSpPr/>
          <p:nvPr/>
        </p:nvSpPr>
        <p:spPr>
          <a:xfrm>
            <a:off x="3815661" y="3205826"/>
            <a:ext cx="1512677" cy="1384995"/>
          </a:xfrm>
          <a:prstGeom prst="rect">
            <a:avLst/>
          </a:prstGeom>
        </p:spPr>
        <p:txBody>
          <a:bodyPr wrap="square">
            <a:spAutoFit/>
          </a:bodyPr>
          <a:lstStyle/>
          <a:p>
            <a:pPr algn="just"/>
            <a:r>
              <a:rPr lang="zh-CN" altLang="en-US" sz="1200" dirty="0">
                <a:solidFill>
                  <a:schemeClr val="tx1">
                    <a:lumMod val="75000"/>
                  </a:schemeClr>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在这里输入您的文字内容或者将您的文字内容复制在这里。在这里输入您的文字内容，或者将您的文字复制在这里</a:t>
            </a:r>
          </a:p>
        </p:txBody>
      </p:sp>
      <p:sp>
        <p:nvSpPr>
          <p:cNvPr id="16" name="圆角矩形 42">
            <a:extLst>
              <a:ext uri="{FF2B5EF4-FFF2-40B4-BE49-F238E27FC236}">
                <a16:creationId xmlns:a16="http://schemas.microsoft.com/office/drawing/2014/main" id="{32B2597F-58D2-4229-9B04-F2D1899E2895}"/>
              </a:ext>
            </a:extLst>
          </p:cNvPr>
          <p:cNvSpPr/>
          <p:nvPr/>
        </p:nvSpPr>
        <p:spPr>
          <a:xfrm>
            <a:off x="1571984" y="2804344"/>
            <a:ext cx="913028" cy="259038"/>
          </a:xfrm>
          <a:prstGeom prst="roundRect">
            <a:avLst>
              <a:gd name="adj" fmla="val 50000"/>
            </a:avLst>
          </a:prstGeom>
          <a:solidFill>
            <a:srgbClr val="006B3F"/>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微软雅黑" panose="020B0503020204020204" pitchFamily="34" charset="-122"/>
                <a:ea typeface="微软雅黑" panose="020B0503020204020204" pitchFamily="34" charset="-122"/>
              </a:rPr>
              <a:t>添加文字</a:t>
            </a:r>
          </a:p>
        </p:txBody>
      </p:sp>
      <p:sp>
        <p:nvSpPr>
          <p:cNvPr id="21" name="矩形 20">
            <a:extLst>
              <a:ext uri="{FF2B5EF4-FFF2-40B4-BE49-F238E27FC236}">
                <a16:creationId xmlns:a16="http://schemas.microsoft.com/office/drawing/2014/main" id="{B0B11106-790F-446E-A427-16D534687193}"/>
              </a:ext>
            </a:extLst>
          </p:cNvPr>
          <p:cNvSpPr/>
          <p:nvPr/>
        </p:nvSpPr>
        <p:spPr>
          <a:xfrm>
            <a:off x="1272159" y="3205825"/>
            <a:ext cx="1512677" cy="1384995"/>
          </a:xfrm>
          <a:prstGeom prst="rect">
            <a:avLst/>
          </a:prstGeom>
        </p:spPr>
        <p:txBody>
          <a:bodyPr wrap="square">
            <a:spAutoFit/>
          </a:bodyPr>
          <a:lstStyle/>
          <a:p>
            <a:pPr algn="just"/>
            <a:r>
              <a:rPr lang="zh-CN" altLang="en-US" sz="1200" dirty="0">
                <a:solidFill>
                  <a:schemeClr val="tx1">
                    <a:lumMod val="75000"/>
                  </a:schemeClr>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在这里输入您的文字内容或者将您的文字内容复制在这里。在这里输入您的文字内容，或者将您的文字复制在这里</a:t>
            </a:r>
          </a:p>
        </p:txBody>
      </p:sp>
      <p:sp>
        <p:nvSpPr>
          <p:cNvPr id="22" name="圆角矩形 50">
            <a:extLst>
              <a:ext uri="{FF2B5EF4-FFF2-40B4-BE49-F238E27FC236}">
                <a16:creationId xmlns:a16="http://schemas.microsoft.com/office/drawing/2014/main" id="{5D7E29A2-D314-41F0-B748-A866C47D468E}"/>
              </a:ext>
            </a:extLst>
          </p:cNvPr>
          <p:cNvSpPr/>
          <p:nvPr/>
        </p:nvSpPr>
        <p:spPr>
          <a:xfrm>
            <a:off x="6658988" y="2804344"/>
            <a:ext cx="913028" cy="259038"/>
          </a:xfrm>
          <a:prstGeom prst="roundRect">
            <a:avLst>
              <a:gd name="adj" fmla="val 50000"/>
            </a:avLst>
          </a:prstGeom>
          <a:solidFill>
            <a:srgbClr val="006B3F"/>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a:solidFill>
                  <a:schemeClr val="bg1"/>
                </a:solidFill>
                <a:latin typeface="微软雅黑" panose="020B0503020204020204" pitchFamily="34" charset="-122"/>
                <a:ea typeface="微软雅黑" panose="020B0503020204020204" pitchFamily="34" charset="-122"/>
              </a:rPr>
              <a:t>添加文字</a:t>
            </a:r>
          </a:p>
        </p:txBody>
      </p:sp>
      <p:sp>
        <p:nvSpPr>
          <p:cNvPr id="30" name="矩形 29">
            <a:extLst>
              <a:ext uri="{FF2B5EF4-FFF2-40B4-BE49-F238E27FC236}">
                <a16:creationId xmlns:a16="http://schemas.microsoft.com/office/drawing/2014/main" id="{816DFFD0-F5B5-41B0-9147-AAFB981EC187}"/>
              </a:ext>
            </a:extLst>
          </p:cNvPr>
          <p:cNvSpPr/>
          <p:nvPr/>
        </p:nvSpPr>
        <p:spPr>
          <a:xfrm>
            <a:off x="6359163" y="3205825"/>
            <a:ext cx="1512677" cy="1384995"/>
          </a:xfrm>
          <a:prstGeom prst="rect">
            <a:avLst/>
          </a:prstGeom>
        </p:spPr>
        <p:txBody>
          <a:bodyPr wrap="square">
            <a:spAutoFit/>
          </a:bodyPr>
          <a:lstStyle/>
          <a:p>
            <a:pPr algn="just"/>
            <a:r>
              <a:rPr lang="zh-CN" altLang="en-US" sz="1200" dirty="0">
                <a:solidFill>
                  <a:schemeClr val="tx1">
                    <a:lumMod val="75000"/>
                  </a:schemeClr>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在这里输入您的文字内容或者将您的文字内容复制在这里。在这里输入您的文字内容，或者将您的文字复制在这里</a:t>
            </a:r>
          </a:p>
        </p:txBody>
      </p:sp>
      <p:cxnSp>
        <p:nvCxnSpPr>
          <p:cNvPr id="31" name="直接连接符 30">
            <a:extLst>
              <a:ext uri="{FF2B5EF4-FFF2-40B4-BE49-F238E27FC236}">
                <a16:creationId xmlns:a16="http://schemas.microsoft.com/office/drawing/2014/main" id="{F41AEDD3-CDA7-44F2-B528-B971CA36FAD7}"/>
              </a:ext>
            </a:extLst>
          </p:cNvPr>
          <p:cNvCxnSpPr/>
          <p:nvPr/>
        </p:nvCxnSpPr>
        <p:spPr>
          <a:xfrm>
            <a:off x="3354677" y="2983650"/>
            <a:ext cx="0" cy="1422504"/>
          </a:xfrm>
          <a:prstGeom prst="line">
            <a:avLst/>
          </a:prstGeom>
          <a:noFill/>
          <a:ln w="12700" cap="flat" cmpd="sng" algn="ctr">
            <a:solidFill>
              <a:srgbClr val="006B3F"/>
            </a:solidFill>
            <a:prstDash val="dash"/>
            <a:miter lim="800000"/>
          </a:ln>
          <a:effectLst/>
        </p:spPr>
      </p:cxnSp>
      <p:grpSp>
        <p:nvGrpSpPr>
          <p:cNvPr id="2" name="组合 1">
            <a:extLst>
              <a:ext uri="{FF2B5EF4-FFF2-40B4-BE49-F238E27FC236}">
                <a16:creationId xmlns:a16="http://schemas.microsoft.com/office/drawing/2014/main" id="{2BB6634B-2663-45C9-860A-665B2D9EC5C1}"/>
              </a:ext>
            </a:extLst>
          </p:cNvPr>
          <p:cNvGrpSpPr/>
          <p:nvPr/>
        </p:nvGrpSpPr>
        <p:grpSpPr>
          <a:xfrm>
            <a:off x="967997" y="1237635"/>
            <a:ext cx="7431724" cy="979306"/>
            <a:chOff x="967997" y="1104675"/>
            <a:chExt cx="7792261" cy="1254433"/>
          </a:xfrm>
        </p:grpSpPr>
        <p:sp>
          <p:nvSpPr>
            <p:cNvPr id="17" name="ValueBack1">
              <a:extLst>
                <a:ext uri="{FF2B5EF4-FFF2-40B4-BE49-F238E27FC236}">
                  <a16:creationId xmlns:a16="http://schemas.microsoft.com/office/drawing/2014/main" id="{0F6070AC-1770-4C0B-8741-1B4C0A5E4D9B}"/>
                </a:ext>
              </a:extLst>
            </p:cNvPr>
            <p:cNvSpPr/>
            <p:nvPr/>
          </p:nvSpPr>
          <p:spPr>
            <a:xfrm>
              <a:off x="967997" y="1104675"/>
              <a:ext cx="1924064" cy="554719"/>
            </a:xfrm>
            <a:prstGeom prst="rect">
              <a:avLst/>
            </a:prstGeom>
            <a:solidFill>
              <a:srgbClr val="006B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rPr>
                <a:t>小标题</a:t>
              </a:r>
              <a:endParaRPr lang="en-US" altLang="zh-CN" sz="1400" b="1" dirty="0">
                <a:solidFill>
                  <a:schemeClr val="bg1"/>
                </a:solidFill>
              </a:endParaRPr>
            </a:p>
          </p:txBody>
        </p:sp>
        <p:sp>
          <p:nvSpPr>
            <p:cNvPr id="18" name="ValueBack2">
              <a:extLst>
                <a:ext uri="{FF2B5EF4-FFF2-40B4-BE49-F238E27FC236}">
                  <a16:creationId xmlns:a16="http://schemas.microsoft.com/office/drawing/2014/main" id="{FF1B0E9D-8E3F-4259-A24C-36CA5AC148DD}"/>
                </a:ext>
              </a:extLst>
            </p:cNvPr>
            <p:cNvSpPr/>
            <p:nvPr/>
          </p:nvSpPr>
          <p:spPr>
            <a:xfrm>
              <a:off x="967997" y="1804389"/>
              <a:ext cx="1924064" cy="554719"/>
            </a:xfrm>
            <a:prstGeom prst="rect">
              <a:avLst/>
            </a:prstGeom>
            <a:solidFill>
              <a:srgbClr val="ACC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rPr>
                <a:t>小标题</a:t>
              </a:r>
              <a:endParaRPr lang="en-US" altLang="zh-CN" sz="1400" b="1" dirty="0">
                <a:solidFill>
                  <a:schemeClr val="bg1"/>
                </a:solidFill>
              </a:endParaRPr>
            </a:p>
          </p:txBody>
        </p:sp>
        <p:sp>
          <p:nvSpPr>
            <p:cNvPr id="19" name="ValueShape1">
              <a:extLst>
                <a:ext uri="{FF2B5EF4-FFF2-40B4-BE49-F238E27FC236}">
                  <a16:creationId xmlns:a16="http://schemas.microsoft.com/office/drawing/2014/main" id="{AB18C353-FA8B-4928-A378-EF5CC8B843B2}"/>
                </a:ext>
              </a:extLst>
            </p:cNvPr>
            <p:cNvSpPr/>
            <p:nvPr/>
          </p:nvSpPr>
          <p:spPr>
            <a:xfrm>
              <a:off x="3166702" y="1192568"/>
              <a:ext cx="2720590" cy="372171"/>
            </a:xfrm>
            <a:prstGeom prst="rect">
              <a:avLst/>
            </a:prstGeom>
            <a:solidFill>
              <a:srgbClr val="006B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ValueShape2">
              <a:extLst>
                <a:ext uri="{FF2B5EF4-FFF2-40B4-BE49-F238E27FC236}">
                  <a16:creationId xmlns:a16="http://schemas.microsoft.com/office/drawing/2014/main" id="{C0C1D480-7D6C-491E-9D5E-3F9BCACB7B3E}"/>
                </a:ext>
              </a:extLst>
            </p:cNvPr>
            <p:cNvSpPr/>
            <p:nvPr/>
          </p:nvSpPr>
          <p:spPr>
            <a:xfrm>
              <a:off x="3166702" y="1885528"/>
              <a:ext cx="4883393" cy="372171"/>
            </a:xfrm>
            <a:prstGeom prst="rect">
              <a:avLst/>
            </a:prstGeom>
            <a:solidFill>
              <a:srgbClr val="ACC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ValueText1">
              <a:extLst>
                <a:ext uri="{FF2B5EF4-FFF2-40B4-BE49-F238E27FC236}">
                  <a16:creationId xmlns:a16="http://schemas.microsoft.com/office/drawing/2014/main" id="{182FE4C1-CD84-4396-884B-991B8AB95779}"/>
                </a:ext>
              </a:extLst>
            </p:cNvPr>
            <p:cNvSpPr/>
            <p:nvPr/>
          </p:nvSpPr>
          <p:spPr>
            <a:xfrm>
              <a:off x="6005652" y="1208866"/>
              <a:ext cx="591802" cy="339575"/>
            </a:xfrm>
            <a:prstGeom prst="rect">
              <a:avLst/>
            </a:prstGeom>
          </p:spPr>
          <p:txBody>
            <a:bodyPr wrap="none" lIns="0" tIns="0" rIns="0" bIns="0" anchor="ctr" anchorCtr="1">
              <a:prstTxWarp prst="textPlain">
                <a:avLst/>
              </a:prstTxWarp>
              <a:normAutofit fontScale="32500" lnSpcReduction="20000"/>
            </a:bodyPr>
            <a:lstStyle/>
            <a:p>
              <a:pPr algn="ctr"/>
              <a:r>
                <a:rPr lang="en-US" altLang="zh-CN" sz="6000">
                  <a:solidFill>
                    <a:srgbClr val="006B3F"/>
                  </a:solidFill>
                  <a:latin typeface="Impact" panose="020B0806030902050204" pitchFamily="34" charset="0"/>
                </a:rPr>
                <a:t>46%</a:t>
              </a:r>
              <a:endParaRPr lang="en-US" altLang="zh-CN" sz="6000" dirty="0">
                <a:solidFill>
                  <a:srgbClr val="006B3F"/>
                </a:solidFill>
                <a:latin typeface="Impact" panose="020B0806030902050204" pitchFamily="34" charset="0"/>
              </a:endParaRPr>
            </a:p>
          </p:txBody>
        </p:sp>
        <p:sp>
          <p:nvSpPr>
            <p:cNvPr id="28" name="ValueText2">
              <a:extLst>
                <a:ext uri="{FF2B5EF4-FFF2-40B4-BE49-F238E27FC236}">
                  <a16:creationId xmlns:a16="http://schemas.microsoft.com/office/drawing/2014/main" id="{82A95724-5F08-4114-8EC1-5DABEF3D4789}"/>
                </a:ext>
              </a:extLst>
            </p:cNvPr>
            <p:cNvSpPr/>
            <p:nvPr/>
          </p:nvSpPr>
          <p:spPr>
            <a:xfrm>
              <a:off x="8168456" y="1901826"/>
              <a:ext cx="591802" cy="339575"/>
            </a:xfrm>
            <a:prstGeom prst="rect">
              <a:avLst/>
            </a:prstGeom>
          </p:spPr>
          <p:txBody>
            <a:bodyPr wrap="none" lIns="0" tIns="0" rIns="0" bIns="0" anchor="ctr" anchorCtr="1">
              <a:prstTxWarp prst="textPlain">
                <a:avLst/>
              </a:prstTxWarp>
              <a:normAutofit fontScale="32500" lnSpcReduction="20000"/>
            </a:bodyPr>
            <a:lstStyle/>
            <a:p>
              <a:pPr algn="ctr"/>
              <a:r>
                <a:rPr lang="en-US" altLang="zh-CN" sz="6000">
                  <a:solidFill>
                    <a:srgbClr val="ACCE22"/>
                  </a:solidFill>
                  <a:latin typeface="Impact" panose="020B0806030902050204" pitchFamily="34" charset="0"/>
                </a:rPr>
                <a:t>83%</a:t>
              </a:r>
              <a:endParaRPr lang="en-US" altLang="zh-CN" sz="6000" dirty="0">
                <a:solidFill>
                  <a:srgbClr val="ACCE22"/>
                </a:solidFill>
                <a:latin typeface="Impact" panose="020B0806030902050204" pitchFamily="34" charset="0"/>
              </a:endParaRPr>
            </a:p>
          </p:txBody>
        </p:sp>
      </p:grpSp>
    </p:spTree>
    <p:extLst>
      <p:ext uri="{BB962C8B-B14F-4D97-AF65-F5344CB8AC3E}">
        <p14:creationId xmlns:p14="http://schemas.microsoft.com/office/powerpoint/2010/main" val="3236722936"/>
      </p:ext>
    </p:extLst>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免费的模板下载：www.ainippt.com _5"/>
          <p:cNvSpPr/>
          <p:nvPr/>
        </p:nvSpPr>
        <p:spPr>
          <a:xfrm>
            <a:off x="1948089" y="2763445"/>
            <a:ext cx="2504441" cy="707886"/>
          </a:xfrm>
          <a:prstGeom prst="rect">
            <a:avLst/>
          </a:prstGeom>
          <a:ln w="12700">
            <a:miter lim="400000"/>
          </a:ln>
        </p:spPr>
        <p:txBody>
          <a:bodyPr wrap="square" lIns="34289" rIns="34289">
            <a:spAutoFit/>
          </a:bodyPr>
          <a:lstStyle>
            <a:lvl1pPr algn="ctr">
              <a:defRPr sz="5400">
                <a:solidFill>
                  <a:srgbClr val="3FB1D0"/>
                </a:solidFill>
                <a:latin typeface="Heiti SC Medium"/>
                <a:ea typeface="Heiti SC Medium"/>
                <a:cs typeface="Heiti SC Medium"/>
                <a:sym typeface="Heiti SC Medium"/>
              </a:defRPr>
            </a:lvl1pPr>
          </a:lstStyle>
          <a:p>
            <a:r>
              <a:rPr lang="zh-CN" altLang="en-US" sz="40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研究总结</a:t>
            </a:r>
          </a:p>
        </p:txBody>
      </p:sp>
      <p:sp>
        <p:nvSpPr>
          <p:cNvPr id="27" name="PA_矩形 259"/>
          <p:cNvSpPr/>
          <p:nvPr/>
        </p:nvSpPr>
        <p:spPr>
          <a:xfrm>
            <a:off x="1948089" y="2056690"/>
            <a:ext cx="2504440" cy="706755"/>
          </a:xfrm>
          <a:prstGeom prst="rect">
            <a:avLst/>
          </a:prstGeom>
          <a:ln w="12700">
            <a:miter lim="400000"/>
          </a:ln>
        </p:spPr>
        <p:txBody>
          <a:bodyPr wrap="square" lIns="34289" rIns="34289">
            <a:spAutoFit/>
          </a:bodyPr>
          <a:lstStyle>
            <a:lvl1pPr>
              <a:spcBef>
                <a:spcPts val="800"/>
              </a:spcBef>
              <a:defRPr sz="3600">
                <a:latin typeface="庞门正道标题体" panose="02010600030101010101" charset="-122"/>
                <a:ea typeface="庞门正道标题体" panose="02010600030101010101" charset="-122"/>
                <a:cs typeface="庞门正道标题体" panose="02010600030101010101" charset="-122"/>
                <a:sym typeface="庞门正道标题体" panose="02010600030101010101" charset="-122"/>
              </a:defRPr>
            </a:lvl1pPr>
          </a:lstStyle>
          <a:p>
            <a:pPr marL="0" marR="0" lvl="0" indent="0" algn="ctr" defTabSz="685800" rtl="0" eaLnBrk="1" fontAlgn="auto" latinLnBrk="0" hangingPunct="1">
              <a:lnSpc>
                <a:spcPct val="100000"/>
              </a:lnSpc>
              <a:spcBef>
                <a:spcPts val="800"/>
              </a:spcBef>
              <a:spcAft>
                <a:spcPts val="0"/>
              </a:spcAft>
              <a:buClrTx/>
              <a:buSzTx/>
              <a:buFontTx/>
              <a:buNone/>
              <a:tabLst/>
              <a:defRPr/>
            </a:pPr>
            <a:r>
              <a:rPr kumimoji="0" lang="en-US" sz="4000" b="1" i="0" u="none" strike="noStrike" kern="1200" cap="none" spc="0" normalizeH="0" baseline="0" noProof="0" dirty="0">
                <a:ln>
                  <a:noFill/>
                </a:ln>
                <a:solidFill>
                  <a:srgbClr val="ACCE22"/>
                </a:solidFill>
                <a:effectLst/>
                <a:uLnTx/>
                <a:uFillTx/>
                <a:latin typeface="+mn-lt"/>
                <a:ea typeface="+mn-ea"/>
                <a:cs typeface="+mn-ea"/>
                <a:sym typeface="+mn-lt"/>
              </a:rPr>
              <a:t>PART 06</a:t>
            </a:r>
          </a:p>
        </p:txBody>
      </p:sp>
    </p:spTree>
    <p:extLst>
      <p:ext uri="{BB962C8B-B14F-4D97-AF65-F5344CB8AC3E}">
        <p14:creationId xmlns:p14="http://schemas.microsoft.com/office/powerpoint/2010/main" val="1559154536"/>
      </p:ext>
    </p:extLst>
  </p:cSld>
  <p:clrMapOvr>
    <a:masterClrMapping/>
  </p:clrMapOvr>
  <mc:AlternateContent xmlns:mc="http://schemas.openxmlformats.org/markup-compatibility/2006" xmlns:p14="http://schemas.microsoft.com/office/powerpoint/2010/main">
    <mc:Choice Requires="p14">
      <p:transition p14:dur="0" advTm="8000"/>
    </mc:Choice>
    <mc:Fallback xmlns="">
      <p:transition advTm="8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a:extLst>
              <a:ext uri="{FF2B5EF4-FFF2-40B4-BE49-F238E27FC236}">
                <a16:creationId xmlns:a16="http://schemas.microsoft.com/office/drawing/2014/main" id="{66CF4FAA-C56E-4D2B-B580-AB92D5AB9F06}"/>
              </a:ext>
            </a:extLst>
          </p:cNvPr>
          <p:cNvGrpSpPr/>
          <p:nvPr/>
        </p:nvGrpSpPr>
        <p:grpSpPr>
          <a:xfrm>
            <a:off x="0" y="186714"/>
            <a:ext cx="2449875" cy="523220"/>
            <a:chOff x="0" y="-37247"/>
            <a:chExt cx="2449875" cy="523220"/>
          </a:xfrm>
          <a:solidFill>
            <a:srgbClr val="ACCE22"/>
          </a:solidFill>
        </p:grpSpPr>
        <p:grpSp>
          <p:nvGrpSpPr>
            <p:cNvPr id="24" name="组合 23">
              <a:extLst>
                <a:ext uri="{FF2B5EF4-FFF2-40B4-BE49-F238E27FC236}">
                  <a16:creationId xmlns:a16="http://schemas.microsoft.com/office/drawing/2014/main" id="{B6C09679-4A50-4A6E-A105-262BB403E32D}"/>
                </a:ext>
              </a:extLst>
            </p:cNvPr>
            <p:cNvGrpSpPr/>
            <p:nvPr/>
          </p:nvGrpSpPr>
          <p:grpSpPr>
            <a:xfrm>
              <a:off x="0" y="72570"/>
              <a:ext cx="747486" cy="341087"/>
              <a:chOff x="7655" y="959800"/>
              <a:chExt cx="6474473" cy="609682"/>
            </a:xfrm>
            <a:grpFill/>
          </p:grpSpPr>
          <p:sp>
            <p:nvSpPr>
              <p:cNvPr id="32" name="矩形 31">
                <a:extLst>
                  <a:ext uri="{FF2B5EF4-FFF2-40B4-BE49-F238E27FC236}">
                    <a16:creationId xmlns:a16="http://schemas.microsoft.com/office/drawing/2014/main" id="{AB74E0E9-40C5-4EA0-8A9A-09D93EEE7E6B}"/>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33" name="矩形 32">
                <a:extLst>
                  <a:ext uri="{FF2B5EF4-FFF2-40B4-BE49-F238E27FC236}">
                    <a16:creationId xmlns:a16="http://schemas.microsoft.com/office/drawing/2014/main" id="{D04788F5-0334-4DAC-8AC8-47E4C17DBB38}"/>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34" name="矩形 33">
                <a:extLst>
                  <a:ext uri="{FF2B5EF4-FFF2-40B4-BE49-F238E27FC236}">
                    <a16:creationId xmlns:a16="http://schemas.microsoft.com/office/drawing/2014/main" id="{503DEA38-59FA-4695-9512-B3DAD47E408B}"/>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35" name="矩形 34">
                <a:extLst>
                  <a:ext uri="{FF2B5EF4-FFF2-40B4-BE49-F238E27FC236}">
                    <a16:creationId xmlns:a16="http://schemas.microsoft.com/office/drawing/2014/main" id="{75C15202-3A0F-4FE9-BAE4-5B837D85516B}"/>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sp>
          <p:nvSpPr>
            <p:cNvPr id="25" name="文本框 24">
              <a:extLst>
                <a:ext uri="{FF2B5EF4-FFF2-40B4-BE49-F238E27FC236}">
                  <a16:creationId xmlns:a16="http://schemas.microsoft.com/office/drawing/2014/main" id="{9650C21D-2394-42D5-940F-481F810377D5}"/>
                </a:ext>
              </a:extLst>
            </p:cNvPr>
            <p:cNvSpPr txBox="1"/>
            <p:nvPr/>
          </p:nvSpPr>
          <p:spPr>
            <a:xfrm>
              <a:off x="828918" y="-37247"/>
              <a:ext cx="1620957" cy="523220"/>
            </a:xfrm>
            <a:prstGeom prst="rect">
              <a:avLst/>
            </a:prstGeom>
            <a:noFill/>
          </p:spPr>
          <p:txBody>
            <a:bodyPr wrap="none" rtlCol="0">
              <a:spAutoFit/>
            </a:bodyPr>
            <a:lstStyle/>
            <a:p>
              <a:pPr lvl="0"/>
              <a:r>
                <a:rPr lang="zh-CN" altLang="en-US" sz="2800" dirty="0">
                  <a:solidFill>
                    <a:srgbClr val="000000">
                      <a:lumMod val="85000"/>
                      <a:lumOff val="15000"/>
                    </a:srgbClr>
                  </a:solidFill>
                  <a:cs typeface="+mn-ea"/>
                  <a:sym typeface="+mn-lt"/>
                </a:rPr>
                <a:t>研究总结</a:t>
              </a:r>
            </a:p>
          </p:txBody>
        </p:sp>
      </p:grpSp>
      <p:sp>
        <p:nvSpPr>
          <p:cNvPr id="55" name="ïŝļïḑè">
            <a:extLst>
              <a:ext uri="{FF2B5EF4-FFF2-40B4-BE49-F238E27FC236}">
                <a16:creationId xmlns:a16="http://schemas.microsoft.com/office/drawing/2014/main" id="{131AAAA7-43F3-42C0-8F5D-324160505DAE}"/>
              </a:ext>
            </a:extLst>
          </p:cNvPr>
          <p:cNvSpPr/>
          <p:nvPr/>
        </p:nvSpPr>
        <p:spPr bwMode="auto">
          <a:xfrm>
            <a:off x="1585609" y="2323558"/>
            <a:ext cx="5874029" cy="666781"/>
          </a:xfrm>
          <a:custGeom>
            <a:avLst/>
            <a:gdLst>
              <a:gd name="connsiteX0" fmla="*/ 0 w 5370286"/>
              <a:gd name="connsiteY0" fmla="*/ 0 h 609600"/>
              <a:gd name="connsiteX1" fmla="*/ 1364343 w 5370286"/>
              <a:gd name="connsiteY1" fmla="*/ 609600 h 609600"/>
              <a:gd name="connsiteX2" fmla="*/ 2670629 w 5370286"/>
              <a:gd name="connsiteY2" fmla="*/ 0 h 609600"/>
              <a:gd name="connsiteX3" fmla="*/ 4034972 w 5370286"/>
              <a:gd name="connsiteY3" fmla="*/ 595085 h 609600"/>
              <a:gd name="connsiteX4" fmla="*/ 5370286 w 5370286"/>
              <a:gd name="connsiteY4" fmla="*/ 0 h 6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0286" h="609600">
                <a:moveTo>
                  <a:pt x="0" y="0"/>
                </a:moveTo>
                <a:lnTo>
                  <a:pt x="1364343" y="609600"/>
                </a:lnTo>
                <a:lnTo>
                  <a:pt x="2670629" y="0"/>
                </a:lnTo>
                <a:lnTo>
                  <a:pt x="4034972" y="595085"/>
                </a:lnTo>
                <a:lnTo>
                  <a:pt x="5370286" y="0"/>
                </a:lnTo>
              </a:path>
            </a:pathLst>
          </a:custGeom>
          <a:ln w="15875" cap="rnd">
            <a:solidFill>
              <a:schemeClr val="bg1">
                <a:lumMod val="65000"/>
              </a:schemeClr>
            </a:solidFill>
            <a:prstDash val="dash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6" name="îš1iďe">
            <a:extLst>
              <a:ext uri="{FF2B5EF4-FFF2-40B4-BE49-F238E27FC236}">
                <a16:creationId xmlns:a16="http://schemas.microsoft.com/office/drawing/2014/main" id="{6AF42E67-E53A-4A1E-B3EA-B22C322F2A64}"/>
              </a:ext>
            </a:extLst>
          </p:cNvPr>
          <p:cNvSpPr/>
          <p:nvPr/>
        </p:nvSpPr>
        <p:spPr>
          <a:xfrm>
            <a:off x="1335880" y="2051061"/>
            <a:ext cx="590683" cy="574481"/>
          </a:xfrm>
          <a:custGeom>
            <a:avLst/>
            <a:gdLst>
              <a:gd name="connsiteX0" fmla="*/ 443971 w 581388"/>
              <a:gd name="connsiteY0" fmla="*/ 441285 h 565441"/>
              <a:gd name="connsiteX1" fmla="*/ 429555 w 581388"/>
              <a:gd name="connsiteY1" fmla="*/ 455593 h 565441"/>
              <a:gd name="connsiteX2" fmla="*/ 429555 w 581388"/>
              <a:gd name="connsiteY2" fmla="*/ 472479 h 565441"/>
              <a:gd name="connsiteX3" fmla="*/ 412735 w 581388"/>
              <a:gd name="connsiteY3" fmla="*/ 472479 h 565441"/>
              <a:gd name="connsiteX4" fmla="*/ 398407 w 581388"/>
              <a:gd name="connsiteY4" fmla="*/ 486788 h 565441"/>
              <a:gd name="connsiteX5" fmla="*/ 412735 w 581388"/>
              <a:gd name="connsiteY5" fmla="*/ 501097 h 565441"/>
              <a:gd name="connsiteX6" fmla="*/ 429555 w 581388"/>
              <a:gd name="connsiteY6" fmla="*/ 501097 h 565441"/>
              <a:gd name="connsiteX7" fmla="*/ 429555 w 581388"/>
              <a:gd name="connsiteY7" fmla="*/ 517983 h 565441"/>
              <a:gd name="connsiteX8" fmla="*/ 443971 w 581388"/>
              <a:gd name="connsiteY8" fmla="*/ 532291 h 565441"/>
              <a:gd name="connsiteX9" fmla="*/ 458299 w 581388"/>
              <a:gd name="connsiteY9" fmla="*/ 517983 h 565441"/>
              <a:gd name="connsiteX10" fmla="*/ 458299 w 581388"/>
              <a:gd name="connsiteY10" fmla="*/ 501097 h 565441"/>
              <a:gd name="connsiteX11" fmla="*/ 475119 w 581388"/>
              <a:gd name="connsiteY11" fmla="*/ 501097 h 565441"/>
              <a:gd name="connsiteX12" fmla="*/ 489536 w 581388"/>
              <a:gd name="connsiteY12" fmla="*/ 486788 h 565441"/>
              <a:gd name="connsiteX13" fmla="*/ 475119 w 581388"/>
              <a:gd name="connsiteY13" fmla="*/ 472479 h 565441"/>
              <a:gd name="connsiteX14" fmla="*/ 458299 w 581388"/>
              <a:gd name="connsiteY14" fmla="*/ 472479 h 565441"/>
              <a:gd name="connsiteX15" fmla="*/ 458299 w 581388"/>
              <a:gd name="connsiteY15" fmla="*/ 455593 h 565441"/>
              <a:gd name="connsiteX16" fmla="*/ 443971 w 581388"/>
              <a:gd name="connsiteY16" fmla="*/ 441285 h 565441"/>
              <a:gd name="connsiteX17" fmla="*/ 443971 w 581388"/>
              <a:gd name="connsiteY17" fmla="*/ 407868 h 565441"/>
              <a:gd name="connsiteX18" fmla="*/ 522819 w 581388"/>
              <a:gd name="connsiteY18" fmla="*/ 486699 h 565441"/>
              <a:gd name="connsiteX19" fmla="*/ 443971 w 581388"/>
              <a:gd name="connsiteY19" fmla="*/ 565441 h 565441"/>
              <a:gd name="connsiteX20" fmla="*/ 365035 w 581388"/>
              <a:gd name="connsiteY20" fmla="*/ 486699 h 565441"/>
              <a:gd name="connsiteX21" fmla="*/ 443971 w 581388"/>
              <a:gd name="connsiteY21" fmla="*/ 407868 h 565441"/>
              <a:gd name="connsiteX22" fmla="*/ 581388 w 581388"/>
              <a:gd name="connsiteY22" fmla="*/ 125254 h 565441"/>
              <a:gd name="connsiteX23" fmla="*/ 581388 w 581388"/>
              <a:gd name="connsiteY23" fmla="*/ 430968 h 565441"/>
              <a:gd name="connsiteX24" fmla="*/ 575336 w 581388"/>
              <a:gd name="connsiteY24" fmla="*/ 446609 h 565441"/>
              <a:gd name="connsiteX25" fmla="*/ 443800 w 581388"/>
              <a:gd name="connsiteY25" fmla="*/ 349562 h 565441"/>
              <a:gd name="connsiteX26" fmla="*/ 314933 w 581388"/>
              <a:gd name="connsiteY26" fmla="*/ 439411 h 565441"/>
              <a:gd name="connsiteX27" fmla="*/ 314933 w 581388"/>
              <a:gd name="connsiteY27" fmla="*/ 221856 h 565441"/>
              <a:gd name="connsiteX28" fmla="*/ 0 w 581388"/>
              <a:gd name="connsiteY28" fmla="*/ 125113 h 565441"/>
              <a:gd name="connsiteX29" fmla="*/ 266384 w 581388"/>
              <a:gd name="connsiteY29" fmla="*/ 221806 h 565441"/>
              <a:gd name="connsiteX30" fmla="*/ 266384 w 581388"/>
              <a:gd name="connsiteY30" fmla="*/ 544413 h 565441"/>
              <a:gd name="connsiteX31" fmla="*/ 15842 w 581388"/>
              <a:gd name="connsiteY31" fmla="*/ 453586 h 565441"/>
              <a:gd name="connsiteX32" fmla="*/ 0 w 581388"/>
              <a:gd name="connsiteY32" fmla="*/ 430834 h 565441"/>
              <a:gd name="connsiteX33" fmla="*/ 290720 w 581388"/>
              <a:gd name="connsiteY33" fmla="*/ 0 h 565441"/>
              <a:gd name="connsiteX34" fmla="*/ 556831 w 581388"/>
              <a:gd name="connsiteY34" fmla="*/ 82562 h 565441"/>
              <a:gd name="connsiteX35" fmla="*/ 290720 w 581388"/>
              <a:gd name="connsiteY35" fmla="*/ 179166 h 565441"/>
              <a:gd name="connsiteX36" fmla="*/ 24698 w 581388"/>
              <a:gd name="connsiteY36" fmla="*/ 82562 h 565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388" h="565441">
                <a:moveTo>
                  <a:pt x="443971" y="441285"/>
                </a:moveTo>
                <a:cubicBezTo>
                  <a:pt x="435962" y="441285"/>
                  <a:pt x="429555" y="447684"/>
                  <a:pt x="429555" y="455593"/>
                </a:cubicBezTo>
                <a:lnTo>
                  <a:pt x="429555" y="472479"/>
                </a:lnTo>
                <a:lnTo>
                  <a:pt x="412735" y="472479"/>
                </a:lnTo>
                <a:cubicBezTo>
                  <a:pt x="404815" y="472479"/>
                  <a:pt x="398407" y="478878"/>
                  <a:pt x="398407" y="486788"/>
                </a:cubicBezTo>
                <a:cubicBezTo>
                  <a:pt x="398407" y="494698"/>
                  <a:pt x="404815" y="501097"/>
                  <a:pt x="412735" y="501097"/>
                </a:cubicBezTo>
                <a:lnTo>
                  <a:pt x="429555" y="501097"/>
                </a:lnTo>
                <a:lnTo>
                  <a:pt x="429555" y="517983"/>
                </a:lnTo>
                <a:cubicBezTo>
                  <a:pt x="429555" y="525892"/>
                  <a:pt x="435962" y="532291"/>
                  <a:pt x="443971" y="532291"/>
                </a:cubicBezTo>
                <a:cubicBezTo>
                  <a:pt x="451892" y="532291"/>
                  <a:pt x="458299" y="525892"/>
                  <a:pt x="458299" y="517983"/>
                </a:cubicBezTo>
                <a:lnTo>
                  <a:pt x="458299" y="501097"/>
                </a:lnTo>
                <a:lnTo>
                  <a:pt x="475119" y="501097"/>
                </a:lnTo>
                <a:cubicBezTo>
                  <a:pt x="483128" y="501097"/>
                  <a:pt x="489536" y="494698"/>
                  <a:pt x="489536" y="486788"/>
                </a:cubicBezTo>
                <a:cubicBezTo>
                  <a:pt x="489536" y="478878"/>
                  <a:pt x="483128" y="472479"/>
                  <a:pt x="475119" y="472479"/>
                </a:cubicBezTo>
                <a:lnTo>
                  <a:pt x="458299" y="472479"/>
                </a:lnTo>
                <a:lnTo>
                  <a:pt x="458299" y="455593"/>
                </a:lnTo>
                <a:cubicBezTo>
                  <a:pt x="458299" y="447684"/>
                  <a:pt x="451892" y="441285"/>
                  <a:pt x="443971" y="441285"/>
                </a:cubicBezTo>
                <a:close/>
                <a:moveTo>
                  <a:pt x="443971" y="407868"/>
                </a:moveTo>
                <a:cubicBezTo>
                  <a:pt x="487489" y="407868"/>
                  <a:pt x="522819" y="443151"/>
                  <a:pt x="522819" y="486699"/>
                </a:cubicBezTo>
                <a:cubicBezTo>
                  <a:pt x="522819" y="530158"/>
                  <a:pt x="487489" y="565441"/>
                  <a:pt x="443971" y="565441"/>
                </a:cubicBezTo>
                <a:cubicBezTo>
                  <a:pt x="400365" y="565441"/>
                  <a:pt x="365035" y="530158"/>
                  <a:pt x="365035" y="486699"/>
                </a:cubicBezTo>
                <a:cubicBezTo>
                  <a:pt x="365035" y="443151"/>
                  <a:pt x="400365" y="407868"/>
                  <a:pt x="443971" y="407868"/>
                </a:cubicBezTo>
                <a:close/>
                <a:moveTo>
                  <a:pt x="581388" y="125254"/>
                </a:moveTo>
                <a:lnTo>
                  <a:pt x="581388" y="430968"/>
                </a:lnTo>
                <a:cubicBezTo>
                  <a:pt x="581388" y="436922"/>
                  <a:pt x="578985" y="442343"/>
                  <a:pt x="575336" y="446609"/>
                </a:cubicBezTo>
                <a:cubicBezTo>
                  <a:pt x="558071" y="390443"/>
                  <a:pt x="505652" y="349562"/>
                  <a:pt x="443800" y="349562"/>
                </a:cubicBezTo>
                <a:cubicBezTo>
                  <a:pt x="384706" y="349562"/>
                  <a:pt x="334423" y="386977"/>
                  <a:pt x="314933" y="439411"/>
                </a:cubicBezTo>
                <a:lnTo>
                  <a:pt x="314933" y="221856"/>
                </a:lnTo>
                <a:close/>
                <a:moveTo>
                  <a:pt x="0" y="125113"/>
                </a:moveTo>
                <a:lnTo>
                  <a:pt x="266384" y="221806"/>
                </a:lnTo>
                <a:lnTo>
                  <a:pt x="266384" y="544413"/>
                </a:lnTo>
                <a:lnTo>
                  <a:pt x="15842" y="453586"/>
                </a:lnTo>
                <a:cubicBezTo>
                  <a:pt x="6408" y="450120"/>
                  <a:pt x="0" y="440966"/>
                  <a:pt x="0" y="430834"/>
                </a:cubicBezTo>
                <a:close/>
                <a:moveTo>
                  <a:pt x="290720" y="0"/>
                </a:moveTo>
                <a:lnTo>
                  <a:pt x="556831" y="82562"/>
                </a:lnTo>
                <a:lnTo>
                  <a:pt x="290720" y="179166"/>
                </a:lnTo>
                <a:lnTo>
                  <a:pt x="24698" y="82562"/>
                </a:lnTo>
                <a:close/>
              </a:path>
            </a:pathLst>
          </a:custGeom>
          <a:solidFill>
            <a:srgbClr val="006B3F"/>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sp>
        <p:nvSpPr>
          <p:cNvPr id="57" name="ïŝḻïḍè">
            <a:extLst>
              <a:ext uri="{FF2B5EF4-FFF2-40B4-BE49-F238E27FC236}">
                <a16:creationId xmlns:a16="http://schemas.microsoft.com/office/drawing/2014/main" id="{13E4DB7B-C3B9-4F78-9B3A-8FE5EDB326E4}"/>
              </a:ext>
            </a:extLst>
          </p:cNvPr>
          <p:cNvSpPr/>
          <p:nvPr/>
        </p:nvSpPr>
        <p:spPr>
          <a:xfrm>
            <a:off x="2781077" y="2651414"/>
            <a:ext cx="638012" cy="620512"/>
          </a:xfrm>
          <a:custGeom>
            <a:avLst/>
            <a:gdLst>
              <a:gd name="connsiteX0" fmla="*/ 443971 w 581388"/>
              <a:gd name="connsiteY0" fmla="*/ 441285 h 565441"/>
              <a:gd name="connsiteX1" fmla="*/ 429555 w 581388"/>
              <a:gd name="connsiteY1" fmla="*/ 455593 h 565441"/>
              <a:gd name="connsiteX2" fmla="*/ 429555 w 581388"/>
              <a:gd name="connsiteY2" fmla="*/ 472479 h 565441"/>
              <a:gd name="connsiteX3" fmla="*/ 412735 w 581388"/>
              <a:gd name="connsiteY3" fmla="*/ 472479 h 565441"/>
              <a:gd name="connsiteX4" fmla="*/ 398407 w 581388"/>
              <a:gd name="connsiteY4" fmla="*/ 486788 h 565441"/>
              <a:gd name="connsiteX5" fmla="*/ 412735 w 581388"/>
              <a:gd name="connsiteY5" fmla="*/ 501097 h 565441"/>
              <a:gd name="connsiteX6" fmla="*/ 429555 w 581388"/>
              <a:gd name="connsiteY6" fmla="*/ 501097 h 565441"/>
              <a:gd name="connsiteX7" fmla="*/ 429555 w 581388"/>
              <a:gd name="connsiteY7" fmla="*/ 517983 h 565441"/>
              <a:gd name="connsiteX8" fmla="*/ 443971 w 581388"/>
              <a:gd name="connsiteY8" fmla="*/ 532291 h 565441"/>
              <a:gd name="connsiteX9" fmla="*/ 458299 w 581388"/>
              <a:gd name="connsiteY9" fmla="*/ 517983 h 565441"/>
              <a:gd name="connsiteX10" fmla="*/ 458299 w 581388"/>
              <a:gd name="connsiteY10" fmla="*/ 501097 h 565441"/>
              <a:gd name="connsiteX11" fmla="*/ 475119 w 581388"/>
              <a:gd name="connsiteY11" fmla="*/ 501097 h 565441"/>
              <a:gd name="connsiteX12" fmla="*/ 489536 w 581388"/>
              <a:gd name="connsiteY12" fmla="*/ 486788 h 565441"/>
              <a:gd name="connsiteX13" fmla="*/ 475119 w 581388"/>
              <a:gd name="connsiteY13" fmla="*/ 472479 h 565441"/>
              <a:gd name="connsiteX14" fmla="*/ 458299 w 581388"/>
              <a:gd name="connsiteY14" fmla="*/ 472479 h 565441"/>
              <a:gd name="connsiteX15" fmla="*/ 458299 w 581388"/>
              <a:gd name="connsiteY15" fmla="*/ 455593 h 565441"/>
              <a:gd name="connsiteX16" fmla="*/ 443971 w 581388"/>
              <a:gd name="connsiteY16" fmla="*/ 441285 h 565441"/>
              <a:gd name="connsiteX17" fmla="*/ 443971 w 581388"/>
              <a:gd name="connsiteY17" fmla="*/ 407868 h 565441"/>
              <a:gd name="connsiteX18" fmla="*/ 522819 w 581388"/>
              <a:gd name="connsiteY18" fmla="*/ 486699 h 565441"/>
              <a:gd name="connsiteX19" fmla="*/ 443971 w 581388"/>
              <a:gd name="connsiteY19" fmla="*/ 565441 h 565441"/>
              <a:gd name="connsiteX20" fmla="*/ 365035 w 581388"/>
              <a:gd name="connsiteY20" fmla="*/ 486699 h 565441"/>
              <a:gd name="connsiteX21" fmla="*/ 443971 w 581388"/>
              <a:gd name="connsiteY21" fmla="*/ 407868 h 565441"/>
              <a:gd name="connsiteX22" fmla="*/ 581388 w 581388"/>
              <a:gd name="connsiteY22" fmla="*/ 125254 h 565441"/>
              <a:gd name="connsiteX23" fmla="*/ 581388 w 581388"/>
              <a:gd name="connsiteY23" fmla="*/ 430968 h 565441"/>
              <a:gd name="connsiteX24" fmla="*/ 575336 w 581388"/>
              <a:gd name="connsiteY24" fmla="*/ 446609 h 565441"/>
              <a:gd name="connsiteX25" fmla="*/ 443800 w 581388"/>
              <a:gd name="connsiteY25" fmla="*/ 349562 h 565441"/>
              <a:gd name="connsiteX26" fmla="*/ 314933 w 581388"/>
              <a:gd name="connsiteY26" fmla="*/ 439411 h 565441"/>
              <a:gd name="connsiteX27" fmla="*/ 314933 w 581388"/>
              <a:gd name="connsiteY27" fmla="*/ 221856 h 565441"/>
              <a:gd name="connsiteX28" fmla="*/ 0 w 581388"/>
              <a:gd name="connsiteY28" fmla="*/ 125113 h 565441"/>
              <a:gd name="connsiteX29" fmla="*/ 266384 w 581388"/>
              <a:gd name="connsiteY29" fmla="*/ 221806 h 565441"/>
              <a:gd name="connsiteX30" fmla="*/ 266384 w 581388"/>
              <a:gd name="connsiteY30" fmla="*/ 544413 h 565441"/>
              <a:gd name="connsiteX31" fmla="*/ 15842 w 581388"/>
              <a:gd name="connsiteY31" fmla="*/ 453586 h 565441"/>
              <a:gd name="connsiteX32" fmla="*/ 0 w 581388"/>
              <a:gd name="connsiteY32" fmla="*/ 430834 h 565441"/>
              <a:gd name="connsiteX33" fmla="*/ 290720 w 581388"/>
              <a:gd name="connsiteY33" fmla="*/ 0 h 565441"/>
              <a:gd name="connsiteX34" fmla="*/ 556831 w 581388"/>
              <a:gd name="connsiteY34" fmla="*/ 82562 h 565441"/>
              <a:gd name="connsiteX35" fmla="*/ 290720 w 581388"/>
              <a:gd name="connsiteY35" fmla="*/ 179166 h 565441"/>
              <a:gd name="connsiteX36" fmla="*/ 24698 w 581388"/>
              <a:gd name="connsiteY36" fmla="*/ 82562 h 565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388" h="565441">
                <a:moveTo>
                  <a:pt x="443971" y="441285"/>
                </a:moveTo>
                <a:cubicBezTo>
                  <a:pt x="435962" y="441285"/>
                  <a:pt x="429555" y="447684"/>
                  <a:pt x="429555" y="455593"/>
                </a:cubicBezTo>
                <a:lnTo>
                  <a:pt x="429555" y="472479"/>
                </a:lnTo>
                <a:lnTo>
                  <a:pt x="412735" y="472479"/>
                </a:lnTo>
                <a:cubicBezTo>
                  <a:pt x="404815" y="472479"/>
                  <a:pt x="398407" y="478878"/>
                  <a:pt x="398407" y="486788"/>
                </a:cubicBezTo>
                <a:cubicBezTo>
                  <a:pt x="398407" y="494698"/>
                  <a:pt x="404815" y="501097"/>
                  <a:pt x="412735" y="501097"/>
                </a:cubicBezTo>
                <a:lnTo>
                  <a:pt x="429555" y="501097"/>
                </a:lnTo>
                <a:lnTo>
                  <a:pt x="429555" y="517983"/>
                </a:lnTo>
                <a:cubicBezTo>
                  <a:pt x="429555" y="525892"/>
                  <a:pt x="435962" y="532291"/>
                  <a:pt x="443971" y="532291"/>
                </a:cubicBezTo>
                <a:cubicBezTo>
                  <a:pt x="451892" y="532291"/>
                  <a:pt x="458299" y="525892"/>
                  <a:pt x="458299" y="517983"/>
                </a:cubicBezTo>
                <a:lnTo>
                  <a:pt x="458299" y="501097"/>
                </a:lnTo>
                <a:lnTo>
                  <a:pt x="475119" y="501097"/>
                </a:lnTo>
                <a:cubicBezTo>
                  <a:pt x="483128" y="501097"/>
                  <a:pt x="489536" y="494698"/>
                  <a:pt x="489536" y="486788"/>
                </a:cubicBezTo>
                <a:cubicBezTo>
                  <a:pt x="489536" y="478878"/>
                  <a:pt x="483128" y="472479"/>
                  <a:pt x="475119" y="472479"/>
                </a:cubicBezTo>
                <a:lnTo>
                  <a:pt x="458299" y="472479"/>
                </a:lnTo>
                <a:lnTo>
                  <a:pt x="458299" y="455593"/>
                </a:lnTo>
                <a:cubicBezTo>
                  <a:pt x="458299" y="447684"/>
                  <a:pt x="451892" y="441285"/>
                  <a:pt x="443971" y="441285"/>
                </a:cubicBezTo>
                <a:close/>
                <a:moveTo>
                  <a:pt x="443971" y="407868"/>
                </a:moveTo>
                <a:cubicBezTo>
                  <a:pt x="487489" y="407868"/>
                  <a:pt x="522819" y="443151"/>
                  <a:pt x="522819" y="486699"/>
                </a:cubicBezTo>
                <a:cubicBezTo>
                  <a:pt x="522819" y="530158"/>
                  <a:pt x="487489" y="565441"/>
                  <a:pt x="443971" y="565441"/>
                </a:cubicBezTo>
                <a:cubicBezTo>
                  <a:pt x="400365" y="565441"/>
                  <a:pt x="365035" y="530158"/>
                  <a:pt x="365035" y="486699"/>
                </a:cubicBezTo>
                <a:cubicBezTo>
                  <a:pt x="365035" y="443151"/>
                  <a:pt x="400365" y="407868"/>
                  <a:pt x="443971" y="407868"/>
                </a:cubicBezTo>
                <a:close/>
                <a:moveTo>
                  <a:pt x="581388" y="125254"/>
                </a:moveTo>
                <a:lnTo>
                  <a:pt x="581388" y="430968"/>
                </a:lnTo>
                <a:cubicBezTo>
                  <a:pt x="581388" y="436922"/>
                  <a:pt x="578985" y="442343"/>
                  <a:pt x="575336" y="446609"/>
                </a:cubicBezTo>
                <a:cubicBezTo>
                  <a:pt x="558071" y="390443"/>
                  <a:pt x="505652" y="349562"/>
                  <a:pt x="443800" y="349562"/>
                </a:cubicBezTo>
                <a:cubicBezTo>
                  <a:pt x="384706" y="349562"/>
                  <a:pt x="334423" y="386977"/>
                  <a:pt x="314933" y="439411"/>
                </a:cubicBezTo>
                <a:lnTo>
                  <a:pt x="314933" y="221856"/>
                </a:lnTo>
                <a:close/>
                <a:moveTo>
                  <a:pt x="0" y="125113"/>
                </a:moveTo>
                <a:lnTo>
                  <a:pt x="266384" y="221806"/>
                </a:lnTo>
                <a:lnTo>
                  <a:pt x="266384" y="544413"/>
                </a:lnTo>
                <a:lnTo>
                  <a:pt x="15842" y="453586"/>
                </a:lnTo>
                <a:cubicBezTo>
                  <a:pt x="6408" y="450120"/>
                  <a:pt x="0" y="440966"/>
                  <a:pt x="0" y="430834"/>
                </a:cubicBezTo>
                <a:close/>
                <a:moveTo>
                  <a:pt x="290720" y="0"/>
                </a:moveTo>
                <a:lnTo>
                  <a:pt x="556831" y="82562"/>
                </a:lnTo>
                <a:lnTo>
                  <a:pt x="290720" y="179166"/>
                </a:lnTo>
                <a:lnTo>
                  <a:pt x="24698" y="82562"/>
                </a:lnTo>
                <a:close/>
              </a:path>
            </a:pathLst>
          </a:custGeom>
          <a:solidFill>
            <a:srgbClr val="ACCE2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sp>
        <p:nvSpPr>
          <p:cNvPr id="58" name="î$lïḍé">
            <a:extLst>
              <a:ext uri="{FF2B5EF4-FFF2-40B4-BE49-F238E27FC236}">
                <a16:creationId xmlns:a16="http://schemas.microsoft.com/office/drawing/2014/main" id="{119243DB-9F8D-45E3-987D-3A0019D1C607}"/>
              </a:ext>
            </a:extLst>
          </p:cNvPr>
          <p:cNvSpPr/>
          <p:nvPr/>
        </p:nvSpPr>
        <p:spPr>
          <a:xfrm>
            <a:off x="4225438" y="2024469"/>
            <a:ext cx="638012" cy="620512"/>
          </a:xfrm>
          <a:custGeom>
            <a:avLst/>
            <a:gdLst>
              <a:gd name="connsiteX0" fmla="*/ 443971 w 581388"/>
              <a:gd name="connsiteY0" fmla="*/ 441285 h 565441"/>
              <a:gd name="connsiteX1" fmla="*/ 429555 w 581388"/>
              <a:gd name="connsiteY1" fmla="*/ 455593 h 565441"/>
              <a:gd name="connsiteX2" fmla="*/ 429555 w 581388"/>
              <a:gd name="connsiteY2" fmla="*/ 472479 h 565441"/>
              <a:gd name="connsiteX3" fmla="*/ 412735 w 581388"/>
              <a:gd name="connsiteY3" fmla="*/ 472479 h 565441"/>
              <a:gd name="connsiteX4" fmla="*/ 398407 w 581388"/>
              <a:gd name="connsiteY4" fmla="*/ 486788 h 565441"/>
              <a:gd name="connsiteX5" fmla="*/ 412735 w 581388"/>
              <a:gd name="connsiteY5" fmla="*/ 501097 h 565441"/>
              <a:gd name="connsiteX6" fmla="*/ 429555 w 581388"/>
              <a:gd name="connsiteY6" fmla="*/ 501097 h 565441"/>
              <a:gd name="connsiteX7" fmla="*/ 429555 w 581388"/>
              <a:gd name="connsiteY7" fmla="*/ 517983 h 565441"/>
              <a:gd name="connsiteX8" fmla="*/ 443971 w 581388"/>
              <a:gd name="connsiteY8" fmla="*/ 532291 h 565441"/>
              <a:gd name="connsiteX9" fmla="*/ 458299 w 581388"/>
              <a:gd name="connsiteY9" fmla="*/ 517983 h 565441"/>
              <a:gd name="connsiteX10" fmla="*/ 458299 w 581388"/>
              <a:gd name="connsiteY10" fmla="*/ 501097 h 565441"/>
              <a:gd name="connsiteX11" fmla="*/ 475119 w 581388"/>
              <a:gd name="connsiteY11" fmla="*/ 501097 h 565441"/>
              <a:gd name="connsiteX12" fmla="*/ 489536 w 581388"/>
              <a:gd name="connsiteY12" fmla="*/ 486788 h 565441"/>
              <a:gd name="connsiteX13" fmla="*/ 475119 w 581388"/>
              <a:gd name="connsiteY13" fmla="*/ 472479 h 565441"/>
              <a:gd name="connsiteX14" fmla="*/ 458299 w 581388"/>
              <a:gd name="connsiteY14" fmla="*/ 472479 h 565441"/>
              <a:gd name="connsiteX15" fmla="*/ 458299 w 581388"/>
              <a:gd name="connsiteY15" fmla="*/ 455593 h 565441"/>
              <a:gd name="connsiteX16" fmla="*/ 443971 w 581388"/>
              <a:gd name="connsiteY16" fmla="*/ 441285 h 565441"/>
              <a:gd name="connsiteX17" fmla="*/ 443971 w 581388"/>
              <a:gd name="connsiteY17" fmla="*/ 407868 h 565441"/>
              <a:gd name="connsiteX18" fmla="*/ 522819 w 581388"/>
              <a:gd name="connsiteY18" fmla="*/ 486699 h 565441"/>
              <a:gd name="connsiteX19" fmla="*/ 443971 w 581388"/>
              <a:gd name="connsiteY19" fmla="*/ 565441 h 565441"/>
              <a:gd name="connsiteX20" fmla="*/ 365035 w 581388"/>
              <a:gd name="connsiteY20" fmla="*/ 486699 h 565441"/>
              <a:gd name="connsiteX21" fmla="*/ 443971 w 581388"/>
              <a:gd name="connsiteY21" fmla="*/ 407868 h 565441"/>
              <a:gd name="connsiteX22" fmla="*/ 581388 w 581388"/>
              <a:gd name="connsiteY22" fmla="*/ 125254 h 565441"/>
              <a:gd name="connsiteX23" fmla="*/ 581388 w 581388"/>
              <a:gd name="connsiteY23" fmla="*/ 430968 h 565441"/>
              <a:gd name="connsiteX24" fmla="*/ 575336 w 581388"/>
              <a:gd name="connsiteY24" fmla="*/ 446609 h 565441"/>
              <a:gd name="connsiteX25" fmla="*/ 443800 w 581388"/>
              <a:gd name="connsiteY25" fmla="*/ 349562 h 565441"/>
              <a:gd name="connsiteX26" fmla="*/ 314933 w 581388"/>
              <a:gd name="connsiteY26" fmla="*/ 439411 h 565441"/>
              <a:gd name="connsiteX27" fmla="*/ 314933 w 581388"/>
              <a:gd name="connsiteY27" fmla="*/ 221856 h 565441"/>
              <a:gd name="connsiteX28" fmla="*/ 0 w 581388"/>
              <a:gd name="connsiteY28" fmla="*/ 125113 h 565441"/>
              <a:gd name="connsiteX29" fmla="*/ 266384 w 581388"/>
              <a:gd name="connsiteY29" fmla="*/ 221806 h 565441"/>
              <a:gd name="connsiteX30" fmla="*/ 266384 w 581388"/>
              <a:gd name="connsiteY30" fmla="*/ 544413 h 565441"/>
              <a:gd name="connsiteX31" fmla="*/ 15842 w 581388"/>
              <a:gd name="connsiteY31" fmla="*/ 453586 h 565441"/>
              <a:gd name="connsiteX32" fmla="*/ 0 w 581388"/>
              <a:gd name="connsiteY32" fmla="*/ 430834 h 565441"/>
              <a:gd name="connsiteX33" fmla="*/ 290720 w 581388"/>
              <a:gd name="connsiteY33" fmla="*/ 0 h 565441"/>
              <a:gd name="connsiteX34" fmla="*/ 556831 w 581388"/>
              <a:gd name="connsiteY34" fmla="*/ 82562 h 565441"/>
              <a:gd name="connsiteX35" fmla="*/ 290720 w 581388"/>
              <a:gd name="connsiteY35" fmla="*/ 179166 h 565441"/>
              <a:gd name="connsiteX36" fmla="*/ 24698 w 581388"/>
              <a:gd name="connsiteY36" fmla="*/ 82562 h 565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388" h="565441">
                <a:moveTo>
                  <a:pt x="443971" y="441285"/>
                </a:moveTo>
                <a:cubicBezTo>
                  <a:pt x="435962" y="441285"/>
                  <a:pt x="429555" y="447684"/>
                  <a:pt x="429555" y="455593"/>
                </a:cubicBezTo>
                <a:lnTo>
                  <a:pt x="429555" y="472479"/>
                </a:lnTo>
                <a:lnTo>
                  <a:pt x="412735" y="472479"/>
                </a:lnTo>
                <a:cubicBezTo>
                  <a:pt x="404815" y="472479"/>
                  <a:pt x="398407" y="478878"/>
                  <a:pt x="398407" y="486788"/>
                </a:cubicBezTo>
                <a:cubicBezTo>
                  <a:pt x="398407" y="494698"/>
                  <a:pt x="404815" y="501097"/>
                  <a:pt x="412735" y="501097"/>
                </a:cubicBezTo>
                <a:lnTo>
                  <a:pt x="429555" y="501097"/>
                </a:lnTo>
                <a:lnTo>
                  <a:pt x="429555" y="517983"/>
                </a:lnTo>
                <a:cubicBezTo>
                  <a:pt x="429555" y="525892"/>
                  <a:pt x="435962" y="532291"/>
                  <a:pt x="443971" y="532291"/>
                </a:cubicBezTo>
                <a:cubicBezTo>
                  <a:pt x="451892" y="532291"/>
                  <a:pt x="458299" y="525892"/>
                  <a:pt x="458299" y="517983"/>
                </a:cubicBezTo>
                <a:lnTo>
                  <a:pt x="458299" y="501097"/>
                </a:lnTo>
                <a:lnTo>
                  <a:pt x="475119" y="501097"/>
                </a:lnTo>
                <a:cubicBezTo>
                  <a:pt x="483128" y="501097"/>
                  <a:pt x="489536" y="494698"/>
                  <a:pt x="489536" y="486788"/>
                </a:cubicBezTo>
                <a:cubicBezTo>
                  <a:pt x="489536" y="478878"/>
                  <a:pt x="483128" y="472479"/>
                  <a:pt x="475119" y="472479"/>
                </a:cubicBezTo>
                <a:lnTo>
                  <a:pt x="458299" y="472479"/>
                </a:lnTo>
                <a:lnTo>
                  <a:pt x="458299" y="455593"/>
                </a:lnTo>
                <a:cubicBezTo>
                  <a:pt x="458299" y="447684"/>
                  <a:pt x="451892" y="441285"/>
                  <a:pt x="443971" y="441285"/>
                </a:cubicBezTo>
                <a:close/>
                <a:moveTo>
                  <a:pt x="443971" y="407868"/>
                </a:moveTo>
                <a:cubicBezTo>
                  <a:pt x="487489" y="407868"/>
                  <a:pt x="522819" y="443151"/>
                  <a:pt x="522819" y="486699"/>
                </a:cubicBezTo>
                <a:cubicBezTo>
                  <a:pt x="522819" y="530158"/>
                  <a:pt x="487489" y="565441"/>
                  <a:pt x="443971" y="565441"/>
                </a:cubicBezTo>
                <a:cubicBezTo>
                  <a:pt x="400365" y="565441"/>
                  <a:pt x="365035" y="530158"/>
                  <a:pt x="365035" y="486699"/>
                </a:cubicBezTo>
                <a:cubicBezTo>
                  <a:pt x="365035" y="443151"/>
                  <a:pt x="400365" y="407868"/>
                  <a:pt x="443971" y="407868"/>
                </a:cubicBezTo>
                <a:close/>
                <a:moveTo>
                  <a:pt x="581388" y="125254"/>
                </a:moveTo>
                <a:lnTo>
                  <a:pt x="581388" y="430968"/>
                </a:lnTo>
                <a:cubicBezTo>
                  <a:pt x="581388" y="436922"/>
                  <a:pt x="578985" y="442343"/>
                  <a:pt x="575336" y="446609"/>
                </a:cubicBezTo>
                <a:cubicBezTo>
                  <a:pt x="558071" y="390443"/>
                  <a:pt x="505652" y="349562"/>
                  <a:pt x="443800" y="349562"/>
                </a:cubicBezTo>
                <a:cubicBezTo>
                  <a:pt x="384706" y="349562"/>
                  <a:pt x="334423" y="386977"/>
                  <a:pt x="314933" y="439411"/>
                </a:cubicBezTo>
                <a:lnTo>
                  <a:pt x="314933" y="221856"/>
                </a:lnTo>
                <a:close/>
                <a:moveTo>
                  <a:pt x="0" y="125113"/>
                </a:moveTo>
                <a:lnTo>
                  <a:pt x="266384" y="221806"/>
                </a:lnTo>
                <a:lnTo>
                  <a:pt x="266384" y="544413"/>
                </a:lnTo>
                <a:lnTo>
                  <a:pt x="15842" y="453586"/>
                </a:lnTo>
                <a:cubicBezTo>
                  <a:pt x="6408" y="450120"/>
                  <a:pt x="0" y="440966"/>
                  <a:pt x="0" y="430834"/>
                </a:cubicBezTo>
                <a:close/>
                <a:moveTo>
                  <a:pt x="290720" y="0"/>
                </a:moveTo>
                <a:lnTo>
                  <a:pt x="556831" y="82562"/>
                </a:lnTo>
                <a:lnTo>
                  <a:pt x="290720" y="179166"/>
                </a:lnTo>
                <a:lnTo>
                  <a:pt x="24698" y="82562"/>
                </a:lnTo>
                <a:close/>
              </a:path>
            </a:pathLst>
          </a:custGeom>
          <a:solidFill>
            <a:srgbClr val="006B3F"/>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sp>
        <p:nvSpPr>
          <p:cNvPr id="59" name="íṣ1ïḋe">
            <a:extLst>
              <a:ext uri="{FF2B5EF4-FFF2-40B4-BE49-F238E27FC236}">
                <a16:creationId xmlns:a16="http://schemas.microsoft.com/office/drawing/2014/main" id="{5A3C7A17-D26E-4361-A14C-B48A8E355646}"/>
              </a:ext>
            </a:extLst>
          </p:cNvPr>
          <p:cNvSpPr/>
          <p:nvPr/>
        </p:nvSpPr>
        <p:spPr>
          <a:xfrm>
            <a:off x="5781934" y="2651414"/>
            <a:ext cx="638012" cy="620512"/>
          </a:xfrm>
          <a:custGeom>
            <a:avLst/>
            <a:gdLst>
              <a:gd name="connsiteX0" fmla="*/ 443971 w 581388"/>
              <a:gd name="connsiteY0" fmla="*/ 441285 h 565441"/>
              <a:gd name="connsiteX1" fmla="*/ 429555 w 581388"/>
              <a:gd name="connsiteY1" fmla="*/ 455593 h 565441"/>
              <a:gd name="connsiteX2" fmla="*/ 429555 w 581388"/>
              <a:gd name="connsiteY2" fmla="*/ 472479 h 565441"/>
              <a:gd name="connsiteX3" fmla="*/ 412735 w 581388"/>
              <a:gd name="connsiteY3" fmla="*/ 472479 h 565441"/>
              <a:gd name="connsiteX4" fmla="*/ 398407 w 581388"/>
              <a:gd name="connsiteY4" fmla="*/ 486788 h 565441"/>
              <a:gd name="connsiteX5" fmla="*/ 412735 w 581388"/>
              <a:gd name="connsiteY5" fmla="*/ 501097 h 565441"/>
              <a:gd name="connsiteX6" fmla="*/ 429555 w 581388"/>
              <a:gd name="connsiteY6" fmla="*/ 501097 h 565441"/>
              <a:gd name="connsiteX7" fmla="*/ 429555 w 581388"/>
              <a:gd name="connsiteY7" fmla="*/ 517983 h 565441"/>
              <a:gd name="connsiteX8" fmla="*/ 443971 w 581388"/>
              <a:gd name="connsiteY8" fmla="*/ 532291 h 565441"/>
              <a:gd name="connsiteX9" fmla="*/ 458299 w 581388"/>
              <a:gd name="connsiteY9" fmla="*/ 517983 h 565441"/>
              <a:gd name="connsiteX10" fmla="*/ 458299 w 581388"/>
              <a:gd name="connsiteY10" fmla="*/ 501097 h 565441"/>
              <a:gd name="connsiteX11" fmla="*/ 475119 w 581388"/>
              <a:gd name="connsiteY11" fmla="*/ 501097 h 565441"/>
              <a:gd name="connsiteX12" fmla="*/ 489536 w 581388"/>
              <a:gd name="connsiteY12" fmla="*/ 486788 h 565441"/>
              <a:gd name="connsiteX13" fmla="*/ 475119 w 581388"/>
              <a:gd name="connsiteY13" fmla="*/ 472479 h 565441"/>
              <a:gd name="connsiteX14" fmla="*/ 458299 w 581388"/>
              <a:gd name="connsiteY14" fmla="*/ 472479 h 565441"/>
              <a:gd name="connsiteX15" fmla="*/ 458299 w 581388"/>
              <a:gd name="connsiteY15" fmla="*/ 455593 h 565441"/>
              <a:gd name="connsiteX16" fmla="*/ 443971 w 581388"/>
              <a:gd name="connsiteY16" fmla="*/ 441285 h 565441"/>
              <a:gd name="connsiteX17" fmla="*/ 443971 w 581388"/>
              <a:gd name="connsiteY17" fmla="*/ 407868 h 565441"/>
              <a:gd name="connsiteX18" fmla="*/ 522819 w 581388"/>
              <a:gd name="connsiteY18" fmla="*/ 486699 h 565441"/>
              <a:gd name="connsiteX19" fmla="*/ 443971 w 581388"/>
              <a:gd name="connsiteY19" fmla="*/ 565441 h 565441"/>
              <a:gd name="connsiteX20" fmla="*/ 365035 w 581388"/>
              <a:gd name="connsiteY20" fmla="*/ 486699 h 565441"/>
              <a:gd name="connsiteX21" fmla="*/ 443971 w 581388"/>
              <a:gd name="connsiteY21" fmla="*/ 407868 h 565441"/>
              <a:gd name="connsiteX22" fmla="*/ 581388 w 581388"/>
              <a:gd name="connsiteY22" fmla="*/ 125254 h 565441"/>
              <a:gd name="connsiteX23" fmla="*/ 581388 w 581388"/>
              <a:gd name="connsiteY23" fmla="*/ 430968 h 565441"/>
              <a:gd name="connsiteX24" fmla="*/ 575336 w 581388"/>
              <a:gd name="connsiteY24" fmla="*/ 446609 h 565441"/>
              <a:gd name="connsiteX25" fmla="*/ 443800 w 581388"/>
              <a:gd name="connsiteY25" fmla="*/ 349562 h 565441"/>
              <a:gd name="connsiteX26" fmla="*/ 314933 w 581388"/>
              <a:gd name="connsiteY26" fmla="*/ 439411 h 565441"/>
              <a:gd name="connsiteX27" fmla="*/ 314933 w 581388"/>
              <a:gd name="connsiteY27" fmla="*/ 221856 h 565441"/>
              <a:gd name="connsiteX28" fmla="*/ 0 w 581388"/>
              <a:gd name="connsiteY28" fmla="*/ 125113 h 565441"/>
              <a:gd name="connsiteX29" fmla="*/ 266384 w 581388"/>
              <a:gd name="connsiteY29" fmla="*/ 221806 h 565441"/>
              <a:gd name="connsiteX30" fmla="*/ 266384 w 581388"/>
              <a:gd name="connsiteY30" fmla="*/ 544413 h 565441"/>
              <a:gd name="connsiteX31" fmla="*/ 15842 w 581388"/>
              <a:gd name="connsiteY31" fmla="*/ 453586 h 565441"/>
              <a:gd name="connsiteX32" fmla="*/ 0 w 581388"/>
              <a:gd name="connsiteY32" fmla="*/ 430834 h 565441"/>
              <a:gd name="connsiteX33" fmla="*/ 290720 w 581388"/>
              <a:gd name="connsiteY33" fmla="*/ 0 h 565441"/>
              <a:gd name="connsiteX34" fmla="*/ 556831 w 581388"/>
              <a:gd name="connsiteY34" fmla="*/ 82562 h 565441"/>
              <a:gd name="connsiteX35" fmla="*/ 290720 w 581388"/>
              <a:gd name="connsiteY35" fmla="*/ 179166 h 565441"/>
              <a:gd name="connsiteX36" fmla="*/ 24698 w 581388"/>
              <a:gd name="connsiteY36" fmla="*/ 82562 h 565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388" h="565441">
                <a:moveTo>
                  <a:pt x="443971" y="441285"/>
                </a:moveTo>
                <a:cubicBezTo>
                  <a:pt x="435962" y="441285"/>
                  <a:pt x="429555" y="447684"/>
                  <a:pt x="429555" y="455593"/>
                </a:cubicBezTo>
                <a:lnTo>
                  <a:pt x="429555" y="472479"/>
                </a:lnTo>
                <a:lnTo>
                  <a:pt x="412735" y="472479"/>
                </a:lnTo>
                <a:cubicBezTo>
                  <a:pt x="404815" y="472479"/>
                  <a:pt x="398407" y="478878"/>
                  <a:pt x="398407" y="486788"/>
                </a:cubicBezTo>
                <a:cubicBezTo>
                  <a:pt x="398407" y="494698"/>
                  <a:pt x="404815" y="501097"/>
                  <a:pt x="412735" y="501097"/>
                </a:cubicBezTo>
                <a:lnTo>
                  <a:pt x="429555" y="501097"/>
                </a:lnTo>
                <a:lnTo>
                  <a:pt x="429555" y="517983"/>
                </a:lnTo>
                <a:cubicBezTo>
                  <a:pt x="429555" y="525892"/>
                  <a:pt x="435962" y="532291"/>
                  <a:pt x="443971" y="532291"/>
                </a:cubicBezTo>
                <a:cubicBezTo>
                  <a:pt x="451892" y="532291"/>
                  <a:pt x="458299" y="525892"/>
                  <a:pt x="458299" y="517983"/>
                </a:cubicBezTo>
                <a:lnTo>
                  <a:pt x="458299" y="501097"/>
                </a:lnTo>
                <a:lnTo>
                  <a:pt x="475119" y="501097"/>
                </a:lnTo>
                <a:cubicBezTo>
                  <a:pt x="483128" y="501097"/>
                  <a:pt x="489536" y="494698"/>
                  <a:pt x="489536" y="486788"/>
                </a:cubicBezTo>
                <a:cubicBezTo>
                  <a:pt x="489536" y="478878"/>
                  <a:pt x="483128" y="472479"/>
                  <a:pt x="475119" y="472479"/>
                </a:cubicBezTo>
                <a:lnTo>
                  <a:pt x="458299" y="472479"/>
                </a:lnTo>
                <a:lnTo>
                  <a:pt x="458299" y="455593"/>
                </a:lnTo>
                <a:cubicBezTo>
                  <a:pt x="458299" y="447684"/>
                  <a:pt x="451892" y="441285"/>
                  <a:pt x="443971" y="441285"/>
                </a:cubicBezTo>
                <a:close/>
                <a:moveTo>
                  <a:pt x="443971" y="407868"/>
                </a:moveTo>
                <a:cubicBezTo>
                  <a:pt x="487489" y="407868"/>
                  <a:pt x="522819" y="443151"/>
                  <a:pt x="522819" y="486699"/>
                </a:cubicBezTo>
                <a:cubicBezTo>
                  <a:pt x="522819" y="530158"/>
                  <a:pt x="487489" y="565441"/>
                  <a:pt x="443971" y="565441"/>
                </a:cubicBezTo>
                <a:cubicBezTo>
                  <a:pt x="400365" y="565441"/>
                  <a:pt x="365035" y="530158"/>
                  <a:pt x="365035" y="486699"/>
                </a:cubicBezTo>
                <a:cubicBezTo>
                  <a:pt x="365035" y="443151"/>
                  <a:pt x="400365" y="407868"/>
                  <a:pt x="443971" y="407868"/>
                </a:cubicBezTo>
                <a:close/>
                <a:moveTo>
                  <a:pt x="581388" y="125254"/>
                </a:moveTo>
                <a:lnTo>
                  <a:pt x="581388" y="430968"/>
                </a:lnTo>
                <a:cubicBezTo>
                  <a:pt x="581388" y="436922"/>
                  <a:pt x="578985" y="442343"/>
                  <a:pt x="575336" y="446609"/>
                </a:cubicBezTo>
                <a:cubicBezTo>
                  <a:pt x="558071" y="390443"/>
                  <a:pt x="505652" y="349562"/>
                  <a:pt x="443800" y="349562"/>
                </a:cubicBezTo>
                <a:cubicBezTo>
                  <a:pt x="384706" y="349562"/>
                  <a:pt x="334423" y="386977"/>
                  <a:pt x="314933" y="439411"/>
                </a:cubicBezTo>
                <a:lnTo>
                  <a:pt x="314933" y="221856"/>
                </a:lnTo>
                <a:close/>
                <a:moveTo>
                  <a:pt x="0" y="125113"/>
                </a:moveTo>
                <a:lnTo>
                  <a:pt x="266384" y="221806"/>
                </a:lnTo>
                <a:lnTo>
                  <a:pt x="266384" y="544413"/>
                </a:lnTo>
                <a:lnTo>
                  <a:pt x="15842" y="453586"/>
                </a:lnTo>
                <a:cubicBezTo>
                  <a:pt x="6408" y="450120"/>
                  <a:pt x="0" y="440966"/>
                  <a:pt x="0" y="430834"/>
                </a:cubicBezTo>
                <a:close/>
                <a:moveTo>
                  <a:pt x="290720" y="0"/>
                </a:moveTo>
                <a:lnTo>
                  <a:pt x="556831" y="82562"/>
                </a:lnTo>
                <a:lnTo>
                  <a:pt x="290720" y="179166"/>
                </a:lnTo>
                <a:lnTo>
                  <a:pt x="24698" y="82562"/>
                </a:lnTo>
                <a:close/>
              </a:path>
            </a:pathLst>
          </a:custGeom>
          <a:solidFill>
            <a:srgbClr val="ACCE2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sp>
        <p:nvSpPr>
          <p:cNvPr id="60" name="íṡļîde">
            <a:extLst>
              <a:ext uri="{FF2B5EF4-FFF2-40B4-BE49-F238E27FC236}">
                <a16:creationId xmlns:a16="http://schemas.microsoft.com/office/drawing/2014/main" id="{257320DA-A966-44D6-899E-C4F4CB71E0A6}"/>
              </a:ext>
            </a:extLst>
          </p:cNvPr>
          <p:cNvSpPr/>
          <p:nvPr/>
        </p:nvSpPr>
        <p:spPr>
          <a:xfrm>
            <a:off x="7023405" y="2051066"/>
            <a:ext cx="590677" cy="574474"/>
          </a:xfrm>
          <a:custGeom>
            <a:avLst/>
            <a:gdLst>
              <a:gd name="connsiteX0" fmla="*/ 443971 w 581388"/>
              <a:gd name="connsiteY0" fmla="*/ 441285 h 565441"/>
              <a:gd name="connsiteX1" fmla="*/ 429555 w 581388"/>
              <a:gd name="connsiteY1" fmla="*/ 455593 h 565441"/>
              <a:gd name="connsiteX2" fmla="*/ 429555 w 581388"/>
              <a:gd name="connsiteY2" fmla="*/ 472479 h 565441"/>
              <a:gd name="connsiteX3" fmla="*/ 412735 w 581388"/>
              <a:gd name="connsiteY3" fmla="*/ 472479 h 565441"/>
              <a:gd name="connsiteX4" fmla="*/ 398407 w 581388"/>
              <a:gd name="connsiteY4" fmla="*/ 486788 h 565441"/>
              <a:gd name="connsiteX5" fmla="*/ 412735 w 581388"/>
              <a:gd name="connsiteY5" fmla="*/ 501097 h 565441"/>
              <a:gd name="connsiteX6" fmla="*/ 429555 w 581388"/>
              <a:gd name="connsiteY6" fmla="*/ 501097 h 565441"/>
              <a:gd name="connsiteX7" fmla="*/ 429555 w 581388"/>
              <a:gd name="connsiteY7" fmla="*/ 517983 h 565441"/>
              <a:gd name="connsiteX8" fmla="*/ 443971 w 581388"/>
              <a:gd name="connsiteY8" fmla="*/ 532291 h 565441"/>
              <a:gd name="connsiteX9" fmla="*/ 458299 w 581388"/>
              <a:gd name="connsiteY9" fmla="*/ 517983 h 565441"/>
              <a:gd name="connsiteX10" fmla="*/ 458299 w 581388"/>
              <a:gd name="connsiteY10" fmla="*/ 501097 h 565441"/>
              <a:gd name="connsiteX11" fmla="*/ 475119 w 581388"/>
              <a:gd name="connsiteY11" fmla="*/ 501097 h 565441"/>
              <a:gd name="connsiteX12" fmla="*/ 489536 w 581388"/>
              <a:gd name="connsiteY12" fmla="*/ 486788 h 565441"/>
              <a:gd name="connsiteX13" fmla="*/ 475119 w 581388"/>
              <a:gd name="connsiteY13" fmla="*/ 472479 h 565441"/>
              <a:gd name="connsiteX14" fmla="*/ 458299 w 581388"/>
              <a:gd name="connsiteY14" fmla="*/ 472479 h 565441"/>
              <a:gd name="connsiteX15" fmla="*/ 458299 w 581388"/>
              <a:gd name="connsiteY15" fmla="*/ 455593 h 565441"/>
              <a:gd name="connsiteX16" fmla="*/ 443971 w 581388"/>
              <a:gd name="connsiteY16" fmla="*/ 441285 h 565441"/>
              <a:gd name="connsiteX17" fmla="*/ 443971 w 581388"/>
              <a:gd name="connsiteY17" fmla="*/ 407868 h 565441"/>
              <a:gd name="connsiteX18" fmla="*/ 522819 w 581388"/>
              <a:gd name="connsiteY18" fmla="*/ 486699 h 565441"/>
              <a:gd name="connsiteX19" fmla="*/ 443971 w 581388"/>
              <a:gd name="connsiteY19" fmla="*/ 565441 h 565441"/>
              <a:gd name="connsiteX20" fmla="*/ 365035 w 581388"/>
              <a:gd name="connsiteY20" fmla="*/ 486699 h 565441"/>
              <a:gd name="connsiteX21" fmla="*/ 443971 w 581388"/>
              <a:gd name="connsiteY21" fmla="*/ 407868 h 565441"/>
              <a:gd name="connsiteX22" fmla="*/ 581388 w 581388"/>
              <a:gd name="connsiteY22" fmla="*/ 125254 h 565441"/>
              <a:gd name="connsiteX23" fmla="*/ 581388 w 581388"/>
              <a:gd name="connsiteY23" fmla="*/ 430968 h 565441"/>
              <a:gd name="connsiteX24" fmla="*/ 575336 w 581388"/>
              <a:gd name="connsiteY24" fmla="*/ 446609 h 565441"/>
              <a:gd name="connsiteX25" fmla="*/ 443800 w 581388"/>
              <a:gd name="connsiteY25" fmla="*/ 349562 h 565441"/>
              <a:gd name="connsiteX26" fmla="*/ 314933 w 581388"/>
              <a:gd name="connsiteY26" fmla="*/ 439411 h 565441"/>
              <a:gd name="connsiteX27" fmla="*/ 314933 w 581388"/>
              <a:gd name="connsiteY27" fmla="*/ 221856 h 565441"/>
              <a:gd name="connsiteX28" fmla="*/ 0 w 581388"/>
              <a:gd name="connsiteY28" fmla="*/ 125113 h 565441"/>
              <a:gd name="connsiteX29" fmla="*/ 266384 w 581388"/>
              <a:gd name="connsiteY29" fmla="*/ 221806 h 565441"/>
              <a:gd name="connsiteX30" fmla="*/ 266384 w 581388"/>
              <a:gd name="connsiteY30" fmla="*/ 544413 h 565441"/>
              <a:gd name="connsiteX31" fmla="*/ 15842 w 581388"/>
              <a:gd name="connsiteY31" fmla="*/ 453586 h 565441"/>
              <a:gd name="connsiteX32" fmla="*/ 0 w 581388"/>
              <a:gd name="connsiteY32" fmla="*/ 430834 h 565441"/>
              <a:gd name="connsiteX33" fmla="*/ 290720 w 581388"/>
              <a:gd name="connsiteY33" fmla="*/ 0 h 565441"/>
              <a:gd name="connsiteX34" fmla="*/ 556831 w 581388"/>
              <a:gd name="connsiteY34" fmla="*/ 82562 h 565441"/>
              <a:gd name="connsiteX35" fmla="*/ 290720 w 581388"/>
              <a:gd name="connsiteY35" fmla="*/ 179166 h 565441"/>
              <a:gd name="connsiteX36" fmla="*/ 24698 w 581388"/>
              <a:gd name="connsiteY36" fmla="*/ 82562 h 565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388" h="565441">
                <a:moveTo>
                  <a:pt x="443971" y="441285"/>
                </a:moveTo>
                <a:cubicBezTo>
                  <a:pt x="435962" y="441285"/>
                  <a:pt x="429555" y="447684"/>
                  <a:pt x="429555" y="455593"/>
                </a:cubicBezTo>
                <a:lnTo>
                  <a:pt x="429555" y="472479"/>
                </a:lnTo>
                <a:lnTo>
                  <a:pt x="412735" y="472479"/>
                </a:lnTo>
                <a:cubicBezTo>
                  <a:pt x="404815" y="472479"/>
                  <a:pt x="398407" y="478878"/>
                  <a:pt x="398407" y="486788"/>
                </a:cubicBezTo>
                <a:cubicBezTo>
                  <a:pt x="398407" y="494698"/>
                  <a:pt x="404815" y="501097"/>
                  <a:pt x="412735" y="501097"/>
                </a:cubicBezTo>
                <a:lnTo>
                  <a:pt x="429555" y="501097"/>
                </a:lnTo>
                <a:lnTo>
                  <a:pt x="429555" y="517983"/>
                </a:lnTo>
                <a:cubicBezTo>
                  <a:pt x="429555" y="525892"/>
                  <a:pt x="435962" y="532291"/>
                  <a:pt x="443971" y="532291"/>
                </a:cubicBezTo>
                <a:cubicBezTo>
                  <a:pt x="451892" y="532291"/>
                  <a:pt x="458299" y="525892"/>
                  <a:pt x="458299" y="517983"/>
                </a:cubicBezTo>
                <a:lnTo>
                  <a:pt x="458299" y="501097"/>
                </a:lnTo>
                <a:lnTo>
                  <a:pt x="475119" y="501097"/>
                </a:lnTo>
                <a:cubicBezTo>
                  <a:pt x="483128" y="501097"/>
                  <a:pt x="489536" y="494698"/>
                  <a:pt x="489536" y="486788"/>
                </a:cubicBezTo>
                <a:cubicBezTo>
                  <a:pt x="489536" y="478878"/>
                  <a:pt x="483128" y="472479"/>
                  <a:pt x="475119" y="472479"/>
                </a:cubicBezTo>
                <a:lnTo>
                  <a:pt x="458299" y="472479"/>
                </a:lnTo>
                <a:lnTo>
                  <a:pt x="458299" y="455593"/>
                </a:lnTo>
                <a:cubicBezTo>
                  <a:pt x="458299" y="447684"/>
                  <a:pt x="451892" y="441285"/>
                  <a:pt x="443971" y="441285"/>
                </a:cubicBezTo>
                <a:close/>
                <a:moveTo>
                  <a:pt x="443971" y="407868"/>
                </a:moveTo>
                <a:cubicBezTo>
                  <a:pt x="487489" y="407868"/>
                  <a:pt x="522819" y="443151"/>
                  <a:pt x="522819" y="486699"/>
                </a:cubicBezTo>
                <a:cubicBezTo>
                  <a:pt x="522819" y="530158"/>
                  <a:pt x="487489" y="565441"/>
                  <a:pt x="443971" y="565441"/>
                </a:cubicBezTo>
                <a:cubicBezTo>
                  <a:pt x="400365" y="565441"/>
                  <a:pt x="365035" y="530158"/>
                  <a:pt x="365035" y="486699"/>
                </a:cubicBezTo>
                <a:cubicBezTo>
                  <a:pt x="365035" y="443151"/>
                  <a:pt x="400365" y="407868"/>
                  <a:pt x="443971" y="407868"/>
                </a:cubicBezTo>
                <a:close/>
                <a:moveTo>
                  <a:pt x="581388" y="125254"/>
                </a:moveTo>
                <a:lnTo>
                  <a:pt x="581388" y="430968"/>
                </a:lnTo>
                <a:cubicBezTo>
                  <a:pt x="581388" y="436922"/>
                  <a:pt x="578985" y="442343"/>
                  <a:pt x="575336" y="446609"/>
                </a:cubicBezTo>
                <a:cubicBezTo>
                  <a:pt x="558071" y="390443"/>
                  <a:pt x="505652" y="349562"/>
                  <a:pt x="443800" y="349562"/>
                </a:cubicBezTo>
                <a:cubicBezTo>
                  <a:pt x="384706" y="349562"/>
                  <a:pt x="334423" y="386977"/>
                  <a:pt x="314933" y="439411"/>
                </a:cubicBezTo>
                <a:lnTo>
                  <a:pt x="314933" y="221856"/>
                </a:lnTo>
                <a:close/>
                <a:moveTo>
                  <a:pt x="0" y="125113"/>
                </a:moveTo>
                <a:lnTo>
                  <a:pt x="266384" y="221806"/>
                </a:lnTo>
                <a:lnTo>
                  <a:pt x="266384" y="544413"/>
                </a:lnTo>
                <a:lnTo>
                  <a:pt x="15842" y="453586"/>
                </a:lnTo>
                <a:cubicBezTo>
                  <a:pt x="6408" y="450120"/>
                  <a:pt x="0" y="440966"/>
                  <a:pt x="0" y="430834"/>
                </a:cubicBezTo>
                <a:close/>
                <a:moveTo>
                  <a:pt x="290720" y="0"/>
                </a:moveTo>
                <a:lnTo>
                  <a:pt x="556831" y="82562"/>
                </a:lnTo>
                <a:lnTo>
                  <a:pt x="290720" y="179166"/>
                </a:lnTo>
                <a:lnTo>
                  <a:pt x="24698" y="82562"/>
                </a:lnTo>
                <a:close/>
              </a:path>
            </a:pathLst>
          </a:custGeom>
          <a:solidFill>
            <a:srgbClr val="006B3F"/>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dirty="0">
              <a:solidFill>
                <a:schemeClr val="bg1"/>
              </a:solidFill>
            </a:endParaRPr>
          </a:p>
        </p:txBody>
      </p:sp>
      <p:grpSp>
        <p:nvGrpSpPr>
          <p:cNvPr id="61" name="组合 60">
            <a:extLst>
              <a:ext uri="{FF2B5EF4-FFF2-40B4-BE49-F238E27FC236}">
                <a16:creationId xmlns:a16="http://schemas.microsoft.com/office/drawing/2014/main" id="{BDFA40D2-3672-442A-872C-F98A078C7D34}"/>
              </a:ext>
            </a:extLst>
          </p:cNvPr>
          <p:cNvGrpSpPr/>
          <p:nvPr/>
        </p:nvGrpSpPr>
        <p:grpSpPr>
          <a:xfrm>
            <a:off x="4936737" y="3338379"/>
            <a:ext cx="2382006" cy="623533"/>
            <a:chOff x="729732" y="1348504"/>
            <a:chExt cx="2382006" cy="623533"/>
          </a:xfrm>
        </p:grpSpPr>
        <p:sp>
          <p:nvSpPr>
            <p:cNvPr id="62" name="矩形 61">
              <a:extLst>
                <a:ext uri="{FF2B5EF4-FFF2-40B4-BE49-F238E27FC236}">
                  <a16:creationId xmlns:a16="http://schemas.microsoft.com/office/drawing/2014/main" id="{7AAC3DB2-1BDE-4D56-AB16-0D316939905D}"/>
                </a:ext>
              </a:extLst>
            </p:cNvPr>
            <p:cNvSpPr/>
            <p:nvPr/>
          </p:nvSpPr>
          <p:spPr>
            <a:xfrm>
              <a:off x="741390" y="1664260"/>
              <a:ext cx="2370348" cy="307777"/>
            </a:xfrm>
            <a:prstGeom prst="rect">
              <a:avLst/>
            </a:prstGeom>
          </p:spPr>
          <p:txBody>
            <a:bodyPr wrap="square">
              <a:spAutoFit/>
            </a:bodyPr>
            <a:lstStyle/>
            <a:p>
              <a:pPr algn="ctr" defTabSz="914400"/>
              <a:r>
                <a:rPr lang="zh-CN" altLang="en-US" sz="1400" dirty="0">
                  <a:solidFill>
                    <a:prstClr val="black">
                      <a:lumMod val="75000"/>
                      <a:lumOff val="25000"/>
                    </a:prstClr>
                  </a:solidFill>
                  <a:latin typeface="微软雅黑" panose="020B0503020204020204" pitchFamily="34" charset="-122"/>
                </a:rPr>
                <a:t>在这里输入您的文字内容</a:t>
              </a:r>
            </a:p>
          </p:txBody>
        </p:sp>
        <p:sp>
          <p:nvSpPr>
            <p:cNvPr id="63" name="矩形 62">
              <a:extLst>
                <a:ext uri="{FF2B5EF4-FFF2-40B4-BE49-F238E27FC236}">
                  <a16:creationId xmlns:a16="http://schemas.microsoft.com/office/drawing/2014/main" id="{8382F7C5-FC64-4D1B-A963-89BF24133DF6}"/>
                </a:ext>
              </a:extLst>
            </p:cNvPr>
            <p:cNvSpPr/>
            <p:nvPr/>
          </p:nvSpPr>
          <p:spPr>
            <a:xfrm>
              <a:off x="729732" y="1348504"/>
              <a:ext cx="2370350" cy="369332"/>
            </a:xfrm>
            <a:prstGeom prst="rect">
              <a:avLst/>
            </a:prstGeom>
          </p:spPr>
          <p:txBody>
            <a:bodyPr wrap="square">
              <a:spAutoFit/>
            </a:bodyPr>
            <a:lstStyle/>
            <a:p>
              <a:pPr algn="ctr" defTabSz="914400"/>
              <a:r>
                <a:rPr lang="zh-CN" altLang="en-US" sz="1800" b="1" dirty="0">
                  <a:solidFill>
                    <a:srgbClr val="ACCE22"/>
                  </a:solidFill>
                  <a:latin typeface="微软雅黑" panose="020B0503020204020204" pitchFamily="34" charset="-122"/>
                </a:rPr>
                <a:t>添加标题</a:t>
              </a:r>
            </a:p>
          </p:txBody>
        </p:sp>
      </p:grpSp>
      <p:grpSp>
        <p:nvGrpSpPr>
          <p:cNvPr id="64" name="组合 63">
            <a:extLst>
              <a:ext uri="{FF2B5EF4-FFF2-40B4-BE49-F238E27FC236}">
                <a16:creationId xmlns:a16="http://schemas.microsoft.com/office/drawing/2014/main" id="{45EDC900-35D0-40D8-89DB-DE52F6028AF3}"/>
              </a:ext>
            </a:extLst>
          </p:cNvPr>
          <p:cNvGrpSpPr/>
          <p:nvPr/>
        </p:nvGrpSpPr>
        <p:grpSpPr>
          <a:xfrm>
            <a:off x="3380997" y="1351985"/>
            <a:ext cx="2382006" cy="623533"/>
            <a:chOff x="729732" y="1348504"/>
            <a:chExt cx="2382006" cy="623533"/>
          </a:xfrm>
        </p:grpSpPr>
        <p:sp>
          <p:nvSpPr>
            <p:cNvPr id="65" name="矩形 64">
              <a:extLst>
                <a:ext uri="{FF2B5EF4-FFF2-40B4-BE49-F238E27FC236}">
                  <a16:creationId xmlns:a16="http://schemas.microsoft.com/office/drawing/2014/main" id="{5B7E25D8-D610-4A1E-8620-D812C62A9CE8}"/>
                </a:ext>
              </a:extLst>
            </p:cNvPr>
            <p:cNvSpPr/>
            <p:nvPr/>
          </p:nvSpPr>
          <p:spPr>
            <a:xfrm>
              <a:off x="741390" y="1664260"/>
              <a:ext cx="2370348" cy="307777"/>
            </a:xfrm>
            <a:prstGeom prst="rect">
              <a:avLst/>
            </a:prstGeom>
          </p:spPr>
          <p:txBody>
            <a:bodyPr wrap="square">
              <a:spAutoFit/>
            </a:bodyPr>
            <a:lstStyle/>
            <a:p>
              <a:pPr algn="ctr" defTabSz="914400"/>
              <a:r>
                <a:rPr lang="zh-CN" altLang="en-US" sz="1400" dirty="0">
                  <a:solidFill>
                    <a:prstClr val="black">
                      <a:lumMod val="75000"/>
                      <a:lumOff val="25000"/>
                    </a:prstClr>
                  </a:solidFill>
                  <a:latin typeface="微软雅黑" panose="020B0503020204020204" pitchFamily="34" charset="-122"/>
                </a:rPr>
                <a:t>在这里输入您的文字内容</a:t>
              </a:r>
            </a:p>
          </p:txBody>
        </p:sp>
        <p:sp>
          <p:nvSpPr>
            <p:cNvPr id="66" name="矩形 65">
              <a:extLst>
                <a:ext uri="{FF2B5EF4-FFF2-40B4-BE49-F238E27FC236}">
                  <a16:creationId xmlns:a16="http://schemas.microsoft.com/office/drawing/2014/main" id="{1568DFCA-2CA1-4BAA-A526-173F75BB2E2A}"/>
                </a:ext>
              </a:extLst>
            </p:cNvPr>
            <p:cNvSpPr/>
            <p:nvPr/>
          </p:nvSpPr>
          <p:spPr>
            <a:xfrm>
              <a:off x="729732" y="1348504"/>
              <a:ext cx="2370350" cy="369332"/>
            </a:xfrm>
            <a:prstGeom prst="rect">
              <a:avLst/>
            </a:prstGeom>
          </p:spPr>
          <p:txBody>
            <a:bodyPr wrap="square">
              <a:spAutoFit/>
            </a:bodyPr>
            <a:lstStyle/>
            <a:p>
              <a:pPr algn="ctr" defTabSz="914400"/>
              <a:r>
                <a:rPr lang="zh-CN" altLang="en-US" sz="1800" b="1" dirty="0">
                  <a:solidFill>
                    <a:srgbClr val="006B3F"/>
                  </a:solidFill>
                  <a:latin typeface="微软雅黑" panose="020B0503020204020204" pitchFamily="34" charset="-122"/>
                </a:rPr>
                <a:t>添加标题</a:t>
              </a:r>
            </a:p>
          </p:txBody>
        </p:sp>
      </p:grpSp>
      <p:grpSp>
        <p:nvGrpSpPr>
          <p:cNvPr id="67" name="组合 66">
            <a:extLst>
              <a:ext uri="{FF2B5EF4-FFF2-40B4-BE49-F238E27FC236}">
                <a16:creationId xmlns:a16="http://schemas.microsoft.com/office/drawing/2014/main" id="{7E196794-18FD-444C-8A83-9989006A18C7}"/>
              </a:ext>
            </a:extLst>
          </p:cNvPr>
          <p:cNvGrpSpPr/>
          <p:nvPr/>
        </p:nvGrpSpPr>
        <p:grpSpPr>
          <a:xfrm>
            <a:off x="6087121" y="1347996"/>
            <a:ext cx="2382006" cy="623533"/>
            <a:chOff x="729732" y="1348504"/>
            <a:chExt cx="2382006" cy="623533"/>
          </a:xfrm>
        </p:grpSpPr>
        <p:sp>
          <p:nvSpPr>
            <p:cNvPr id="68" name="矩形 67">
              <a:extLst>
                <a:ext uri="{FF2B5EF4-FFF2-40B4-BE49-F238E27FC236}">
                  <a16:creationId xmlns:a16="http://schemas.microsoft.com/office/drawing/2014/main" id="{BC503234-EE1F-4B87-9F43-FA7538FB6705}"/>
                </a:ext>
              </a:extLst>
            </p:cNvPr>
            <p:cNvSpPr/>
            <p:nvPr/>
          </p:nvSpPr>
          <p:spPr>
            <a:xfrm>
              <a:off x="741390" y="1664260"/>
              <a:ext cx="2370348" cy="307777"/>
            </a:xfrm>
            <a:prstGeom prst="rect">
              <a:avLst/>
            </a:prstGeom>
          </p:spPr>
          <p:txBody>
            <a:bodyPr wrap="square">
              <a:spAutoFit/>
            </a:bodyPr>
            <a:lstStyle/>
            <a:p>
              <a:pPr algn="ctr" defTabSz="914400"/>
              <a:r>
                <a:rPr lang="zh-CN" altLang="en-US" sz="1400" dirty="0">
                  <a:solidFill>
                    <a:prstClr val="black">
                      <a:lumMod val="75000"/>
                      <a:lumOff val="25000"/>
                    </a:prstClr>
                  </a:solidFill>
                  <a:latin typeface="微软雅黑" panose="020B0503020204020204" pitchFamily="34" charset="-122"/>
                </a:rPr>
                <a:t>在这里输入您的文字内容</a:t>
              </a:r>
            </a:p>
          </p:txBody>
        </p:sp>
        <p:sp>
          <p:nvSpPr>
            <p:cNvPr id="69" name="矩形 68">
              <a:extLst>
                <a:ext uri="{FF2B5EF4-FFF2-40B4-BE49-F238E27FC236}">
                  <a16:creationId xmlns:a16="http://schemas.microsoft.com/office/drawing/2014/main" id="{236E3618-693B-4A4F-80A3-A6C82A88A5E4}"/>
                </a:ext>
              </a:extLst>
            </p:cNvPr>
            <p:cNvSpPr/>
            <p:nvPr/>
          </p:nvSpPr>
          <p:spPr>
            <a:xfrm>
              <a:off x="729732" y="1348504"/>
              <a:ext cx="2370350" cy="369332"/>
            </a:xfrm>
            <a:prstGeom prst="rect">
              <a:avLst/>
            </a:prstGeom>
          </p:spPr>
          <p:txBody>
            <a:bodyPr wrap="square">
              <a:spAutoFit/>
            </a:bodyPr>
            <a:lstStyle/>
            <a:p>
              <a:pPr algn="ctr" defTabSz="914400"/>
              <a:r>
                <a:rPr lang="zh-CN" altLang="en-US" sz="1800" b="1" dirty="0">
                  <a:solidFill>
                    <a:srgbClr val="006B3F"/>
                  </a:solidFill>
                  <a:latin typeface="微软雅黑" panose="020B0503020204020204" pitchFamily="34" charset="-122"/>
                </a:rPr>
                <a:t>添加标题</a:t>
              </a:r>
            </a:p>
          </p:txBody>
        </p:sp>
      </p:grpSp>
      <p:grpSp>
        <p:nvGrpSpPr>
          <p:cNvPr id="70" name="组合 69">
            <a:extLst>
              <a:ext uri="{FF2B5EF4-FFF2-40B4-BE49-F238E27FC236}">
                <a16:creationId xmlns:a16="http://schemas.microsoft.com/office/drawing/2014/main" id="{29FB9C3F-9D5E-496A-B55A-707703D2F5E3}"/>
              </a:ext>
            </a:extLst>
          </p:cNvPr>
          <p:cNvGrpSpPr/>
          <p:nvPr/>
        </p:nvGrpSpPr>
        <p:grpSpPr>
          <a:xfrm>
            <a:off x="1880848" y="3338379"/>
            <a:ext cx="2382006" cy="623533"/>
            <a:chOff x="729732" y="1348504"/>
            <a:chExt cx="2382006" cy="623533"/>
          </a:xfrm>
        </p:grpSpPr>
        <p:sp>
          <p:nvSpPr>
            <p:cNvPr id="71" name="矩形 70">
              <a:extLst>
                <a:ext uri="{FF2B5EF4-FFF2-40B4-BE49-F238E27FC236}">
                  <a16:creationId xmlns:a16="http://schemas.microsoft.com/office/drawing/2014/main" id="{3238E61B-787A-4198-8E7B-906BCAFDCE88}"/>
                </a:ext>
              </a:extLst>
            </p:cNvPr>
            <p:cNvSpPr/>
            <p:nvPr/>
          </p:nvSpPr>
          <p:spPr>
            <a:xfrm>
              <a:off x="741390" y="1664260"/>
              <a:ext cx="2370348" cy="307777"/>
            </a:xfrm>
            <a:prstGeom prst="rect">
              <a:avLst/>
            </a:prstGeom>
          </p:spPr>
          <p:txBody>
            <a:bodyPr wrap="square">
              <a:spAutoFit/>
            </a:bodyPr>
            <a:lstStyle/>
            <a:p>
              <a:pPr algn="ctr" defTabSz="914400"/>
              <a:r>
                <a:rPr lang="zh-CN" altLang="en-US" sz="1400" dirty="0">
                  <a:solidFill>
                    <a:prstClr val="black">
                      <a:lumMod val="75000"/>
                      <a:lumOff val="25000"/>
                    </a:prstClr>
                  </a:solidFill>
                  <a:latin typeface="微软雅黑" panose="020B0503020204020204" pitchFamily="34" charset="-122"/>
                </a:rPr>
                <a:t>在这里输入您的文字内容</a:t>
              </a:r>
            </a:p>
          </p:txBody>
        </p:sp>
        <p:sp>
          <p:nvSpPr>
            <p:cNvPr id="72" name="矩形 71">
              <a:extLst>
                <a:ext uri="{FF2B5EF4-FFF2-40B4-BE49-F238E27FC236}">
                  <a16:creationId xmlns:a16="http://schemas.microsoft.com/office/drawing/2014/main" id="{42C0D148-324B-4A1B-96F6-09C6610B1B1C}"/>
                </a:ext>
              </a:extLst>
            </p:cNvPr>
            <p:cNvSpPr/>
            <p:nvPr/>
          </p:nvSpPr>
          <p:spPr>
            <a:xfrm>
              <a:off x="729732" y="1348504"/>
              <a:ext cx="2370350" cy="369332"/>
            </a:xfrm>
            <a:prstGeom prst="rect">
              <a:avLst/>
            </a:prstGeom>
          </p:spPr>
          <p:txBody>
            <a:bodyPr wrap="square">
              <a:spAutoFit/>
            </a:bodyPr>
            <a:lstStyle/>
            <a:p>
              <a:pPr algn="ctr" defTabSz="914400"/>
              <a:r>
                <a:rPr lang="zh-CN" altLang="en-US" sz="1800" b="1" dirty="0">
                  <a:solidFill>
                    <a:srgbClr val="ACCE22"/>
                  </a:solidFill>
                  <a:latin typeface="微软雅黑" panose="020B0503020204020204" pitchFamily="34" charset="-122"/>
                </a:rPr>
                <a:t>添加标题</a:t>
              </a:r>
            </a:p>
          </p:txBody>
        </p:sp>
      </p:grpSp>
      <p:grpSp>
        <p:nvGrpSpPr>
          <p:cNvPr id="73" name="组合 72">
            <a:extLst>
              <a:ext uri="{FF2B5EF4-FFF2-40B4-BE49-F238E27FC236}">
                <a16:creationId xmlns:a16="http://schemas.microsoft.com/office/drawing/2014/main" id="{CB8A00A6-E5F9-49D9-8DF0-2F0B665B8ABB}"/>
              </a:ext>
            </a:extLst>
          </p:cNvPr>
          <p:cNvGrpSpPr/>
          <p:nvPr/>
        </p:nvGrpSpPr>
        <p:grpSpPr>
          <a:xfrm>
            <a:off x="532594" y="1352304"/>
            <a:ext cx="2382006" cy="623533"/>
            <a:chOff x="729732" y="1348504"/>
            <a:chExt cx="2382006" cy="623533"/>
          </a:xfrm>
        </p:grpSpPr>
        <p:sp>
          <p:nvSpPr>
            <p:cNvPr id="74" name="矩形 73">
              <a:extLst>
                <a:ext uri="{FF2B5EF4-FFF2-40B4-BE49-F238E27FC236}">
                  <a16:creationId xmlns:a16="http://schemas.microsoft.com/office/drawing/2014/main" id="{5D7FE58F-5CA5-46C9-9FAC-5D1AB86C998E}"/>
                </a:ext>
              </a:extLst>
            </p:cNvPr>
            <p:cNvSpPr/>
            <p:nvPr/>
          </p:nvSpPr>
          <p:spPr>
            <a:xfrm>
              <a:off x="741390" y="1664260"/>
              <a:ext cx="2370348" cy="307777"/>
            </a:xfrm>
            <a:prstGeom prst="rect">
              <a:avLst/>
            </a:prstGeom>
          </p:spPr>
          <p:txBody>
            <a:bodyPr wrap="square">
              <a:spAutoFit/>
            </a:bodyPr>
            <a:lstStyle/>
            <a:p>
              <a:pPr algn="ctr" defTabSz="914400"/>
              <a:r>
                <a:rPr lang="zh-CN" altLang="en-US" sz="1400" dirty="0">
                  <a:solidFill>
                    <a:prstClr val="black">
                      <a:lumMod val="75000"/>
                      <a:lumOff val="25000"/>
                    </a:prstClr>
                  </a:solidFill>
                  <a:latin typeface="微软雅黑" panose="020B0503020204020204" pitchFamily="34" charset="-122"/>
                </a:rPr>
                <a:t>在这里输入您的文字内容</a:t>
              </a:r>
            </a:p>
          </p:txBody>
        </p:sp>
        <p:sp>
          <p:nvSpPr>
            <p:cNvPr id="75" name="矩形 74">
              <a:extLst>
                <a:ext uri="{FF2B5EF4-FFF2-40B4-BE49-F238E27FC236}">
                  <a16:creationId xmlns:a16="http://schemas.microsoft.com/office/drawing/2014/main" id="{B521D18A-FFBC-44F3-AB7E-3B650C1C9621}"/>
                </a:ext>
              </a:extLst>
            </p:cNvPr>
            <p:cNvSpPr/>
            <p:nvPr/>
          </p:nvSpPr>
          <p:spPr>
            <a:xfrm>
              <a:off x="729732" y="1348504"/>
              <a:ext cx="2370350" cy="369332"/>
            </a:xfrm>
            <a:prstGeom prst="rect">
              <a:avLst/>
            </a:prstGeom>
          </p:spPr>
          <p:txBody>
            <a:bodyPr wrap="square">
              <a:spAutoFit/>
            </a:bodyPr>
            <a:lstStyle/>
            <a:p>
              <a:pPr algn="ctr" defTabSz="914400"/>
              <a:r>
                <a:rPr lang="zh-CN" altLang="en-US" sz="1800" b="1" dirty="0">
                  <a:solidFill>
                    <a:srgbClr val="006B3F"/>
                  </a:solidFill>
                  <a:latin typeface="微软雅黑" panose="020B0503020204020204" pitchFamily="34" charset="-122"/>
                </a:rPr>
                <a:t>添加标题</a:t>
              </a:r>
            </a:p>
          </p:txBody>
        </p:sp>
      </p:grpSp>
    </p:spTree>
    <p:extLst>
      <p:ext uri="{BB962C8B-B14F-4D97-AF65-F5344CB8AC3E}">
        <p14:creationId xmlns:p14="http://schemas.microsoft.com/office/powerpoint/2010/main" val="3417853031"/>
      </p:ext>
    </p:extLst>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a:extLst>
              <a:ext uri="{FF2B5EF4-FFF2-40B4-BE49-F238E27FC236}">
                <a16:creationId xmlns:a16="http://schemas.microsoft.com/office/drawing/2014/main" id="{F4CDD4A3-E049-4DF5-B2F5-3CBFC506D8A6}"/>
              </a:ext>
            </a:extLst>
          </p:cNvPr>
          <p:cNvGrpSpPr/>
          <p:nvPr/>
        </p:nvGrpSpPr>
        <p:grpSpPr>
          <a:xfrm>
            <a:off x="828918" y="1301721"/>
            <a:ext cx="7497137" cy="3044599"/>
            <a:chOff x="1030175" y="1152865"/>
            <a:chExt cx="6734341" cy="3044599"/>
          </a:xfrm>
        </p:grpSpPr>
        <p:sp>
          <p:nvSpPr>
            <p:cNvPr id="4" name="iṩļîďé">
              <a:extLst>
                <a:ext uri="{FF2B5EF4-FFF2-40B4-BE49-F238E27FC236}">
                  <a16:creationId xmlns:a16="http://schemas.microsoft.com/office/drawing/2014/main" id="{BFFBABA8-2861-432B-86B4-F24E9D4476A5}"/>
                </a:ext>
              </a:extLst>
            </p:cNvPr>
            <p:cNvSpPr/>
            <p:nvPr/>
          </p:nvSpPr>
          <p:spPr>
            <a:xfrm>
              <a:off x="1030175" y="1152865"/>
              <a:ext cx="3159009" cy="839421"/>
            </a:xfrm>
            <a:custGeom>
              <a:avLst/>
              <a:gdLst>
                <a:gd name="connsiteX0" fmla="*/ 0 w 5359669"/>
                <a:gd name="connsiteY0" fmla="*/ 0 h 1397000"/>
                <a:gd name="connsiteX1" fmla="*/ 5359669 w 5359669"/>
                <a:gd name="connsiteY1" fmla="*/ 0 h 1397000"/>
                <a:gd name="connsiteX2" fmla="*/ 5359669 w 5359669"/>
                <a:gd name="connsiteY2" fmla="*/ 1397000 h 1397000"/>
                <a:gd name="connsiteX3" fmla="*/ 0 w 5359669"/>
                <a:gd name="connsiteY3" fmla="*/ 1397000 h 1397000"/>
                <a:gd name="connsiteX4" fmla="*/ 0 w 5359669"/>
                <a:gd name="connsiteY4" fmla="*/ 0 h 1397000"/>
                <a:gd name="connsiteX0-1" fmla="*/ 0 w 5359669"/>
                <a:gd name="connsiteY0-2" fmla="*/ 3629 h 1400629"/>
                <a:gd name="connsiteX1-3" fmla="*/ 422813 w 5359669"/>
                <a:gd name="connsiteY1-4" fmla="*/ 0 h 1400629"/>
                <a:gd name="connsiteX2-5" fmla="*/ 5359669 w 5359669"/>
                <a:gd name="connsiteY2-6" fmla="*/ 3629 h 1400629"/>
                <a:gd name="connsiteX3-7" fmla="*/ 5359669 w 5359669"/>
                <a:gd name="connsiteY3-8" fmla="*/ 1400629 h 1400629"/>
                <a:gd name="connsiteX4-9" fmla="*/ 0 w 5359669"/>
                <a:gd name="connsiteY4-10" fmla="*/ 1400629 h 1400629"/>
                <a:gd name="connsiteX5" fmla="*/ 0 w 5359669"/>
                <a:gd name="connsiteY5" fmla="*/ 3629 h 1400629"/>
                <a:gd name="connsiteX0-11" fmla="*/ 0 w 5359669"/>
                <a:gd name="connsiteY0-12" fmla="*/ 3629 h 1400629"/>
                <a:gd name="connsiteX1-13" fmla="*/ 422813 w 5359669"/>
                <a:gd name="connsiteY1-14" fmla="*/ 0 h 1400629"/>
                <a:gd name="connsiteX2-15" fmla="*/ 422813 w 5359669"/>
                <a:gd name="connsiteY2-16" fmla="*/ 1 h 1400629"/>
                <a:gd name="connsiteX3-17" fmla="*/ 5359669 w 5359669"/>
                <a:gd name="connsiteY3-18" fmla="*/ 3629 h 1400629"/>
                <a:gd name="connsiteX4-19" fmla="*/ 5359669 w 5359669"/>
                <a:gd name="connsiteY4-20" fmla="*/ 1400629 h 1400629"/>
                <a:gd name="connsiteX5-21" fmla="*/ 0 w 5359669"/>
                <a:gd name="connsiteY5-22" fmla="*/ 1400629 h 1400629"/>
                <a:gd name="connsiteX6" fmla="*/ 0 w 5359669"/>
                <a:gd name="connsiteY6" fmla="*/ 3629 h 1400629"/>
                <a:gd name="connsiteX0-23" fmla="*/ 0 w 5359669"/>
                <a:gd name="connsiteY0-24" fmla="*/ 1400629 h 1400629"/>
                <a:gd name="connsiteX1-25" fmla="*/ 422813 w 5359669"/>
                <a:gd name="connsiteY1-26" fmla="*/ 0 h 1400629"/>
                <a:gd name="connsiteX2-27" fmla="*/ 422813 w 5359669"/>
                <a:gd name="connsiteY2-28" fmla="*/ 1 h 1400629"/>
                <a:gd name="connsiteX3-29" fmla="*/ 5359669 w 5359669"/>
                <a:gd name="connsiteY3-30" fmla="*/ 3629 h 1400629"/>
                <a:gd name="connsiteX4-31" fmla="*/ 5359669 w 5359669"/>
                <a:gd name="connsiteY4-32" fmla="*/ 1400629 h 1400629"/>
                <a:gd name="connsiteX5-33" fmla="*/ 0 w 5359669"/>
                <a:gd name="connsiteY5-34" fmla="*/ 1400629 h 1400629"/>
                <a:gd name="connsiteX0-35" fmla="*/ 0 w 5359669"/>
                <a:gd name="connsiteY0-36" fmla="*/ 1400629 h 1409701"/>
                <a:gd name="connsiteX1-37" fmla="*/ 422813 w 5359669"/>
                <a:gd name="connsiteY1-38" fmla="*/ 0 h 1409701"/>
                <a:gd name="connsiteX2-39" fmla="*/ 422813 w 5359669"/>
                <a:gd name="connsiteY2-40" fmla="*/ 1 h 1409701"/>
                <a:gd name="connsiteX3-41" fmla="*/ 5359669 w 5359669"/>
                <a:gd name="connsiteY3-42" fmla="*/ 3629 h 1409701"/>
                <a:gd name="connsiteX4-43" fmla="*/ 5359669 w 5359669"/>
                <a:gd name="connsiteY4-44" fmla="*/ 1400629 h 1409701"/>
                <a:gd name="connsiteX5-45" fmla="*/ 54513 w 5359669"/>
                <a:gd name="connsiteY5-46" fmla="*/ 1409701 h 1409701"/>
                <a:gd name="connsiteX6-47" fmla="*/ 0 w 5359669"/>
                <a:gd name="connsiteY6-48" fmla="*/ 1400629 h 1409701"/>
                <a:gd name="connsiteX0-49" fmla="*/ 0 w 5305156"/>
                <a:gd name="connsiteY0-50" fmla="*/ 1409701 h 1409701"/>
                <a:gd name="connsiteX1-51" fmla="*/ 368300 w 5305156"/>
                <a:gd name="connsiteY1-52" fmla="*/ 0 h 1409701"/>
                <a:gd name="connsiteX2-53" fmla="*/ 368300 w 5305156"/>
                <a:gd name="connsiteY2-54" fmla="*/ 1 h 1409701"/>
                <a:gd name="connsiteX3-55" fmla="*/ 5305156 w 5305156"/>
                <a:gd name="connsiteY3-56" fmla="*/ 3629 h 1409701"/>
                <a:gd name="connsiteX4-57" fmla="*/ 5305156 w 5305156"/>
                <a:gd name="connsiteY4-58" fmla="*/ 1400629 h 1409701"/>
                <a:gd name="connsiteX5-59" fmla="*/ 0 w 5305156"/>
                <a:gd name="connsiteY5-60" fmla="*/ 1409701 h 14097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5305156" h="1409701">
                  <a:moveTo>
                    <a:pt x="0" y="1409701"/>
                  </a:moveTo>
                  <a:lnTo>
                    <a:pt x="368300" y="0"/>
                  </a:lnTo>
                  <a:lnTo>
                    <a:pt x="368300" y="1"/>
                  </a:lnTo>
                  <a:lnTo>
                    <a:pt x="5305156" y="3629"/>
                  </a:lnTo>
                  <a:lnTo>
                    <a:pt x="5305156" y="1400629"/>
                  </a:lnTo>
                  <a:lnTo>
                    <a:pt x="0" y="140970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íṡ1iḓê">
              <a:extLst>
                <a:ext uri="{FF2B5EF4-FFF2-40B4-BE49-F238E27FC236}">
                  <a16:creationId xmlns:a16="http://schemas.microsoft.com/office/drawing/2014/main" id="{A944D4FC-1C5F-4BDE-846A-DAC363A4FED6}"/>
                </a:ext>
              </a:extLst>
            </p:cNvPr>
            <p:cNvSpPr/>
            <p:nvPr/>
          </p:nvSpPr>
          <p:spPr>
            <a:xfrm>
              <a:off x="1030960" y="1155027"/>
              <a:ext cx="643541" cy="831858"/>
            </a:xfrm>
            <a:custGeom>
              <a:avLst/>
              <a:gdLst>
                <a:gd name="connsiteX0" fmla="*/ 0 w 5359669"/>
                <a:gd name="connsiteY0" fmla="*/ 1397000 h 1397000"/>
                <a:gd name="connsiteX1" fmla="*/ 349250 w 5359669"/>
                <a:gd name="connsiteY1" fmla="*/ 0 h 1397000"/>
                <a:gd name="connsiteX2" fmla="*/ 5359669 w 5359669"/>
                <a:gd name="connsiteY2" fmla="*/ 0 h 1397000"/>
                <a:gd name="connsiteX3" fmla="*/ 5010419 w 5359669"/>
                <a:gd name="connsiteY3" fmla="*/ 1397000 h 1397000"/>
                <a:gd name="connsiteX4" fmla="*/ 0 w 5359669"/>
                <a:gd name="connsiteY4" fmla="*/ 1397000 h 1397000"/>
                <a:gd name="connsiteX0-1" fmla="*/ 0 w 5359669"/>
                <a:gd name="connsiteY0-2" fmla="*/ 1397000 h 1397000"/>
                <a:gd name="connsiteX1-3" fmla="*/ 4651620 w 5359669"/>
                <a:gd name="connsiteY1-4" fmla="*/ 0 h 1397000"/>
                <a:gd name="connsiteX2-5" fmla="*/ 5359669 w 5359669"/>
                <a:gd name="connsiteY2-6" fmla="*/ 0 h 1397000"/>
                <a:gd name="connsiteX3-7" fmla="*/ 5010419 w 5359669"/>
                <a:gd name="connsiteY3-8" fmla="*/ 1397000 h 1397000"/>
                <a:gd name="connsiteX4-9" fmla="*/ 0 w 5359669"/>
                <a:gd name="connsiteY4-10" fmla="*/ 1397000 h 1397000"/>
                <a:gd name="connsiteX0-11" fmla="*/ 0 w 1080746"/>
                <a:gd name="connsiteY0-12" fmla="*/ 1397000 h 1397000"/>
                <a:gd name="connsiteX1-13" fmla="*/ 372697 w 1080746"/>
                <a:gd name="connsiteY1-14" fmla="*/ 0 h 1397000"/>
                <a:gd name="connsiteX2-15" fmla="*/ 1080746 w 1080746"/>
                <a:gd name="connsiteY2-16" fmla="*/ 0 h 1397000"/>
                <a:gd name="connsiteX3-17" fmla="*/ 731496 w 1080746"/>
                <a:gd name="connsiteY3-18" fmla="*/ 1397000 h 1397000"/>
                <a:gd name="connsiteX4-19" fmla="*/ 0 w 1080746"/>
                <a:gd name="connsiteY4-20" fmla="*/ 1397000 h 1397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746" h="1397000">
                  <a:moveTo>
                    <a:pt x="0" y="1397000"/>
                  </a:moveTo>
                  <a:lnTo>
                    <a:pt x="372697" y="0"/>
                  </a:lnTo>
                  <a:lnTo>
                    <a:pt x="1080746" y="0"/>
                  </a:lnTo>
                  <a:lnTo>
                    <a:pt x="731496" y="1397000"/>
                  </a:lnTo>
                  <a:lnTo>
                    <a:pt x="0" y="1397000"/>
                  </a:lnTo>
                  <a:close/>
                </a:path>
              </a:pathLst>
            </a:custGeom>
            <a:solidFill>
              <a:srgbClr val="006B3F"/>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r>
                <a:rPr lang="en-US" altLang="zh-CN" sz="2000" b="1">
                  <a:solidFill>
                    <a:schemeClr val="bg1"/>
                  </a:solidFill>
                </a:rPr>
                <a:t>0</a:t>
              </a:r>
              <a:r>
                <a:rPr lang="en-US" altLang="zh-CN" sz="100" b="1">
                  <a:solidFill>
                    <a:schemeClr val="bg1"/>
                  </a:solidFill>
                </a:rPr>
                <a:t> </a:t>
              </a:r>
              <a:r>
                <a:rPr lang="en-US" altLang="zh-CN" sz="2000" b="1">
                  <a:solidFill>
                    <a:schemeClr val="bg1"/>
                  </a:solidFill>
                </a:rPr>
                <a:t>1</a:t>
              </a:r>
              <a:endParaRPr lang="zh-CN" altLang="en-US" sz="2000" b="1" dirty="0">
                <a:solidFill>
                  <a:schemeClr val="bg1"/>
                </a:solidFill>
              </a:endParaRPr>
            </a:p>
          </p:txBody>
        </p:sp>
        <p:sp>
          <p:nvSpPr>
            <p:cNvPr id="6" name="íSľidè">
              <a:extLst>
                <a:ext uri="{FF2B5EF4-FFF2-40B4-BE49-F238E27FC236}">
                  <a16:creationId xmlns:a16="http://schemas.microsoft.com/office/drawing/2014/main" id="{EE391123-5D88-48A6-BA4A-1692FAA90167}"/>
                </a:ext>
              </a:extLst>
            </p:cNvPr>
            <p:cNvSpPr/>
            <p:nvPr/>
          </p:nvSpPr>
          <p:spPr>
            <a:xfrm>
              <a:off x="1030175" y="2226837"/>
              <a:ext cx="3159009" cy="839421"/>
            </a:xfrm>
            <a:custGeom>
              <a:avLst/>
              <a:gdLst>
                <a:gd name="connsiteX0" fmla="*/ 0 w 5359669"/>
                <a:gd name="connsiteY0" fmla="*/ 0 h 1397000"/>
                <a:gd name="connsiteX1" fmla="*/ 5359669 w 5359669"/>
                <a:gd name="connsiteY1" fmla="*/ 0 h 1397000"/>
                <a:gd name="connsiteX2" fmla="*/ 5359669 w 5359669"/>
                <a:gd name="connsiteY2" fmla="*/ 1397000 h 1397000"/>
                <a:gd name="connsiteX3" fmla="*/ 0 w 5359669"/>
                <a:gd name="connsiteY3" fmla="*/ 1397000 h 1397000"/>
                <a:gd name="connsiteX4" fmla="*/ 0 w 5359669"/>
                <a:gd name="connsiteY4" fmla="*/ 0 h 1397000"/>
                <a:gd name="connsiteX0-1" fmla="*/ 0 w 5359669"/>
                <a:gd name="connsiteY0-2" fmla="*/ 3629 h 1400629"/>
                <a:gd name="connsiteX1-3" fmla="*/ 422813 w 5359669"/>
                <a:gd name="connsiteY1-4" fmla="*/ 0 h 1400629"/>
                <a:gd name="connsiteX2-5" fmla="*/ 5359669 w 5359669"/>
                <a:gd name="connsiteY2-6" fmla="*/ 3629 h 1400629"/>
                <a:gd name="connsiteX3-7" fmla="*/ 5359669 w 5359669"/>
                <a:gd name="connsiteY3-8" fmla="*/ 1400629 h 1400629"/>
                <a:gd name="connsiteX4-9" fmla="*/ 0 w 5359669"/>
                <a:gd name="connsiteY4-10" fmla="*/ 1400629 h 1400629"/>
                <a:gd name="connsiteX5" fmla="*/ 0 w 5359669"/>
                <a:gd name="connsiteY5" fmla="*/ 3629 h 1400629"/>
                <a:gd name="connsiteX0-11" fmla="*/ 0 w 5359669"/>
                <a:gd name="connsiteY0-12" fmla="*/ 3629 h 1400629"/>
                <a:gd name="connsiteX1-13" fmla="*/ 422813 w 5359669"/>
                <a:gd name="connsiteY1-14" fmla="*/ 0 h 1400629"/>
                <a:gd name="connsiteX2-15" fmla="*/ 422813 w 5359669"/>
                <a:gd name="connsiteY2-16" fmla="*/ 1 h 1400629"/>
                <a:gd name="connsiteX3-17" fmla="*/ 5359669 w 5359669"/>
                <a:gd name="connsiteY3-18" fmla="*/ 3629 h 1400629"/>
                <a:gd name="connsiteX4-19" fmla="*/ 5359669 w 5359669"/>
                <a:gd name="connsiteY4-20" fmla="*/ 1400629 h 1400629"/>
                <a:gd name="connsiteX5-21" fmla="*/ 0 w 5359669"/>
                <a:gd name="connsiteY5-22" fmla="*/ 1400629 h 1400629"/>
                <a:gd name="connsiteX6" fmla="*/ 0 w 5359669"/>
                <a:gd name="connsiteY6" fmla="*/ 3629 h 1400629"/>
                <a:gd name="connsiteX0-23" fmla="*/ 0 w 5359669"/>
                <a:gd name="connsiteY0-24" fmla="*/ 1400629 h 1400629"/>
                <a:gd name="connsiteX1-25" fmla="*/ 422813 w 5359669"/>
                <a:gd name="connsiteY1-26" fmla="*/ 0 h 1400629"/>
                <a:gd name="connsiteX2-27" fmla="*/ 422813 w 5359669"/>
                <a:gd name="connsiteY2-28" fmla="*/ 1 h 1400629"/>
                <a:gd name="connsiteX3-29" fmla="*/ 5359669 w 5359669"/>
                <a:gd name="connsiteY3-30" fmla="*/ 3629 h 1400629"/>
                <a:gd name="connsiteX4-31" fmla="*/ 5359669 w 5359669"/>
                <a:gd name="connsiteY4-32" fmla="*/ 1400629 h 1400629"/>
                <a:gd name="connsiteX5-33" fmla="*/ 0 w 5359669"/>
                <a:gd name="connsiteY5-34" fmla="*/ 1400629 h 1400629"/>
                <a:gd name="connsiteX0-35" fmla="*/ 0 w 5359669"/>
                <a:gd name="connsiteY0-36" fmla="*/ 1400629 h 1409701"/>
                <a:gd name="connsiteX1-37" fmla="*/ 422813 w 5359669"/>
                <a:gd name="connsiteY1-38" fmla="*/ 0 h 1409701"/>
                <a:gd name="connsiteX2-39" fmla="*/ 422813 w 5359669"/>
                <a:gd name="connsiteY2-40" fmla="*/ 1 h 1409701"/>
                <a:gd name="connsiteX3-41" fmla="*/ 5359669 w 5359669"/>
                <a:gd name="connsiteY3-42" fmla="*/ 3629 h 1409701"/>
                <a:gd name="connsiteX4-43" fmla="*/ 5359669 w 5359669"/>
                <a:gd name="connsiteY4-44" fmla="*/ 1400629 h 1409701"/>
                <a:gd name="connsiteX5-45" fmla="*/ 54513 w 5359669"/>
                <a:gd name="connsiteY5-46" fmla="*/ 1409701 h 1409701"/>
                <a:gd name="connsiteX6-47" fmla="*/ 0 w 5359669"/>
                <a:gd name="connsiteY6-48" fmla="*/ 1400629 h 1409701"/>
                <a:gd name="connsiteX0-49" fmla="*/ 0 w 5305156"/>
                <a:gd name="connsiteY0-50" fmla="*/ 1409701 h 1409701"/>
                <a:gd name="connsiteX1-51" fmla="*/ 368300 w 5305156"/>
                <a:gd name="connsiteY1-52" fmla="*/ 0 h 1409701"/>
                <a:gd name="connsiteX2-53" fmla="*/ 368300 w 5305156"/>
                <a:gd name="connsiteY2-54" fmla="*/ 1 h 1409701"/>
                <a:gd name="connsiteX3-55" fmla="*/ 5305156 w 5305156"/>
                <a:gd name="connsiteY3-56" fmla="*/ 3629 h 1409701"/>
                <a:gd name="connsiteX4-57" fmla="*/ 5305156 w 5305156"/>
                <a:gd name="connsiteY4-58" fmla="*/ 1400629 h 1409701"/>
                <a:gd name="connsiteX5-59" fmla="*/ 0 w 5305156"/>
                <a:gd name="connsiteY5-60" fmla="*/ 1409701 h 14097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5305156" h="1409701">
                  <a:moveTo>
                    <a:pt x="0" y="1409701"/>
                  </a:moveTo>
                  <a:lnTo>
                    <a:pt x="368300" y="0"/>
                  </a:lnTo>
                  <a:lnTo>
                    <a:pt x="368300" y="1"/>
                  </a:lnTo>
                  <a:lnTo>
                    <a:pt x="5305156" y="3629"/>
                  </a:lnTo>
                  <a:lnTo>
                    <a:pt x="5305156" y="1400629"/>
                  </a:lnTo>
                  <a:lnTo>
                    <a:pt x="0" y="140970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iṥļïďé">
              <a:extLst>
                <a:ext uri="{FF2B5EF4-FFF2-40B4-BE49-F238E27FC236}">
                  <a16:creationId xmlns:a16="http://schemas.microsoft.com/office/drawing/2014/main" id="{9A9F02B1-48B1-476F-8C0B-0476A36C2679}"/>
                </a:ext>
              </a:extLst>
            </p:cNvPr>
            <p:cNvSpPr/>
            <p:nvPr/>
          </p:nvSpPr>
          <p:spPr>
            <a:xfrm>
              <a:off x="1030960" y="2228998"/>
              <a:ext cx="643541" cy="831858"/>
            </a:xfrm>
            <a:custGeom>
              <a:avLst/>
              <a:gdLst>
                <a:gd name="connsiteX0" fmla="*/ 0 w 5359669"/>
                <a:gd name="connsiteY0" fmla="*/ 1397000 h 1397000"/>
                <a:gd name="connsiteX1" fmla="*/ 349250 w 5359669"/>
                <a:gd name="connsiteY1" fmla="*/ 0 h 1397000"/>
                <a:gd name="connsiteX2" fmla="*/ 5359669 w 5359669"/>
                <a:gd name="connsiteY2" fmla="*/ 0 h 1397000"/>
                <a:gd name="connsiteX3" fmla="*/ 5010419 w 5359669"/>
                <a:gd name="connsiteY3" fmla="*/ 1397000 h 1397000"/>
                <a:gd name="connsiteX4" fmla="*/ 0 w 5359669"/>
                <a:gd name="connsiteY4" fmla="*/ 1397000 h 1397000"/>
                <a:gd name="connsiteX0-1" fmla="*/ 0 w 5359669"/>
                <a:gd name="connsiteY0-2" fmla="*/ 1397000 h 1397000"/>
                <a:gd name="connsiteX1-3" fmla="*/ 4651620 w 5359669"/>
                <a:gd name="connsiteY1-4" fmla="*/ 0 h 1397000"/>
                <a:gd name="connsiteX2-5" fmla="*/ 5359669 w 5359669"/>
                <a:gd name="connsiteY2-6" fmla="*/ 0 h 1397000"/>
                <a:gd name="connsiteX3-7" fmla="*/ 5010419 w 5359669"/>
                <a:gd name="connsiteY3-8" fmla="*/ 1397000 h 1397000"/>
                <a:gd name="connsiteX4-9" fmla="*/ 0 w 5359669"/>
                <a:gd name="connsiteY4-10" fmla="*/ 1397000 h 1397000"/>
                <a:gd name="connsiteX0-11" fmla="*/ 0 w 1080746"/>
                <a:gd name="connsiteY0-12" fmla="*/ 1397000 h 1397000"/>
                <a:gd name="connsiteX1-13" fmla="*/ 372697 w 1080746"/>
                <a:gd name="connsiteY1-14" fmla="*/ 0 h 1397000"/>
                <a:gd name="connsiteX2-15" fmla="*/ 1080746 w 1080746"/>
                <a:gd name="connsiteY2-16" fmla="*/ 0 h 1397000"/>
                <a:gd name="connsiteX3-17" fmla="*/ 731496 w 1080746"/>
                <a:gd name="connsiteY3-18" fmla="*/ 1397000 h 1397000"/>
                <a:gd name="connsiteX4-19" fmla="*/ 0 w 1080746"/>
                <a:gd name="connsiteY4-20" fmla="*/ 1397000 h 1397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746" h="1397000">
                  <a:moveTo>
                    <a:pt x="0" y="1397000"/>
                  </a:moveTo>
                  <a:lnTo>
                    <a:pt x="372697" y="0"/>
                  </a:lnTo>
                  <a:lnTo>
                    <a:pt x="1080746" y="0"/>
                  </a:lnTo>
                  <a:lnTo>
                    <a:pt x="731496" y="1397000"/>
                  </a:lnTo>
                  <a:lnTo>
                    <a:pt x="0" y="1397000"/>
                  </a:lnTo>
                  <a:close/>
                </a:path>
              </a:pathLst>
            </a:custGeom>
            <a:solidFill>
              <a:srgbClr val="ACCE2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r>
                <a:rPr lang="en-US" altLang="zh-CN" sz="2000" b="1">
                  <a:solidFill>
                    <a:schemeClr val="bg1"/>
                  </a:solidFill>
                </a:rPr>
                <a:t>0</a:t>
              </a:r>
              <a:r>
                <a:rPr lang="en-US" altLang="zh-CN" sz="100" b="1">
                  <a:solidFill>
                    <a:schemeClr val="bg1"/>
                  </a:solidFill>
                </a:rPr>
                <a:t> </a:t>
              </a:r>
              <a:r>
                <a:rPr lang="en-US" altLang="zh-CN" sz="2000" b="1">
                  <a:solidFill>
                    <a:schemeClr val="bg1"/>
                  </a:solidFill>
                </a:rPr>
                <a:t>2</a:t>
              </a:r>
              <a:endParaRPr lang="zh-CN" altLang="en-US" sz="2000" b="1" dirty="0">
                <a:solidFill>
                  <a:schemeClr val="bg1"/>
                </a:solidFill>
              </a:endParaRPr>
            </a:p>
          </p:txBody>
        </p:sp>
        <p:sp>
          <p:nvSpPr>
            <p:cNvPr id="8" name="íŝlíďe">
              <a:extLst>
                <a:ext uri="{FF2B5EF4-FFF2-40B4-BE49-F238E27FC236}">
                  <a16:creationId xmlns:a16="http://schemas.microsoft.com/office/drawing/2014/main" id="{78CF3F7F-7BFD-4713-B638-42B3CE3CB88F}"/>
                </a:ext>
              </a:extLst>
            </p:cNvPr>
            <p:cNvSpPr/>
            <p:nvPr/>
          </p:nvSpPr>
          <p:spPr>
            <a:xfrm>
              <a:off x="1030175" y="3324012"/>
              <a:ext cx="3159009" cy="839421"/>
            </a:xfrm>
            <a:custGeom>
              <a:avLst/>
              <a:gdLst>
                <a:gd name="connsiteX0" fmla="*/ 0 w 5359669"/>
                <a:gd name="connsiteY0" fmla="*/ 0 h 1397000"/>
                <a:gd name="connsiteX1" fmla="*/ 5359669 w 5359669"/>
                <a:gd name="connsiteY1" fmla="*/ 0 h 1397000"/>
                <a:gd name="connsiteX2" fmla="*/ 5359669 w 5359669"/>
                <a:gd name="connsiteY2" fmla="*/ 1397000 h 1397000"/>
                <a:gd name="connsiteX3" fmla="*/ 0 w 5359669"/>
                <a:gd name="connsiteY3" fmla="*/ 1397000 h 1397000"/>
                <a:gd name="connsiteX4" fmla="*/ 0 w 5359669"/>
                <a:gd name="connsiteY4" fmla="*/ 0 h 1397000"/>
                <a:gd name="connsiteX0-1" fmla="*/ 0 w 5359669"/>
                <a:gd name="connsiteY0-2" fmla="*/ 3629 h 1400629"/>
                <a:gd name="connsiteX1-3" fmla="*/ 422813 w 5359669"/>
                <a:gd name="connsiteY1-4" fmla="*/ 0 h 1400629"/>
                <a:gd name="connsiteX2-5" fmla="*/ 5359669 w 5359669"/>
                <a:gd name="connsiteY2-6" fmla="*/ 3629 h 1400629"/>
                <a:gd name="connsiteX3-7" fmla="*/ 5359669 w 5359669"/>
                <a:gd name="connsiteY3-8" fmla="*/ 1400629 h 1400629"/>
                <a:gd name="connsiteX4-9" fmla="*/ 0 w 5359669"/>
                <a:gd name="connsiteY4-10" fmla="*/ 1400629 h 1400629"/>
                <a:gd name="connsiteX5" fmla="*/ 0 w 5359669"/>
                <a:gd name="connsiteY5" fmla="*/ 3629 h 1400629"/>
                <a:gd name="connsiteX0-11" fmla="*/ 0 w 5359669"/>
                <a:gd name="connsiteY0-12" fmla="*/ 3629 h 1400629"/>
                <a:gd name="connsiteX1-13" fmla="*/ 422813 w 5359669"/>
                <a:gd name="connsiteY1-14" fmla="*/ 0 h 1400629"/>
                <a:gd name="connsiteX2-15" fmla="*/ 422813 w 5359669"/>
                <a:gd name="connsiteY2-16" fmla="*/ 1 h 1400629"/>
                <a:gd name="connsiteX3-17" fmla="*/ 5359669 w 5359669"/>
                <a:gd name="connsiteY3-18" fmla="*/ 3629 h 1400629"/>
                <a:gd name="connsiteX4-19" fmla="*/ 5359669 w 5359669"/>
                <a:gd name="connsiteY4-20" fmla="*/ 1400629 h 1400629"/>
                <a:gd name="connsiteX5-21" fmla="*/ 0 w 5359669"/>
                <a:gd name="connsiteY5-22" fmla="*/ 1400629 h 1400629"/>
                <a:gd name="connsiteX6" fmla="*/ 0 w 5359669"/>
                <a:gd name="connsiteY6" fmla="*/ 3629 h 1400629"/>
                <a:gd name="connsiteX0-23" fmla="*/ 0 w 5359669"/>
                <a:gd name="connsiteY0-24" fmla="*/ 1400629 h 1400629"/>
                <a:gd name="connsiteX1-25" fmla="*/ 422813 w 5359669"/>
                <a:gd name="connsiteY1-26" fmla="*/ 0 h 1400629"/>
                <a:gd name="connsiteX2-27" fmla="*/ 422813 w 5359669"/>
                <a:gd name="connsiteY2-28" fmla="*/ 1 h 1400629"/>
                <a:gd name="connsiteX3-29" fmla="*/ 5359669 w 5359669"/>
                <a:gd name="connsiteY3-30" fmla="*/ 3629 h 1400629"/>
                <a:gd name="connsiteX4-31" fmla="*/ 5359669 w 5359669"/>
                <a:gd name="connsiteY4-32" fmla="*/ 1400629 h 1400629"/>
                <a:gd name="connsiteX5-33" fmla="*/ 0 w 5359669"/>
                <a:gd name="connsiteY5-34" fmla="*/ 1400629 h 1400629"/>
                <a:gd name="connsiteX0-35" fmla="*/ 0 w 5359669"/>
                <a:gd name="connsiteY0-36" fmla="*/ 1400629 h 1409701"/>
                <a:gd name="connsiteX1-37" fmla="*/ 422813 w 5359669"/>
                <a:gd name="connsiteY1-38" fmla="*/ 0 h 1409701"/>
                <a:gd name="connsiteX2-39" fmla="*/ 422813 w 5359669"/>
                <a:gd name="connsiteY2-40" fmla="*/ 1 h 1409701"/>
                <a:gd name="connsiteX3-41" fmla="*/ 5359669 w 5359669"/>
                <a:gd name="connsiteY3-42" fmla="*/ 3629 h 1409701"/>
                <a:gd name="connsiteX4-43" fmla="*/ 5359669 w 5359669"/>
                <a:gd name="connsiteY4-44" fmla="*/ 1400629 h 1409701"/>
                <a:gd name="connsiteX5-45" fmla="*/ 54513 w 5359669"/>
                <a:gd name="connsiteY5-46" fmla="*/ 1409701 h 1409701"/>
                <a:gd name="connsiteX6-47" fmla="*/ 0 w 5359669"/>
                <a:gd name="connsiteY6-48" fmla="*/ 1400629 h 1409701"/>
                <a:gd name="connsiteX0-49" fmla="*/ 0 w 5305156"/>
                <a:gd name="connsiteY0-50" fmla="*/ 1409701 h 1409701"/>
                <a:gd name="connsiteX1-51" fmla="*/ 368300 w 5305156"/>
                <a:gd name="connsiteY1-52" fmla="*/ 0 h 1409701"/>
                <a:gd name="connsiteX2-53" fmla="*/ 368300 w 5305156"/>
                <a:gd name="connsiteY2-54" fmla="*/ 1 h 1409701"/>
                <a:gd name="connsiteX3-55" fmla="*/ 5305156 w 5305156"/>
                <a:gd name="connsiteY3-56" fmla="*/ 3629 h 1409701"/>
                <a:gd name="connsiteX4-57" fmla="*/ 5305156 w 5305156"/>
                <a:gd name="connsiteY4-58" fmla="*/ 1400629 h 1409701"/>
                <a:gd name="connsiteX5-59" fmla="*/ 0 w 5305156"/>
                <a:gd name="connsiteY5-60" fmla="*/ 1409701 h 14097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5305156" h="1409701">
                  <a:moveTo>
                    <a:pt x="0" y="1409701"/>
                  </a:moveTo>
                  <a:lnTo>
                    <a:pt x="368300" y="0"/>
                  </a:lnTo>
                  <a:lnTo>
                    <a:pt x="368300" y="1"/>
                  </a:lnTo>
                  <a:lnTo>
                    <a:pt x="5305156" y="3629"/>
                  </a:lnTo>
                  <a:lnTo>
                    <a:pt x="5305156" y="1400629"/>
                  </a:lnTo>
                  <a:lnTo>
                    <a:pt x="0" y="140970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iS1iḑé">
              <a:extLst>
                <a:ext uri="{FF2B5EF4-FFF2-40B4-BE49-F238E27FC236}">
                  <a16:creationId xmlns:a16="http://schemas.microsoft.com/office/drawing/2014/main" id="{5816A696-DA45-4AAD-939C-691C8429F34B}"/>
                </a:ext>
              </a:extLst>
            </p:cNvPr>
            <p:cNvSpPr/>
            <p:nvPr/>
          </p:nvSpPr>
          <p:spPr>
            <a:xfrm>
              <a:off x="1030960" y="3326174"/>
              <a:ext cx="643541" cy="831858"/>
            </a:xfrm>
            <a:custGeom>
              <a:avLst/>
              <a:gdLst>
                <a:gd name="connsiteX0" fmla="*/ 0 w 5359669"/>
                <a:gd name="connsiteY0" fmla="*/ 1397000 h 1397000"/>
                <a:gd name="connsiteX1" fmla="*/ 349250 w 5359669"/>
                <a:gd name="connsiteY1" fmla="*/ 0 h 1397000"/>
                <a:gd name="connsiteX2" fmla="*/ 5359669 w 5359669"/>
                <a:gd name="connsiteY2" fmla="*/ 0 h 1397000"/>
                <a:gd name="connsiteX3" fmla="*/ 5010419 w 5359669"/>
                <a:gd name="connsiteY3" fmla="*/ 1397000 h 1397000"/>
                <a:gd name="connsiteX4" fmla="*/ 0 w 5359669"/>
                <a:gd name="connsiteY4" fmla="*/ 1397000 h 1397000"/>
                <a:gd name="connsiteX0-1" fmla="*/ 0 w 5359669"/>
                <a:gd name="connsiteY0-2" fmla="*/ 1397000 h 1397000"/>
                <a:gd name="connsiteX1-3" fmla="*/ 4651620 w 5359669"/>
                <a:gd name="connsiteY1-4" fmla="*/ 0 h 1397000"/>
                <a:gd name="connsiteX2-5" fmla="*/ 5359669 w 5359669"/>
                <a:gd name="connsiteY2-6" fmla="*/ 0 h 1397000"/>
                <a:gd name="connsiteX3-7" fmla="*/ 5010419 w 5359669"/>
                <a:gd name="connsiteY3-8" fmla="*/ 1397000 h 1397000"/>
                <a:gd name="connsiteX4-9" fmla="*/ 0 w 5359669"/>
                <a:gd name="connsiteY4-10" fmla="*/ 1397000 h 1397000"/>
                <a:gd name="connsiteX0-11" fmla="*/ 0 w 1080746"/>
                <a:gd name="connsiteY0-12" fmla="*/ 1397000 h 1397000"/>
                <a:gd name="connsiteX1-13" fmla="*/ 372697 w 1080746"/>
                <a:gd name="connsiteY1-14" fmla="*/ 0 h 1397000"/>
                <a:gd name="connsiteX2-15" fmla="*/ 1080746 w 1080746"/>
                <a:gd name="connsiteY2-16" fmla="*/ 0 h 1397000"/>
                <a:gd name="connsiteX3-17" fmla="*/ 731496 w 1080746"/>
                <a:gd name="connsiteY3-18" fmla="*/ 1397000 h 1397000"/>
                <a:gd name="connsiteX4-19" fmla="*/ 0 w 1080746"/>
                <a:gd name="connsiteY4-20" fmla="*/ 1397000 h 1397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746" h="1397000">
                  <a:moveTo>
                    <a:pt x="0" y="1397000"/>
                  </a:moveTo>
                  <a:lnTo>
                    <a:pt x="372697" y="0"/>
                  </a:lnTo>
                  <a:lnTo>
                    <a:pt x="1080746" y="0"/>
                  </a:lnTo>
                  <a:lnTo>
                    <a:pt x="731496" y="1397000"/>
                  </a:lnTo>
                  <a:lnTo>
                    <a:pt x="0" y="1397000"/>
                  </a:lnTo>
                  <a:close/>
                </a:path>
              </a:pathLst>
            </a:custGeom>
            <a:solidFill>
              <a:srgbClr val="006B3F"/>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r>
                <a:rPr lang="en-US" altLang="zh-CN" sz="2000" b="1">
                  <a:solidFill>
                    <a:schemeClr val="bg1"/>
                  </a:solidFill>
                </a:rPr>
                <a:t>0</a:t>
              </a:r>
              <a:r>
                <a:rPr lang="en-US" altLang="zh-CN" sz="100" b="1">
                  <a:solidFill>
                    <a:schemeClr val="bg1"/>
                  </a:solidFill>
                </a:rPr>
                <a:t> </a:t>
              </a:r>
              <a:r>
                <a:rPr lang="en-US" altLang="zh-CN" sz="2000" b="1">
                  <a:solidFill>
                    <a:schemeClr val="bg1"/>
                  </a:solidFill>
                </a:rPr>
                <a:t>3</a:t>
              </a:r>
              <a:endParaRPr lang="zh-CN" altLang="en-US" sz="2000" b="1" dirty="0">
                <a:solidFill>
                  <a:schemeClr val="bg1"/>
                </a:solidFill>
              </a:endParaRPr>
            </a:p>
          </p:txBody>
        </p:sp>
        <p:sp>
          <p:nvSpPr>
            <p:cNvPr id="10" name="ïṣlîďè">
              <a:extLst>
                <a:ext uri="{FF2B5EF4-FFF2-40B4-BE49-F238E27FC236}">
                  <a16:creationId xmlns:a16="http://schemas.microsoft.com/office/drawing/2014/main" id="{098CF64B-397A-4236-BD4E-BAE1C048A783}"/>
                </a:ext>
              </a:extLst>
            </p:cNvPr>
            <p:cNvSpPr/>
            <p:nvPr/>
          </p:nvSpPr>
          <p:spPr>
            <a:xfrm>
              <a:off x="4554156" y="1186896"/>
              <a:ext cx="3159009" cy="839421"/>
            </a:xfrm>
            <a:custGeom>
              <a:avLst/>
              <a:gdLst>
                <a:gd name="connsiteX0" fmla="*/ 0 w 5359669"/>
                <a:gd name="connsiteY0" fmla="*/ 0 h 1397000"/>
                <a:gd name="connsiteX1" fmla="*/ 5359669 w 5359669"/>
                <a:gd name="connsiteY1" fmla="*/ 0 h 1397000"/>
                <a:gd name="connsiteX2" fmla="*/ 5359669 w 5359669"/>
                <a:gd name="connsiteY2" fmla="*/ 1397000 h 1397000"/>
                <a:gd name="connsiteX3" fmla="*/ 0 w 5359669"/>
                <a:gd name="connsiteY3" fmla="*/ 1397000 h 1397000"/>
                <a:gd name="connsiteX4" fmla="*/ 0 w 5359669"/>
                <a:gd name="connsiteY4" fmla="*/ 0 h 1397000"/>
                <a:gd name="connsiteX0-1" fmla="*/ 0 w 5359669"/>
                <a:gd name="connsiteY0-2" fmla="*/ 3629 h 1400629"/>
                <a:gd name="connsiteX1-3" fmla="*/ 422813 w 5359669"/>
                <a:gd name="connsiteY1-4" fmla="*/ 0 h 1400629"/>
                <a:gd name="connsiteX2-5" fmla="*/ 5359669 w 5359669"/>
                <a:gd name="connsiteY2-6" fmla="*/ 3629 h 1400629"/>
                <a:gd name="connsiteX3-7" fmla="*/ 5359669 w 5359669"/>
                <a:gd name="connsiteY3-8" fmla="*/ 1400629 h 1400629"/>
                <a:gd name="connsiteX4-9" fmla="*/ 0 w 5359669"/>
                <a:gd name="connsiteY4-10" fmla="*/ 1400629 h 1400629"/>
                <a:gd name="connsiteX5" fmla="*/ 0 w 5359669"/>
                <a:gd name="connsiteY5" fmla="*/ 3629 h 1400629"/>
                <a:gd name="connsiteX0-11" fmla="*/ 0 w 5359669"/>
                <a:gd name="connsiteY0-12" fmla="*/ 3629 h 1400629"/>
                <a:gd name="connsiteX1-13" fmla="*/ 422813 w 5359669"/>
                <a:gd name="connsiteY1-14" fmla="*/ 0 h 1400629"/>
                <a:gd name="connsiteX2-15" fmla="*/ 422813 w 5359669"/>
                <a:gd name="connsiteY2-16" fmla="*/ 1 h 1400629"/>
                <a:gd name="connsiteX3-17" fmla="*/ 5359669 w 5359669"/>
                <a:gd name="connsiteY3-18" fmla="*/ 3629 h 1400629"/>
                <a:gd name="connsiteX4-19" fmla="*/ 5359669 w 5359669"/>
                <a:gd name="connsiteY4-20" fmla="*/ 1400629 h 1400629"/>
                <a:gd name="connsiteX5-21" fmla="*/ 0 w 5359669"/>
                <a:gd name="connsiteY5-22" fmla="*/ 1400629 h 1400629"/>
                <a:gd name="connsiteX6" fmla="*/ 0 w 5359669"/>
                <a:gd name="connsiteY6" fmla="*/ 3629 h 1400629"/>
                <a:gd name="connsiteX0-23" fmla="*/ 0 w 5359669"/>
                <a:gd name="connsiteY0-24" fmla="*/ 1400629 h 1400629"/>
                <a:gd name="connsiteX1-25" fmla="*/ 422813 w 5359669"/>
                <a:gd name="connsiteY1-26" fmla="*/ 0 h 1400629"/>
                <a:gd name="connsiteX2-27" fmla="*/ 422813 w 5359669"/>
                <a:gd name="connsiteY2-28" fmla="*/ 1 h 1400629"/>
                <a:gd name="connsiteX3-29" fmla="*/ 5359669 w 5359669"/>
                <a:gd name="connsiteY3-30" fmla="*/ 3629 h 1400629"/>
                <a:gd name="connsiteX4-31" fmla="*/ 5359669 w 5359669"/>
                <a:gd name="connsiteY4-32" fmla="*/ 1400629 h 1400629"/>
                <a:gd name="connsiteX5-33" fmla="*/ 0 w 5359669"/>
                <a:gd name="connsiteY5-34" fmla="*/ 1400629 h 1400629"/>
                <a:gd name="connsiteX0-35" fmla="*/ 0 w 5359669"/>
                <a:gd name="connsiteY0-36" fmla="*/ 1400629 h 1409701"/>
                <a:gd name="connsiteX1-37" fmla="*/ 422813 w 5359669"/>
                <a:gd name="connsiteY1-38" fmla="*/ 0 h 1409701"/>
                <a:gd name="connsiteX2-39" fmla="*/ 422813 w 5359669"/>
                <a:gd name="connsiteY2-40" fmla="*/ 1 h 1409701"/>
                <a:gd name="connsiteX3-41" fmla="*/ 5359669 w 5359669"/>
                <a:gd name="connsiteY3-42" fmla="*/ 3629 h 1409701"/>
                <a:gd name="connsiteX4-43" fmla="*/ 5359669 w 5359669"/>
                <a:gd name="connsiteY4-44" fmla="*/ 1400629 h 1409701"/>
                <a:gd name="connsiteX5-45" fmla="*/ 54513 w 5359669"/>
                <a:gd name="connsiteY5-46" fmla="*/ 1409701 h 1409701"/>
                <a:gd name="connsiteX6-47" fmla="*/ 0 w 5359669"/>
                <a:gd name="connsiteY6-48" fmla="*/ 1400629 h 1409701"/>
                <a:gd name="connsiteX0-49" fmla="*/ 0 w 5305156"/>
                <a:gd name="connsiteY0-50" fmla="*/ 1409701 h 1409701"/>
                <a:gd name="connsiteX1-51" fmla="*/ 368300 w 5305156"/>
                <a:gd name="connsiteY1-52" fmla="*/ 0 h 1409701"/>
                <a:gd name="connsiteX2-53" fmla="*/ 368300 w 5305156"/>
                <a:gd name="connsiteY2-54" fmla="*/ 1 h 1409701"/>
                <a:gd name="connsiteX3-55" fmla="*/ 5305156 w 5305156"/>
                <a:gd name="connsiteY3-56" fmla="*/ 3629 h 1409701"/>
                <a:gd name="connsiteX4-57" fmla="*/ 5305156 w 5305156"/>
                <a:gd name="connsiteY4-58" fmla="*/ 1400629 h 1409701"/>
                <a:gd name="connsiteX5-59" fmla="*/ 0 w 5305156"/>
                <a:gd name="connsiteY5-60" fmla="*/ 1409701 h 14097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5305156" h="1409701">
                  <a:moveTo>
                    <a:pt x="0" y="1409701"/>
                  </a:moveTo>
                  <a:lnTo>
                    <a:pt x="368300" y="0"/>
                  </a:lnTo>
                  <a:lnTo>
                    <a:pt x="368300" y="1"/>
                  </a:lnTo>
                  <a:lnTo>
                    <a:pt x="5305156" y="3629"/>
                  </a:lnTo>
                  <a:lnTo>
                    <a:pt x="5305156" y="1400629"/>
                  </a:lnTo>
                  <a:lnTo>
                    <a:pt x="0" y="140970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íṧľiḑe">
              <a:extLst>
                <a:ext uri="{FF2B5EF4-FFF2-40B4-BE49-F238E27FC236}">
                  <a16:creationId xmlns:a16="http://schemas.microsoft.com/office/drawing/2014/main" id="{42F4140A-E98E-4695-B97D-F18117730A62}"/>
                </a:ext>
              </a:extLst>
            </p:cNvPr>
            <p:cNvSpPr/>
            <p:nvPr/>
          </p:nvSpPr>
          <p:spPr>
            <a:xfrm>
              <a:off x="4554940" y="1189057"/>
              <a:ext cx="643541" cy="831858"/>
            </a:xfrm>
            <a:custGeom>
              <a:avLst/>
              <a:gdLst>
                <a:gd name="connsiteX0" fmla="*/ 0 w 5359669"/>
                <a:gd name="connsiteY0" fmla="*/ 1397000 h 1397000"/>
                <a:gd name="connsiteX1" fmla="*/ 349250 w 5359669"/>
                <a:gd name="connsiteY1" fmla="*/ 0 h 1397000"/>
                <a:gd name="connsiteX2" fmla="*/ 5359669 w 5359669"/>
                <a:gd name="connsiteY2" fmla="*/ 0 h 1397000"/>
                <a:gd name="connsiteX3" fmla="*/ 5010419 w 5359669"/>
                <a:gd name="connsiteY3" fmla="*/ 1397000 h 1397000"/>
                <a:gd name="connsiteX4" fmla="*/ 0 w 5359669"/>
                <a:gd name="connsiteY4" fmla="*/ 1397000 h 1397000"/>
                <a:gd name="connsiteX0-1" fmla="*/ 0 w 5359669"/>
                <a:gd name="connsiteY0-2" fmla="*/ 1397000 h 1397000"/>
                <a:gd name="connsiteX1-3" fmla="*/ 4651620 w 5359669"/>
                <a:gd name="connsiteY1-4" fmla="*/ 0 h 1397000"/>
                <a:gd name="connsiteX2-5" fmla="*/ 5359669 w 5359669"/>
                <a:gd name="connsiteY2-6" fmla="*/ 0 h 1397000"/>
                <a:gd name="connsiteX3-7" fmla="*/ 5010419 w 5359669"/>
                <a:gd name="connsiteY3-8" fmla="*/ 1397000 h 1397000"/>
                <a:gd name="connsiteX4-9" fmla="*/ 0 w 5359669"/>
                <a:gd name="connsiteY4-10" fmla="*/ 1397000 h 1397000"/>
                <a:gd name="connsiteX0-11" fmla="*/ 0 w 1080746"/>
                <a:gd name="connsiteY0-12" fmla="*/ 1397000 h 1397000"/>
                <a:gd name="connsiteX1-13" fmla="*/ 372697 w 1080746"/>
                <a:gd name="connsiteY1-14" fmla="*/ 0 h 1397000"/>
                <a:gd name="connsiteX2-15" fmla="*/ 1080746 w 1080746"/>
                <a:gd name="connsiteY2-16" fmla="*/ 0 h 1397000"/>
                <a:gd name="connsiteX3-17" fmla="*/ 731496 w 1080746"/>
                <a:gd name="connsiteY3-18" fmla="*/ 1397000 h 1397000"/>
                <a:gd name="connsiteX4-19" fmla="*/ 0 w 1080746"/>
                <a:gd name="connsiteY4-20" fmla="*/ 1397000 h 1397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746" h="1397000">
                  <a:moveTo>
                    <a:pt x="0" y="1397000"/>
                  </a:moveTo>
                  <a:lnTo>
                    <a:pt x="372697" y="0"/>
                  </a:lnTo>
                  <a:lnTo>
                    <a:pt x="1080746" y="0"/>
                  </a:lnTo>
                  <a:lnTo>
                    <a:pt x="731496" y="1397000"/>
                  </a:lnTo>
                  <a:lnTo>
                    <a:pt x="0" y="1397000"/>
                  </a:lnTo>
                  <a:close/>
                </a:path>
              </a:pathLst>
            </a:custGeom>
            <a:solidFill>
              <a:srgbClr val="006B3F"/>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r>
                <a:rPr lang="en-US" altLang="zh-CN" sz="2000" b="1">
                  <a:solidFill>
                    <a:schemeClr val="bg1"/>
                  </a:solidFill>
                </a:rPr>
                <a:t>0</a:t>
              </a:r>
              <a:r>
                <a:rPr lang="en-US" altLang="zh-CN" sz="100" b="1">
                  <a:solidFill>
                    <a:schemeClr val="bg1"/>
                  </a:solidFill>
                </a:rPr>
                <a:t> </a:t>
              </a:r>
              <a:r>
                <a:rPr lang="en-US" altLang="zh-CN" sz="2000" b="1">
                  <a:solidFill>
                    <a:schemeClr val="bg1"/>
                  </a:solidFill>
                </a:rPr>
                <a:t>4</a:t>
              </a:r>
              <a:endParaRPr lang="zh-CN" altLang="en-US" sz="2000" b="1" dirty="0">
                <a:solidFill>
                  <a:schemeClr val="bg1"/>
                </a:solidFill>
              </a:endParaRPr>
            </a:p>
          </p:txBody>
        </p:sp>
        <p:sp>
          <p:nvSpPr>
            <p:cNvPr id="12" name="îşlídé">
              <a:extLst>
                <a:ext uri="{FF2B5EF4-FFF2-40B4-BE49-F238E27FC236}">
                  <a16:creationId xmlns:a16="http://schemas.microsoft.com/office/drawing/2014/main" id="{4AA0D0B3-6185-4E5D-A81D-52B8829FB31D}"/>
                </a:ext>
              </a:extLst>
            </p:cNvPr>
            <p:cNvSpPr/>
            <p:nvPr/>
          </p:nvSpPr>
          <p:spPr>
            <a:xfrm>
              <a:off x="4554156" y="2260867"/>
              <a:ext cx="3159009" cy="839421"/>
            </a:xfrm>
            <a:custGeom>
              <a:avLst/>
              <a:gdLst>
                <a:gd name="connsiteX0" fmla="*/ 0 w 5359669"/>
                <a:gd name="connsiteY0" fmla="*/ 0 h 1397000"/>
                <a:gd name="connsiteX1" fmla="*/ 5359669 w 5359669"/>
                <a:gd name="connsiteY1" fmla="*/ 0 h 1397000"/>
                <a:gd name="connsiteX2" fmla="*/ 5359669 w 5359669"/>
                <a:gd name="connsiteY2" fmla="*/ 1397000 h 1397000"/>
                <a:gd name="connsiteX3" fmla="*/ 0 w 5359669"/>
                <a:gd name="connsiteY3" fmla="*/ 1397000 h 1397000"/>
                <a:gd name="connsiteX4" fmla="*/ 0 w 5359669"/>
                <a:gd name="connsiteY4" fmla="*/ 0 h 1397000"/>
                <a:gd name="connsiteX0-1" fmla="*/ 0 w 5359669"/>
                <a:gd name="connsiteY0-2" fmla="*/ 3629 h 1400629"/>
                <a:gd name="connsiteX1-3" fmla="*/ 422813 w 5359669"/>
                <a:gd name="connsiteY1-4" fmla="*/ 0 h 1400629"/>
                <a:gd name="connsiteX2-5" fmla="*/ 5359669 w 5359669"/>
                <a:gd name="connsiteY2-6" fmla="*/ 3629 h 1400629"/>
                <a:gd name="connsiteX3-7" fmla="*/ 5359669 w 5359669"/>
                <a:gd name="connsiteY3-8" fmla="*/ 1400629 h 1400629"/>
                <a:gd name="connsiteX4-9" fmla="*/ 0 w 5359669"/>
                <a:gd name="connsiteY4-10" fmla="*/ 1400629 h 1400629"/>
                <a:gd name="connsiteX5" fmla="*/ 0 w 5359669"/>
                <a:gd name="connsiteY5" fmla="*/ 3629 h 1400629"/>
                <a:gd name="connsiteX0-11" fmla="*/ 0 w 5359669"/>
                <a:gd name="connsiteY0-12" fmla="*/ 3629 h 1400629"/>
                <a:gd name="connsiteX1-13" fmla="*/ 422813 w 5359669"/>
                <a:gd name="connsiteY1-14" fmla="*/ 0 h 1400629"/>
                <a:gd name="connsiteX2-15" fmla="*/ 422813 w 5359669"/>
                <a:gd name="connsiteY2-16" fmla="*/ 1 h 1400629"/>
                <a:gd name="connsiteX3-17" fmla="*/ 5359669 w 5359669"/>
                <a:gd name="connsiteY3-18" fmla="*/ 3629 h 1400629"/>
                <a:gd name="connsiteX4-19" fmla="*/ 5359669 w 5359669"/>
                <a:gd name="connsiteY4-20" fmla="*/ 1400629 h 1400629"/>
                <a:gd name="connsiteX5-21" fmla="*/ 0 w 5359669"/>
                <a:gd name="connsiteY5-22" fmla="*/ 1400629 h 1400629"/>
                <a:gd name="connsiteX6" fmla="*/ 0 w 5359669"/>
                <a:gd name="connsiteY6" fmla="*/ 3629 h 1400629"/>
                <a:gd name="connsiteX0-23" fmla="*/ 0 w 5359669"/>
                <a:gd name="connsiteY0-24" fmla="*/ 1400629 h 1400629"/>
                <a:gd name="connsiteX1-25" fmla="*/ 422813 w 5359669"/>
                <a:gd name="connsiteY1-26" fmla="*/ 0 h 1400629"/>
                <a:gd name="connsiteX2-27" fmla="*/ 422813 w 5359669"/>
                <a:gd name="connsiteY2-28" fmla="*/ 1 h 1400629"/>
                <a:gd name="connsiteX3-29" fmla="*/ 5359669 w 5359669"/>
                <a:gd name="connsiteY3-30" fmla="*/ 3629 h 1400629"/>
                <a:gd name="connsiteX4-31" fmla="*/ 5359669 w 5359669"/>
                <a:gd name="connsiteY4-32" fmla="*/ 1400629 h 1400629"/>
                <a:gd name="connsiteX5-33" fmla="*/ 0 w 5359669"/>
                <a:gd name="connsiteY5-34" fmla="*/ 1400629 h 1400629"/>
                <a:gd name="connsiteX0-35" fmla="*/ 0 w 5359669"/>
                <a:gd name="connsiteY0-36" fmla="*/ 1400629 h 1409701"/>
                <a:gd name="connsiteX1-37" fmla="*/ 422813 w 5359669"/>
                <a:gd name="connsiteY1-38" fmla="*/ 0 h 1409701"/>
                <a:gd name="connsiteX2-39" fmla="*/ 422813 w 5359669"/>
                <a:gd name="connsiteY2-40" fmla="*/ 1 h 1409701"/>
                <a:gd name="connsiteX3-41" fmla="*/ 5359669 w 5359669"/>
                <a:gd name="connsiteY3-42" fmla="*/ 3629 h 1409701"/>
                <a:gd name="connsiteX4-43" fmla="*/ 5359669 w 5359669"/>
                <a:gd name="connsiteY4-44" fmla="*/ 1400629 h 1409701"/>
                <a:gd name="connsiteX5-45" fmla="*/ 54513 w 5359669"/>
                <a:gd name="connsiteY5-46" fmla="*/ 1409701 h 1409701"/>
                <a:gd name="connsiteX6-47" fmla="*/ 0 w 5359669"/>
                <a:gd name="connsiteY6-48" fmla="*/ 1400629 h 1409701"/>
                <a:gd name="connsiteX0-49" fmla="*/ 0 w 5305156"/>
                <a:gd name="connsiteY0-50" fmla="*/ 1409701 h 1409701"/>
                <a:gd name="connsiteX1-51" fmla="*/ 368300 w 5305156"/>
                <a:gd name="connsiteY1-52" fmla="*/ 0 h 1409701"/>
                <a:gd name="connsiteX2-53" fmla="*/ 368300 w 5305156"/>
                <a:gd name="connsiteY2-54" fmla="*/ 1 h 1409701"/>
                <a:gd name="connsiteX3-55" fmla="*/ 5305156 w 5305156"/>
                <a:gd name="connsiteY3-56" fmla="*/ 3629 h 1409701"/>
                <a:gd name="connsiteX4-57" fmla="*/ 5305156 w 5305156"/>
                <a:gd name="connsiteY4-58" fmla="*/ 1400629 h 1409701"/>
                <a:gd name="connsiteX5-59" fmla="*/ 0 w 5305156"/>
                <a:gd name="connsiteY5-60" fmla="*/ 1409701 h 14097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5305156" h="1409701">
                  <a:moveTo>
                    <a:pt x="0" y="1409701"/>
                  </a:moveTo>
                  <a:lnTo>
                    <a:pt x="368300" y="0"/>
                  </a:lnTo>
                  <a:lnTo>
                    <a:pt x="368300" y="1"/>
                  </a:lnTo>
                  <a:lnTo>
                    <a:pt x="5305156" y="3629"/>
                  </a:lnTo>
                  <a:lnTo>
                    <a:pt x="5305156" y="1400629"/>
                  </a:lnTo>
                  <a:lnTo>
                    <a:pt x="0" y="140970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íśļïde">
              <a:extLst>
                <a:ext uri="{FF2B5EF4-FFF2-40B4-BE49-F238E27FC236}">
                  <a16:creationId xmlns:a16="http://schemas.microsoft.com/office/drawing/2014/main" id="{E87341FA-8477-4A72-8B1A-F29C19FBAC74}"/>
                </a:ext>
              </a:extLst>
            </p:cNvPr>
            <p:cNvSpPr/>
            <p:nvPr/>
          </p:nvSpPr>
          <p:spPr>
            <a:xfrm>
              <a:off x="4554940" y="2263029"/>
              <a:ext cx="643541" cy="831858"/>
            </a:xfrm>
            <a:custGeom>
              <a:avLst/>
              <a:gdLst>
                <a:gd name="connsiteX0" fmla="*/ 0 w 5359669"/>
                <a:gd name="connsiteY0" fmla="*/ 1397000 h 1397000"/>
                <a:gd name="connsiteX1" fmla="*/ 349250 w 5359669"/>
                <a:gd name="connsiteY1" fmla="*/ 0 h 1397000"/>
                <a:gd name="connsiteX2" fmla="*/ 5359669 w 5359669"/>
                <a:gd name="connsiteY2" fmla="*/ 0 h 1397000"/>
                <a:gd name="connsiteX3" fmla="*/ 5010419 w 5359669"/>
                <a:gd name="connsiteY3" fmla="*/ 1397000 h 1397000"/>
                <a:gd name="connsiteX4" fmla="*/ 0 w 5359669"/>
                <a:gd name="connsiteY4" fmla="*/ 1397000 h 1397000"/>
                <a:gd name="connsiteX0-1" fmla="*/ 0 w 5359669"/>
                <a:gd name="connsiteY0-2" fmla="*/ 1397000 h 1397000"/>
                <a:gd name="connsiteX1-3" fmla="*/ 4651620 w 5359669"/>
                <a:gd name="connsiteY1-4" fmla="*/ 0 h 1397000"/>
                <a:gd name="connsiteX2-5" fmla="*/ 5359669 w 5359669"/>
                <a:gd name="connsiteY2-6" fmla="*/ 0 h 1397000"/>
                <a:gd name="connsiteX3-7" fmla="*/ 5010419 w 5359669"/>
                <a:gd name="connsiteY3-8" fmla="*/ 1397000 h 1397000"/>
                <a:gd name="connsiteX4-9" fmla="*/ 0 w 5359669"/>
                <a:gd name="connsiteY4-10" fmla="*/ 1397000 h 1397000"/>
                <a:gd name="connsiteX0-11" fmla="*/ 0 w 1080746"/>
                <a:gd name="connsiteY0-12" fmla="*/ 1397000 h 1397000"/>
                <a:gd name="connsiteX1-13" fmla="*/ 372697 w 1080746"/>
                <a:gd name="connsiteY1-14" fmla="*/ 0 h 1397000"/>
                <a:gd name="connsiteX2-15" fmla="*/ 1080746 w 1080746"/>
                <a:gd name="connsiteY2-16" fmla="*/ 0 h 1397000"/>
                <a:gd name="connsiteX3-17" fmla="*/ 731496 w 1080746"/>
                <a:gd name="connsiteY3-18" fmla="*/ 1397000 h 1397000"/>
                <a:gd name="connsiteX4-19" fmla="*/ 0 w 1080746"/>
                <a:gd name="connsiteY4-20" fmla="*/ 1397000 h 1397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746" h="1397000">
                  <a:moveTo>
                    <a:pt x="0" y="1397000"/>
                  </a:moveTo>
                  <a:lnTo>
                    <a:pt x="372697" y="0"/>
                  </a:lnTo>
                  <a:lnTo>
                    <a:pt x="1080746" y="0"/>
                  </a:lnTo>
                  <a:lnTo>
                    <a:pt x="731496" y="1397000"/>
                  </a:lnTo>
                  <a:lnTo>
                    <a:pt x="0" y="1397000"/>
                  </a:lnTo>
                  <a:close/>
                </a:path>
              </a:pathLst>
            </a:custGeom>
            <a:solidFill>
              <a:srgbClr val="ACCE2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r>
                <a:rPr lang="en-US" altLang="zh-CN" sz="2000" b="1">
                  <a:solidFill>
                    <a:schemeClr val="bg1"/>
                  </a:solidFill>
                </a:rPr>
                <a:t>0</a:t>
              </a:r>
              <a:r>
                <a:rPr lang="en-US" altLang="zh-CN" sz="100" b="1">
                  <a:solidFill>
                    <a:schemeClr val="bg1"/>
                  </a:solidFill>
                </a:rPr>
                <a:t> </a:t>
              </a:r>
              <a:r>
                <a:rPr lang="en-US" altLang="zh-CN" sz="2000" b="1">
                  <a:solidFill>
                    <a:schemeClr val="bg1"/>
                  </a:solidFill>
                </a:rPr>
                <a:t>5</a:t>
              </a:r>
              <a:endParaRPr lang="zh-CN" altLang="en-US" sz="2000" b="1" dirty="0">
                <a:solidFill>
                  <a:schemeClr val="bg1"/>
                </a:solidFill>
              </a:endParaRPr>
            </a:p>
          </p:txBody>
        </p:sp>
        <p:sp>
          <p:nvSpPr>
            <p:cNvPr id="14" name="íšľidé">
              <a:extLst>
                <a:ext uri="{FF2B5EF4-FFF2-40B4-BE49-F238E27FC236}">
                  <a16:creationId xmlns:a16="http://schemas.microsoft.com/office/drawing/2014/main" id="{DACB2239-4FFF-49BA-B1BE-7390DD6A41B6}"/>
                </a:ext>
              </a:extLst>
            </p:cNvPr>
            <p:cNvSpPr/>
            <p:nvPr/>
          </p:nvSpPr>
          <p:spPr>
            <a:xfrm>
              <a:off x="4554156" y="3358043"/>
              <a:ext cx="3159009" cy="839421"/>
            </a:xfrm>
            <a:custGeom>
              <a:avLst/>
              <a:gdLst>
                <a:gd name="connsiteX0" fmla="*/ 0 w 5359669"/>
                <a:gd name="connsiteY0" fmla="*/ 0 h 1397000"/>
                <a:gd name="connsiteX1" fmla="*/ 5359669 w 5359669"/>
                <a:gd name="connsiteY1" fmla="*/ 0 h 1397000"/>
                <a:gd name="connsiteX2" fmla="*/ 5359669 w 5359669"/>
                <a:gd name="connsiteY2" fmla="*/ 1397000 h 1397000"/>
                <a:gd name="connsiteX3" fmla="*/ 0 w 5359669"/>
                <a:gd name="connsiteY3" fmla="*/ 1397000 h 1397000"/>
                <a:gd name="connsiteX4" fmla="*/ 0 w 5359669"/>
                <a:gd name="connsiteY4" fmla="*/ 0 h 1397000"/>
                <a:gd name="connsiteX0-1" fmla="*/ 0 w 5359669"/>
                <a:gd name="connsiteY0-2" fmla="*/ 3629 h 1400629"/>
                <a:gd name="connsiteX1-3" fmla="*/ 422813 w 5359669"/>
                <a:gd name="connsiteY1-4" fmla="*/ 0 h 1400629"/>
                <a:gd name="connsiteX2-5" fmla="*/ 5359669 w 5359669"/>
                <a:gd name="connsiteY2-6" fmla="*/ 3629 h 1400629"/>
                <a:gd name="connsiteX3-7" fmla="*/ 5359669 w 5359669"/>
                <a:gd name="connsiteY3-8" fmla="*/ 1400629 h 1400629"/>
                <a:gd name="connsiteX4-9" fmla="*/ 0 w 5359669"/>
                <a:gd name="connsiteY4-10" fmla="*/ 1400629 h 1400629"/>
                <a:gd name="connsiteX5" fmla="*/ 0 w 5359669"/>
                <a:gd name="connsiteY5" fmla="*/ 3629 h 1400629"/>
                <a:gd name="connsiteX0-11" fmla="*/ 0 w 5359669"/>
                <a:gd name="connsiteY0-12" fmla="*/ 3629 h 1400629"/>
                <a:gd name="connsiteX1-13" fmla="*/ 422813 w 5359669"/>
                <a:gd name="connsiteY1-14" fmla="*/ 0 h 1400629"/>
                <a:gd name="connsiteX2-15" fmla="*/ 422813 w 5359669"/>
                <a:gd name="connsiteY2-16" fmla="*/ 1 h 1400629"/>
                <a:gd name="connsiteX3-17" fmla="*/ 5359669 w 5359669"/>
                <a:gd name="connsiteY3-18" fmla="*/ 3629 h 1400629"/>
                <a:gd name="connsiteX4-19" fmla="*/ 5359669 w 5359669"/>
                <a:gd name="connsiteY4-20" fmla="*/ 1400629 h 1400629"/>
                <a:gd name="connsiteX5-21" fmla="*/ 0 w 5359669"/>
                <a:gd name="connsiteY5-22" fmla="*/ 1400629 h 1400629"/>
                <a:gd name="connsiteX6" fmla="*/ 0 w 5359669"/>
                <a:gd name="connsiteY6" fmla="*/ 3629 h 1400629"/>
                <a:gd name="connsiteX0-23" fmla="*/ 0 w 5359669"/>
                <a:gd name="connsiteY0-24" fmla="*/ 1400629 h 1400629"/>
                <a:gd name="connsiteX1-25" fmla="*/ 422813 w 5359669"/>
                <a:gd name="connsiteY1-26" fmla="*/ 0 h 1400629"/>
                <a:gd name="connsiteX2-27" fmla="*/ 422813 w 5359669"/>
                <a:gd name="connsiteY2-28" fmla="*/ 1 h 1400629"/>
                <a:gd name="connsiteX3-29" fmla="*/ 5359669 w 5359669"/>
                <a:gd name="connsiteY3-30" fmla="*/ 3629 h 1400629"/>
                <a:gd name="connsiteX4-31" fmla="*/ 5359669 w 5359669"/>
                <a:gd name="connsiteY4-32" fmla="*/ 1400629 h 1400629"/>
                <a:gd name="connsiteX5-33" fmla="*/ 0 w 5359669"/>
                <a:gd name="connsiteY5-34" fmla="*/ 1400629 h 1400629"/>
                <a:gd name="connsiteX0-35" fmla="*/ 0 w 5359669"/>
                <a:gd name="connsiteY0-36" fmla="*/ 1400629 h 1409701"/>
                <a:gd name="connsiteX1-37" fmla="*/ 422813 w 5359669"/>
                <a:gd name="connsiteY1-38" fmla="*/ 0 h 1409701"/>
                <a:gd name="connsiteX2-39" fmla="*/ 422813 w 5359669"/>
                <a:gd name="connsiteY2-40" fmla="*/ 1 h 1409701"/>
                <a:gd name="connsiteX3-41" fmla="*/ 5359669 w 5359669"/>
                <a:gd name="connsiteY3-42" fmla="*/ 3629 h 1409701"/>
                <a:gd name="connsiteX4-43" fmla="*/ 5359669 w 5359669"/>
                <a:gd name="connsiteY4-44" fmla="*/ 1400629 h 1409701"/>
                <a:gd name="connsiteX5-45" fmla="*/ 54513 w 5359669"/>
                <a:gd name="connsiteY5-46" fmla="*/ 1409701 h 1409701"/>
                <a:gd name="connsiteX6-47" fmla="*/ 0 w 5359669"/>
                <a:gd name="connsiteY6-48" fmla="*/ 1400629 h 1409701"/>
                <a:gd name="connsiteX0-49" fmla="*/ 0 w 5305156"/>
                <a:gd name="connsiteY0-50" fmla="*/ 1409701 h 1409701"/>
                <a:gd name="connsiteX1-51" fmla="*/ 368300 w 5305156"/>
                <a:gd name="connsiteY1-52" fmla="*/ 0 h 1409701"/>
                <a:gd name="connsiteX2-53" fmla="*/ 368300 w 5305156"/>
                <a:gd name="connsiteY2-54" fmla="*/ 1 h 1409701"/>
                <a:gd name="connsiteX3-55" fmla="*/ 5305156 w 5305156"/>
                <a:gd name="connsiteY3-56" fmla="*/ 3629 h 1409701"/>
                <a:gd name="connsiteX4-57" fmla="*/ 5305156 w 5305156"/>
                <a:gd name="connsiteY4-58" fmla="*/ 1400629 h 1409701"/>
                <a:gd name="connsiteX5-59" fmla="*/ 0 w 5305156"/>
                <a:gd name="connsiteY5-60" fmla="*/ 1409701 h 140970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5305156" h="1409701">
                  <a:moveTo>
                    <a:pt x="0" y="1409701"/>
                  </a:moveTo>
                  <a:lnTo>
                    <a:pt x="368300" y="0"/>
                  </a:lnTo>
                  <a:lnTo>
                    <a:pt x="368300" y="1"/>
                  </a:lnTo>
                  <a:lnTo>
                    <a:pt x="5305156" y="3629"/>
                  </a:lnTo>
                  <a:lnTo>
                    <a:pt x="5305156" y="1400629"/>
                  </a:lnTo>
                  <a:lnTo>
                    <a:pt x="0" y="1409701"/>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îśļïdè">
              <a:extLst>
                <a:ext uri="{FF2B5EF4-FFF2-40B4-BE49-F238E27FC236}">
                  <a16:creationId xmlns:a16="http://schemas.microsoft.com/office/drawing/2014/main" id="{194A88F2-9B37-46E8-BA55-38998C3F9FE0}"/>
                </a:ext>
              </a:extLst>
            </p:cNvPr>
            <p:cNvSpPr/>
            <p:nvPr/>
          </p:nvSpPr>
          <p:spPr>
            <a:xfrm>
              <a:off x="4554940" y="3360204"/>
              <a:ext cx="643541" cy="831858"/>
            </a:xfrm>
            <a:custGeom>
              <a:avLst/>
              <a:gdLst>
                <a:gd name="connsiteX0" fmla="*/ 0 w 5359669"/>
                <a:gd name="connsiteY0" fmla="*/ 1397000 h 1397000"/>
                <a:gd name="connsiteX1" fmla="*/ 349250 w 5359669"/>
                <a:gd name="connsiteY1" fmla="*/ 0 h 1397000"/>
                <a:gd name="connsiteX2" fmla="*/ 5359669 w 5359669"/>
                <a:gd name="connsiteY2" fmla="*/ 0 h 1397000"/>
                <a:gd name="connsiteX3" fmla="*/ 5010419 w 5359669"/>
                <a:gd name="connsiteY3" fmla="*/ 1397000 h 1397000"/>
                <a:gd name="connsiteX4" fmla="*/ 0 w 5359669"/>
                <a:gd name="connsiteY4" fmla="*/ 1397000 h 1397000"/>
                <a:gd name="connsiteX0-1" fmla="*/ 0 w 5359669"/>
                <a:gd name="connsiteY0-2" fmla="*/ 1397000 h 1397000"/>
                <a:gd name="connsiteX1-3" fmla="*/ 4651620 w 5359669"/>
                <a:gd name="connsiteY1-4" fmla="*/ 0 h 1397000"/>
                <a:gd name="connsiteX2-5" fmla="*/ 5359669 w 5359669"/>
                <a:gd name="connsiteY2-6" fmla="*/ 0 h 1397000"/>
                <a:gd name="connsiteX3-7" fmla="*/ 5010419 w 5359669"/>
                <a:gd name="connsiteY3-8" fmla="*/ 1397000 h 1397000"/>
                <a:gd name="connsiteX4-9" fmla="*/ 0 w 5359669"/>
                <a:gd name="connsiteY4-10" fmla="*/ 1397000 h 1397000"/>
                <a:gd name="connsiteX0-11" fmla="*/ 0 w 1080746"/>
                <a:gd name="connsiteY0-12" fmla="*/ 1397000 h 1397000"/>
                <a:gd name="connsiteX1-13" fmla="*/ 372697 w 1080746"/>
                <a:gd name="connsiteY1-14" fmla="*/ 0 h 1397000"/>
                <a:gd name="connsiteX2-15" fmla="*/ 1080746 w 1080746"/>
                <a:gd name="connsiteY2-16" fmla="*/ 0 h 1397000"/>
                <a:gd name="connsiteX3-17" fmla="*/ 731496 w 1080746"/>
                <a:gd name="connsiteY3-18" fmla="*/ 1397000 h 1397000"/>
                <a:gd name="connsiteX4-19" fmla="*/ 0 w 1080746"/>
                <a:gd name="connsiteY4-20" fmla="*/ 1397000 h 1397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746" h="1397000">
                  <a:moveTo>
                    <a:pt x="0" y="1397000"/>
                  </a:moveTo>
                  <a:lnTo>
                    <a:pt x="372697" y="0"/>
                  </a:lnTo>
                  <a:lnTo>
                    <a:pt x="1080746" y="0"/>
                  </a:lnTo>
                  <a:lnTo>
                    <a:pt x="731496" y="1397000"/>
                  </a:lnTo>
                  <a:lnTo>
                    <a:pt x="0" y="1397000"/>
                  </a:lnTo>
                  <a:close/>
                </a:path>
              </a:pathLst>
            </a:custGeom>
            <a:solidFill>
              <a:srgbClr val="006B3F"/>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r>
                <a:rPr lang="en-US" altLang="zh-CN" sz="2000" b="1">
                  <a:solidFill>
                    <a:schemeClr val="bg1"/>
                  </a:solidFill>
                </a:rPr>
                <a:t>0</a:t>
              </a:r>
              <a:r>
                <a:rPr lang="en-US" altLang="zh-CN" sz="100" b="1">
                  <a:solidFill>
                    <a:schemeClr val="bg1"/>
                  </a:solidFill>
                </a:rPr>
                <a:t> </a:t>
              </a:r>
              <a:r>
                <a:rPr lang="en-US" altLang="zh-CN" sz="2000" b="1">
                  <a:solidFill>
                    <a:schemeClr val="bg1"/>
                  </a:solidFill>
                </a:rPr>
                <a:t>6</a:t>
              </a:r>
              <a:endParaRPr lang="zh-CN" altLang="en-US" sz="2000" b="1" dirty="0">
                <a:solidFill>
                  <a:schemeClr val="bg1"/>
                </a:solidFill>
              </a:endParaRPr>
            </a:p>
          </p:txBody>
        </p:sp>
        <p:grpSp>
          <p:nvGrpSpPr>
            <p:cNvPr id="27" name="ïṥ1íḋe">
              <a:extLst>
                <a:ext uri="{FF2B5EF4-FFF2-40B4-BE49-F238E27FC236}">
                  <a16:creationId xmlns:a16="http://schemas.microsoft.com/office/drawing/2014/main" id="{06F59E86-E74B-4617-A17A-28CF62C9AFD5}"/>
                </a:ext>
              </a:extLst>
            </p:cNvPr>
            <p:cNvGrpSpPr/>
            <p:nvPr/>
          </p:nvGrpSpPr>
          <p:grpSpPr>
            <a:xfrm>
              <a:off x="1743185" y="1230427"/>
              <a:ext cx="2445998" cy="621125"/>
              <a:chOff x="2324246" y="1644333"/>
              <a:chExt cx="3261331" cy="828166"/>
            </a:xfrm>
          </p:grpSpPr>
          <p:sp>
            <p:nvSpPr>
              <p:cNvPr id="34" name="ïŝļiḑe">
                <a:extLst>
                  <a:ext uri="{FF2B5EF4-FFF2-40B4-BE49-F238E27FC236}">
                    <a16:creationId xmlns:a16="http://schemas.microsoft.com/office/drawing/2014/main" id="{EEE4B247-83F6-425F-91EA-A05209B3CD16}"/>
                  </a:ext>
                </a:extLst>
              </p:cNvPr>
              <p:cNvSpPr txBox="1"/>
              <p:nvPr/>
            </p:nvSpPr>
            <p:spPr>
              <a:xfrm>
                <a:off x="2324246" y="1644333"/>
                <a:ext cx="1788366" cy="420524"/>
              </a:xfrm>
              <a:prstGeom prst="rect">
                <a:avLst/>
              </a:prstGeom>
              <a:noFill/>
            </p:spPr>
            <p:txBody>
              <a:bodyPr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1600" b="1" dirty="0"/>
                  <a:t>添加标题</a:t>
                </a:r>
                <a:endParaRPr lang="id-ID" sz="1600" b="1" dirty="0"/>
              </a:p>
            </p:txBody>
          </p:sp>
          <p:sp>
            <p:nvSpPr>
              <p:cNvPr id="35" name="iś1iḓê">
                <a:extLst>
                  <a:ext uri="{FF2B5EF4-FFF2-40B4-BE49-F238E27FC236}">
                    <a16:creationId xmlns:a16="http://schemas.microsoft.com/office/drawing/2014/main" id="{412C98C8-B6DE-4382-A922-49482841B949}"/>
                  </a:ext>
                </a:extLst>
              </p:cNvPr>
              <p:cNvSpPr/>
              <p:nvPr/>
            </p:nvSpPr>
            <p:spPr bwMode="auto">
              <a:xfrm>
                <a:off x="2324246" y="1917209"/>
                <a:ext cx="3261331" cy="55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zh-CN" altLang="en-US" sz="1200" dirty="0"/>
                  <a:t>请输入您的内容，或复制粘贴相应的文本。</a:t>
                </a:r>
                <a:endParaRPr lang="en-US" altLang="zh-CN" sz="1200" dirty="0"/>
              </a:p>
            </p:txBody>
          </p:sp>
        </p:grpSp>
        <p:grpSp>
          <p:nvGrpSpPr>
            <p:cNvPr id="36" name="ïṥ1íḋe">
              <a:extLst>
                <a:ext uri="{FF2B5EF4-FFF2-40B4-BE49-F238E27FC236}">
                  <a16:creationId xmlns:a16="http://schemas.microsoft.com/office/drawing/2014/main" id="{04F43FAD-92C6-4341-8D43-2F3C29BF971F}"/>
                </a:ext>
              </a:extLst>
            </p:cNvPr>
            <p:cNvGrpSpPr/>
            <p:nvPr/>
          </p:nvGrpSpPr>
          <p:grpSpPr>
            <a:xfrm>
              <a:off x="1743186" y="2286681"/>
              <a:ext cx="2445998" cy="621125"/>
              <a:chOff x="2324246" y="1644333"/>
              <a:chExt cx="3261331" cy="828166"/>
            </a:xfrm>
          </p:grpSpPr>
          <p:sp>
            <p:nvSpPr>
              <p:cNvPr id="37" name="ïŝļiḑe">
                <a:extLst>
                  <a:ext uri="{FF2B5EF4-FFF2-40B4-BE49-F238E27FC236}">
                    <a16:creationId xmlns:a16="http://schemas.microsoft.com/office/drawing/2014/main" id="{C87838DA-0217-4C15-8640-819C880E2321}"/>
                  </a:ext>
                </a:extLst>
              </p:cNvPr>
              <p:cNvSpPr txBox="1"/>
              <p:nvPr/>
            </p:nvSpPr>
            <p:spPr>
              <a:xfrm>
                <a:off x="2324246" y="1644333"/>
                <a:ext cx="1788366" cy="420524"/>
              </a:xfrm>
              <a:prstGeom prst="rect">
                <a:avLst/>
              </a:prstGeom>
              <a:noFill/>
            </p:spPr>
            <p:txBody>
              <a:bodyPr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1600" b="1" dirty="0"/>
                  <a:t>添加标题</a:t>
                </a:r>
                <a:endParaRPr lang="id-ID" sz="1600" b="1" dirty="0"/>
              </a:p>
            </p:txBody>
          </p:sp>
          <p:sp>
            <p:nvSpPr>
              <p:cNvPr id="38" name="iś1iḓê">
                <a:extLst>
                  <a:ext uri="{FF2B5EF4-FFF2-40B4-BE49-F238E27FC236}">
                    <a16:creationId xmlns:a16="http://schemas.microsoft.com/office/drawing/2014/main" id="{CA676C42-2B1C-4D29-9015-AC426E3F8BB0}"/>
                  </a:ext>
                </a:extLst>
              </p:cNvPr>
              <p:cNvSpPr/>
              <p:nvPr/>
            </p:nvSpPr>
            <p:spPr bwMode="auto">
              <a:xfrm>
                <a:off x="2324246" y="1917209"/>
                <a:ext cx="3261331" cy="55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zh-CN" altLang="en-US" sz="1200" dirty="0"/>
                  <a:t>请输入您的内容，或复制粘贴相应的文本。</a:t>
                </a:r>
                <a:endParaRPr lang="en-US" altLang="zh-CN" sz="1200" dirty="0"/>
              </a:p>
            </p:txBody>
          </p:sp>
        </p:grpSp>
        <p:grpSp>
          <p:nvGrpSpPr>
            <p:cNvPr id="39" name="ïṥ1íḋe">
              <a:extLst>
                <a:ext uri="{FF2B5EF4-FFF2-40B4-BE49-F238E27FC236}">
                  <a16:creationId xmlns:a16="http://schemas.microsoft.com/office/drawing/2014/main" id="{B433D10D-D146-467C-B2CD-AC2CCE25DA42}"/>
                </a:ext>
              </a:extLst>
            </p:cNvPr>
            <p:cNvGrpSpPr/>
            <p:nvPr/>
          </p:nvGrpSpPr>
          <p:grpSpPr>
            <a:xfrm>
              <a:off x="1777528" y="3431540"/>
              <a:ext cx="2445998" cy="621125"/>
              <a:chOff x="2324246" y="1644333"/>
              <a:chExt cx="3261331" cy="828166"/>
            </a:xfrm>
          </p:grpSpPr>
          <p:sp>
            <p:nvSpPr>
              <p:cNvPr id="40" name="ïŝļiḑe">
                <a:extLst>
                  <a:ext uri="{FF2B5EF4-FFF2-40B4-BE49-F238E27FC236}">
                    <a16:creationId xmlns:a16="http://schemas.microsoft.com/office/drawing/2014/main" id="{C8CA22B9-8473-42F8-8106-D44BBD27475A}"/>
                  </a:ext>
                </a:extLst>
              </p:cNvPr>
              <p:cNvSpPr txBox="1"/>
              <p:nvPr/>
            </p:nvSpPr>
            <p:spPr>
              <a:xfrm>
                <a:off x="2324246" y="1644333"/>
                <a:ext cx="1788366" cy="420524"/>
              </a:xfrm>
              <a:prstGeom prst="rect">
                <a:avLst/>
              </a:prstGeom>
              <a:noFill/>
            </p:spPr>
            <p:txBody>
              <a:bodyPr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1600" b="1" dirty="0"/>
                  <a:t>添加标题</a:t>
                </a:r>
                <a:endParaRPr lang="id-ID" sz="1600" b="1" dirty="0"/>
              </a:p>
            </p:txBody>
          </p:sp>
          <p:sp>
            <p:nvSpPr>
              <p:cNvPr id="41" name="iś1iḓê">
                <a:extLst>
                  <a:ext uri="{FF2B5EF4-FFF2-40B4-BE49-F238E27FC236}">
                    <a16:creationId xmlns:a16="http://schemas.microsoft.com/office/drawing/2014/main" id="{AA08A4E9-7B4B-4863-8CE6-1BEBDCF9FE71}"/>
                  </a:ext>
                </a:extLst>
              </p:cNvPr>
              <p:cNvSpPr/>
              <p:nvPr/>
            </p:nvSpPr>
            <p:spPr bwMode="auto">
              <a:xfrm>
                <a:off x="2324246" y="1917209"/>
                <a:ext cx="3261331" cy="55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zh-CN" altLang="en-US" sz="1200" dirty="0"/>
                  <a:t>请输入您的内容，或复制粘贴相应的文本。</a:t>
                </a:r>
                <a:endParaRPr lang="en-US" altLang="zh-CN" sz="1200" dirty="0"/>
              </a:p>
            </p:txBody>
          </p:sp>
        </p:grpSp>
        <p:grpSp>
          <p:nvGrpSpPr>
            <p:cNvPr id="42" name="ïṥ1íḋe">
              <a:extLst>
                <a:ext uri="{FF2B5EF4-FFF2-40B4-BE49-F238E27FC236}">
                  <a16:creationId xmlns:a16="http://schemas.microsoft.com/office/drawing/2014/main" id="{04B9D6F7-CB9A-4977-871F-B157D90CAFBD}"/>
                </a:ext>
              </a:extLst>
            </p:cNvPr>
            <p:cNvGrpSpPr/>
            <p:nvPr/>
          </p:nvGrpSpPr>
          <p:grpSpPr>
            <a:xfrm>
              <a:off x="5301510" y="1235257"/>
              <a:ext cx="2445998" cy="621125"/>
              <a:chOff x="2324246" y="1644333"/>
              <a:chExt cx="3261331" cy="828166"/>
            </a:xfrm>
          </p:grpSpPr>
          <p:sp>
            <p:nvSpPr>
              <p:cNvPr id="43" name="ïŝļiḑe">
                <a:extLst>
                  <a:ext uri="{FF2B5EF4-FFF2-40B4-BE49-F238E27FC236}">
                    <a16:creationId xmlns:a16="http://schemas.microsoft.com/office/drawing/2014/main" id="{0C7A2268-1397-4412-B2D7-7BD414AEAD08}"/>
                  </a:ext>
                </a:extLst>
              </p:cNvPr>
              <p:cNvSpPr txBox="1"/>
              <p:nvPr/>
            </p:nvSpPr>
            <p:spPr>
              <a:xfrm>
                <a:off x="2324246" y="1644333"/>
                <a:ext cx="1788366" cy="420524"/>
              </a:xfrm>
              <a:prstGeom prst="rect">
                <a:avLst/>
              </a:prstGeom>
              <a:noFill/>
            </p:spPr>
            <p:txBody>
              <a:bodyPr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1600" b="1" dirty="0"/>
                  <a:t>添加标题</a:t>
                </a:r>
                <a:endParaRPr lang="id-ID" sz="1600" b="1" dirty="0"/>
              </a:p>
            </p:txBody>
          </p:sp>
          <p:sp>
            <p:nvSpPr>
              <p:cNvPr id="44" name="iś1iḓê">
                <a:extLst>
                  <a:ext uri="{FF2B5EF4-FFF2-40B4-BE49-F238E27FC236}">
                    <a16:creationId xmlns:a16="http://schemas.microsoft.com/office/drawing/2014/main" id="{E8A3FF6C-751B-4684-8F65-377F37EA81DD}"/>
                  </a:ext>
                </a:extLst>
              </p:cNvPr>
              <p:cNvSpPr/>
              <p:nvPr/>
            </p:nvSpPr>
            <p:spPr bwMode="auto">
              <a:xfrm>
                <a:off x="2324246" y="1917209"/>
                <a:ext cx="3261331" cy="55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zh-CN" altLang="en-US" sz="1200" dirty="0"/>
                  <a:t>请输入您的内容，或复制粘贴相应的文本。</a:t>
                </a:r>
                <a:endParaRPr lang="en-US" altLang="zh-CN" sz="1200" dirty="0"/>
              </a:p>
            </p:txBody>
          </p:sp>
        </p:grpSp>
        <p:grpSp>
          <p:nvGrpSpPr>
            <p:cNvPr id="45" name="ïṥ1íḋe">
              <a:extLst>
                <a:ext uri="{FF2B5EF4-FFF2-40B4-BE49-F238E27FC236}">
                  <a16:creationId xmlns:a16="http://schemas.microsoft.com/office/drawing/2014/main" id="{5AB29563-8749-4E33-926C-A8D91018B624}"/>
                </a:ext>
              </a:extLst>
            </p:cNvPr>
            <p:cNvGrpSpPr/>
            <p:nvPr/>
          </p:nvGrpSpPr>
          <p:grpSpPr>
            <a:xfrm>
              <a:off x="5318517" y="2286681"/>
              <a:ext cx="2445998" cy="621125"/>
              <a:chOff x="2324246" y="1644333"/>
              <a:chExt cx="3261331" cy="828166"/>
            </a:xfrm>
          </p:grpSpPr>
          <p:sp>
            <p:nvSpPr>
              <p:cNvPr id="46" name="ïŝļiḑe">
                <a:extLst>
                  <a:ext uri="{FF2B5EF4-FFF2-40B4-BE49-F238E27FC236}">
                    <a16:creationId xmlns:a16="http://schemas.microsoft.com/office/drawing/2014/main" id="{DEEB3A8A-D199-4720-84AB-814F41749542}"/>
                  </a:ext>
                </a:extLst>
              </p:cNvPr>
              <p:cNvSpPr txBox="1"/>
              <p:nvPr/>
            </p:nvSpPr>
            <p:spPr>
              <a:xfrm>
                <a:off x="2324246" y="1644333"/>
                <a:ext cx="1788366" cy="420524"/>
              </a:xfrm>
              <a:prstGeom prst="rect">
                <a:avLst/>
              </a:prstGeom>
              <a:noFill/>
            </p:spPr>
            <p:txBody>
              <a:bodyPr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1600" b="1" dirty="0"/>
                  <a:t>添加标题</a:t>
                </a:r>
                <a:endParaRPr lang="id-ID" sz="1600" b="1" dirty="0"/>
              </a:p>
            </p:txBody>
          </p:sp>
          <p:sp>
            <p:nvSpPr>
              <p:cNvPr id="47" name="iś1iḓê">
                <a:extLst>
                  <a:ext uri="{FF2B5EF4-FFF2-40B4-BE49-F238E27FC236}">
                    <a16:creationId xmlns:a16="http://schemas.microsoft.com/office/drawing/2014/main" id="{8F1AD2FF-0AB1-444E-A577-1C5927C06911}"/>
                  </a:ext>
                </a:extLst>
              </p:cNvPr>
              <p:cNvSpPr/>
              <p:nvPr/>
            </p:nvSpPr>
            <p:spPr bwMode="auto">
              <a:xfrm>
                <a:off x="2324246" y="1917209"/>
                <a:ext cx="3261331" cy="55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zh-CN" altLang="en-US" sz="1200" dirty="0"/>
                  <a:t>请输入您的内容，或复制粘贴相应的文本。</a:t>
                </a:r>
                <a:endParaRPr lang="en-US" altLang="zh-CN" sz="1200" dirty="0"/>
              </a:p>
            </p:txBody>
          </p:sp>
        </p:grpSp>
        <p:grpSp>
          <p:nvGrpSpPr>
            <p:cNvPr id="48" name="ïṥ1íḋe">
              <a:extLst>
                <a:ext uri="{FF2B5EF4-FFF2-40B4-BE49-F238E27FC236}">
                  <a16:creationId xmlns:a16="http://schemas.microsoft.com/office/drawing/2014/main" id="{5A5F195B-472D-4089-B711-6AFD2B66D68D}"/>
                </a:ext>
              </a:extLst>
            </p:cNvPr>
            <p:cNvGrpSpPr/>
            <p:nvPr/>
          </p:nvGrpSpPr>
          <p:grpSpPr>
            <a:xfrm>
              <a:off x="5318518" y="3431540"/>
              <a:ext cx="2445998" cy="621125"/>
              <a:chOff x="2324246" y="1644333"/>
              <a:chExt cx="3261331" cy="828166"/>
            </a:xfrm>
          </p:grpSpPr>
          <p:sp>
            <p:nvSpPr>
              <p:cNvPr id="49" name="ïŝļiḑe">
                <a:extLst>
                  <a:ext uri="{FF2B5EF4-FFF2-40B4-BE49-F238E27FC236}">
                    <a16:creationId xmlns:a16="http://schemas.microsoft.com/office/drawing/2014/main" id="{0FA90685-3573-4E40-BD0B-8406FB45BE9E}"/>
                  </a:ext>
                </a:extLst>
              </p:cNvPr>
              <p:cNvSpPr txBox="1"/>
              <p:nvPr/>
            </p:nvSpPr>
            <p:spPr>
              <a:xfrm>
                <a:off x="2324246" y="1644333"/>
                <a:ext cx="1788366" cy="420524"/>
              </a:xfrm>
              <a:prstGeom prst="rect">
                <a:avLst/>
              </a:prstGeom>
              <a:noFill/>
            </p:spPr>
            <p:txBody>
              <a:bodyPr wrap="square" lIns="91440" tIns="45720" rIns="91440" bIns="45720" rtlCol="0" anchor="ctr"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1600" b="1" dirty="0"/>
                  <a:t>添加标题</a:t>
                </a:r>
                <a:endParaRPr lang="id-ID" sz="1600" b="1" dirty="0"/>
              </a:p>
            </p:txBody>
          </p:sp>
          <p:sp>
            <p:nvSpPr>
              <p:cNvPr id="50" name="iś1iḓê">
                <a:extLst>
                  <a:ext uri="{FF2B5EF4-FFF2-40B4-BE49-F238E27FC236}">
                    <a16:creationId xmlns:a16="http://schemas.microsoft.com/office/drawing/2014/main" id="{0402C692-0C97-43C3-A196-1152F058CD2D}"/>
                  </a:ext>
                </a:extLst>
              </p:cNvPr>
              <p:cNvSpPr/>
              <p:nvPr/>
            </p:nvSpPr>
            <p:spPr bwMode="auto">
              <a:xfrm>
                <a:off x="2324246" y="1917209"/>
                <a:ext cx="3261331" cy="555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zh-CN" altLang="en-US" sz="1200" dirty="0"/>
                  <a:t>请输入您的内容，或复制粘贴相应的文本。</a:t>
                </a:r>
                <a:endParaRPr lang="en-US" altLang="zh-CN" sz="1200" dirty="0"/>
              </a:p>
            </p:txBody>
          </p:sp>
        </p:grpSp>
      </p:grpSp>
      <p:grpSp>
        <p:nvGrpSpPr>
          <p:cNvPr id="52" name="组合 51">
            <a:extLst>
              <a:ext uri="{FF2B5EF4-FFF2-40B4-BE49-F238E27FC236}">
                <a16:creationId xmlns:a16="http://schemas.microsoft.com/office/drawing/2014/main" id="{7DCFE44C-33C8-4F5A-9E22-2582E166CA41}"/>
              </a:ext>
            </a:extLst>
          </p:cNvPr>
          <p:cNvGrpSpPr/>
          <p:nvPr/>
        </p:nvGrpSpPr>
        <p:grpSpPr>
          <a:xfrm>
            <a:off x="0" y="186714"/>
            <a:ext cx="2449875" cy="523220"/>
            <a:chOff x="0" y="-37247"/>
            <a:chExt cx="2449875" cy="523220"/>
          </a:xfrm>
          <a:solidFill>
            <a:srgbClr val="ACCE22"/>
          </a:solidFill>
        </p:grpSpPr>
        <p:grpSp>
          <p:nvGrpSpPr>
            <p:cNvPr id="53" name="组合 52">
              <a:extLst>
                <a:ext uri="{FF2B5EF4-FFF2-40B4-BE49-F238E27FC236}">
                  <a16:creationId xmlns:a16="http://schemas.microsoft.com/office/drawing/2014/main" id="{C2DA44FC-5D7D-4528-8CD3-F2D9CABF5D67}"/>
                </a:ext>
              </a:extLst>
            </p:cNvPr>
            <p:cNvGrpSpPr/>
            <p:nvPr/>
          </p:nvGrpSpPr>
          <p:grpSpPr>
            <a:xfrm>
              <a:off x="0" y="72570"/>
              <a:ext cx="747486" cy="341087"/>
              <a:chOff x="7655" y="959800"/>
              <a:chExt cx="6474473" cy="609682"/>
            </a:xfrm>
            <a:grpFill/>
          </p:grpSpPr>
          <p:sp>
            <p:nvSpPr>
              <p:cNvPr id="55" name="矩形 54">
                <a:extLst>
                  <a:ext uri="{FF2B5EF4-FFF2-40B4-BE49-F238E27FC236}">
                    <a16:creationId xmlns:a16="http://schemas.microsoft.com/office/drawing/2014/main" id="{FE6D08B6-9B99-4E14-A246-809AFA2ACBB6}"/>
                  </a:ext>
                </a:extLst>
              </p:cNvPr>
              <p:cNvSpPr/>
              <p:nvPr/>
            </p:nvSpPr>
            <p:spPr>
              <a:xfrm>
                <a:off x="7655" y="1291292"/>
                <a:ext cx="6474473" cy="278190"/>
              </a:xfrm>
              <a:prstGeom prst="rect">
                <a:avLst/>
              </a:prstGeom>
              <a:solidFill>
                <a:srgbClr val="0073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56" name="矩形 55">
                <a:extLst>
                  <a:ext uri="{FF2B5EF4-FFF2-40B4-BE49-F238E27FC236}">
                    <a16:creationId xmlns:a16="http://schemas.microsoft.com/office/drawing/2014/main" id="{8D6987DD-A0FA-4505-A6B1-915BD7F480FA}"/>
                  </a:ext>
                </a:extLst>
              </p:cNvPr>
              <p:cNvSpPr/>
              <p:nvPr/>
            </p:nvSpPr>
            <p:spPr>
              <a:xfrm>
                <a:off x="7655" y="1169683"/>
                <a:ext cx="516636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57" name="矩形 56">
                <a:extLst>
                  <a:ext uri="{FF2B5EF4-FFF2-40B4-BE49-F238E27FC236}">
                    <a16:creationId xmlns:a16="http://schemas.microsoft.com/office/drawing/2014/main" id="{8B1B916C-4642-4682-915F-518ED9FD0F19}"/>
                  </a:ext>
                </a:extLst>
              </p:cNvPr>
              <p:cNvSpPr/>
              <p:nvPr/>
            </p:nvSpPr>
            <p:spPr>
              <a:xfrm>
                <a:off x="7655" y="1070005"/>
                <a:ext cx="4613148"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sp>
            <p:nvSpPr>
              <p:cNvPr id="58" name="矩形 57">
                <a:extLst>
                  <a:ext uri="{FF2B5EF4-FFF2-40B4-BE49-F238E27FC236}">
                    <a16:creationId xmlns:a16="http://schemas.microsoft.com/office/drawing/2014/main" id="{CF2DCA27-A95B-469E-BA43-F89990197EC7}"/>
                  </a:ext>
                </a:extLst>
              </p:cNvPr>
              <p:cNvSpPr/>
              <p:nvPr/>
            </p:nvSpPr>
            <p:spPr>
              <a:xfrm>
                <a:off x="7655" y="959800"/>
                <a:ext cx="4069080" cy="342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ea"/>
                  <a:sym typeface="+mn-lt"/>
                </a:endParaRPr>
              </a:p>
            </p:txBody>
          </p:sp>
        </p:grpSp>
        <p:sp>
          <p:nvSpPr>
            <p:cNvPr id="54" name="文本框 53">
              <a:extLst>
                <a:ext uri="{FF2B5EF4-FFF2-40B4-BE49-F238E27FC236}">
                  <a16:creationId xmlns:a16="http://schemas.microsoft.com/office/drawing/2014/main" id="{B825A4DD-0289-497F-A10E-2363BD9EC3EC}"/>
                </a:ext>
              </a:extLst>
            </p:cNvPr>
            <p:cNvSpPr txBox="1"/>
            <p:nvPr/>
          </p:nvSpPr>
          <p:spPr>
            <a:xfrm>
              <a:off x="828918" y="-37247"/>
              <a:ext cx="1620957" cy="523220"/>
            </a:xfrm>
            <a:prstGeom prst="rect">
              <a:avLst/>
            </a:prstGeom>
            <a:noFill/>
          </p:spPr>
          <p:txBody>
            <a:bodyPr wrap="none" rtlCol="0">
              <a:spAutoFit/>
            </a:bodyPr>
            <a:lstStyle/>
            <a:p>
              <a:pPr lvl="0"/>
              <a:r>
                <a:rPr lang="zh-CN" altLang="en-US" sz="2800" dirty="0">
                  <a:solidFill>
                    <a:srgbClr val="000000">
                      <a:lumMod val="85000"/>
                      <a:lumOff val="15000"/>
                    </a:srgbClr>
                  </a:solidFill>
                  <a:cs typeface="+mn-ea"/>
                  <a:sym typeface="+mn-lt"/>
                </a:rPr>
                <a:t>研究总结</a:t>
              </a:r>
            </a:p>
          </p:txBody>
        </p:sp>
      </p:grpSp>
    </p:spTree>
    <p:custDataLst>
      <p:tags r:id="rId1"/>
    </p:custDataLst>
    <p:extLst>
      <p:ext uri="{BB962C8B-B14F-4D97-AF65-F5344CB8AC3E}">
        <p14:creationId xmlns:p14="http://schemas.microsoft.com/office/powerpoint/2010/main" val="117335605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1022868" y="2429644"/>
            <a:ext cx="5256496" cy="584775"/>
          </a:xfrm>
          <a:prstGeom prst="rect">
            <a:avLst/>
          </a:prstGeom>
          <a:noFill/>
        </p:spPr>
        <p:txBody>
          <a:bodyPr vert="horz" wrap="square" rtlCol="0">
            <a:spAutoFit/>
          </a:bodyPr>
          <a:lstStyle>
            <a:defPPr>
              <a:defRPr lang="zh-CN"/>
            </a:defPPr>
            <a:lvl1pPr>
              <a:defRPr sz="3200" b="1" spc="600">
                <a:solidFill>
                  <a:schemeClr val="tx1">
                    <a:lumMod val="85000"/>
                    <a:lumOff val="15000"/>
                  </a:schemeClr>
                </a:solidFill>
                <a:cs typeface="+mn-ea"/>
              </a:defRPr>
            </a:lvl1pPr>
          </a:lstStyle>
          <a:p>
            <a:r>
              <a:rPr lang="zh-CN" altLang="en-US" dirty="0">
                <a:sym typeface="+mn-lt"/>
              </a:rPr>
              <a:t>感谢您的观看！</a:t>
            </a:r>
          </a:p>
        </p:txBody>
      </p:sp>
      <p:sp>
        <p:nvSpPr>
          <p:cNvPr id="29" name="文本框 28"/>
          <p:cNvSpPr txBox="1"/>
          <p:nvPr/>
        </p:nvSpPr>
        <p:spPr>
          <a:xfrm>
            <a:off x="8237286" y="180579"/>
            <a:ext cx="553998" cy="994410"/>
          </a:xfrm>
          <a:prstGeom prst="rect">
            <a:avLst/>
          </a:prstGeom>
          <a:noFill/>
        </p:spPr>
        <p:txBody>
          <a:bodyPr vert="eaVert" wrap="square" rtlCol="0">
            <a:spAutoFit/>
          </a:bodyPr>
          <a:lstStyle/>
          <a:p>
            <a:r>
              <a:rPr lang="en-US" altLang="zh-CN" sz="2400" dirty="0">
                <a:solidFill>
                  <a:prstClr val="white"/>
                </a:solidFill>
                <a:cs typeface="+mn-ea"/>
                <a:sym typeface="+mn-lt"/>
              </a:rPr>
              <a:t>2020</a:t>
            </a:r>
            <a:endParaRPr lang="zh-CN" altLang="en-US" sz="2400" dirty="0">
              <a:solidFill>
                <a:prstClr val="white"/>
              </a:solidFill>
              <a:cs typeface="+mn-ea"/>
              <a:sym typeface="+mn-lt"/>
            </a:endParaRPr>
          </a:p>
        </p:txBody>
      </p:sp>
      <p:cxnSp>
        <p:nvCxnSpPr>
          <p:cNvPr id="30" name="直接连接符 29">
            <a:extLst>
              <a:ext uri="{FF2B5EF4-FFF2-40B4-BE49-F238E27FC236}">
                <a16:creationId xmlns:a16="http://schemas.microsoft.com/office/drawing/2014/main" id="{21EAB1DC-23BB-46BB-9B0D-9D1B391E4753}"/>
              </a:ext>
            </a:extLst>
          </p:cNvPr>
          <p:cNvCxnSpPr>
            <a:cxnSpLocks/>
          </p:cNvCxnSpPr>
          <p:nvPr/>
        </p:nvCxnSpPr>
        <p:spPr>
          <a:xfrm>
            <a:off x="1099808" y="3081576"/>
            <a:ext cx="1672042" cy="0"/>
          </a:xfrm>
          <a:prstGeom prst="line">
            <a:avLst/>
          </a:prstGeom>
          <a:ln w="57150">
            <a:solidFill>
              <a:srgbClr val="ACCE22"/>
            </a:solidFill>
          </a:ln>
        </p:spPr>
        <p:style>
          <a:lnRef idx="1">
            <a:schemeClr val="accent1"/>
          </a:lnRef>
          <a:fillRef idx="0">
            <a:schemeClr val="accent1"/>
          </a:fillRef>
          <a:effectRef idx="0">
            <a:schemeClr val="accent1"/>
          </a:effectRef>
          <a:fontRef idx="minor">
            <a:schemeClr val="tx1"/>
          </a:fontRef>
        </p:style>
      </p:cxnSp>
      <p:grpSp>
        <p:nvGrpSpPr>
          <p:cNvPr id="32" name="组合 31">
            <a:extLst>
              <a:ext uri="{FF2B5EF4-FFF2-40B4-BE49-F238E27FC236}">
                <a16:creationId xmlns:a16="http://schemas.microsoft.com/office/drawing/2014/main" id="{F6A0FD65-E063-42FF-9E22-811CF256C3B8}"/>
              </a:ext>
            </a:extLst>
          </p:cNvPr>
          <p:cNvGrpSpPr/>
          <p:nvPr/>
        </p:nvGrpSpPr>
        <p:grpSpPr>
          <a:xfrm>
            <a:off x="728652" y="3492607"/>
            <a:ext cx="3204111" cy="321652"/>
            <a:chOff x="5717052" y="5011438"/>
            <a:chExt cx="3204111" cy="321652"/>
          </a:xfrm>
        </p:grpSpPr>
        <p:sp>
          <p:nvSpPr>
            <p:cNvPr id="33" name="文本框 32">
              <a:extLst>
                <a:ext uri="{FF2B5EF4-FFF2-40B4-BE49-F238E27FC236}">
                  <a16:creationId xmlns:a16="http://schemas.microsoft.com/office/drawing/2014/main" id="{8B695683-DCC2-425B-87E2-A09C69A115BC}"/>
                </a:ext>
              </a:extLst>
            </p:cNvPr>
            <p:cNvSpPr txBox="1"/>
            <p:nvPr/>
          </p:nvSpPr>
          <p:spPr>
            <a:xfrm>
              <a:off x="6212454" y="5011438"/>
              <a:ext cx="2708709" cy="276999"/>
            </a:xfrm>
            <a:prstGeom prst="rect">
              <a:avLst/>
            </a:prstGeom>
            <a:noFill/>
          </p:spPr>
          <p:txBody>
            <a:bodyPr wrap="square" rtlCol="0">
              <a:spAutoFit/>
            </a:bodyPr>
            <a:lstStyle>
              <a:defPPr>
                <a:defRPr lang="zh-CN"/>
              </a:defPPr>
              <a:lvl1pPr>
                <a:defRPr sz="2400" b="1" spc="3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rPr>
                <a:t>指导老师：</a:t>
              </a:r>
              <a:r>
                <a:rPr kumimoji="0" lang="en-US" altLang="zh-CN"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rPr>
                <a:t>X </a:t>
              </a:r>
              <a:r>
                <a:rPr kumimoji="0" lang="en-US" altLang="zh-CN" sz="1200" b="1" i="0" u="none" strike="noStrike" kern="0" cap="none" spc="300" normalizeH="0" baseline="0" noProof="0" dirty="0" err="1">
                  <a:ln>
                    <a:noFill/>
                  </a:ln>
                  <a:solidFill>
                    <a:schemeClr val="tx1">
                      <a:lumMod val="85000"/>
                      <a:lumOff val="15000"/>
                    </a:schemeClr>
                  </a:solidFill>
                  <a:effectLst/>
                  <a:uLnTx/>
                  <a:uFillTx/>
                  <a:latin typeface="+mn-lt"/>
                  <a:ea typeface="+mn-ea"/>
                  <a:cs typeface="+mn-ea"/>
                  <a:sym typeface="+mn-lt"/>
                </a:rPr>
                <a:t>X</a:t>
              </a:r>
              <a:r>
                <a:rPr kumimoji="0" lang="en-US" altLang="zh-CN"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rPr>
                <a:t> </a:t>
              </a:r>
              <a:r>
                <a:rPr kumimoji="0" lang="en-US" altLang="zh-CN" sz="1200" b="1" i="0" u="none" strike="noStrike" kern="0" cap="none" spc="300" normalizeH="0" baseline="0" noProof="0" dirty="0" err="1">
                  <a:ln>
                    <a:noFill/>
                  </a:ln>
                  <a:solidFill>
                    <a:schemeClr val="tx1">
                      <a:lumMod val="85000"/>
                      <a:lumOff val="15000"/>
                    </a:schemeClr>
                  </a:solidFill>
                  <a:effectLst/>
                  <a:uLnTx/>
                  <a:uFillTx/>
                  <a:latin typeface="+mn-lt"/>
                  <a:ea typeface="+mn-ea"/>
                  <a:cs typeface="+mn-ea"/>
                  <a:sym typeface="+mn-lt"/>
                </a:rPr>
                <a:t>X</a:t>
              </a:r>
              <a:r>
                <a:rPr kumimoji="0" lang="en-US" altLang="zh-CN"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rPr>
                <a:t> </a:t>
              </a:r>
              <a:endParaRPr kumimoji="0" lang="zh-CN" altLang="en-US"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endParaRPr>
            </a:p>
          </p:txBody>
        </p:sp>
        <p:sp>
          <p:nvSpPr>
            <p:cNvPr id="34" name="Rectangle 5">
              <a:extLst>
                <a:ext uri="{FF2B5EF4-FFF2-40B4-BE49-F238E27FC236}">
                  <a16:creationId xmlns:a16="http://schemas.microsoft.com/office/drawing/2014/main" id="{33A22232-FD95-4368-B3BD-A7CC8FC365F6}"/>
                </a:ext>
              </a:extLst>
            </p:cNvPr>
            <p:cNvSpPr>
              <a:spLocks noChangeArrowheads="1"/>
            </p:cNvSpPr>
            <p:nvPr/>
          </p:nvSpPr>
          <p:spPr bwMode="auto">
            <a:xfrm>
              <a:off x="5717052" y="5123540"/>
              <a:ext cx="209550" cy="209550"/>
            </a:xfrm>
            <a:prstGeom prst="rect">
              <a:avLst/>
            </a:prstGeom>
            <a:noFill/>
            <a:ln w="0">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sz="1200">
                <a:solidFill>
                  <a:schemeClr val="tx1">
                    <a:lumMod val="85000"/>
                    <a:lumOff val="15000"/>
                  </a:schemeClr>
                </a:solidFill>
                <a:cs typeface="+mn-ea"/>
                <a:sym typeface="+mn-lt"/>
              </a:endParaRPr>
            </a:p>
          </p:txBody>
        </p:sp>
        <p:sp>
          <p:nvSpPr>
            <p:cNvPr id="35" name="Freeform 6">
              <a:extLst>
                <a:ext uri="{FF2B5EF4-FFF2-40B4-BE49-F238E27FC236}">
                  <a16:creationId xmlns:a16="http://schemas.microsoft.com/office/drawing/2014/main" id="{65284C53-8B41-4901-904D-BBC2C8D4219F}"/>
                </a:ext>
              </a:extLst>
            </p:cNvPr>
            <p:cNvSpPr>
              <a:spLocks noEditPoints="1"/>
            </p:cNvSpPr>
            <p:nvPr/>
          </p:nvSpPr>
          <p:spPr bwMode="auto">
            <a:xfrm>
              <a:off x="6045942" y="5048315"/>
              <a:ext cx="180000" cy="180000"/>
            </a:xfrm>
            <a:custGeom>
              <a:avLst/>
              <a:gdLst>
                <a:gd name="connsiteX0" fmla="*/ 188888 w 557678"/>
                <a:gd name="connsiteY0" fmla="*/ 367011 h 607780"/>
                <a:gd name="connsiteX1" fmla="*/ 199785 w 557678"/>
                <a:gd name="connsiteY1" fmla="*/ 373977 h 607780"/>
                <a:gd name="connsiteX2" fmla="*/ 278839 w 557678"/>
                <a:gd name="connsiteY2" fmla="*/ 490974 h 607780"/>
                <a:gd name="connsiteX3" fmla="*/ 357893 w 557678"/>
                <a:gd name="connsiteY3" fmla="*/ 373977 h 607780"/>
                <a:gd name="connsiteX4" fmla="*/ 368886 w 557678"/>
                <a:gd name="connsiteY4" fmla="*/ 367011 h 607780"/>
                <a:gd name="connsiteX5" fmla="*/ 374908 w 557678"/>
                <a:gd name="connsiteY5" fmla="*/ 368729 h 607780"/>
                <a:gd name="connsiteX6" fmla="*/ 557678 w 557678"/>
                <a:gd name="connsiteY6" fmla="*/ 480572 h 607780"/>
                <a:gd name="connsiteX7" fmla="*/ 557678 w 557678"/>
                <a:gd name="connsiteY7" fmla="*/ 607780 h 607780"/>
                <a:gd name="connsiteX8" fmla="*/ 278839 w 557678"/>
                <a:gd name="connsiteY8" fmla="*/ 607780 h 607780"/>
                <a:gd name="connsiteX9" fmla="*/ 0 w 557678"/>
                <a:gd name="connsiteY9" fmla="*/ 607780 h 607780"/>
                <a:gd name="connsiteX10" fmla="*/ 0 w 557678"/>
                <a:gd name="connsiteY10" fmla="*/ 480572 h 607780"/>
                <a:gd name="connsiteX11" fmla="*/ 182770 w 557678"/>
                <a:gd name="connsiteY11" fmla="*/ 368729 h 607780"/>
                <a:gd name="connsiteX12" fmla="*/ 188888 w 557678"/>
                <a:gd name="connsiteY12" fmla="*/ 367011 h 607780"/>
                <a:gd name="connsiteX13" fmla="*/ 233347 w 557678"/>
                <a:gd name="connsiteY13" fmla="*/ 332928 h 607780"/>
                <a:gd name="connsiteX14" fmla="*/ 235832 w 557678"/>
                <a:gd name="connsiteY14" fmla="*/ 333119 h 607780"/>
                <a:gd name="connsiteX15" fmla="*/ 236501 w 557678"/>
                <a:gd name="connsiteY15" fmla="*/ 333214 h 607780"/>
                <a:gd name="connsiteX16" fmla="*/ 236692 w 557678"/>
                <a:gd name="connsiteY16" fmla="*/ 333214 h 607780"/>
                <a:gd name="connsiteX17" fmla="*/ 237934 w 557678"/>
                <a:gd name="connsiteY17" fmla="*/ 333596 h 607780"/>
                <a:gd name="connsiteX18" fmla="*/ 238508 w 557678"/>
                <a:gd name="connsiteY18" fmla="*/ 333787 h 607780"/>
                <a:gd name="connsiteX19" fmla="*/ 239177 w 557678"/>
                <a:gd name="connsiteY19" fmla="*/ 333977 h 607780"/>
                <a:gd name="connsiteX20" fmla="*/ 243478 w 557678"/>
                <a:gd name="connsiteY20" fmla="*/ 336553 h 607780"/>
                <a:gd name="connsiteX21" fmla="*/ 264981 w 557678"/>
                <a:gd name="connsiteY21" fmla="*/ 353724 h 607780"/>
                <a:gd name="connsiteX22" fmla="*/ 267657 w 557678"/>
                <a:gd name="connsiteY22" fmla="*/ 353820 h 607780"/>
                <a:gd name="connsiteX23" fmla="*/ 278839 w 557678"/>
                <a:gd name="connsiteY23" fmla="*/ 353724 h 607780"/>
                <a:gd name="connsiteX24" fmla="*/ 290021 w 557678"/>
                <a:gd name="connsiteY24" fmla="*/ 353820 h 607780"/>
                <a:gd name="connsiteX25" fmla="*/ 292792 w 557678"/>
                <a:gd name="connsiteY25" fmla="*/ 353724 h 607780"/>
                <a:gd name="connsiteX26" fmla="*/ 314200 w 557678"/>
                <a:gd name="connsiteY26" fmla="*/ 336553 h 607780"/>
                <a:gd name="connsiteX27" fmla="*/ 318596 w 557678"/>
                <a:gd name="connsiteY27" fmla="*/ 333977 h 607780"/>
                <a:gd name="connsiteX28" fmla="*/ 319265 w 557678"/>
                <a:gd name="connsiteY28" fmla="*/ 333787 h 607780"/>
                <a:gd name="connsiteX29" fmla="*/ 319743 w 557678"/>
                <a:gd name="connsiteY29" fmla="*/ 333596 h 607780"/>
                <a:gd name="connsiteX30" fmla="*/ 321081 w 557678"/>
                <a:gd name="connsiteY30" fmla="*/ 333214 h 607780"/>
                <a:gd name="connsiteX31" fmla="*/ 321272 w 557678"/>
                <a:gd name="connsiteY31" fmla="*/ 333214 h 607780"/>
                <a:gd name="connsiteX32" fmla="*/ 321846 w 557678"/>
                <a:gd name="connsiteY32" fmla="*/ 333119 h 607780"/>
                <a:gd name="connsiteX33" fmla="*/ 324426 w 557678"/>
                <a:gd name="connsiteY33" fmla="*/ 332928 h 607780"/>
                <a:gd name="connsiteX34" fmla="*/ 340195 w 557678"/>
                <a:gd name="connsiteY34" fmla="*/ 347905 h 607780"/>
                <a:gd name="connsiteX35" fmla="*/ 340195 w 557678"/>
                <a:gd name="connsiteY35" fmla="*/ 380912 h 607780"/>
                <a:gd name="connsiteX36" fmla="*/ 324426 w 557678"/>
                <a:gd name="connsiteY36" fmla="*/ 396366 h 607780"/>
                <a:gd name="connsiteX37" fmla="*/ 314869 w 557678"/>
                <a:gd name="connsiteY37" fmla="*/ 393123 h 607780"/>
                <a:gd name="connsiteX38" fmla="*/ 294417 w 557678"/>
                <a:gd name="connsiteY38" fmla="*/ 374807 h 607780"/>
                <a:gd name="connsiteX39" fmla="*/ 278839 w 557678"/>
                <a:gd name="connsiteY39" fmla="*/ 374902 h 607780"/>
                <a:gd name="connsiteX40" fmla="*/ 263261 w 557678"/>
                <a:gd name="connsiteY40" fmla="*/ 374807 h 607780"/>
                <a:gd name="connsiteX41" fmla="*/ 242809 w 557678"/>
                <a:gd name="connsiteY41" fmla="*/ 393123 h 607780"/>
                <a:gd name="connsiteX42" fmla="*/ 233347 w 557678"/>
                <a:gd name="connsiteY42" fmla="*/ 396366 h 607780"/>
                <a:gd name="connsiteX43" fmla="*/ 217482 w 557678"/>
                <a:gd name="connsiteY43" fmla="*/ 380912 h 607780"/>
                <a:gd name="connsiteX44" fmla="*/ 217482 w 557678"/>
                <a:gd name="connsiteY44" fmla="*/ 347905 h 607780"/>
                <a:gd name="connsiteX45" fmla="*/ 233347 w 557678"/>
                <a:gd name="connsiteY45" fmla="*/ 332928 h 607780"/>
                <a:gd name="connsiteX46" fmla="*/ 277214 w 557678"/>
                <a:gd name="connsiteY46" fmla="*/ 0 h 607780"/>
                <a:gd name="connsiteX47" fmla="*/ 278552 w 557678"/>
                <a:gd name="connsiteY47" fmla="*/ 0 h 607780"/>
                <a:gd name="connsiteX48" fmla="*/ 278744 w 557678"/>
                <a:gd name="connsiteY48" fmla="*/ 0 h 607780"/>
                <a:gd name="connsiteX49" fmla="*/ 278839 w 557678"/>
                <a:gd name="connsiteY49" fmla="*/ 0 h 607780"/>
                <a:gd name="connsiteX50" fmla="*/ 278935 w 557678"/>
                <a:gd name="connsiteY50" fmla="*/ 0 h 607780"/>
                <a:gd name="connsiteX51" fmla="*/ 279222 w 557678"/>
                <a:gd name="connsiteY51" fmla="*/ 0 h 607780"/>
                <a:gd name="connsiteX52" fmla="*/ 280560 w 557678"/>
                <a:gd name="connsiteY52" fmla="*/ 0 h 607780"/>
                <a:gd name="connsiteX53" fmla="*/ 404758 w 557678"/>
                <a:gd name="connsiteY53" fmla="*/ 105659 h 607780"/>
                <a:gd name="connsiteX54" fmla="*/ 396727 w 557678"/>
                <a:gd name="connsiteY54" fmla="*/ 160159 h 607780"/>
                <a:gd name="connsiteX55" fmla="*/ 408009 w 557678"/>
                <a:gd name="connsiteY55" fmla="*/ 186120 h 607780"/>
                <a:gd name="connsiteX56" fmla="*/ 379039 w 557678"/>
                <a:gd name="connsiteY56" fmla="*/ 238616 h 607780"/>
                <a:gd name="connsiteX57" fmla="*/ 317179 w 557678"/>
                <a:gd name="connsiteY57" fmla="*/ 313541 h 607780"/>
                <a:gd name="connsiteX58" fmla="*/ 278935 w 557678"/>
                <a:gd name="connsiteY58" fmla="*/ 322131 h 607780"/>
                <a:gd name="connsiteX59" fmla="*/ 278839 w 557678"/>
                <a:gd name="connsiteY59" fmla="*/ 322131 h 607780"/>
                <a:gd name="connsiteX60" fmla="*/ 278744 w 557678"/>
                <a:gd name="connsiteY60" fmla="*/ 322131 h 607780"/>
                <a:gd name="connsiteX61" fmla="*/ 240499 w 557678"/>
                <a:gd name="connsiteY61" fmla="*/ 313541 h 607780"/>
                <a:gd name="connsiteX62" fmla="*/ 178734 w 557678"/>
                <a:gd name="connsiteY62" fmla="*/ 238616 h 607780"/>
                <a:gd name="connsiteX63" fmla="*/ 149669 w 557678"/>
                <a:gd name="connsiteY63" fmla="*/ 186120 h 607780"/>
                <a:gd name="connsiteX64" fmla="*/ 161046 w 557678"/>
                <a:gd name="connsiteY64" fmla="*/ 160159 h 607780"/>
                <a:gd name="connsiteX65" fmla="*/ 153015 w 557678"/>
                <a:gd name="connsiteY65" fmla="*/ 105659 h 607780"/>
                <a:gd name="connsiteX66" fmla="*/ 277214 w 557678"/>
                <a:gd name="connsiteY66" fmla="*/ 0 h 60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57678" h="607780">
                  <a:moveTo>
                    <a:pt x="188888" y="367011"/>
                  </a:moveTo>
                  <a:cubicBezTo>
                    <a:pt x="193667" y="367011"/>
                    <a:pt x="197873" y="369874"/>
                    <a:pt x="199785" y="373977"/>
                  </a:cubicBezTo>
                  <a:cubicBezTo>
                    <a:pt x="218808" y="405851"/>
                    <a:pt x="254177" y="489256"/>
                    <a:pt x="278839" y="490974"/>
                  </a:cubicBezTo>
                  <a:cubicBezTo>
                    <a:pt x="303502" y="489256"/>
                    <a:pt x="338870" y="405851"/>
                    <a:pt x="357893" y="373977"/>
                  </a:cubicBezTo>
                  <a:cubicBezTo>
                    <a:pt x="359900" y="369874"/>
                    <a:pt x="364011" y="367011"/>
                    <a:pt x="368886" y="367011"/>
                  </a:cubicBezTo>
                  <a:cubicBezTo>
                    <a:pt x="371085" y="367011"/>
                    <a:pt x="372996" y="367870"/>
                    <a:pt x="374908" y="368729"/>
                  </a:cubicBezTo>
                  <a:cubicBezTo>
                    <a:pt x="382269" y="371878"/>
                    <a:pt x="557678" y="427132"/>
                    <a:pt x="557678" y="480572"/>
                  </a:cubicBezTo>
                  <a:lnTo>
                    <a:pt x="557678" y="607780"/>
                  </a:lnTo>
                  <a:lnTo>
                    <a:pt x="278839" y="607780"/>
                  </a:lnTo>
                  <a:lnTo>
                    <a:pt x="0" y="607780"/>
                  </a:lnTo>
                  <a:lnTo>
                    <a:pt x="0" y="480572"/>
                  </a:lnTo>
                  <a:cubicBezTo>
                    <a:pt x="0" y="421120"/>
                    <a:pt x="175314" y="371687"/>
                    <a:pt x="182770" y="368729"/>
                  </a:cubicBezTo>
                  <a:cubicBezTo>
                    <a:pt x="184682" y="367870"/>
                    <a:pt x="186593" y="367011"/>
                    <a:pt x="188888" y="367011"/>
                  </a:cubicBezTo>
                  <a:close/>
                  <a:moveTo>
                    <a:pt x="233347" y="332928"/>
                  </a:moveTo>
                  <a:cubicBezTo>
                    <a:pt x="234207" y="332928"/>
                    <a:pt x="235067" y="332928"/>
                    <a:pt x="235832" y="333119"/>
                  </a:cubicBezTo>
                  <a:cubicBezTo>
                    <a:pt x="236023" y="333119"/>
                    <a:pt x="236310" y="333119"/>
                    <a:pt x="236501" y="333214"/>
                  </a:cubicBezTo>
                  <a:cubicBezTo>
                    <a:pt x="236501" y="333214"/>
                    <a:pt x="236596" y="333214"/>
                    <a:pt x="236692" y="333214"/>
                  </a:cubicBezTo>
                  <a:cubicBezTo>
                    <a:pt x="237074" y="333310"/>
                    <a:pt x="237552" y="333405"/>
                    <a:pt x="237934" y="333596"/>
                  </a:cubicBezTo>
                  <a:cubicBezTo>
                    <a:pt x="238126" y="333596"/>
                    <a:pt x="238317" y="333691"/>
                    <a:pt x="238508" y="333787"/>
                  </a:cubicBezTo>
                  <a:cubicBezTo>
                    <a:pt x="238699" y="333787"/>
                    <a:pt x="238890" y="333882"/>
                    <a:pt x="239177" y="333977"/>
                  </a:cubicBezTo>
                  <a:cubicBezTo>
                    <a:pt x="240706" y="334645"/>
                    <a:pt x="242140" y="335504"/>
                    <a:pt x="243478" y="336553"/>
                  </a:cubicBezTo>
                  <a:cubicBezTo>
                    <a:pt x="250836" y="342372"/>
                    <a:pt x="255615" y="353056"/>
                    <a:pt x="264981" y="353724"/>
                  </a:cubicBezTo>
                  <a:cubicBezTo>
                    <a:pt x="265841" y="353820"/>
                    <a:pt x="266797" y="353820"/>
                    <a:pt x="267657" y="353820"/>
                  </a:cubicBezTo>
                  <a:cubicBezTo>
                    <a:pt x="268517" y="353820"/>
                    <a:pt x="274060" y="353724"/>
                    <a:pt x="278839" y="353724"/>
                  </a:cubicBezTo>
                  <a:cubicBezTo>
                    <a:pt x="283617" y="353724"/>
                    <a:pt x="289256" y="353820"/>
                    <a:pt x="290021" y="353820"/>
                  </a:cubicBezTo>
                  <a:cubicBezTo>
                    <a:pt x="290976" y="353820"/>
                    <a:pt x="291836" y="353820"/>
                    <a:pt x="292792" y="353724"/>
                  </a:cubicBezTo>
                  <a:cubicBezTo>
                    <a:pt x="302158" y="353056"/>
                    <a:pt x="306841" y="342372"/>
                    <a:pt x="314200" y="336553"/>
                  </a:cubicBezTo>
                  <a:cubicBezTo>
                    <a:pt x="315538" y="335504"/>
                    <a:pt x="316972" y="334645"/>
                    <a:pt x="318596" y="333977"/>
                  </a:cubicBezTo>
                  <a:cubicBezTo>
                    <a:pt x="318787" y="333882"/>
                    <a:pt x="318979" y="333787"/>
                    <a:pt x="319265" y="333787"/>
                  </a:cubicBezTo>
                  <a:cubicBezTo>
                    <a:pt x="319456" y="333691"/>
                    <a:pt x="319648" y="333596"/>
                    <a:pt x="319743" y="333596"/>
                  </a:cubicBezTo>
                  <a:cubicBezTo>
                    <a:pt x="320221" y="333405"/>
                    <a:pt x="320603" y="333310"/>
                    <a:pt x="321081" y="333214"/>
                  </a:cubicBezTo>
                  <a:cubicBezTo>
                    <a:pt x="321081" y="333214"/>
                    <a:pt x="321177" y="333214"/>
                    <a:pt x="321272" y="333214"/>
                  </a:cubicBezTo>
                  <a:cubicBezTo>
                    <a:pt x="321463" y="333119"/>
                    <a:pt x="321654" y="333119"/>
                    <a:pt x="321846" y="333119"/>
                  </a:cubicBezTo>
                  <a:cubicBezTo>
                    <a:pt x="322706" y="332928"/>
                    <a:pt x="323566" y="332928"/>
                    <a:pt x="324426" y="332928"/>
                  </a:cubicBezTo>
                  <a:cubicBezTo>
                    <a:pt x="332836" y="332928"/>
                    <a:pt x="339813" y="339510"/>
                    <a:pt x="340195" y="347905"/>
                  </a:cubicBezTo>
                  <a:lnTo>
                    <a:pt x="340195" y="380912"/>
                  </a:lnTo>
                  <a:cubicBezTo>
                    <a:pt x="340004" y="389498"/>
                    <a:pt x="333027" y="396366"/>
                    <a:pt x="324426" y="396366"/>
                  </a:cubicBezTo>
                  <a:cubicBezTo>
                    <a:pt x="320794" y="396366"/>
                    <a:pt x="317545" y="395126"/>
                    <a:pt x="314869" y="393123"/>
                  </a:cubicBezTo>
                  <a:cubicBezTo>
                    <a:pt x="305885" y="387208"/>
                    <a:pt x="299864" y="374997"/>
                    <a:pt x="294417" y="374807"/>
                  </a:cubicBezTo>
                  <a:lnTo>
                    <a:pt x="278839" y="374902"/>
                  </a:lnTo>
                  <a:lnTo>
                    <a:pt x="263261" y="374807"/>
                  </a:lnTo>
                  <a:cubicBezTo>
                    <a:pt x="257813" y="374997"/>
                    <a:pt x="251792" y="387208"/>
                    <a:pt x="242809" y="393123"/>
                  </a:cubicBezTo>
                  <a:cubicBezTo>
                    <a:pt x="240228" y="395126"/>
                    <a:pt x="236883" y="396366"/>
                    <a:pt x="233347" y="396366"/>
                  </a:cubicBezTo>
                  <a:cubicBezTo>
                    <a:pt x="224746" y="396366"/>
                    <a:pt x="217769" y="389498"/>
                    <a:pt x="217482" y="380912"/>
                  </a:cubicBezTo>
                  <a:lnTo>
                    <a:pt x="217482" y="347905"/>
                  </a:lnTo>
                  <a:cubicBezTo>
                    <a:pt x="217960" y="339510"/>
                    <a:pt x="224841" y="332928"/>
                    <a:pt x="233347" y="332928"/>
                  </a:cubicBezTo>
                  <a:close/>
                  <a:moveTo>
                    <a:pt x="277214" y="0"/>
                  </a:moveTo>
                  <a:cubicBezTo>
                    <a:pt x="277596" y="0"/>
                    <a:pt x="278074" y="0"/>
                    <a:pt x="278552" y="0"/>
                  </a:cubicBezTo>
                  <a:cubicBezTo>
                    <a:pt x="278648" y="0"/>
                    <a:pt x="278648" y="0"/>
                    <a:pt x="278744" y="0"/>
                  </a:cubicBezTo>
                  <a:cubicBezTo>
                    <a:pt x="278744" y="0"/>
                    <a:pt x="278839" y="0"/>
                    <a:pt x="278839" y="0"/>
                  </a:cubicBezTo>
                  <a:cubicBezTo>
                    <a:pt x="278935" y="0"/>
                    <a:pt x="278935" y="0"/>
                    <a:pt x="278935" y="0"/>
                  </a:cubicBezTo>
                  <a:cubicBezTo>
                    <a:pt x="279030" y="0"/>
                    <a:pt x="279126" y="0"/>
                    <a:pt x="279222" y="0"/>
                  </a:cubicBezTo>
                  <a:cubicBezTo>
                    <a:pt x="279604" y="0"/>
                    <a:pt x="280082" y="0"/>
                    <a:pt x="280560" y="0"/>
                  </a:cubicBezTo>
                  <a:cubicBezTo>
                    <a:pt x="387453" y="0"/>
                    <a:pt x="407531" y="76166"/>
                    <a:pt x="404758" y="105659"/>
                  </a:cubicBezTo>
                  <a:cubicBezTo>
                    <a:pt x="402464" y="129330"/>
                    <a:pt x="396727" y="160159"/>
                    <a:pt x="396727" y="160159"/>
                  </a:cubicBezTo>
                  <a:cubicBezTo>
                    <a:pt x="396727" y="160159"/>
                    <a:pt x="408009" y="165313"/>
                    <a:pt x="408009" y="186120"/>
                  </a:cubicBezTo>
                  <a:cubicBezTo>
                    <a:pt x="404089" y="238234"/>
                    <a:pt x="383246" y="215708"/>
                    <a:pt x="379039" y="238616"/>
                  </a:cubicBezTo>
                  <a:cubicBezTo>
                    <a:pt x="371868" y="276603"/>
                    <a:pt x="338213" y="304092"/>
                    <a:pt x="317179" y="313541"/>
                  </a:cubicBezTo>
                  <a:cubicBezTo>
                    <a:pt x="304941" y="319077"/>
                    <a:pt x="292225" y="321845"/>
                    <a:pt x="278935" y="322131"/>
                  </a:cubicBezTo>
                  <a:cubicBezTo>
                    <a:pt x="278935" y="322131"/>
                    <a:pt x="278935" y="322131"/>
                    <a:pt x="278839" y="322131"/>
                  </a:cubicBezTo>
                  <a:cubicBezTo>
                    <a:pt x="278839" y="322131"/>
                    <a:pt x="278744" y="322131"/>
                    <a:pt x="278744" y="322131"/>
                  </a:cubicBezTo>
                  <a:cubicBezTo>
                    <a:pt x="265454" y="321845"/>
                    <a:pt x="252738" y="319077"/>
                    <a:pt x="240499" y="313541"/>
                  </a:cubicBezTo>
                  <a:cubicBezTo>
                    <a:pt x="219561" y="304092"/>
                    <a:pt x="185810" y="276603"/>
                    <a:pt x="178734" y="238616"/>
                  </a:cubicBezTo>
                  <a:cubicBezTo>
                    <a:pt x="174432" y="215708"/>
                    <a:pt x="153684" y="238234"/>
                    <a:pt x="149669" y="186120"/>
                  </a:cubicBezTo>
                  <a:cubicBezTo>
                    <a:pt x="149669" y="165313"/>
                    <a:pt x="161046" y="160159"/>
                    <a:pt x="161046" y="160159"/>
                  </a:cubicBezTo>
                  <a:cubicBezTo>
                    <a:pt x="161046" y="160159"/>
                    <a:pt x="155214" y="129330"/>
                    <a:pt x="153015" y="105659"/>
                  </a:cubicBezTo>
                  <a:cubicBezTo>
                    <a:pt x="150147" y="76166"/>
                    <a:pt x="170225" y="0"/>
                    <a:pt x="277214" y="0"/>
                  </a:cubicBez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200">
                <a:solidFill>
                  <a:schemeClr val="tx1">
                    <a:lumMod val="85000"/>
                    <a:lumOff val="15000"/>
                  </a:schemeClr>
                </a:solidFill>
                <a:cs typeface="+mn-ea"/>
                <a:sym typeface="+mn-lt"/>
              </a:endParaRPr>
            </a:p>
          </p:txBody>
        </p:sp>
      </p:grpSp>
      <p:grpSp>
        <p:nvGrpSpPr>
          <p:cNvPr id="36" name="组合 35">
            <a:extLst>
              <a:ext uri="{FF2B5EF4-FFF2-40B4-BE49-F238E27FC236}">
                <a16:creationId xmlns:a16="http://schemas.microsoft.com/office/drawing/2014/main" id="{D38A62BF-4F03-46DB-A516-3BB9529416E0}"/>
              </a:ext>
            </a:extLst>
          </p:cNvPr>
          <p:cNvGrpSpPr/>
          <p:nvPr/>
        </p:nvGrpSpPr>
        <p:grpSpPr>
          <a:xfrm>
            <a:off x="1075107" y="3814259"/>
            <a:ext cx="3584776" cy="276999"/>
            <a:chOff x="9205347" y="3927260"/>
            <a:chExt cx="3584776" cy="276999"/>
          </a:xfrm>
        </p:grpSpPr>
        <p:sp>
          <p:nvSpPr>
            <p:cNvPr id="37" name="文本框 36">
              <a:extLst>
                <a:ext uri="{FF2B5EF4-FFF2-40B4-BE49-F238E27FC236}">
                  <a16:creationId xmlns:a16="http://schemas.microsoft.com/office/drawing/2014/main" id="{09FF475F-2FD8-4DFE-8B97-488989700CF8}"/>
                </a:ext>
              </a:extLst>
            </p:cNvPr>
            <p:cNvSpPr txBox="1"/>
            <p:nvPr/>
          </p:nvSpPr>
          <p:spPr>
            <a:xfrm>
              <a:off x="9355604" y="3927260"/>
              <a:ext cx="3434519" cy="276999"/>
            </a:xfrm>
            <a:prstGeom prst="rect">
              <a:avLst/>
            </a:prstGeom>
            <a:noFill/>
          </p:spPr>
          <p:txBody>
            <a:bodyPr wrap="square" rtlCol="0">
              <a:spAutoFit/>
            </a:bodyPr>
            <a:lstStyle>
              <a:defPPr>
                <a:defRPr lang="zh-CN"/>
              </a:defPPr>
              <a:lvl1pPr>
                <a:defRPr sz="2000" b="1" spc="3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rPr>
                <a:t>答辩人：</a:t>
              </a:r>
              <a:r>
                <a:rPr kumimoji="0" lang="en-US" altLang="zh-CN"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rPr>
                <a:t>X </a:t>
              </a:r>
              <a:r>
                <a:rPr kumimoji="0" lang="en-US" altLang="zh-CN" sz="1200" b="1" i="0" u="none" strike="noStrike" kern="0" cap="none" spc="300" normalizeH="0" baseline="0" noProof="0" dirty="0" err="1">
                  <a:ln>
                    <a:noFill/>
                  </a:ln>
                  <a:solidFill>
                    <a:schemeClr val="tx1">
                      <a:lumMod val="85000"/>
                      <a:lumOff val="15000"/>
                    </a:schemeClr>
                  </a:solidFill>
                  <a:effectLst/>
                  <a:uLnTx/>
                  <a:uFillTx/>
                  <a:latin typeface="+mn-lt"/>
                  <a:ea typeface="+mn-ea"/>
                  <a:cs typeface="+mn-ea"/>
                  <a:sym typeface="+mn-lt"/>
                </a:rPr>
                <a:t>X</a:t>
              </a:r>
              <a:r>
                <a:rPr kumimoji="0" lang="en-US" altLang="zh-CN"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rPr>
                <a:t> </a:t>
              </a:r>
              <a:r>
                <a:rPr kumimoji="0" lang="en-US" altLang="zh-CN" sz="1200" b="1" i="0" u="none" strike="noStrike" kern="0" cap="none" spc="300" normalizeH="0" baseline="0" noProof="0" dirty="0" err="1">
                  <a:ln>
                    <a:noFill/>
                  </a:ln>
                  <a:solidFill>
                    <a:schemeClr val="tx1">
                      <a:lumMod val="85000"/>
                      <a:lumOff val="15000"/>
                    </a:schemeClr>
                  </a:solidFill>
                  <a:effectLst/>
                  <a:uLnTx/>
                  <a:uFillTx/>
                  <a:latin typeface="+mn-lt"/>
                  <a:ea typeface="+mn-ea"/>
                  <a:cs typeface="+mn-ea"/>
                  <a:sym typeface="+mn-lt"/>
                </a:rPr>
                <a:t>X</a:t>
              </a:r>
              <a:r>
                <a:rPr kumimoji="0" lang="en-US" altLang="zh-CN"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rPr>
                <a:t> </a:t>
              </a:r>
              <a:endParaRPr kumimoji="0" lang="zh-CN" altLang="en-US" sz="1200" b="1" i="0" u="none" strike="noStrike" kern="0" cap="none" spc="300" normalizeH="0" baseline="0" noProof="0" dirty="0">
                <a:ln>
                  <a:noFill/>
                </a:ln>
                <a:solidFill>
                  <a:schemeClr val="tx1">
                    <a:lumMod val="85000"/>
                    <a:lumOff val="15000"/>
                  </a:schemeClr>
                </a:solidFill>
                <a:effectLst/>
                <a:uLnTx/>
                <a:uFillTx/>
                <a:latin typeface="+mn-lt"/>
                <a:ea typeface="+mn-ea"/>
                <a:cs typeface="+mn-ea"/>
                <a:sym typeface="+mn-lt"/>
              </a:endParaRPr>
            </a:p>
          </p:txBody>
        </p:sp>
        <p:sp>
          <p:nvSpPr>
            <p:cNvPr id="38" name="student-with-graduation-cap_57073">
              <a:extLst>
                <a:ext uri="{FF2B5EF4-FFF2-40B4-BE49-F238E27FC236}">
                  <a16:creationId xmlns:a16="http://schemas.microsoft.com/office/drawing/2014/main" id="{96AEEFA5-FEB8-4DE8-A6FC-CA22A06C6F26}"/>
                </a:ext>
              </a:extLst>
            </p:cNvPr>
            <p:cNvSpPr>
              <a:spLocks/>
            </p:cNvSpPr>
            <p:nvPr/>
          </p:nvSpPr>
          <p:spPr bwMode="auto">
            <a:xfrm>
              <a:off x="9205347" y="3975760"/>
              <a:ext cx="180000" cy="180000"/>
            </a:xfrm>
            <a:custGeom>
              <a:avLst/>
              <a:gdLst>
                <a:gd name="connsiteX0" fmla="*/ 172784 w 510964"/>
                <a:gd name="connsiteY0" fmla="*/ 386345 h 608344"/>
                <a:gd name="connsiteX1" fmla="*/ 182733 w 510964"/>
                <a:gd name="connsiteY1" fmla="*/ 392738 h 608344"/>
                <a:gd name="connsiteX2" fmla="*/ 255039 w 510964"/>
                <a:gd name="connsiteY2" fmla="*/ 508213 h 608344"/>
                <a:gd name="connsiteX3" fmla="*/ 255531 w 510964"/>
                <a:gd name="connsiteY3" fmla="*/ 508115 h 608344"/>
                <a:gd name="connsiteX4" fmla="*/ 255925 w 510964"/>
                <a:gd name="connsiteY4" fmla="*/ 508213 h 608344"/>
                <a:gd name="connsiteX5" fmla="*/ 328231 w 510964"/>
                <a:gd name="connsiteY5" fmla="*/ 392738 h 608344"/>
                <a:gd name="connsiteX6" fmla="*/ 338278 w 510964"/>
                <a:gd name="connsiteY6" fmla="*/ 386345 h 608344"/>
                <a:gd name="connsiteX7" fmla="*/ 343795 w 510964"/>
                <a:gd name="connsiteY7" fmla="*/ 387820 h 608344"/>
                <a:gd name="connsiteX8" fmla="*/ 408023 w 510964"/>
                <a:gd name="connsiteY8" fmla="*/ 420771 h 608344"/>
                <a:gd name="connsiteX9" fmla="*/ 510964 w 510964"/>
                <a:gd name="connsiteY9" fmla="*/ 490213 h 608344"/>
                <a:gd name="connsiteX10" fmla="*/ 510964 w 510964"/>
                <a:gd name="connsiteY10" fmla="*/ 491984 h 608344"/>
                <a:gd name="connsiteX11" fmla="*/ 510964 w 510964"/>
                <a:gd name="connsiteY11" fmla="*/ 606672 h 608344"/>
                <a:gd name="connsiteX12" fmla="*/ 510964 w 510964"/>
                <a:gd name="connsiteY12" fmla="*/ 608344 h 608344"/>
                <a:gd name="connsiteX13" fmla="*/ 255925 w 510964"/>
                <a:gd name="connsiteY13" fmla="*/ 608344 h 608344"/>
                <a:gd name="connsiteX14" fmla="*/ 255531 w 510964"/>
                <a:gd name="connsiteY14" fmla="*/ 608344 h 608344"/>
                <a:gd name="connsiteX15" fmla="*/ 255039 w 510964"/>
                <a:gd name="connsiteY15" fmla="*/ 608344 h 608344"/>
                <a:gd name="connsiteX16" fmla="*/ 0 w 510964"/>
                <a:gd name="connsiteY16" fmla="*/ 608344 h 608344"/>
                <a:gd name="connsiteX17" fmla="*/ 0 w 510964"/>
                <a:gd name="connsiteY17" fmla="*/ 606672 h 608344"/>
                <a:gd name="connsiteX18" fmla="*/ 0 w 510964"/>
                <a:gd name="connsiteY18" fmla="*/ 491984 h 608344"/>
                <a:gd name="connsiteX19" fmla="*/ 0 w 510964"/>
                <a:gd name="connsiteY19" fmla="*/ 490213 h 608344"/>
                <a:gd name="connsiteX20" fmla="*/ 102941 w 510964"/>
                <a:gd name="connsiteY20" fmla="*/ 420771 h 608344"/>
                <a:gd name="connsiteX21" fmla="*/ 167169 w 510964"/>
                <a:gd name="connsiteY21" fmla="*/ 387820 h 608344"/>
                <a:gd name="connsiteX22" fmla="*/ 172784 w 510964"/>
                <a:gd name="connsiteY22" fmla="*/ 386345 h 608344"/>
                <a:gd name="connsiteX23" fmla="*/ 255517 w 510964"/>
                <a:gd name="connsiteY23" fmla="*/ 0 h 608344"/>
                <a:gd name="connsiteX24" fmla="*/ 267931 w 510964"/>
                <a:gd name="connsiteY24" fmla="*/ 3639 h 608344"/>
                <a:gd name="connsiteX25" fmla="*/ 438857 w 510964"/>
                <a:gd name="connsiteY25" fmla="*/ 87048 h 608344"/>
                <a:gd name="connsiteX26" fmla="*/ 446935 w 510964"/>
                <a:gd name="connsiteY26" fmla="*/ 96786 h 608344"/>
                <a:gd name="connsiteX27" fmla="*/ 441024 w 510964"/>
                <a:gd name="connsiteY27" fmla="*/ 105245 h 608344"/>
                <a:gd name="connsiteX28" fmla="*/ 430483 w 510964"/>
                <a:gd name="connsiteY28" fmla="*/ 110655 h 608344"/>
                <a:gd name="connsiteX29" fmla="*/ 430483 w 510964"/>
                <a:gd name="connsiteY29" fmla="*/ 165736 h 608344"/>
                <a:gd name="connsiteX30" fmla="*/ 436985 w 510964"/>
                <a:gd name="connsiteY30" fmla="*/ 176851 h 608344"/>
                <a:gd name="connsiteX31" fmla="*/ 431665 w 510964"/>
                <a:gd name="connsiteY31" fmla="*/ 186982 h 608344"/>
                <a:gd name="connsiteX32" fmla="*/ 439054 w 510964"/>
                <a:gd name="connsiteY32" fmla="*/ 227506 h 608344"/>
                <a:gd name="connsiteX33" fmla="*/ 408809 w 510964"/>
                <a:gd name="connsiteY33" fmla="*/ 227506 h 608344"/>
                <a:gd name="connsiteX34" fmla="*/ 416198 w 510964"/>
                <a:gd name="connsiteY34" fmla="*/ 186982 h 608344"/>
                <a:gd name="connsiteX35" fmla="*/ 410878 w 510964"/>
                <a:gd name="connsiteY35" fmla="*/ 176851 h 608344"/>
                <a:gd name="connsiteX36" fmla="*/ 417479 w 510964"/>
                <a:gd name="connsiteY36" fmla="*/ 165736 h 608344"/>
                <a:gd name="connsiteX37" fmla="*/ 417479 w 510964"/>
                <a:gd name="connsiteY37" fmla="*/ 116950 h 608344"/>
                <a:gd name="connsiteX38" fmla="*/ 376397 w 510964"/>
                <a:gd name="connsiteY38" fmla="*/ 136818 h 608344"/>
                <a:gd name="connsiteX39" fmla="*/ 375905 w 510964"/>
                <a:gd name="connsiteY39" fmla="*/ 157277 h 608344"/>
                <a:gd name="connsiteX40" fmla="*/ 369107 w 510964"/>
                <a:gd name="connsiteY40" fmla="*/ 201834 h 608344"/>
                <a:gd name="connsiteX41" fmla="*/ 379845 w 510964"/>
                <a:gd name="connsiteY41" fmla="*/ 226719 h 608344"/>
                <a:gd name="connsiteX42" fmla="*/ 379747 w 510964"/>
                <a:gd name="connsiteY42" fmla="*/ 227014 h 608344"/>
                <a:gd name="connsiteX43" fmla="*/ 379845 w 510964"/>
                <a:gd name="connsiteY43" fmla="*/ 228490 h 608344"/>
                <a:gd name="connsiteX44" fmla="*/ 351768 w 510964"/>
                <a:gd name="connsiteY44" fmla="*/ 279342 h 608344"/>
                <a:gd name="connsiteX45" fmla="*/ 291969 w 510964"/>
                <a:gd name="connsiteY45" fmla="*/ 351833 h 608344"/>
                <a:gd name="connsiteX46" fmla="*/ 255517 w 510964"/>
                <a:gd name="connsiteY46" fmla="*/ 360095 h 608344"/>
                <a:gd name="connsiteX47" fmla="*/ 219066 w 510964"/>
                <a:gd name="connsiteY47" fmla="*/ 351833 h 608344"/>
                <a:gd name="connsiteX48" fmla="*/ 159267 w 510964"/>
                <a:gd name="connsiteY48" fmla="*/ 279342 h 608344"/>
                <a:gd name="connsiteX49" fmla="*/ 131190 w 510964"/>
                <a:gd name="connsiteY49" fmla="*/ 228490 h 608344"/>
                <a:gd name="connsiteX50" fmla="*/ 131190 w 510964"/>
                <a:gd name="connsiteY50" fmla="*/ 227014 h 608344"/>
                <a:gd name="connsiteX51" fmla="*/ 131190 w 510964"/>
                <a:gd name="connsiteY51" fmla="*/ 226719 h 608344"/>
                <a:gd name="connsiteX52" fmla="*/ 141830 w 510964"/>
                <a:gd name="connsiteY52" fmla="*/ 201834 h 608344"/>
                <a:gd name="connsiteX53" fmla="*/ 135032 w 510964"/>
                <a:gd name="connsiteY53" fmla="*/ 157277 h 608344"/>
                <a:gd name="connsiteX54" fmla="*/ 134539 w 510964"/>
                <a:gd name="connsiteY54" fmla="*/ 136818 h 608344"/>
                <a:gd name="connsiteX55" fmla="*/ 70011 w 510964"/>
                <a:gd name="connsiteY55" fmla="*/ 105245 h 608344"/>
                <a:gd name="connsiteX56" fmla="*/ 64002 w 510964"/>
                <a:gd name="connsiteY56" fmla="*/ 96786 h 608344"/>
                <a:gd name="connsiteX57" fmla="*/ 72080 w 510964"/>
                <a:gd name="connsiteY57" fmla="*/ 87048 h 608344"/>
                <a:gd name="connsiteX58" fmla="*/ 243006 w 510964"/>
                <a:gd name="connsiteY58" fmla="*/ 3639 h 608344"/>
                <a:gd name="connsiteX59" fmla="*/ 255517 w 510964"/>
                <a:gd name="connsiteY59" fmla="*/ 0 h 60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10964" h="608344">
                  <a:moveTo>
                    <a:pt x="172784" y="386345"/>
                  </a:moveTo>
                  <a:cubicBezTo>
                    <a:pt x="177217" y="386345"/>
                    <a:pt x="180960" y="389001"/>
                    <a:pt x="182733" y="392738"/>
                  </a:cubicBezTo>
                  <a:cubicBezTo>
                    <a:pt x="200169" y="421853"/>
                    <a:pt x="232480" y="506640"/>
                    <a:pt x="255039" y="508213"/>
                  </a:cubicBezTo>
                  <a:cubicBezTo>
                    <a:pt x="255236" y="508213"/>
                    <a:pt x="255334" y="508115"/>
                    <a:pt x="255531" y="508115"/>
                  </a:cubicBezTo>
                  <a:cubicBezTo>
                    <a:pt x="255630" y="508115"/>
                    <a:pt x="255827" y="508213"/>
                    <a:pt x="255925" y="508213"/>
                  </a:cubicBezTo>
                  <a:cubicBezTo>
                    <a:pt x="278484" y="506640"/>
                    <a:pt x="310795" y="421853"/>
                    <a:pt x="328231" y="392738"/>
                  </a:cubicBezTo>
                  <a:cubicBezTo>
                    <a:pt x="330004" y="389001"/>
                    <a:pt x="333846" y="386345"/>
                    <a:pt x="338278" y="386345"/>
                  </a:cubicBezTo>
                  <a:cubicBezTo>
                    <a:pt x="340249" y="386345"/>
                    <a:pt x="342120" y="386935"/>
                    <a:pt x="343795" y="387820"/>
                  </a:cubicBezTo>
                  <a:cubicBezTo>
                    <a:pt x="350099" y="391263"/>
                    <a:pt x="386942" y="413197"/>
                    <a:pt x="408023" y="420771"/>
                  </a:cubicBezTo>
                  <a:cubicBezTo>
                    <a:pt x="479047" y="446345"/>
                    <a:pt x="510964" y="472410"/>
                    <a:pt x="510964" y="490213"/>
                  </a:cubicBezTo>
                  <a:lnTo>
                    <a:pt x="510964" y="491984"/>
                  </a:lnTo>
                  <a:lnTo>
                    <a:pt x="510964" y="606672"/>
                  </a:lnTo>
                  <a:lnTo>
                    <a:pt x="510964" y="608344"/>
                  </a:lnTo>
                  <a:lnTo>
                    <a:pt x="255925" y="608344"/>
                  </a:lnTo>
                  <a:lnTo>
                    <a:pt x="255531" y="608344"/>
                  </a:lnTo>
                  <a:lnTo>
                    <a:pt x="255039" y="608344"/>
                  </a:lnTo>
                  <a:lnTo>
                    <a:pt x="0" y="608344"/>
                  </a:lnTo>
                  <a:lnTo>
                    <a:pt x="0" y="606672"/>
                  </a:lnTo>
                  <a:lnTo>
                    <a:pt x="0" y="491984"/>
                  </a:lnTo>
                  <a:lnTo>
                    <a:pt x="0" y="490213"/>
                  </a:lnTo>
                  <a:cubicBezTo>
                    <a:pt x="0" y="472410"/>
                    <a:pt x="31917" y="446345"/>
                    <a:pt x="102941" y="420771"/>
                  </a:cubicBezTo>
                  <a:cubicBezTo>
                    <a:pt x="124121" y="413197"/>
                    <a:pt x="160865" y="391263"/>
                    <a:pt x="167169" y="387820"/>
                  </a:cubicBezTo>
                  <a:cubicBezTo>
                    <a:pt x="168844" y="386935"/>
                    <a:pt x="170715" y="386345"/>
                    <a:pt x="172784" y="386345"/>
                  </a:cubicBezTo>
                  <a:close/>
                  <a:moveTo>
                    <a:pt x="255517" y="0"/>
                  </a:moveTo>
                  <a:cubicBezTo>
                    <a:pt x="258966" y="295"/>
                    <a:pt x="263005" y="1279"/>
                    <a:pt x="267931" y="3639"/>
                  </a:cubicBezTo>
                  <a:cubicBezTo>
                    <a:pt x="279260" y="9049"/>
                    <a:pt x="393933" y="65016"/>
                    <a:pt x="438857" y="87048"/>
                  </a:cubicBezTo>
                  <a:cubicBezTo>
                    <a:pt x="445162" y="90098"/>
                    <a:pt x="447526" y="93540"/>
                    <a:pt x="446935" y="96786"/>
                  </a:cubicBezTo>
                  <a:cubicBezTo>
                    <a:pt x="447427" y="99933"/>
                    <a:pt x="445162" y="102884"/>
                    <a:pt x="441024" y="105245"/>
                  </a:cubicBezTo>
                  <a:cubicBezTo>
                    <a:pt x="439448" y="106130"/>
                    <a:pt x="435605" y="108097"/>
                    <a:pt x="430483" y="110655"/>
                  </a:cubicBezTo>
                  <a:lnTo>
                    <a:pt x="430483" y="165736"/>
                  </a:lnTo>
                  <a:cubicBezTo>
                    <a:pt x="434325" y="167998"/>
                    <a:pt x="436985" y="172031"/>
                    <a:pt x="436985" y="176851"/>
                  </a:cubicBezTo>
                  <a:cubicBezTo>
                    <a:pt x="436985" y="181080"/>
                    <a:pt x="434817" y="184621"/>
                    <a:pt x="431665" y="186982"/>
                  </a:cubicBezTo>
                  <a:cubicBezTo>
                    <a:pt x="431665" y="186982"/>
                    <a:pt x="437576" y="220129"/>
                    <a:pt x="439054" y="227506"/>
                  </a:cubicBezTo>
                  <a:cubicBezTo>
                    <a:pt x="440630" y="234883"/>
                    <a:pt x="407036" y="236654"/>
                    <a:pt x="408809" y="227506"/>
                  </a:cubicBezTo>
                  <a:cubicBezTo>
                    <a:pt x="410582" y="218260"/>
                    <a:pt x="416198" y="186982"/>
                    <a:pt x="416198" y="186982"/>
                  </a:cubicBezTo>
                  <a:cubicBezTo>
                    <a:pt x="413045" y="184621"/>
                    <a:pt x="410878" y="181080"/>
                    <a:pt x="410878" y="176851"/>
                  </a:cubicBezTo>
                  <a:cubicBezTo>
                    <a:pt x="410878" y="172031"/>
                    <a:pt x="413636" y="167998"/>
                    <a:pt x="417479" y="165736"/>
                  </a:cubicBezTo>
                  <a:lnTo>
                    <a:pt x="417479" y="116950"/>
                  </a:lnTo>
                  <a:cubicBezTo>
                    <a:pt x="403588" y="123737"/>
                    <a:pt x="386938" y="131802"/>
                    <a:pt x="376397" y="136818"/>
                  </a:cubicBezTo>
                  <a:cubicBezTo>
                    <a:pt x="376299" y="144294"/>
                    <a:pt x="376200" y="157080"/>
                    <a:pt x="375905" y="157277"/>
                  </a:cubicBezTo>
                  <a:cubicBezTo>
                    <a:pt x="373836" y="175670"/>
                    <a:pt x="370191" y="196031"/>
                    <a:pt x="369107" y="201834"/>
                  </a:cubicBezTo>
                  <a:cubicBezTo>
                    <a:pt x="370880" y="202719"/>
                    <a:pt x="379845" y="208621"/>
                    <a:pt x="379845" y="226719"/>
                  </a:cubicBezTo>
                  <a:cubicBezTo>
                    <a:pt x="379845" y="226818"/>
                    <a:pt x="379747" y="226916"/>
                    <a:pt x="379747" y="227014"/>
                  </a:cubicBezTo>
                  <a:cubicBezTo>
                    <a:pt x="379845" y="227506"/>
                    <a:pt x="379845" y="227998"/>
                    <a:pt x="379845" y="228490"/>
                  </a:cubicBezTo>
                  <a:cubicBezTo>
                    <a:pt x="376003" y="278948"/>
                    <a:pt x="355906" y="257211"/>
                    <a:pt x="351768" y="279342"/>
                  </a:cubicBezTo>
                  <a:cubicBezTo>
                    <a:pt x="344872" y="316030"/>
                    <a:pt x="312263" y="342587"/>
                    <a:pt x="291969" y="351833"/>
                  </a:cubicBezTo>
                  <a:cubicBezTo>
                    <a:pt x="280245" y="357144"/>
                    <a:pt x="268128" y="359800"/>
                    <a:pt x="255517" y="360095"/>
                  </a:cubicBezTo>
                  <a:cubicBezTo>
                    <a:pt x="242809" y="359800"/>
                    <a:pt x="230790" y="357144"/>
                    <a:pt x="219066" y="351833"/>
                  </a:cubicBezTo>
                  <a:cubicBezTo>
                    <a:pt x="198772" y="342587"/>
                    <a:pt x="166163" y="316030"/>
                    <a:pt x="159267" y="279342"/>
                  </a:cubicBezTo>
                  <a:cubicBezTo>
                    <a:pt x="155129" y="257211"/>
                    <a:pt x="135032" y="278948"/>
                    <a:pt x="131190" y="228490"/>
                  </a:cubicBezTo>
                  <a:cubicBezTo>
                    <a:pt x="131190" y="227998"/>
                    <a:pt x="131190" y="227506"/>
                    <a:pt x="131190" y="227014"/>
                  </a:cubicBezTo>
                  <a:cubicBezTo>
                    <a:pt x="131190" y="226916"/>
                    <a:pt x="131190" y="226818"/>
                    <a:pt x="131190" y="226719"/>
                  </a:cubicBezTo>
                  <a:cubicBezTo>
                    <a:pt x="131190" y="208621"/>
                    <a:pt x="140056" y="202719"/>
                    <a:pt x="141830" y="201834"/>
                  </a:cubicBezTo>
                  <a:cubicBezTo>
                    <a:pt x="140844" y="196031"/>
                    <a:pt x="137199" y="175670"/>
                    <a:pt x="135032" y="157277"/>
                  </a:cubicBezTo>
                  <a:cubicBezTo>
                    <a:pt x="134835" y="157080"/>
                    <a:pt x="134638" y="144294"/>
                    <a:pt x="134539" y="136818"/>
                  </a:cubicBezTo>
                  <a:cubicBezTo>
                    <a:pt x="115427" y="127671"/>
                    <a:pt x="75824" y="108589"/>
                    <a:pt x="70011" y="105245"/>
                  </a:cubicBezTo>
                  <a:cubicBezTo>
                    <a:pt x="65775" y="102884"/>
                    <a:pt x="63608" y="99933"/>
                    <a:pt x="64002" y="96786"/>
                  </a:cubicBezTo>
                  <a:cubicBezTo>
                    <a:pt x="63509" y="93540"/>
                    <a:pt x="65775" y="90098"/>
                    <a:pt x="72080" y="87048"/>
                  </a:cubicBezTo>
                  <a:cubicBezTo>
                    <a:pt x="117102" y="65016"/>
                    <a:pt x="231677" y="9049"/>
                    <a:pt x="243006" y="3639"/>
                  </a:cubicBezTo>
                  <a:cubicBezTo>
                    <a:pt x="247932" y="1279"/>
                    <a:pt x="252069" y="295"/>
                    <a:pt x="255517" y="0"/>
                  </a:cubicBezTo>
                  <a:close/>
                </a:path>
              </a:pathLst>
            </a:custGeom>
            <a:solidFill>
              <a:schemeClr val="tx1">
                <a:lumMod val="85000"/>
                <a:lumOff val="15000"/>
              </a:schemeClr>
            </a:solidFill>
            <a:ln w="0">
              <a:noFill/>
              <a:prstDash val="solid"/>
              <a:round/>
              <a:headEnd/>
              <a:tailEnd/>
            </a:ln>
          </p:spPr>
          <p:txBody>
            <a:bodyPr/>
            <a:lstStyle/>
            <a:p>
              <a:endParaRPr lang="zh-CN" altLang="en-US">
                <a:cs typeface="+mn-ea"/>
                <a:sym typeface="+mn-lt"/>
              </a:endParaRPr>
            </a:p>
          </p:txBody>
        </p:sp>
      </p:grpSp>
      <p:sp>
        <p:nvSpPr>
          <p:cNvPr id="39" name="矩形 38">
            <a:extLst>
              <a:ext uri="{FF2B5EF4-FFF2-40B4-BE49-F238E27FC236}">
                <a16:creationId xmlns:a16="http://schemas.microsoft.com/office/drawing/2014/main" id="{AE47DA14-4670-4AEC-97C6-BF5D6A52400B}"/>
              </a:ext>
            </a:extLst>
          </p:cNvPr>
          <p:cNvSpPr/>
          <p:nvPr/>
        </p:nvSpPr>
        <p:spPr>
          <a:xfrm>
            <a:off x="1022868" y="3206126"/>
            <a:ext cx="3705861" cy="276999"/>
          </a:xfrm>
          <a:prstGeom prst="rect">
            <a:avLst/>
          </a:prstGeom>
          <a:noFill/>
        </p:spPr>
        <p:txBody>
          <a:bodyPr wrap="square" rtlCol="0">
            <a:spAutoFit/>
          </a:bodyPr>
          <a:lstStyle/>
          <a:p>
            <a:r>
              <a:rPr lang="en-US" altLang="zh-CN" sz="1200" b="1" kern="0" spc="300" dirty="0">
                <a:solidFill>
                  <a:schemeClr val="tx1">
                    <a:lumMod val="85000"/>
                    <a:lumOff val="15000"/>
                  </a:schemeClr>
                </a:solidFill>
                <a:cs typeface="+mn-ea"/>
                <a:sym typeface="+mn-lt"/>
              </a:rPr>
              <a:t>X </a:t>
            </a:r>
            <a:r>
              <a:rPr lang="en-US" altLang="zh-CN" sz="1200" b="1" kern="0" spc="300" dirty="0" err="1">
                <a:solidFill>
                  <a:schemeClr val="tx1">
                    <a:lumMod val="85000"/>
                    <a:lumOff val="15000"/>
                  </a:schemeClr>
                </a:solidFill>
                <a:cs typeface="+mn-ea"/>
                <a:sym typeface="+mn-lt"/>
              </a:rPr>
              <a:t>X</a:t>
            </a:r>
            <a:r>
              <a:rPr lang="en-US" altLang="zh-CN" sz="1200" b="1" kern="0" spc="300" dirty="0">
                <a:solidFill>
                  <a:schemeClr val="tx1">
                    <a:lumMod val="85000"/>
                    <a:lumOff val="15000"/>
                  </a:schemeClr>
                </a:solidFill>
                <a:cs typeface="+mn-ea"/>
                <a:sym typeface="+mn-lt"/>
              </a:rPr>
              <a:t> </a:t>
            </a:r>
            <a:r>
              <a:rPr lang="en-US" altLang="zh-CN" sz="1200" b="1" kern="0" spc="300" dirty="0" err="1">
                <a:solidFill>
                  <a:schemeClr val="tx1">
                    <a:lumMod val="85000"/>
                    <a:lumOff val="15000"/>
                  </a:schemeClr>
                </a:solidFill>
                <a:cs typeface="+mn-ea"/>
                <a:sym typeface="+mn-lt"/>
              </a:rPr>
              <a:t>X</a:t>
            </a:r>
            <a:r>
              <a:rPr lang="en-US" altLang="zh-CN" sz="1200" b="1" kern="0" spc="300" dirty="0">
                <a:solidFill>
                  <a:schemeClr val="tx1">
                    <a:lumMod val="85000"/>
                    <a:lumOff val="15000"/>
                  </a:schemeClr>
                </a:solidFill>
                <a:cs typeface="+mn-ea"/>
                <a:sym typeface="+mn-lt"/>
              </a:rPr>
              <a:t> </a:t>
            </a:r>
            <a:r>
              <a:rPr lang="zh-CN" altLang="en-US" sz="1200" b="1" kern="0" spc="300" dirty="0">
                <a:solidFill>
                  <a:schemeClr val="tx1">
                    <a:lumMod val="85000"/>
                    <a:lumOff val="15000"/>
                  </a:schemeClr>
                </a:solidFill>
                <a:cs typeface="+mn-ea"/>
                <a:sym typeface="+mn-lt"/>
              </a:rPr>
              <a:t>学院</a:t>
            </a:r>
            <a:r>
              <a:rPr lang="en-US" altLang="zh-CN" sz="1200" b="1" kern="0" spc="300" dirty="0">
                <a:solidFill>
                  <a:schemeClr val="tx1">
                    <a:lumMod val="85000"/>
                    <a:lumOff val="15000"/>
                  </a:schemeClr>
                </a:solidFill>
                <a:cs typeface="+mn-ea"/>
                <a:sym typeface="+mn-lt"/>
              </a:rPr>
              <a:t>X </a:t>
            </a:r>
            <a:r>
              <a:rPr lang="en-US" altLang="zh-CN" sz="1200" b="1" kern="0" spc="300" dirty="0" err="1">
                <a:solidFill>
                  <a:schemeClr val="tx1">
                    <a:lumMod val="85000"/>
                    <a:lumOff val="15000"/>
                  </a:schemeClr>
                </a:solidFill>
                <a:cs typeface="+mn-ea"/>
                <a:sym typeface="+mn-lt"/>
              </a:rPr>
              <a:t>X</a:t>
            </a:r>
            <a:r>
              <a:rPr lang="en-US" altLang="zh-CN" sz="1200" b="1" kern="0" spc="300" dirty="0">
                <a:solidFill>
                  <a:schemeClr val="tx1">
                    <a:lumMod val="85000"/>
                    <a:lumOff val="15000"/>
                  </a:schemeClr>
                </a:solidFill>
                <a:cs typeface="+mn-ea"/>
                <a:sym typeface="+mn-lt"/>
              </a:rPr>
              <a:t> </a:t>
            </a:r>
            <a:r>
              <a:rPr lang="en-US" altLang="zh-CN" sz="1200" b="1" kern="0" spc="300" dirty="0" err="1">
                <a:solidFill>
                  <a:schemeClr val="tx1">
                    <a:lumMod val="85000"/>
                    <a:lumOff val="15000"/>
                  </a:schemeClr>
                </a:solidFill>
                <a:cs typeface="+mn-ea"/>
                <a:sym typeface="+mn-lt"/>
              </a:rPr>
              <a:t>X</a:t>
            </a:r>
            <a:r>
              <a:rPr lang="en-US" altLang="zh-CN" sz="1200" b="1" kern="0" spc="300" dirty="0">
                <a:solidFill>
                  <a:schemeClr val="tx1">
                    <a:lumMod val="85000"/>
                    <a:lumOff val="15000"/>
                  </a:schemeClr>
                </a:solidFill>
                <a:cs typeface="+mn-ea"/>
                <a:sym typeface="+mn-lt"/>
              </a:rPr>
              <a:t> </a:t>
            </a:r>
            <a:r>
              <a:rPr lang="zh-CN" altLang="en-US" sz="1200" b="1" kern="0" spc="300" dirty="0">
                <a:solidFill>
                  <a:schemeClr val="tx1">
                    <a:lumMod val="85000"/>
                    <a:lumOff val="15000"/>
                  </a:schemeClr>
                </a:solidFill>
                <a:cs typeface="+mn-ea"/>
                <a:sym typeface="+mn-lt"/>
              </a:rPr>
              <a:t>专业</a:t>
            </a:r>
          </a:p>
        </p:txBody>
      </p:sp>
    </p:spTree>
    <p:extLst>
      <p:ext uri="{BB962C8B-B14F-4D97-AF65-F5344CB8AC3E}">
        <p14:creationId xmlns:p14="http://schemas.microsoft.com/office/powerpoint/2010/main" val="1024821784"/>
      </p:ext>
    </p:extLst>
  </p:cSld>
  <p:clrMapOvr>
    <a:masterClrMapping/>
  </p:clrMapOvr>
  <mc:AlternateContent xmlns:mc="http://schemas.openxmlformats.org/markup-compatibility/2006" xmlns:p14="http://schemas.microsoft.com/office/powerpoint/2010/main">
    <mc:Choice Requires="p14">
      <p:transition p14:dur="0" advClick="0" advTm="8000"/>
    </mc:Choice>
    <mc:Fallback xmlns="">
      <p:transition advClick="0" advTm="8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74"/>
</p:tagLst>
</file>

<file path=ppt/tags/tag2.xml><?xml version="1.0" encoding="utf-8"?>
<p:tagLst xmlns:a="http://schemas.openxmlformats.org/drawingml/2006/main" xmlns:r="http://schemas.openxmlformats.org/officeDocument/2006/relationships" xmlns:p="http://schemas.openxmlformats.org/presentationml/2006/main">
  <p:tag name="ISLIDE.ICON" val="#402333;#23973;#105277;#55705;#104845;#153936;"/>
</p:tagLst>
</file>

<file path=ppt/tags/tag3.xml><?xml version="1.0" encoding="utf-8"?>
<p:tagLst xmlns:a="http://schemas.openxmlformats.org/drawingml/2006/main" xmlns:r="http://schemas.openxmlformats.org/officeDocument/2006/relationships" xmlns:p="http://schemas.openxmlformats.org/presentationml/2006/main">
  <p:tag name="ISLIDE.ICON" val="#402333;#23973;#105277;#55705;#104845;#153936;"/>
</p:tagLst>
</file>

<file path=ppt/tags/tag4.xml><?xml version="1.0" encoding="utf-8"?>
<p:tagLst xmlns:a="http://schemas.openxmlformats.org/drawingml/2006/main" xmlns:r="http://schemas.openxmlformats.org/officeDocument/2006/relationships" xmlns:p="http://schemas.openxmlformats.org/presentationml/2006/main">
  <p:tag name="ISLIDE.DIAGRAM" val="#331913;"/>
  <p:tag name="ISLIDE.ICON" val="#153278;#105015;#369665;#369633;"/>
</p:tagLst>
</file>

<file path=ppt/tags/tag5.xml><?xml version="1.0" encoding="utf-8"?>
<p:tagLst xmlns:a="http://schemas.openxmlformats.org/drawingml/2006/main" xmlns:r="http://schemas.openxmlformats.org/officeDocument/2006/relationships" xmlns:p="http://schemas.openxmlformats.org/presentationml/2006/main">
  <p:tag name="ISLIDE.ICON" val="#56144;#41181;#369683;#170056;"/>
</p:tagLst>
</file>

<file path=ppt/tags/tag6.xml><?xml version="1.0" encoding="utf-8"?>
<p:tagLst xmlns:a="http://schemas.openxmlformats.org/drawingml/2006/main" xmlns:r="http://schemas.openxmlformats.org/officeDocument/2006/relationships" xmlns:p="http://schemas.openxmlformats.org/presentationml/2006/main">
  <p:tag name="ISLIDE.ICON" val="#105289;#154473;#369651;#369682;#369633;"/>
</p:tagLst>
</file>

<file path=ppt/tags/tag7.xml><?xml version="1.0" encoding="utf-8"?>
<p:tagLst xmlns:a="http://schemas.openxmlformats.org/drawingml/2006/main" xmlns:r="http://schemas.openxmlformats.org/officeDocument/2006/relationships" xmlns:p="http://schemas.openxmlformats.org/presentationml/2006/main">
  <p:tag name="ISLIDE.DIAGRAM" val="#419181"/>
</p:tagLst>
</file>

<file path=ppt/tags/tag8.xml><?xml version="1.0" encoding="utf-8"?>
<p:tagLst xmlns:a="http://schemas.openxmlformats.org/drawingml/2006/main" xmlns:r="http://schemas.openxmlformats.org/officeDocument/2006/relationships" xmlns:p="http://schemas.openxmlformats.org/presentationml/2006/main">
  <p:tag name="ISLIDE.DIAGRAM" val="#419181"/>
</p:tagLst>
</file>

<file path=ppt/tags/tag9.xml><?xml version="1.0" encoding="utf-8"?>
<p:tagLst xmlns:a="http://schemas.openxmlformats.org/drawingml/2006/main" xmlns:r="http://schemas.openxmlformats.org/officeDocument/2006/relationships" xmlns:p="http://schemas.openxmlformats.org/presentationml/2006/main">
  <p:tag name="ISLIDE.DIAGRAM" val="#419181"/>
</p:tagLst>
</file>

<file path=ppt/tags/tag10.xml><?xml version="1.0" encoding="utf-8"?>
<p:tagLst xmlns:a="http://schemas.openxmlformats.org/drawingml/2006/main" xmlns:r="http://schemas.openxmlformats.org/officeDocument/2006/relationships" xmlns:p="http://schemas.openxmlformats.org/presentationml/2006/main">
  <p:tag name="ISLIDE.DIAGRAM" val="#331993;"/>
</p:tagLst>
</file>

<file path=ppt/theme/theme1.xml><?xml version="1.0" encoding="utf-8"?>
<a:theme xmlns:a="http://schemas.openxmlformats.org/drawingml/2006/main" name="2">
  <a:themeElements>
    <a:clrScheme name="自定义 620">
      <a:dk1>
        <a:srgbClr val="7F7F7F"/>
      </a:dk1>
      <a:lt1>
        <a:srgbClr val="FFFFFF"/>
      </a:lt1>
      <a:dk2>
        <a:srgbClr val="000000"/>
      </a:dk2>
      <a:lt2>
        <a:srgbClr val="FFFFFF"/>
      </a:lt2>
      <a:accent1>
        <a:srgbClr val="1D6DC2"/>
      </a:accent1>
      <a:accent2>
        <a:srgbClr val="000000"/>
      </a:accent2>
      <a:accent3>
        <a:srgbClr val="4B5050"/>
      </a:accent3>
      <a:accent4>
        <a:srgbClr val="91969B"/>
      </a:accent4>
      <a:accent5>
        <a:srgbClr val="4B5050"/>
      </a:accent5>
      <a:accent6>
        <a:srgbClr val="91969B"/>
      </a:accent6>
      <a:hlink>
        <a:srgbClr val="F33B48"/>
      </a:hlink>
      <a:folHlink>
        <a:srgbClr val="FFC000"/>
      </a:folHlink>
    </a:clrScheme>
    <a:fontScheme name="ct01autl">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t01aut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自定义设计方案">
  <a:themeElements>
    <a:clrScheme name="红色">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835</TotalTime>
  <Words>1614</Words>
  <Application>Microsoft Office PowerPoint</Application>
  <PresentationFormat>全屏显示(16:9)</PresentationFormat>
  <Paragraphs>273</Paragraphs>
  <Slides>28</Slides>
  <Notes>27</Notes>
  <HiddenSlides>0</HiddenSlides>
  <MMClips>0</MMClips>
  <ScaleCrop>false</ScaleCrop>
  <HeadingPairs>
    <vt:vector size="6" baseType="variant">
      <vt:variant>
        <vt:lpstr>已用的字体</vt:lpstr>
      </vt:variant>
      <vt:variant>
        <vt:i4>8</vt:i4>
      </vt:variant>
      <vt:variant>
        <vt:lpstr>主题</vt:lpstr>
      </vt:variant>
      <vt:variant>
        <vt:i4>3</vt:i4>
      </vt:variant>
      <vt:variant>
        <vt:lpstr>幻灯片标题</vt:lpstr>
      </vt:variant>
      <vt:variant>
        <vt:i4>28</vt:i4>
      </vt:variant>
    </vt:vector>
  </HeadingPairs>
  <TitlesOfParts>
    <vt:vector size="39" baseType="lpstr">
      <vt:lpstr>Arial</vt:lpstr>
      <vt:lpstr>Heiti SC Medium</vt:lpstr>
      <vt:lpstr>庞门正道标题体</vt:lpstr>
      <vt:lpstr>微软雅黑</vt:lpstr>
      <vt:lpstr>Gill Sans</vt:lpstr>
      <vt:lpstr>等线</vt:lpstr>
      <vt:lpstr>Impact</vt:lpstr>
      <vt:lpstr>Calibri</vt:lpstr>
      <vt:lpstr>2</vt:lpstr>
      <vt:lpstr>Office 主题​​</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74</dc:title>
  <dc:creator>Administrator</dc:creator>
  <cp:lastModifiedBy>Edison</cp:lastModifiedBy>
  <cp:revision>139</cp:revision>
  <dcterms:created xsi:type="dcterms:W3CDTF">2017-05-02T06:39:00Z</dcterms:created>
  <dcterms:modified xsi:type="dcterms:W3CDTF">2020-05-27T08:22:03Z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2052-10.1.0.7698</vt:lpwstr>
  </property>
</Properties>
</file>