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25"/>
  </p:notesMasterIdLst>
  <p:sldIdLst>
    <p:sldId id="2945" r:id="rId3"/>
    <p:sldId id="280" r:id="rId4"/>
    <p:sldId id="309" r:id="rId5"/>
    <p:sldId id="310" r:id="rId6"/>
    <p:sldId id="265" r:id="rId7"/>
    <p:sldId id="311" r:id="rId8"/>
    <p:sldId id="261" r:id="rId9"/>
    <p:sldId id="262" r:id="rId10"/>
    <p:sldId id="278" r:id="rId11"/>
    <p:sldId id="289" r:id="rId12"/>
    <p:sldId id="312" r:id="rId13"/>
    <p:sldId id="270" r:id="rId14"/>
    <p:sldId id="273" r:id="rId15"/>
    <p:sldId id="275" r:id="rId16"/>
    <p:sldId id="288" r:id="rId17"/>
    <p:sldId id="268" r:id="rId18"/>
    <p:sldId id="313" r:id="rId19"/>
    <p:sldId id="276" r:id="rId20"/>
    <p:sldId id="279" r:id="rId21"/>
    <p:sldId id="287" r:id="rId22"/>
    <p:sldId id="267" r:id="rId23"/>
    <p:sldId id="314"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C93"/>
    <a:srgbClr val="C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66" autoAdjust="0"/>
    <p:restoredTop sz="94660"/>
  </p:normalViewPr>
  <p:slideViewPr>
    <p:cSldViewPr snapToGrid="0">
      <p:cViewPr varScale="1">
        <p:scale>
          <a:sx n="113" d="100"/>
          <a:sy n="113" d="100"/>
        </p:scale>
        <p:origin x="138" y="132"/>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903"/>
          <c:y val="1.9316813339508999E-2"/>
        </c:manualLayout>
      </c:layout>
      <c:overlay val="0"/>
      <c:spPr>
        <a:noFill/>
        <a:ln w="25380">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extLst>
              <c:ext xmlns:c16="http://schemas.microsoft.com/office/drawing/2014/chart" uri="{C3380CC4-5D6E-409C-BE32-E72D297353CC}">
                <c16:uniqueId val="{00000001-81A3-4865-9FAB-B69BC3816AC6}"/>
              </c:ext>
            </c:extLst>
          </c:dPt>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81A3-4865-9FAB-B69BC3816AC6}"/>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903"/>
          <c:y val="1.9316813339508999E-2"/>
        </c:manualLayout>
      </c:layout>
      <c:overlay val="0"/>
      <c:spPr>
        <a:noFill/>
        <a:ln w="25380">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380">
              <a:noFill/>
            </a:ln>
          </c:spPr>
          <c:dPt>
            <c:idx val="1"/>
            <c:bubble3D val="0"/>
            <c:spPr>
              <a:solidFill>
                <a:srgbClr val="1A4C93"/>
              </a:solidFill>
              <a:ln w="25380">
                <a:noFill/>
              </a:ln>
            </c:spPr>
            <c:extLst>
              <c:ext xmlns:c16="http://schemas.microsoft.com/office/drawing/2014/chart" uri="{C3380CC4-5D6E-409C-BE32-E72D297353CC}">
                <c16:uniqueId val="{00000001-7F93-4311-BFC9-7B7421718436}"/>
              </c:ext>
            </c:extLst>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7F93-4311-BFC9-7B7421718436}"/>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903"/>
          <c:y val="1.9316813339508999E-2"/>
        </c:manualLayout>
      </c:layout>
      <c:overlay val="0"/>
      <c:spPr>
        <a:noFill/>
        <a:ln w="25438">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extLst>
              <c:ext xmlns:c16="http://schemas.microsoft.com/office/drawing/2014/chart" uri="{C3380CC4-5D6E-409C-BE32-E72D297353CC}">
                <c16:uniqueId val="{00000001-48C1-4F9A-A50C-3F25C0E52A2D}"/>
              </c:ext>
            </c:extLst>
          </c:dPt>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48C1-4F9A-A50C-3F25C0E52A2D}"/>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099"/>
          <c:y val="1.9317334137060601E-2"/>
        </c:manualLayout>
      </c:layout>
      <c:overlay val="0"/>
      <c:spPr>
        <a:noFill/>
        <a:ln w="25378">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378">
              <a:noFill/>
            </a:ln>
          </c:spPr>
          <c:dPt>
            <c:idx val="1"/>
            <c:bubble3D val="0"/>
            <c:spPr>
              <a:solidFill>
                <a:srgbClr val="1A4C93"/>
              </a:solidFill>
              <a:ln w="25378">
                <a:noFill/>
              </a:ln>
            </c:spPr>
            <c:extLst>
              <c:ext xmlns:c16="http://schemas.microsoft.com/office/drawing/2014/chart" uri="{C3380CC4-5D6E-409C-BE32-E72D297353CC}">
                <c16:uniqueId val="{00000001-94FD-4AFD-B07E-3976F3D66547}"/>
              </c:ext>
            </c:extLst>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94FD-4AFD-B07E-3976F3D66547}"/>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903"/>
          <c:y val="1.9316813339508999E-2"/>
        </c:manualLayout>
      </c:layout>
      <c:overlay val="0"/>
      <c:spPr>
        <a:noFill/>
        <a:ln w="25438">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extLst>
              <c:ext xmlns:c16="http://schemas.microsoft.com/office/drawing/2014/chart" uri="{C3380CC4-5D6E-409C-BE32-E72D297353CC}">
                <c16:uniqueId val="{00000001-FF74-475C-A322-5C8977ECF5B1}"/>
              </c:ext>
            </c:extLst>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FF74-475C-A322-5C8977ECF5B1}"/>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903"/>
          <c:y val="1.9316813339508999E-2"/>
        </c:manualLayout>
      </c:layout>
      <c:overlay val="0"/>
      <c:spPr>
        <a:noFill/>
        <a:ln w="25380">
          <a:noFill/>
        </a:ln>
      </c:spPr>
    </c:title>
    <c:autoTitleDeleted val="0"/>
    <c:plotArea>
      <c:layout>
        <c:manualLayout>
          <c:layoutTarget val="inner"/>
          <c:xMode val="edge"/>
          <c:yMode val="edge"/>
          <c:x val="7.4683544303797506E-2"/>
          <c:y val="1.4858841010401201E-3"/>
          <c:w val="0.85189873417721595"/>
          <c:h val="1"/>
        </c:manualLayout>
      </c:layout>
      <c:pieChart>
        <c:varyColors val="0"/>
        <c:ser>
          <c:idx val="0"/>
          <c:order val="0"/>
          <c:spPr>
            <a:solidFill>
              <a:srgbClr val="FFFFFF"/>
            </a:solidFill>
            <a:ln w="25380">
              <a:noFill/>
            </a:ln>
          </c:spPr>
          <c:dPt>
            <c:idx val="1"/>
            <c:bubble3D val="0"/>
            <c:spPr>
              <a:solidFill>
                <a:srgbClr val="1A4C93"/>
              </a:solidFill>
              <a:ln w="25380">
                <a:noFill/>
              </a:ln>
            </c:spPr>
            <c:extLst>
              <c:ext xmlns:c16="http://schemas.microsoft.com/office/drawing/2014/chart" uri="{C3380CC4-5D6E-409C-BE32-E72D297353CC}">
                <c16:uniqueId val="{00000001-19F2-4ED1-97CA-5FAA8E9DEA19}"/>
              </c:ext>
            </c:extLst>
          </c:dPt>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 xmlns:c16="http://schemas.microsoft.com/office/drawing/2014/chart" uri="{C3380CC4-5D6E-409C-BE32-E72D297353CC}">
              <c16:uniqueId val="{00000002-19F2-4ED1-97CA-5FAA8E9DEA19}"/>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Times New Roman" panose="02020603050405020304" pitchFamily="18" charset="0"/>
          <a:ea typeface="微软雅黑" panose="020B0503020204020204" pitchFamily="34" charset="-122"/>
          <a:cs typeface="Gill Sans"/>
          <a:sym typeface="Times New Roman" panose="02020603050405020304" pitchFamily="18"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54DD2-58AA-4244-A373-9F327E98E0BB}" type="datetimeFigureOut">
              <a:rPr lang="zh-CN" altLang="en-US" smtClean="0"/>
              <a:t>2020/5/27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28EEC-5A25-4D78-AEB1-E0B8B4FDF094}" type="slidenum">
              <a:rPr lang="zh-CN" altLang="en-US" smtClean="0"/>
              <a:t>‹#›</a:t>
            </a:fld>
            <a:endParaRPr lang="zh-CN" altLang="en-US"/>
          </a:p>
        </p:txBody>
      </p:sp>
    </p:spTree>
    <p:extLst>
      <p:ext uri="{BB962C8B-B14F-4D97-AF65-F5344CB8AC3E}">
        <p14:creationId xmlns:p14="http://schemas.microsoft.com/office/powerpoint/2010/main" val="2597943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FC17E26-534C-4705-B733-34E8601D5B2A}"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28EEC-5A25-4D78-AEB1-E0B8B4FDF094}" type="slidenum">
              <a:rPr lang="zh-CN" altLang="en-US" smtClean="0"/>
              <a:t>3</a:t>
            </a:fld>
            <a:endParaRPr lang="zh-CN" altLang="en-US"/>
          </a:p>
        </p:txBody>
      </p:sp>
    </p:spTree>
    <p:extLst>
      <p:ext uri="{BB962C8B-B14F-4D97-AF65-F5344CB8AC3E}">
        <p14:creationId xmlns:p14="http://schemas.microsoft.com/office/powerpoint/2010/main" val="624469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28EEC-5A25-4D78-AEB1-E0B8B4FDF094}" type="slidenum">
              <a:rPr lang="zh-CN" altLang="en-US" smtClean="0"/>
              <a:t>4</a:t>
            </a:fld>
            <a:endParaRPr lang="zh-CN" altLang="en-US"/>
          </a:p>
        </p:txBody>
      </p:sp>
    </p:spTree>
    <p:extLst>
      <p:ext uri="{BB962C8B-B14F-4D97-AF65-F5344CB8AC3E}">
        <p14:creationId xmlns:p14="http://schemas.microsoft.com/office/powerpoint/2010/main" val="2987249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F0A930-8D1F-49ED-BD4C-2E5A4BED423A}"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28EEC-5A25-4D78-AEB1-E0B8B4FDF094}" type="slidenum">
              <a:rPr lang="zh-CN" altLang="en-US" smtClean="0"/>
              <a:t>6</a:t>
            </a:fld>
            <a:endParaRPr lang="zh-CN" altLang="en-US"/>
          </a:p>
        </p:txBody>
      </p:sp>
    </p:spTree>
    <p:extLst>
      <p:ext uri="{BB962C8B-B14F-4D97-AF65-F5344CB8AC3E}">
        <p14:creationId xmlns:p14="http://schemas.microsoft.com/office/powerpoint/2010/main" val="3114898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F0A930-8D1F-49ED-BD4C-2E5A4BED423A}"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F0A930-8D1F-49ED-BD4C-2E5A4BED423A}"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9</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28EEC-5A25-4D78-AEB1-E0B8B4FDF094}" type="slidenum">
              <a:rPr lang="zh-CN" altLang="en-US" smtClean="0"/>
              <a:t>11</a:t>
            </a:fld>
            <a:endParaRPr lang="zh-CN" altLang="en-US"/>
          </a:p>
        </p:txBody>
      </p:sp>
    </p:spTree>
    <p:extLst>
      <p:ext uri="{BB962C8B-B14F-4D97-AF65-F5344CB8AC3E}">
        <p14:creationId xmlns:p14="http://schemas.microsoft.com/office/powerpoint/2010/main" val="4070285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F0A930-8D1F-49ED-BD4C-2E5A4BED423A}"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13</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14</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53840B-94F0-49FA-A493-1B79233BF67D}" type="slidenum">
              <a:rPr lang="en-US" smtClean="0"/>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16</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28EEC-5A25-4D78-AEB1-E0B8B4FDF094}" type="slidenum">
              <a:rPr lang="zh-CN" altLang="en-US" smtClean="0"/>
              <a:t>17</a:t>
            </a:fld>
            <a:endParaRPr lang="zh-CN" altLang="en-US"/>
          </a:p>
        </p:txBody>
      </p:sp>
    </p:spTree>
    <p:extLst>
      <p:ext uri="{BB962C8B-B14F-4D97-AF65-F5344CB8AC3E}">
        <p14:creationId xmlns:p14="http://schemas.microsoft.com/office/powerpoint/2010/main" val="2935232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18</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19</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21</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FC17E26-534C-4705-B733-34E8601D5B2A}" type="slidenum">
              <a:rPr lang="zh-CN" altLang="en-US" smtClean="0"/>
              <a:t>22</a:t>
            </a:fld>
            <a:endParaRPr lang="zh-CN" altLang="en-US"/>
          </a:p>
        </p:txBody>
      </p:sp>
    </p:spTree>
    <p:extLst>
      <p:ext uri="{BB962C8B-B14F-4D97-AF65-F5344CB8AC3E}">
        <p14:creationId xmlns:p14="http://schemas.microsoft.com/office/powerpoint/2010/main" val="3791755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576C5EB-3DC6-44DE-AE6A-BDFED25B559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CAA264-059A-46A1-A682-4D537B6677C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6C5EB-3DC6-44DE-AE6A-BDFED25B559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CAA264-059A-46A1-A682-4D537B6677C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3000">
        <p14:doors dir="vert"/>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0C9BEDD-2D4F-43A4-A9B8-AE9AA60BE2A6}"/>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Tree>
    <p:extLst>
      <p:ext uri="{BB962C8B-B14F-4D97-AF65-F5344CB8AC3E}">
        <p14:creationId xmlns:p14="http://schemas.microsoft.com/office/powerpoint/2010/main" val="31945588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6C5EB-3DC6-44DE-AE6A-BDFED25B559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CAA264-059A-46A1-A682-4D537B6677C5}"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6C5EB-3DC6-44DE-AE6A-BDFED25B5595}" type="datetimeFigureOut">
              <a:rPr lang="zh-CN" altLang="en-US" smtClean="0"/>
              <a:t>2020/5/27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AA264-059A-46A1-A682-4D537B6677C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6C5EB-3DC6-44DE-AE6A-BDFED25B5595}" type="datetimeFigureOut">
              <a:rPr lang="zh-CN" altLang="en-US" smtClean="0"/>
              <a:t>2020/5/27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AA264-059A-46A1-A682-4D537B6677C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a:extLst>
              <a:ext uri="{FF2B5EF4-FFF2-40B4-BE49-F238E27FC236}">
                <a16:creationId xmlns:a16="http://schemas.microsoft.com/office/drawing/2014/main" id="{17E61186-0A51-4491-B926-815B4DC361E8}"/>
              </a:ext>
            </a:extLst>
          </p:cNvPr>
          <p:cNvSpPr txBox="1"/>
          <p:nvPr/>
        </p:nvSpPr>
        <p:spPr>
          <a:xfrm>
            <a:off x="1180254" y="3292452"/>
            <a:ext cx="10104048" cy="442429"/>
          </a:xfrm>
          <a:prstGeom prst="rect">
            <a:avLst/>
          </a:prstGeom>
          <a:noFill/>
        </p:spPr>
        <p:txBody>
          <a:bodyPr wrap="none" rtlCol="0">
            <a:spAutoFit/>
          </a:bodyPr>
          <a:lstStyle/>
          <a:p>
            <a:r>
              <a:rPr lang="zh-CN" altLang="en-US" sz="2275" b="1" dirty="0">
                <a:solidFill>
                  <a:prstClr val="white"/>
                </a:solidFill>
                <a:latin typeface="Arial" panose="020F0502020204030204"/>
                <a:ea typeface="微软雅黑"/>
              </a:rPr>
              <a:t>本课件版权属广西中医药大学所有，仅作学习交流使用，不得用于商业用途。</a:t>
            </a:r>
          </a:p>
        </p:txBody>
      </p:sp>
      <p:grpSp>
        <p:nvGrpSpPr>
          <p:cNvPr id="54" name="组合 53">
            <a:extLst>
              <a:ext uri="{FF2B5EF4-FFF2-40B4-BE49-F238E27FC236}">
                <a16:creationId xmlns:a16="http://schemas.microsoft.com/office/drawing/2014/main" id="{1830FB2B-9F1E-4DD5-AC98-2B8A5A6958CC}"/>
              </a:ext>
            </a:extLst>
          </p:cNvPr>
          <p:cNvGrpSpPr/>
          <p:nvPr/>
        </p:nvGrpSpPr>
        <p:grpSpPr>
          <a:xfrm>
            <a:off x="3357637" y="2364861"/>
            <a:ext cx="4668316" cy="803736"/>
            <a:chOff x="2783470" y="2858688"/>
            <a:chExt cx="6625058" cy="1140624"/>
          </a:xfrm>
        </p:grpSpPr>
        <p:grpSp>
          <p:nvGrpSpPr>
            <p:cNvPr id="55" name="组合 54">
              <a:extLst>
                <a:ext uri="{FF2B5EF4-FFF2-40B4-BE49-F238E27FC236}">
                  <a16:creationId xmlns:a16="http://schemas.microsoft.com/office/drawing/2014/main" id="{7A710DF2-732E-46EA-93DE-9CA0E6E233F1}"/>
                </a:ext>
              </a:extLst>
            </p:cNvPr>
            <p:cNvGrpSpPr/>
            <p:nvPr/>
          </p:nvGrpSpPr>
          <p:grpSpPr>
            <a:xfrm>
              <a:off x="2809350" y="2858688"/>
              <a:ext cx="2158319" cy="884802"/>
              <a:chOff x="2809350" y="2858688"/>
              <a:chExt cx="2158319" cy="884802"/>
            </a:xfrm>
          </p:grpSpPr>
          <p:sp>
            <p:nvSpPr>
              <p:cNvPr id="101" name="Freeform 62">
                <a:extLst>
                  <a:ext uri="{FF2B5EF4-FFF2-40B4-BE49-F238E27FC236}">
                    <a16:creationId xmlns:a16="http://schemas.microsoft.com/office/drawing/2014/main" id="{D5E7EB67-D7E4-43E7-807B-9168A966AA16}"/>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102" name="Freeform 63">
                <a:extLst>
                  <a:ext uri="{FF2B5EF4-FFF2-40B4-BE49-F238E27FC236}">
                    <a16:creationId xmlns:a16="http://schemas.microsoft.com/office/drawing/2014/main" id="{9D59A477-0B99-48C2-AFF4-E6172D29786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103" name="Freeform 67">
                <a:extLst>
                  <a:ext uri="{FF2B5EF4-FFF2-40B4-BE49-F238E27FC236}">
                    <a16:creationId xmlns:a16="http://schemas.microsoft.com/office/drawing/2014/main" id="{BBB6C868-2D88-48D3-994E-DC851003C54C}"/>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grpSp>
        <p:sp>
          <p:nvSpPr>
            <p:cNvPr id="56" name="Freeform 77">
              <a:extLst>
                <a:ext uri="{FF2B5EF4-FFF2-40B4-BE49-F238E27FC236}">
                  <a16:creationId xmlns:a16="http://schemas.microsoft.com/office/drawing/2014/main" id="{75C805A6-2C25-4187-911F-3AFE322F54EA}"/>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57" name="Freeform 78">
              <a:extLst>
                <a:ext uri="{FF2B5EF4-FFF2-40B4-BE49-F238E27FC236}">
                  <a16:creationId xmlns:a16="http://schemas.microsoft.com/office/drawing/2014/main" id="{2A1488FA-86DD-4A56-89CB-CB12AE6D4FC5}"/>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58" name="Freeform 79">
              <a:extLst>
                <a:ext uri="{FF2B5EF4-FFF2-40B4-BE49-F238E27FC236}">
                  <a16:creationId xmlns:a16="http://schemas.microsoft.com/office/drawing/2014/main" id="{64E7EDC2-3ACA-439A-B3D3-9C3BF4118AB1}"/>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59" name="Freeform 80">
              <a:extLst>
                <a:ext uri="{FF2B5EF4-FFF2-40B4-BE49-F238E27FC236}">
                  <a16:creationId xmlns:a16="http://schemas.microsoft.com/office/drawing/2014/main" id="{E7E74B0A-4393-47B7-8BF3-23C9D3F0DCE2}"/>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0" name="Freeform 81">
              <a:extLst>
                <a:ext uri="{FF2B5EF4-FFF2-40B4-BE49-F238E27FC236}">
                  <a16:creationId xmlns:a16="http://schemas.microsoft.com/office/drawing/2014/main" id="{F4FFEA09-DA43-4F30-A47E-0AA8AE9D3C69}"/>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1" name="Freeform 82">
              <a:extLst>
                <a:ext uri="{FF2B5EF4-FFF2-40B4-BE49-F238E27FC236}">
                  <a16:creationId xmlns:a16="http://schemas.microsoft.com/office/drawing/2014/main" id="{B95B4B0F-800B-4EA0-9AB0-8B8CCC2AB5FB}"/>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2" name="Freeform 83">
              <a:extLst>
                <a:ext uri="{FF2B5EF4-FFF2-40B4-BE49-F238E27FC236}">
                  <a16:creationId xmlns:a16="http://schemas.microsoft.com/office/drawing/2014/main" id="{633B385E-6C2B-4E7C-A567-640D631BF122}"/>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3" name="Freeform 84">
              <a:extLst>
                <a:ext uri="{FF2B5EF4-FFF2-40B4-BE49-F238E27FC236}">
                  <a16:creationId xmlns:a16="http://schemas.microsoft.com/office/drawing/2014/main" id="{19F53A6E-962F-4476-A7D0-60690CE1747B}"/>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4" name="Freeform 85">
              <a:extLst>
                <a:ext uri="{FF2B5EF4-FFF2-40B4-BE49-F238E27FC236}">
                  <a16:creationId xmlns:a16="http://schemas.microsoft.com/office/drawing/2014/main" id="{19FC3B1B-9B4A-4004-BC2D-6B4E84228433}"/>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5" name="Freeform 86">
              <a:extLst>
                <a:ext uri="{FF2B5EF4-FFF2-40B4-BE49-F238E27FC236}">
                  <a16:creationId xmlns:a16="http://schemas.microsoft.com/office/drawing/2014/main" id="{E21B5B24-10A3-4E59-9DCE-29A33AABC05E}"/>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6" name="Freeform 87">
              <a:extLst>
                <a:ext uri="{FF2B5EF4-FFF2-40B4-BE49-F238E27FC236}">
                  <a16:creationId xmlns:a16="http://schemas.microsoft.com/office/drawing/2014/main" id="{7969709A-404A-4A16-B1C5-1B111C53509D}"/>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7" name="Freeform 88">
              <a:extLst>
                <a:ext uri="{FF2B5EF4-FFF2-40B4-BE49-F238E27FC236}">
                  <a16:creationId xmlns:a16="http://schemas.microsoft.com/office/drawing/2014/main" id="{B627F535-1E1B-4F5C-8095-EAE8C2F46532}"/>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8" name="Freeform 89">
              <a:extLst>
                <a:ext uri="{FF2B5EF4-FFF2-40B4-BE49-F238E27FC236}">
                  <a16:creationId xmlns:a16="http://schemas.microsoft.com/office/drawing/2014/main" id="{815A36AF-E6A8-4C27-9F2C-3FCD3A8EB9B1}"/>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69" name="Freeform 90">
              <a:extLst>
                <a:ext uri="{FF2B5EF4-FFF2-40B4-BE49-F238E27FC236}">
                  <a16:creationId xmlns:a16="http://schemas.microsoft.com/office/drawing/2014/main" id="{3E0DF416-29E2-4F3A-A61A-BE4D1452A900}"/>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0" name="Freeform 91">
              <a:extLst>
                <a:ext uri="{FF2B5EF4-FFF2-40B4-BE49-F238E27FC236}">
                  <a16:creationId xmlns:a16="http://schemas.microsoft.com/office/drawing/2014/main" id="{BBB3F713-3DAF-400D-BFC3-13410254273E}"/>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1" name="Freeform 92">
              <a:extLst>
                <a:ext uri="{FF2B5EF4-FFF2-40B4-BE49-F238E27FC236}">
                  <a16:creationId xmlns:a16="http://schemas.microsoft.com/office/drawing/2014/main" id="{5216B909-50D4-40E9-B08A-C979D5461F23}"/>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2" name="Freeform 93">
              <a:extLst>
                <a:ext uri="{FF2B5EF4-FFF2-40B4-BE49-F238E27FC236}">
                  <a16:creationId xmlns:a16="http://schemas.microsoft.com/office/drawing/2014/main" id="{B2156739-4657-4AD5-91F4-20E8473598A6}"/>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3" name="Freeform 94">
              <a:extLst>
                <a:ext uri="{FF2B5EF4-FFF2-40B4-BE49-F238E27FC236}">
                  <a16:creationId xmlns:a16="http://schemas.microsoft.com/office/drawing/2014/main" id="{D2668E69-2F16-43F0-8A12-35FFB007673A}"/>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4" name="Freeform 95">
              <a:extLst>
                <a:ext uri="{FF2B5EF4-FFF2-40B4-BE49-F238E27FC236}">
                  <a16:creationId xmlns:a16="http://schemas.microsoft.com/office/drawing/2014/main" id="{92D0E9B6-511D-4BFD-852E-D9B89251AC36}"/>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5" name="Freeform 96">
              <a:extLst>
                <a:ext uri="{FF2B5EF4-FFF2-40B4-BE49-F238E27FC236}">
                  <a16:creationId xmlns:a16="http://schemas.microsoft.com/office/drawing/2014/main" id="{5EBAEE22-7F68-466D-BA8F-AB63F324BE2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6" name="Freeform 97">
              <a:extLst>
                <a:ext uri="{FF2B5EF4-FFF2-40B4-BE49-F238E27FC236}">
                  <a16:creationId xmlns:a16="http://schemas.microsoft.com/office/drawing/2014/main" id="{C6695F3F-0495-4A12-B055-49FE2CDDE1FB}"/>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7" name="Freeform 98">
              <a:extLst>
                <a:ext uri="{FF2B5EF4-FFF2-40B4-BE49-F238E27FC236}">
                  <a16:creationId xmlns:a16="http://schemas.microsoft.com/office/drawing/2014/main" id="{BC770C08-19CC-4BC0-9C53-5D0859BD3EC1}"/>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8" name="Freeform 99">
              <a:extLst>
                <a:ext uri="{FF2B5EF4-FFF2-40B4-BE49-F238E27FC236}">
                  <a16:creationId xmlns:a16="http://schemas.microsoft.com/office/drawing/2014/main" id="{83C4D1BD-F2C6-4F5B-9DAF-6FDACAEE8BF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79" name="Freeform 100">
              <a:extLst>
                <a:ext uri="{FF2B5EF4-FFF2-40B4-BE49-F238E27FC236}">
                  <a16:creationId xmlns:a16="http://schemas.microsoft.com/office/drawing/2014/main" id="{DEB59EAF-43B1-4BA9-A3BF-B5FC0844651A}"/>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0" name="Freeform 101">
              <a:extLst>
                <a:ext uri="{FF2B5EF4-FFF2-40B4-BE49-F238E27FC236}">
                  <a16:creationId xmlns:a16="http://schemas.microsoft.com/office/drawing/2014/main" id="{B629671C-5B72-4C18-90F8-DC1B2C59938E}"/>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1" name="Freeform 102">
              <a:extLst>
                <a:ext uri="{FF2B5EF4-FFF2-40B4-BE49-F238E27FC236}">
                  <a16:creationId xmlns:a16="http://schemas.microsoft.com/office/drawing/2014/main" id="{58896B36-3770-45B5-9081-AFB2DB74D326}"/>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2" name="Freeform 103">
              <a:extLst>
                <a:ext uri="{FF2B5EF4-FFF2-40B4-BE49-F238E27FC236}">
                  <a16:creationId xmlns:a16="http://schemas.microsoft.com/office/drawing/2014/main" id="{4B2FC449-AA4A-4019-B738-2E62B6C5C9A2}"/>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3" name="Freeform 104">
              <a:extLst>
                <a:ext uri="{FF2B5EF4-FFF2-40B4-BE49-F238E27FC236}">
                  <a16:creationId xmlns:a16="http://schemas.microsoft.com/office/drawing/2014/main" id="{DEB9A798-E44E-4B7E-A6B3-4599E0550A19}"/>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4" name="Freeform 105">
              <a:extLst>
                <a:ext uri="{FF2B5EF4-FFF2-40B4-BE49-F238E27FC236}">
                  <a16:creationId xmlns:a16="http://schemas.microsoft.com/office/drawing/2014/main" id="{C47272EF-5773-4E29-8B5C-FBEB0C53FDEC}"/>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5" name="Freeform 106">
              <a:extLst>
                <a:ext uri="{FF2B5EF4-FFF2-40B4-BE49-F238E27FC236}">
                  <a16:creationId xmlns:a16="http://schemas.microsoft.com/office/drawing/2014/main" id="{ABFCFBD0-8CCC-4A89-B8BC-5DD64FCD06EC}"/>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6" name="Freeform 107">
              <a:extLst>
                <a:ext uri="{FF2B5EF4-FFF2-40B4-BE49-F238E27FC236}">
                  <a16:creationId xmlns:a16="http://schemas.microsoft.com/office/drawing/2014/main" id="{F342AF01-9522-4075-B136-0950BA4EDFF8}"/>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7" name="Freeform 108">
              <a:extLst>
                <a:ext uri="{FF2B5EF4-FFF2-40B4-BE49-F238E27FC236}">
                  <a16:creationId xmlns:a16="http://schemas.microsoft.com/office/drawing/2014/main" id="{E12648BE-FC22-4AAF-AA8D-C4E693392532}"/>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8" name="Freeform 109">
              <a:extLst>
                <a:ext uri="{FF2B5EF4-FFF2-40B4-BE49-F238E27FC236}">
                  <a16:creationId xmlns:a16="http://schemas.microsoft.com/office/drawing/2014/main" id="{8390B394-B8A7-4F43-A01E-4209941568F3}"/>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89" name="Freeform 110">
              <a:extLst>
                <a:ext uri="{FF2B5EF4-FFF2-40B4-BE49-F238E27FC236}">
                  <a16:creationId xmlns:a16="http://schemas.microsoft.com/office/drawing/2014/main" id="{AF32666C-82A9-4AEB-990E-1BDD329588D1}"/>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grpSp>
          <p:nvGrpSpPr>
            <p:cNvPr id="90" name="组合 89">
              <a:extLst>
                <a:ext uri="{FF2B5EF4-FFF2-40B4-BE49-F238E27FC236}">
                  <a16:creationId xmlns:a16="http://schemas.microsoft.com/office/drawing/2014/main" id="{24243DF2-E5C5-44E3-859D-6EFCB893691C}"/>
                </a:ext>
              </a:extLst>
            </p:cNvPr>
            <p:cNvGrpSpPr/>
            <p:nvPr/>
          </p:nvGrpSpPr>
          <p:grpSpPr>
            <a:xfrm>
              <a:off x="5019428" y="2976185"/>
              <a:ext cx="4389099" cy="674611"/>
              <a:chOff x="5019428" y="2976185"/>
              <a:chExt cx="4389099" cy="674611"/>
            </a:xfrm>
          </p:grpSpPr>
          <p:sp>
            <p:nvSpPr>
              <p:cNvPr id="91" name="Freeform 64">
                <a:extLst>
                  <a:ext uri="{FF2B5EF4-FFF2-40B4-BE49-F238E27FC236}">
                    <a16:creationId xmlns:a16="http://schemas.microsoft.com/office/drawing/2014/main" id="{4910A599-65BB-4339-A101-B356CEB18EC4}"/>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2" name="Freeform 65">
                <a:extLst>
                  <a:ext uri="{FF2B5EF4-FFF2-40B4-BE49-F238E27FC236}">
                    <a16:creationId xmlns:a16="http://schemas.microsoft.com/office/drawing/2014/main" id="{7B3E68DF-3D84-4FDF-ABCC-2E808857FE5C}"/>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3" name="Freeform 66">
                <a:extLst>
                  <a:ext uri="{FF2B5EF4-FFF2-40B4-BE49-F238E27FC236}">
                    <a16:creationId xmlns:a16="http://schemas.microsoft.com/office/drawing/2014/main" id="{A7D18E60-8FCC-4B7E-8A52-44F5C29E0268}"/>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4" name="Freeform 68">
                <a:extLst>
                  <a:ext uri="{FF2B5EF4-FFF2-40B4-BE49-F238E27FC236}">
                    <a16:creationId xmlns:a16="http://schemas.microsoft.com/office/drawing/2014/main" id="{263647AC-A62B-4717-B863-A69D47DA719E}"/>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5" name="Freeform 69">
                <a:extLst>
                  <a:ext uri="{FF2B5EF4-FFF2-40B4-BE49-F238E27FC236}">
                    <a16:creationId xmlns:a16="http://schemas.microsoft.com/office/drawing/2014/main" id="{BCCA8C1D-B156-4702-BE9A-B75F07F834AB}"/>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6" name="Freeform 70">
                <a:extLst>
                  <a:ext uri="{FF2B5EF4-FFF2-40B4-BE49-F238E27FC236}">
                    <a16:creationId xmlns:a16="http://schemas.microsoft.com/office/drawing/2014/main" id="{9A256D57-8630-4BB4-A234-A99F05B2B554}"/>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7" name="Freeform 72">
                <a:extLst>
                  <a:ext uri="{FF2B5EF4-FFF2-40B4-BE49-F238E27FC236}">
                    <a16:creationId xmlns:a16="http://schemas.microsoft.com/office/drawing/2014/main" id="{9F264C0D-1EA3-4E02-BC93-53A1960CEE35}"/>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8" name="Freeform 74">
                <a:extLst>
                  <a:ext uri="{FF2B5EF4-FFF2-40B4-BE49-F238E27FC236}">
                    <a16:creationId xmlns:a16="http://schemas.microsoft.com/office/drawing/2014/main" id="{0A7B1B6F-D083-4183-BD67-33FE7A1858EC}"/>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99" name="Freeform 75">
                <a:extLst>
                  <a:ext uri="{FF2B5EF4-FFF2-40B4-BE49-F238E27FC236}">
                    <a16:creationId xmlns:a16="http://schemas.microsoft.com/office/drawing/2014/main" id="{5375CD70-5A3E-4103-B62F-F79152E2A854}"/>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sp>
            <p:nvSpPr>
              <p:cNvPr id="100" name="Freeform 117">
                <a:extLst>
                  <a:ext uri="{FF2B5EF4-FFF2-40B4-BE49-F238E27FC236}">
                    <a16:creationId xmlns:a16="http://schemas.microsoft.com/office/drawing/2014/main" id="{6729FCC4-2BF3-4600-8E9B-961AAD92F94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86699" tIns="43349" rIns="86699" bIns="43349" numCol="1" anchor="t" anchorCtr="0" compatLnSpc="1">
                <a:prstTxWarp prst="textNoShape">
                  <a:avLst/>
                </a:prstTxWarp>
              </a:bodyPr>
              <a:lstStyle/>
              <a:p>
                <a:pPr defTabSz="866943">
                  <a:defRPr/>
                </a:pPr>
                <a:endParaRPr lang="zh-CN" altLang="en-US" sz="1707" kern="0">
                  <a:solidFill>
                    <a:prstClr val="black"/>
                  </a:solidFill>
                  <a:latin typeface="Arial" panose="020F0502020204030204"/>
                  <a:ea typeface="微软雅黑"/>
                </a:endParaRPr>
              </a:p>
            </p:txBody>
          </p:sp>
        </p:grpSp>
      </p:grpSp>
    </p:spTree>
    <p:extLst>
      <p:ext uri="{BB962C8B-B14F-4D97-AF65-F5344CB8AC3E}">
        <p14:creationId xmlns:p14="http://schemas.microsoft.com/office/powerpoint/2010/main" val="302198214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E4F5E07-1682-40AF-BEA2-39C85C4118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4" t="3300" r="-624" b="17556"/>
          <a:stretch/>
        </p:blipFill>
        <p:spPr>
          <a:xfrm>
            <a:off x="5677879" y="1479660"/>
            <a:ext cx="6567160" cy="3898155"/>
          </a:xfrm>
          <a:prstGeom prst="rect">
            <a:avLst/>
          </a:prstGeom>
        </p:spPr>
      </p:pic>
      <p:sp>
        <p:nvSpPr>
          <p:cNvPr id="3" name="矩形 2"/>
          <p:cNvSpPr/>
          <p:nvPr/>
        </p:nvSpPr>
        <p:spPr>
          <a:xfrm>
            <a:off x="-635" y="1294130"/>
            <a:ext cx="2635885" cy="40836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梯形 3"/>
          <p:cNvSpPr/>
          <p:nvPr/>
        </p:nvSpPr>
        <p:spPr>
          <a:xfrm>
            <a:off x="508007" y="1294434"/>
            <a:ext cx="6309952" cy="4083906"/>
          </a:xfrm>
          <a:prstGeom prst="trapezoid">
            <a:avLst>
              <a:gd name="adj" fmla="val 274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矩形 9"/>
          <p:cNvSpPr/>
          <p:nvPr/>
        </p:nvSpPr>
        <p:spPr>
          <a:xfrm>
            <a:off x="6256655" y="5378450"/>
            <a:ext cx="5947410" cy="24066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6" name="直接连接符 5"/>
          <p:cNvCxnSpPr/>
          <p:nvPr/>
        </p:nvCxnSpPr>
        <p:spPr>
          <a:xfrm>
            <a:off x="5566091" y="799287"/>
            <a:ext cx="1528608" cy="560574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平行四边形 8"/>
          <p:cNvSpPr/>
          <p:nvPr/>
        </p:nvSpPr>
        <p:spPr>
          <a:xfrm flipH="1">
            <a:off x="4338847" y="5378340"/>
            <a:ext cx="2159180" cy="86418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文本框 10"/>
          <p:cNvSpPr txBox="1"/>
          <p:nvPr/>
        </p:nvSpPr>
        <p:spPr>
          <a:xfrm>
            <a:off x="477013" y="1695149"/>
            <a:ext cx="2406428" cy="1107996"/>
          </a:xfrm>
          <a:prstGeom prst="rect">
            <a:avLst/>
          </a:prstGeom>
          <a:noFill/>
        </p:spPr>
        <p:txBody>
          <a:bodyPr wrap="none" rtlCol="0" anchor="t">
            <a:spAutoFit/>
          </a:bodyPr>
          <a:lstStyle/>
          <a:p>
            <a:r>
              <a:rPr lang="en-US" altLang="zh-CN" sz="6600" b="1" spc="300" dirty="0">
                <a:ln w="12700">
                  <a:noFill/>
                </a:ln>
                <a:solidFill>
                  <a:schemeClr val="bg1"/>
                </a:solidFill>
                <a:latin typeface="Times New Roman" panose="02020603050405020304" pitchFamily="18" charset="0"/>
                <a:ea typeface="微软雅黑" panose="020B0503020204020204" pitchFamily="34" charset="-122"/>
                <a:cs typeface="经典综艺体简" panose="02010609000101010101" pitchFamily="49" charset="-122"/>
                <a:sym typeface="Times New Roman" panose="02020603050405020304" pitchFamily="18" charset="0"/>
              </a:rPr>
              <a:t>20XX</a:t>
            </a:r>
          </a:p>
        </p:txBody>
      </p:sp>
      <p:sp>
        <p:nvSpPr>
          <p:cNvPr id="12" name="文本框 11"/>
          <p:cNvSpPr txBox="1"/>
          <p:nvPr/>
        </p:nvSpPr>
        <p:spPr>
          <a:xfrm>
            <a:off x="456565" y="2691765"/>
            <a:ext cx="5800090" cy="1013460"/>
          </a:xfrm>
          <a:prstGeom prst="rect">
            <a:avLst/>
          </a:prstGeom>
          <a:noFill/>
        </p:spPr>
        <p:txBody>
          <a:bodyPr wrap="square" lIns="91412" tIns="45706" rIns="91412" bIns="45706" rtlCol="0">
            <a:spAutoFit/>
          </a:bodyPr>
          <a:lstStyle/>
          <a:p>
            <a:r>
              <a:rPr lang="zh-CN" sz="6000" spc="300" dirty="0">
                <a:ln w="12700">
                  <a:noFill/>
                </a:ln>
                <a:solidFill>
                  <a:schemeClr val="bg1"/>
                </a:solidFill>
                <a:latin typeface="Times New Roman" panose="02020603050405020304" pitchFamily="18" charset="0"/>
                <a:ea typeface="微软雅黑" panose="020B0503020204020204" pitchFamily="34" charset="-122"/>
                <a:cs typeface="经典综艺体简" panose="02010609000101010101" pitchFamily="49" charset="-122"/>
                <a:sym typeface="Times New Roman" panose="02020603050405020304" pitchFamily="18" charset="0"/>
              </a:rPr>
              <a:t>毕业论文答辩</a:t>
            </a:r>
          </a:p>
        </p:txBody>
      </p:sp>
      <p:sp>
        <p:nvSpPr>
          <p:cNvPr id="15" name="矩形 259"/>
          <p:cNvSpPr>
            <a:spLocks noChangeArrowheads="1"/>
          </p:cNvSpPr>
          <p:nvPr/>
        </p:nvSpPr>
        <p:spPr bwMode="auto">
          <a:xfrm>
            <a:off x="538364" y="4476816"/>
            <a:ext cx="7433817"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600" dirty="0">
                <a:solidFill>
                  <a:schemeClr val="bg1"/>
                </a:solidFill>
                <a:latin typeface="Times New Roman" panose="02020603050405020304" pitchFamily="18" charset="0"/>
                <a:cs typeface="Arial" panose="020B0604020202020204" pitchFamily="34" charset="0"/>
                <a:sym typeface="Times New Roman" panose="02020603050405020304" pitchFamily="18" charset="0"/>
              </a:rPr>
              <a:t>汇报人：</a:t>
            </a:r>
            <a:r>
              <a:rPr lang="en-US" altLang="zh-CN" sz="1600" dirty="0">
                <a:solidFill>
                  <a:schemeClr val="bg1"/>
                </a:solidFill>
                <a:latin typeface="Times New Roman" panose="02020603050405020304" pitchFamily="18" charset="0"/>
                <a:cs typeface="Arial" panose="020B0604020202020204" pitchFamily="34" charset="0"/>
                <a:sym typeface="Times New Roman" panose="02020603050405020304" pitchFamily="18" charset="0"/>
              </a:rPr>
              <a:t>XXX</a:t>
            </a: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梯形 4"/>
          <p:cNvSpPr/>
          <p:nvPr/>
        </p:nvSpPr>
        <p:spPr>
          <a:xfrm>
            <a:off x="-1186180" y="1264920"/>
            <a:ext cx="5523230" cy="809625"/>
          </a:xfrm>
          <a:prstGeom prst="trapezoid">
            <a:avLst>
              <a:gd name="adj" fmla="val 118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梯形 5"/>
          <p:cNvSpPr/>
          <p:nvPr/>
        </p:nvSpPr>
        <p:spPr>
          <a:xfrm flipV="1">
            <a:off x="5641340" y="1264920"/>
            <a:ext cx="6826250" cy="810260"/>
          </a:xfrm>
          <a:prstGeom prst="trapezoid">
            <a:avLst>
              <a:gd name="adj" fmla="val 11883"/>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梯形 6"/>
          <p:cNvSpPr/>
          <p:nvPr/>
        </p:nvSpPr>
        <p:spPr>
          <a:xfrm flipV="1">
            <a:off x="5800090" y="2546985"/>
            <a:ext cx="6584950" cy="810260"/>
          </a:xfrm>
          <a:prstGeom prst="trapezoid">
            <a:avLst>
              <a:gd name="adj" fmla="val 11883"/>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梯形 7"/>
          <p:cNvSpPr/>
          <p:nvPr/>
        </p:nvSpPr>
        <p:spPr>
          <a:xfrm flipV="1">
            <a:off x="5979160" y="3975735"/>
            <a:ext cx="6584950" cy="810260"/>
          </a:xfrm>
          <a:prstGeom prst="trapezoid">
            <a:avLst>
              <a:gd name="adj" fmla="val 11883"/>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梯形 8"/>
          <p:cNvSpPr/>
          <p:nvPr/>
        </p:nvSpPr>
        <p:spPr>
          <a:xfrm flipV="1">
            <a:off x="6126480" y="5295900"/>
            <a:ext cx="6532245" cy="810260"/>
          </a:xfrm>
          <a:prstGeom prst="trapezoid">
            <a:avLst>
              <a:gd name="adj" fmla="val 11883"/>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文本框 21"/>
          <p:cNvSpPr txBox="1"/>
          <p:nvPr/>
        </p:nvSpPr>
        <p:spPr>
          <a:xfrm rot="21600000">
            <a:off x="151766" y="1163617"/>
            <a:ext cx="4667885" cy="923330"/>
          </a:xfrm>
          <a:prstGeom prst="rect">
            <a:avLst/>
          </a:prstGeom>
          <a:noFill/>
        </p:spPr>
        <p:txBody>
          <a:bodyPr wrap="square" rtlCol="0">
            <a:spAutoFit/>
          </a:bodyPr>
          <a:lstStyle/>
          <a:p>
            <a:r>
              <a:rPr lang="en-US" altLang="zh-CN" sz="54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CONTENT</a:t>
            </a:r>
          </a:p>
        </p:txBody>
      </p:sp>
      <p:sp>
        <p:nvSpPr>
          <p:cNvPr id="14" name="文本框 13"/>
          <p:cNvSpPr txBox="1"/>
          <p:nvPr/>
        </p:nvSpPr>
        <p:spPr>
          <a:xfrm>
            <a:off x="5800090" y="1285875"/>
            <a:ext cx="4395755" cy="646331"/>
          </a:xfrm>
          <a:prstGeom prst="rect">
            <a:avLst/>
          </a:prstGeom>
          <a:noFill/>
        </p:spPr>
        <p:txBody>
          <a:bodyPr wrap="none" rtlCol="0">
            <a:spAutoFit/>
          </a:bodyPr>
          <a:lstStyle/>
          <a:p>
            <a:pPr algn="l"/>
            <a:r>
              <a:rPr lang="en-US" altLang="zh-CN"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1. </a:t>
            </a:r>
            <a:r>
              <a:rPr lang="zh-CN" altLang="en-US"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
        <p:nvSpPr>
          <p:cNvPr id="11" name="文本框 10"/>
          <p:cNvSpPr txBox="1"/>
          <p:nvPr/>
        </p:nvSpPr>
        <p:spPr>
          <a:xfrm>
            <a:off x="5979160" y="2567940"/>
            <a:ext cx="4395755" cy="646331"/>
          </a:xfrm>
          <a:prstGeom prst="rect">
            <a:avLst/>
          </a:prstGeom>
          <a:noFill/>
        </p:spPr>
        <p:txBody>
          <a:bodyPr wrap="none" rtlCol="0">
            <a:spAutoFit/>
          </a:bodyPr>
          <a:lstStyle/>
          <a:p>
            <a:pPr algn="l"/>
            <a:r>
              <a:rPr lang="en-US" altLang="zh-CN"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 </a:t>
            </a:r>
            <a:r>
              <a:rPr lang="zh-CN" altLang="en-US"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
        <p:nvSpPr>
          <p:cNvPr id="12" name="文本框 11"/>
          <p:cNvSpPr txBox="1"/>
          <p:nvPr/>
        </p:nvSpPr>
        <p:spPr>
          <a:xfrm>
            <a:off x="6126480" y="3975735"/>
            <a:ext cx="4395755" cy="646331"/>
          </a:xfrm>
          <a:prstGeom prst="rect">
            <a:avLst/>
          </a:prstGeom>
          <a:noFill/>
        </p:spPr>
        <p:txBody>
          <a:bodyPr wrap="none" rtlCol="0">
            <a:spAutoFit/>
          </a:bodyPr>
          <a:lstStyle/>
          <a:p>
            <a:pPr algn="l"/>
            <a:r>
              <a:rPr lang="en-US" altLang="zh-CN"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3. </a:t>
            </a:r>
            <a:r>
              <a:rPr lang="zh-CN" altLang="en-US"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
        <p:nvSpPr>
          <p:cNvPr id="13" name="文本框 12"/>
          <p:cNvSpPr txBox="1"/>
          <p:nvPr/>
        </p:nvSpPr>
        <p:spPr>
          <a:xfrm>
            <a:off x="6283960" y="5295900"/>
            <a:ext cx="4395755" cy="646331"/>
          </a:xfrm>
          <a:prstGeom prst="rect">
            <a:avLst/>
          </a:prstGeom>
          <a:noFill/>
        </p:spPr>
        <p:txBody>
          <a:bodyPr wrap="none" rtlCol="0">
            <a:spAutoFit/>
          </a:bodyPr>
          <a:lstStyle/>
          <a:p>
            <a:pPr algn="l"/>
            <a:r>
              <a:rPr lang="en-US" altLang="zh-CN"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4. </a:t>
            </a:r>
            <a:r>
              <a:rPr lang="zh-CN" altLang="en-US" sz="36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pic>
        <p:nvPicPr>
          <p:cNvPr id="16" name="图片 15">
            <a:extLst>
              <a:ext uri="{FF2B5EF4-FFF2-40B4-BE49-F238E27FC236}">
                <a16:creationId xmlns:a16="http://schemas.microsoft.com/office/drawing/2014/main" id="{38F5E75C-8297-4AB0-8CFD-ADB2E5E4CF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667" t="31515" r="16667" b="1639"/>
          <a:stretch/>
        </p:blipFill>
        <p:spPr>
          <a:xfrm>
            <a:off x="-1331212" y="2175849"/>
            <a:ext cx="6858000" cy="4584286"/>
          </a:xfrm>
          <a:prstGeom prst="trapezoid">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D3D3176-528C-448A-8D9D-3C15F40013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463" b="37766"/>
          <a:stretch/>
        </p:blipFill>
        <p:spPr>
          <a:xfrm>
            <a:off x="0" y="1153720"/>
            <a:ext cx="12192000" cy="2529671"/>
          </a:xfrm>
          <a:prstGeom prst="rect">
            <a:avLst/>
          </a:prstGeom>
        </p:spPr>
      </p:pic>
      <p:sp>
        <p:nvSpPr>
          <p:cNvPr id="5" name="椭圆 4"/>
          <p:cNvSpPr/>
          <p:nvPr/>
        </p:nvSpPr>
        <p:spPr>
          <a:xfrm>
            <a:off x="4704080" y="1196340"/>
            <a:ext cx="2594610" cy="2444750"/>
          </a:xfrm>
          <a:prstGeom prst="ellipse">
            <a:avLst/>
          </a:prstGeom>
          <a:solidFill>
            <a:srgbClr val="C33736"/>
          </a:solidFill>
          <a:ln>
            <a:noFill/>
          </a:ln>
          <a:effectLst>
            <a:outerShdw blurRad="457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文本框 15"/>
          <p:cNvSpPr txBox="1"/>
          <p:nvPr/>
        </p:nvSpPr>
        <p:spPr>
          <a:xfrm>
            <a:off x="4939030" y="1418749"/>
            <a:ext cx="2125504" cy="1999615"/>
          </a:xfrm>
          <a:prstGeom prst="rect">
            <a:avLst/>
          </a:prstGeom>
          <a:noFill/>
        </p:spPr>
        <p:txBody>
          <a:bodyPr wrap="square" rtlCol="0">
            <a:spAutoFit/>
          </a:bodyPr>
          <a:lstStyle/>
          <a:p>
            <a:pPr algn="ctr"/>
            <a:r>
              <a:rPr lang="en-US" altLang="zh-CN" sz="124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01</a:t>
            </a:r>
          </a:p>
        </p:txBody>
      </p:sp>
      <p:sp>
        <p:nvSpPr>
          <p:cNvPr id="14" name="文本框 13"/>
          <p:cNvSpPr txBox="1"/>
          <p:nvPr/>
        </p:nvSpPr>
        <p:spPr>
          <a:xfrm>
            <a:off x="3226753" y="3819366"/>
            <a:ext cx="5669280" cy="922020"/>
          </a:xfrm>
          <a:prstGeom prst="rect">
            <a:avLst/>
          </a:prstGeom>
          <a:noFill/>
        </p:spPr>
        <p:txBody>
          <a:bodyPr wrap="none" rtlCol="0">
            <a:spAutoFit/>
          </a:bodyPr>
          <a:lstStyle/>
          <a:p>
            <a:pPr algn="l"/>
            <a:r>
              <a:rPr lang="zh-CN" altLang="en-US" sz="5400"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ne 46"/>
          <p:cNvSpPr>
            <a:spLocks noChangeShapeType="1"/>
          </p:cNvSpPr>
          <p:nvPr/>
        </p:nvSpPr>
        <p:spPr bwMode="auto">
          <a:xfrm flipV="1">
            <a:off x="2777031" y="2236467"/>
            <a:ext cx="1008062" cy="1079500"/>
          </a:xfrm>
          <a:prstGeom prst="line">
            <a:avLst/>
          </a:prstGeom>
          <a:noFill/>
          <a:ln w="31750">
            <a:solidFill>
              <a:schemeClr val="tx1"/>
            </a:solidFill>
            <a:prstDash val="sysDot"/>
            <a:round/>
            <a:headEnd type="diamond" w="med" len="med"/>
            <a:tailEnd type="triangle" w="med" len="med"/>
          </a:ln>
        </p:spPr>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Line 46"/>
          <p:cNvSpPr>
            <a:spLocks noChangeShapeType="1"/>
          </p:cNvSpPr>
          <p:nvPr/>
        </p:nvSpPr>
        <p:spPr bwMode="auto">
          <a:xfrm>
            <a:off x="2777031" y="4252592"/>
            <a:ext cx="957262" cy="998537"/>
          </a:xfrm>
          <a:prstGeom prst="line">
            <a:avLst/>
          </a:prstGeom>
          <a:noFill/>
          <a:ln w="31750">
            <a:solidFill>
              <a:schemeClr val="tx1"/>
            </a:solidFill>
            <a:prstDash val="sysDot"/>
            <a:round/>
            <a:headEnd type="diamond" w="med" len="med"/>
            <a:tailEnd type="triangle" w="med" len="med"/>
          </a:ln>
        </p:spPr>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Line 46"/>
          <p:cNvSpPr>
            <a:spLocks noChangeShapeType="1"/>
          </p:cNvSpPr>
          <p:nvPr/>
        </p:nvSpPr>
        <p:spPr bwMode="auto">
          <a:xfrm>
            <a:off x="2921493" y="3747767"/>
            <a:ext cx="863600" cy="1587"/>
          </a:xfrm>
          <a:prstGeom prst="line">
            <a:avLst/>
          </a:prstGeom>
          <a:noFill/>
          <a:ln w="31750">
            <a:solidFill>
              <a:schemeClr val="tx1"/>
            </a:solidFill>
            <a:prstDash val="sysDot"/>
            <a:round/>
            <a:headEnd type="diamond" w="med" len="med"/>
            <a:tailEnd type="triangle" w="med" len="med"/>
          </a:ln>
        </p:spPr>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五边形 20"/>
          <p:cNvSpPr>
            <a:spLocks noChangeArrowheads="1"/>
          </p:cNvSpPr>
          <p:nvPr/>
        </p:nvSpPr>
        <p:spPr bwMode="auto">
          <a:xfrm>
            <a:off x="3785093" y="1947542"/>
            <a:ext cx="1854200" cy="596900"/>
          </a:xfrm>
          <a:prstGeom prst="homePlate">
            <a:avLst>
              <a:gd name="adj" fmla="val 47746"/>
            </a:avLst>
          </a:prstGeom>
          <a:noFill/>
          <a:ln w="25400" algn="ctr">
            <a:solidFill>
              <a:srgbClr val="404040"/>
            </a:solidFill>
            <a:miter lim="800000"/>
          </a:ln>
        </p:spPr>
        <p:txBody>
          <a:bodyPr lIns="92994" tIns="46497" rIns="92994" bIns="46497" anchor="ctr"/>
          <a:lstStyle/>
          <a:p>
            <a:pPr algn="ctr" defTabSz="1239520"/>
            <a:r>
              <a:rPr lang="en-US" altLang="zh-CN" sz="2400" b="1" dirty="0">
                <a:solidFill>
                  <a:srgbClr val="FFFFFF"/>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24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分标题一</a:t>
            </a:r>
          </a:p>
        </p:txBody>
      </p:sp>
      <p:sp>
        <p:nvSpPr>
          <p:cNvPr id="51" name="五边形 21"/>
          <p:cNvSpPr>
            <a:spLocks noChangeArrowheads="1"/>
          </p:cNvSpPr>
          <p:nvPr/>
        </p:nvSpPr>
        <p:spPr bwMode="auto">
          <a:xfrm>
            <a:off x="3777156" y="3469954"/>
            <a:ext cx="1854200" cy="593725"/>
          </a:xfrm>
          <a:prstGeom prst="homePlate">
            <a:avLst>
              <a:gd name="adj" fmla="val 47857"/>
            </a:avLst>
          </a:prstGeom>
          <a:noFill/>
          <a:ln w="25400" algn="ctr">
            <a:solidFill>
              <a:srgbClr val="595959"/>
            </a:solidFill>
            <a:miter lim="800000"/>
          </a:ln>
        </p:spPr>
        <p:txBody>
          <a:bodyPr lIns="92994" tIns="46497" rIns="92994" bIns="46497" anchor="ctr"/>
          <a:lstStyle/>
          <a:p>
            <a:pPr algn="ctr" defTabSz="1239520"/>
            <a:r>
              <a:rPr lang="en-US" altLang="zh-CN" sz="2400" b="1" dirty="0">
                <a:solidFill>
                  <a:srgbClr val="FFFFFF"/>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2400" b="1" dirty="0">
                <a:solidFill>
                  <a:srgbClr val="595959"/>
                </a:solidFill>
                <a:latin typeface="Times New Roman" panose="02020603050405020304" pitchFamily="18" charset="0"/>
                <a:ea typeface="微软雅黑" panose="020B0503020204020204" pitchFamily="34" charset="-122"/>
                <a:sym typeface="Times New Roman" panose="02020603050405020304" pitchFamily="18" charset="0"/>
              </a:rPr>
              <a:t>分标题二</a:t>
            </a:r>
          </a:p>
        </p:txBody>
      </p:sp>
      <p:sp>
        <p:nvSpPr>
          <p:cNvPr id="52" name="五边形 22"/>
          <p:cNvSpPr>
            <a:spLocks noChangeArrowheads="1"/>
          </p:cNvSpPr>
          <p:nvPr/>
        </p:nvSpPr>
        <p:spPr bwMode="auto">
          <a:xfrm>
            <a:off x="3767631" y="4893942"/>
            <a:ext cx="1854200" cy="593725"/>
          </a:xfrm>
          <a:prstGeom prst="homePlate">
            <a:avLst>
              <a:gd name="adj" fmla="val 47857"/>
            </a:avLst>
          </a:prstGeom>
          <a:noFill/>
          <a:ln w="25400" algn="ctr">
            <a:solidFill>
              <a:srgbClr val="7F7F7F"/>
            </a:solidFill>
            <a:miter lim="800000"/>
          </a:ln>
        </p:spPr>
        <p:txBody>
          <a:bodyPr lIns="92994" tIns="46497" rIns="92994" bIns="46497" anchor="ctr"/>
          <a:lstStyle/>
          <a:p>
            <a:pPr algn="ctr" defTabSz="1239520"/>
            <a:r>
              <a:rPr lang="en-US" altLang="zh-CN" sz="2400" b="1" dirty="0">
                <a:solidFill>
                  <a:srgbClr val="FFFFFF"/>
                </a:solidFill>
                <a:latin typeface="Times New Roman" panose="02020603050405020304" pitchFamily="18" charset="0"/>
                <a:ea typeface="微软雅黑" panose="020B0503020204020204" pitchFamily="34" charset="-122"/>
                <a:sym typeface="Times New Roman" panose="02020603050405020304" pitchFamily="18" charset="0"/>
              </a:rPr>
              <a:t> </a:t>
            </a:r>
            <a:r>
              <a:rPr lang="zh-CN" altLang="en-US" sz="2400" b="1" dirty="0">
                <a:solidFill>
                  <a:srgbClr val="7F7F7F"/>
                </a:solidFill>
                <a:latin typeface="Times New Roman" panose="02020603050405020304" pitchFamily="18" charset="0"/>
                <a:ea typeface="微软雅黑" panose="020B0503020204020204" pitchFamily="34" charset="-122"/>
                <a:sym typeface="Times New Roman" panose="02020603050405020304" pitchFamily="18" charset="0"/>
              </a:rPr>
              <a:t>分标题三</a:t>
            </a:r>
          </a:p>
        </p:txBody>
      </p:sp>
      <p:sp>
        <p:nvSpPr>
          <p:cNvPr id="53" name="椭圆 61"/>
          <p:cNvSpPr>
            <a:spLocks noChangeArrowheads="1"/>
          </p:cNvSpPr>
          <p:nvPr/>
        </p:nvSpPr>
        <p:spPr bwMode="auto">
          <a:xfrm>
            <a:off x="1553068" y="3017517"/>
            <a:ext cx="1387475" cy="1450975"/>
          </a:xfrm>
          <a:prstGeom prst="ellipse">
            <a:avLst/>
          </a:prstGeom>
          <a:solidFill>
            <a:srgbClr val="1A4C93"/>
          </a:solidFill>
          <a:ln w="9525">
            <a:noFill/>
            <a:round/>
          </a:ln>
        </p:spPr>
        <p:txBody>
          <a:bodyPr lIns="92994" tIns="46497" rIns="92994" bIns="46497" anchor="ctr"/>
          <a:lstStyle/>
          <a:p>
            <a:pPr algn="ctr" defTabSz="1239520">
              <a:buFont typeface="Arial" panose="020B0604020202020204" pitchFamily="34" charset="0"/>
              <a:buNone/>
            </a:pPr>
            <a:r>
              <a:rPr lang="zh-CN" altLang="en-US" sz="2400" b="1">
                <a:solidFill>
                  <a:srgbClr val="F8F8F8"/>
                </a:solidFill>
                <a:latin typeface="Times New Roman" panose="02020603050405020304" pitchFamily="18" charset="0"/>
                <a:ea typeface="微软雅黑" panose="020B0503020204020204" pitchFamily="34" charset="-122"/>
                <a:sym typeface="Times New Roman" panose="02020603050405020304" pitchFamily="18" charset="0"/>
              </a:rPr>
              <a:t>添加</a:t>
            </a:r>
            <a:endParaRPr lang="en-US" altLang="zh-CN" sz="2400" b="1">
              <a:solidFill>
                <a:srgbClr val="F8F8F8"/>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39520">
              <a:buFont typeface="Arial" panose="020B0604020202020204" pitchFamily="34" charset="0"/>
              <a:buNone/>
            </a:pPr>
            <a:r>
              <a:rPr lang="zh-CN" altLang="en-US" sz="2400" b="1">
                <a:solidFill>
                  <a:srgbClr val="F8F8F8"/>
                </a:solidFill>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54" name="AutoShape 32"/>
          <p:cNvSpPr>
            <a:spLocks noChangeArrowheads="1"/>
          </p:cNvSpPr>
          <p:nvPr/>
        </p:nvSpPr>
        <p:spPr bwMode="auto">
          <a:xfrm>
            <a:off x="5656756" y="1731642"/>
            <a:ext cx="4752975" cy="1079500"/>
          </a:xfrm>
          <a:prstGeom prst="roundRect">
            <a:avLst>
              <a:gd name="adj" fmla="val 16667"/>
            </a:avLst>
          </a:prstGeom>
          <a:solidFill>
            <a:schemeClr val="accent1"/>
          </a:solidFill>
          <a:ln w="9525">
            <a:noFill/>
            <a:round/>
          </a:ln>
        </p:spPr>
        <p:txBody>
          <a:bodyPr wrap="none" anchor="ct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AutoShape 33"/>
          <p:cNvSpPr>
            <a:spLocks noChangeArrowheads="1"/>
          </p:cNvSpPr>
          <p:nvPr/>
        </p:nvSpPr>
        <p:spPr bwMode="auto">
          <a:xfrm>
            <a:off x="5656756" y="3244529"/>
            <a:ext cx="4752975" cy="1079500"/>
          </a:xfrm>
          <a:prstGeom prst="roundRect">
            <a:avLst>
              <a:gd name="adj" fmla="val 16667"/>
            </a:avLst>
          </a:prstGeom>
          <a:solidFill>
            <a:srgbClr val="1A4C93"/>
          </a:solidFill>
          <a:ln w="9525">
            <a:noFill/>
            <a:round/>
          </a:ln>
        </p:spPr>
        <p:txBody>
          <a:bodyPr wrap="none" anchor="ct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AutoShape 34"/>
          <p:cNvSpPr>
            <a:spLocks noChangeArrowheads="1"/>
          </p:cNvSpPr>
          <p:nvPr/>
        </p:nvSpPr>
        <p:spPr bwMode="auto">
          <a:xfrm>
            <a:off x="5656756" y="4611367"/>
            <a:ext cx="4752975" cy="1079500"/>
          </a:xfrm>
          <a:prstGeom prst="roundRect">
            <a:avLst>
              <a:gd name="adj" fmla="val 16667"/>
            </a:avLst>
          </a:prstGeom>
          <a:solidFill>
            <a:schemeClr val="accent1"/>
          </a:solidFill>
          <a:ln w="9525">
            <a:noFill/>
            <a:round/>
          </a:ln>
        </p:spPr>
        <p:txBody>
          <a:bodyPr wrap="none" anchor="ct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Rectangle 35"/>
          <p:cNvSpPr>
            <a:spLocks noChangeArrowheads="1"/>
          </p:cNvSpPr>
          <p:nvPr/>
        </p:nvSpPr>
        <p:spPr bwMode="auto">
          <a:xfrm>
            <a:off x="5872656" y="1947542"/>
            <a:ext cx="4319587" cy="725199"/>
          </a:xfrm>
          <a:prstGeom prst="rect">
            <a:avLst/>
          </a:prstGeom>
          <a:noFill/>
          <a:ln w="9525">
            <a:noFill/>
            <a:miter lim="800000"/>
          </a:ln>
        </p:spPr>
        <p:txBody>
          <a:bodyPr>
            <a:spAutoFit/>
          </a:bodyPr>
          <a:lstStyle/>
          <a:p>
            <a:pPr>
              <a:lnSpc>
                <a:spcPct val="120000"/>
              </a:lnSpc>
            </a:pPr>
            <a:r>
              <a:rPr lang="zh-CN" altLang="en-US"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Rectangle 36"/>
          <p:cNvSpPr>
            <a:spLocks noChangeArrowheads="1"/>
          </p:cNvSpPr>
          <p:nvPr/>
        </p:nvSpPr>
        <p:spPr bwMode="auto">
          <a:xfrm>
            <a:off x="5872656" y="3462017"/>
            <a:ext cx="4319587" cy="725199"/>
          </a:xfrm>
          <a:prstGeom prst="rect">
            <a:avLst/>
          </a:prstGeom>
          <a:noFill/>
          <a:ln w="9525">
            <a:noFill/>
            <a:miter lim="800000"/>
          </a:ln>
        </p:spPr>
        <p:txBody>
          <a:bodyPr>
            <a:spAutoFit/>
          </a:bodyPr>
          <a:lstStyle/>
          <a:p>
            <a:pPr>
              <a:lnSpc>
                <a:spcPct val="120000"/>
              </a:lnSpc>
            </a:pPr>
            <a:r>
              <a:rPr lang="zh-CN" altLang="en-US"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Rectangle 37"/>
          <p:cNvSpPr>
            <a:spLocks noChangeArrowheads="1"/>
          </p:cNvSpPr>
          <p:nvPr/>
        </p:nvSpPr>
        <p:spPr bwMode="auto">
          <a:xfrm>
            <a:off x="5872656" y="4828854"/>
            <a:ext cx="4319587" cy="725199"/>
          </a:xfrm>
          <a:prstGeom prst="rect">
            <a:avLst/>
          </a:prstGeom>
          <a:noFill/>
          <a:ln w="9525">
            <a:noFill/>
            <a:miter lim="800000"/>
          </a:ln>
        </p:spPr>
        <p:txBody>
          <a:bodyPr>
            <a:spAutoFit/>
          </a:bodyPr>
          <a:lstStyle/>
          <a:p>
            <a:pPr>
              <a:lnSpc>
                <a:spcPct val="120000"/>
              </a:lnSpc>
            </a:pPr>
            <a:r>
              <a:rPr lang="zh-CN" altLang="en-US"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5" name="组合 14">
            <a:extLst>
              <a:ext uri="{FF2B5EF4-FFF2-40B4-BE49-F238E27FC236}">
                <a16:creationId xmlns:a16="http://schemas.microsoft.com/office/drawing/2014/main" id="{C5277888-47B5-4B0E-AE3B-FD0A1D23B325}"/>
              </a:ext>
            </a:extLst>
          </p:cNvPr>
          <p:cNvGrpSpPr/>
          <p:nvPr/>
        </p:nvGrpSpPr>
        <p:grpSpPr>
          <a:xfrm>
            <a:off x="489324" y="396356"/>
            <a:ext cx="3124450" cy="779887"/>
            <a:chOff x="674782" y="271524"/>
            <a:chExt cx="3295319" cy="822491"/>
          </a:xfrm>
        </p:grpSpPr>
        <p:sp>
          <p:nvSpPr>
            <p:cNvPr id="16" name="文本框 15">
              <a:extLst>
                <a:ext uri="{FF2B5EF4-FFF2-40B4-BE49-F238E27FC236}">
                  <a16:creationId xmlns:a16="http://schemas.microsoft.com/office/drawing/2014/main" id="{53E21FC1-8B97-4A48-AF65-A39E209D491F}"/>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17" name="直接连接符 16">
              <a:extLst>
                <a:ext uri="{FF2B5EF4-FFF2-40B4-BE49-F238E27FC236}">
                  <a16:creationId xmlns:a16="http://schemas.microsoft.com/office/drawing/2014/main" id="{D5462FB8-CF5B-4867-9FAF-4364685CDC28}"/>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156F042-C184-402F-B7B4-628719DC8C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463" b="37766"/>
          <a:stretch/>
        </p:blipFill>
        <p:spPr>
          <a:xfrm>
            <a:off x="0" y="1153720"/>
            <a:ext cx="12192000" cy="2529671"/>
          </a:xfrm>
          <a:prstGeom prst="rect">
            <a:avLst/>
          </a:prstGeom>
        </p:spPr>
      </p:pic>
      <p:sp>
        <p:nvSpPr>
          <p:cNvPr id="5" name="椭圆 4"/>
          <p:cNvSpPr/>
          <p:nvPr/>
        </p:nvSpPr>
        <p:spPr>
          <a:xfrm>
            <a:off x="4704080" y="1196340"/>
            <a:ext cx="2594610" cy="2444750"/>
          </a:xfrm>
          <a:prstGeom prst="ellipse">
            <a:avLst/>
          </a:prstGeom>
          <a:solidFill>
            <a:srgbClr val="C33736"/>
          </a:solidFill>
          <a:ln>
            <a:noFill/>
          </a:ln>
          <a:effectLst>
            <a:outerShdw blurRad="457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文本框 15"/>
          <p:cNvSpPr txBox="1"/>
          <p:nvPr/>
        </p:nvSpPr>
        <p:spPr>
          <a:xfrm>
            <a:off x="4939030" y="1418749"/>
            <a:ext cx="2125504" cy="1999615"/>
          </a:xfrm>
          <a:prstGeom prst="rect">
            <a:avLst/>
          </a:prstGeom>
          <a:noFill/>
        </p:spPr>
        <p:txBody>
          <a:bodyPr wrap="square" rtlCol="0">
            <a:spAutoFit/>
          </a:bodyPr>
          <a:lstStyle/>
          <a:p>
            <a:pPr algn="ctr"/>
            <a:r>
              <a:rPr lang="en-US" altLang="zh-CN" sz="1240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02</a:t>
            </a:r>
          </a:p>
        </p:txBody>
      </p:sp>
      <p:sp>
        <p:nvSpPr>
          <p:cNvPr id="14" name="文本框 13"/>
          <p:cNvSpPr txBox="1"/>
          <p:nvPr/>
        </p:nvSpPr>
        <p:spPr>
          <a:xfrm>
            <a:off x="3226753" y="3819366"/>
            <a:ext cx="5669280" cy="922020"/>
          </a:xfrm>
          <a:prstGeom prst="rect">
            <a:avLst/>
          </a:prstGeom>
          <a:noFill/>
        </p:spPr>
        <p:txBody>
          <a:bodyPr wrap="none" rtlCol="0">
            <a:spAutoFit/>
          </a:bodyPr>
          <a:lstStyle/>
          <a:p>
            <a:pPr algn="l"/>
            <a:r>
              <a:rPr lang="zh-CN" altLang="en-US" sz="5400"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12408" y="2225326"/>
            <a:ext cx="3387302" cy="3322357"/>
            <a:chOff x="398340" y="2492613"/>
            <a:chExt cx="3387302" cy="3322357"/>
          </a:xfrm>
        </p:grpSpPr>
        <p:grpSp>
          <p:nvGrpSpPr>
            <p:cNvPr id="12" name="组合 11"/>
            <p:cNvGrpSpPr/>
            <p:nvPr/>
          </p:nvGrpSpPr>
          <p:grpSpPr>
            <a:xfrm>
              <a:off x="398340" y="2492613"/>
              <a:ext cx="3387302" cy="3322357"/>
              <a:chOff x="2127719" y="2921656"/>
              <a:chExt cx="2719729" cy="2667583"/>
            </a:xfrm>
          </p:grpSpPr>
          <p:sp>
            <p:nvSpPr>
              <p:cNvPr id="15" name="Oval 65"/>
              <p:cNvSpPr>
                <a:spLocks noChangeArrowheads="1"/>
              </p:cNvSpPr>
              <p:nvPr/>
            </p:nvSpPr>
            <p:spPr bwMode="auto">
              <a:xfrm rot="10800000" flipV="1">
                <a:off x="2127719" y="5078777"/>
                <a:ext cx="2719729" cy="510462"/>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椭圆 15"/>
              <p:cNvSpPr/>
              <p:nvPr/>
            </p:nvSpPr>
            <p:spPr>
              <a:xfrm>
                <a:off x="2288424" y="2921656"/>
                <a:ext cx="2472689" cy="2472689"/>
              </a:xfrm>
              <a:prstGeom prst="ellipse">
                <a:avLst/>
              </a:pr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椭圆 18"/>
              <p:cNvSpPr/>
              <p:nvPr/>
            </p:nvSpPr>
            <p:spPr>
              <a:xfrm>
                <a:off x="2401538" y="3019914"/>
                <a:ext cx="2255615" cy="2255615"/>
              </a:xfrm>
              <a:prstGeom prst="ellipse">
                <a:avLst/>
              </a:prstGeom>
              <a:solidFill>
                <a:schemeClr val="accent1"/>
              </a:solidFill>
              <a:ln w="25400" cap="flat" cmpd="sng" algn="ctr">
                <a:noFill/>
                <a:prstDash val="solid"/>
              </a:ln>
              <a:effectLst/>
            </p:spPr>
            <p:txBody>
              <a:bodyPr rtlCol="0" anchor="ctr"/>
              <a:lstStyle/>
              <a:p>
                <a:pPr algn="ctr">
                  <a:defRPr/>
                </a:pPr>
                <a:endParaRPr lang="en-US"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椭圆 2"/>
              <p:cNvSpPr/>
              <p:nvPr/>
            </p:nvSpPr>
            <p:spPr>
              <a:xfrm>
                <a:off x="2470711" y="4216997"/>
                <a:ext cx="2107363" cy="939841"/>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矩形 22"/>
              <p:cNvSpPr/>
              <p:nvPr/>
            </p:nvSpPr>
            <p:spPr>
              <a:xfrm>
                <a:off x="3509536" y="3019913"/>
                <a:ext cx="45719" cy="49138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3" name="TextBox 43"/>
            <p:cNvSpPr txBox="1"/>
            <p:nvPr/>
          </p:nvSpPr>
          <p:spPr>
            <a:xfrm>
              <a:off x="1575469" y="3409226"/>
              <a:ext cx="1144665"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r>
                <a:rPr lang="en-US" altLang="zh-CN" sz="3600" dirty="0">
                  <a:solidFill>
                    <a:schemeClr val="bg1"/>
                  </a:solidFill>
                  <a:latin typeface="Times New Roman" panose="02020603050405020304" pitchFamily="18" charset="0"/>
                  <a:sym typeface="Times New Roman" panose="02020603050405020304" pitchFamily="18" charset="0"/>
                </a:rPr>
                <a:t>2017</a:t>
              </a:r>
            </a:p>
          </p:txBody>
        </p:sp>
        <p:sp>
          <p:nvSpPr>
            <p:cNvPr id="14" name="TextBox 39"/>
            <p:cNvSpPr txBox="1"/>
            <p:nvPr/>
          </p:nvSpPr>
          <p:spPr>
            <a:xfrm>
              <a:off x="1106202" y="4305383"/>
              <a:ext cx="2157749" cy="461665"/>
            </a:xfrm>
            <a:prstGeom prst="rect">
              <a:avLst/>
            </a:prstGeom>
            <a:noFill/>
          </p:spPr>
          <p:txBody>
            <a:bodyPr wrap="square" rtlCol="0">
              <a:spAutoFit/>
            </a:bodyPr>
            <a:lstStyle/>
            <a:p>
              <a:r>
                <a:rPr lang="zh-CN" altLang="en-US" sz="24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grpSp>
      <p:grpSp>
        <p:nvGrpSpPr>
          <p:cNvPr id="24" name="组合 2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377923" y="2225326"/>
            <a:ext cx="3387302" cy="3322357"/>
            <a:chOff x="4363855" y="2492613"/>
            <a:chExt cx="3387302" cy="3322357"/>
          </a:xfrm>
        </p:grpSpPr>
        <p:grpSp>
          <p:nvGrpSpPr>
            <p:cNvPr id="25" name="组合 24"/>
            <p:cNvGrpSpPr/>
            <p:nvPr/>
          </p:nvGrpSpPr>
          <p:grpSpPr>
            <a:xfrm>
              <a:off x="4363855" y="2492613"/>
              <a:ext cx="3387302" cy="3322357"/>
              <a:chOff x="2127719" y="2921656"/>
              <a:chExt cx="2719729" cy="2667583"/>
            </a:xfrm>
          </p:grpSpPr>
          <p:sp>
            <p:nvSpPr>
              <p:cNvPr id="28" name="Oval 65"/>
              <p:cNvSpPr>
                <a:spLocks noChangeArrowheads="1"/>
              </p:cNvSpPr>
              <p:nvPr/>
            </p:nvSpPr>
            <p:spPr bwMode="auto">
              <a:xfrm rot="10800000" flipV="1">
                <a:off x="2127719" y="5078777"/>
                <a:ext cx="2719729" cy="510462"/>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椭圆 28"/>
              <p:cNvSpPr/>
              <p:nvPr/>
            </p:nvSpPr>
            <p:spPr>
              <a:xfrm>
                <a:off x="2288424" y="2921656"/>
                <a:ext cx="2472689" cy="2472689"/>
              </a:xfrm>
              <a:prstGeom prst="ellipse">
                <a:avLst/>
              </a:pr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椭圆 29"/>
              <p:cNvSpPr/>
              <p:nvPr/>
            </p:nvSpPr>
            <p:spPr>
              <a:xfrm>
                <a:off x="2401538" y="3019914"/>
                <a:ext cx="2255615" cy="2255615"/>
              </a:xfrm>
              <a:prstGeom prst="ellipse">
                <a:avLst/>
              </a:prstGeom>
              <a:solidFill>
                <a:srgbClr val="1A4C93"/>
              </a:solidFill>
              <a:ln w="25400" cap="flat" cmpd="sng" algn="ctr">
                <a:noFill/>
                <a:prstDash val="solid"/>
              </a:ln>
              <a:effectLst/>
            </p:spPr>
            <p:txBody>
              <a:bodyPr rtlCol="0" anchor="ct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椭圆 2"/>
              <p:cNvSpPr/>
              <p:nvPr/>
            </p:nvSpPr>
            <p:spPr>
              <a:xfrm>
                <a:off x="2470711" y="4216997"/>
                <a:ext cx="2107363" cy="939841"/>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矩形 31"/>
              <p:cNvSpPr/>
              <p:nvPr/>
            </p:nvSpPr>
            <p:spPr>
              <a:xfrm>
                <a:off x="3509536" y="3019913"/>
                <a:ext cx="45719" cy="49138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6" name="TextBox 43"/>
            <p:cNvSpPr txBox="1"/>
            <p:nvPr/>
          </p:nvSpPr>
          <p:spPr>
            <a:xfrm>
              <a:off x="5495060" y="3415312"/>
              <a:ext cx="1216578"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r>
                <a:rPr lang="en-US" altLang="zh-CN" sz="3600" dirty="0">
                  <a:solidFill>
                    <a:schemeClr val="bg1"/>
                  </a:solidFill>
                  <a:latin typeface="Times New Roman" panose="02020603050405020304" pitchFamily="18" charset="0"/>
                  <a:sym typeface="Times New Roman" panose="02020603050405020304" pitchFamily="18" charset="0"/>
                </a:rPr>
                <a:t>2019</a:t>
              </a:r>
            </a:p>
          </p:txBody>
        </p:sp>
      </p:grpSp>
      <p:grpSp>
        <p:nvGrpSpPr>
          <p:cNvPr id="33" name="组合 3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8353969" y="2225326"/>
            <a:ext cx="3387302" cy="3322357"/>
            <a:chOff x="8339901" y="2492613"/>
            <a:chExt cx="3387302" cy="3322357"/>
          </a:xfrm>
        </p:grpSpPr>
        <p:grpSp>
          <p:nvGrpSpPr>
            <p:cNvPr id="34" name="组合 33"/>
            <p:cNvGrpSpPr/>
            <p:nvPr/>
          </p:nvGrpSpPr>
          <p:grpSpPr>
            <a:xfrm>
              <a:off x="8339901" y="2492613"/>
              <a:ext cx="3387302" cy="3322357"/>
              <a:chOff x="2127719" y="2921656"/>
              <a:chExt cx="2719729" cy="2667583"/>
            </a:xfrm>
          </p:grpSpPr>
          <p:sp>
            <p:nvSpPr>
              <p:cNvPr id="37" name="Oval 65"/>
              <p:cNvSpPr>
                <a:spLocks noChangeArrowheads="1"/>
              </p:cNvSpPr>
              <p:nvPr/>
            </p:nvSpPr>
            <p:spPr bwMode="auto">
              <a:xfrm rot="10800000" flipV="1">
                <a:off x="2127719" y="5078777"/>
                <a:ext cx="2719729" cy="510462"/>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椭圆 37"/>
              <p:cNvSpPr/>
              <p:nvPr/>
            </p:nvSpPr>
            <p:spPr>
              <a:xfrm>
                <a:off x="2288424" y="2921656"/>
                <a:ext cx="2472689" cy="2472689"/>
              </a:xfrm>
              <a:prstGeom prst="ellipse">
                <a:avLst/>
              </a:prstGeom>
              <a:solidFill>
                <a:schemeClr val="bg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椭圆 38"/>
              <p:cNvSpPr/>
              <p:nvPr/>
            </p:nvSpPr>
            <p:spPr>
              <a:xfrm>
                <a:off x="2401538" y="3019914"/>
                <a:ext cx="2255615" cy="2255615"/>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椭圆 2"/>
              <p:cNvSpPr/>
              <p:nvPr/>
            </p:nvSpPr>
            <p:spPr>
              <a:xfrm>
                <a:off x="2470711" y="4216997"/>
                <a:ext cx="2107363" cy="939841"/>
              </a:xfrm>
              <a:custGeom>
                <a:avLst/>
                <a:gdLst/>
                <a:ahLst/>
                <a:cxnLst/>
                <a:rect l="l" t="t" r="r" b="b"/>
                <a:pathLst>
                  <a:path w="2502636" h="1116124">
                    <a:moveTo>
                      <a:pt x="0" y="0"/>
                    </a:moveTo>
                    <a:lnTo>
                      <a:pt x="2502636" y="0"/>
                    </a:lnTo>
                    <a:cubicBezTo>
                      <a:pt x="2431811" y="628176"/>
                      <a:pt x="1898548" y="1116124"/>
                      <a:pt x="1251318" y="1116124"/>
                    </a:cubicBezTo>
                    <a:cubicBezTo>
                      <a:pt x="604088" y="1116124"/>
                      <a:pt x="70825" y="628176"/>
                      <a:pt x="0" y="0"/>
                    </a:cubicBezTo>
                    <a:close/>
                  </a:path>
                </a:pathLst>
              </a:cu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矩形 40"/>
              <p:cNvSpPr/>
              <p:nvPr/>
            </p:nvSpPr>
            <p:spPr>
              <a:xfrm>
                <a:off x="3509536" y="3019913"/>
                <a:ext cx="45719" cy="49138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5" name="TextBox 43"/>
            <p:cNvSpPr txBox="1"/>
            <p:nvPr/>
          </p:nvSpPr>
          <p:spPr>
            <a:xfrm>
              <a:off x="9408876" y="3398680"/>
              <a:ext cx="1559313"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r>
                <a:rPr lang="zh-CN" altLang="en-US" sz="3600" dirty="0">
                  <a:solidFill>
                    <a:schemeClr val="bg1"/>
                  </a:solidFill>
                  <a:latin typeface="Times New Roman" panose="02020603050405020304" pitchFamily="18" charset="0"/>
                  <a:sym typeface="Times New Roman" panose="02020603050405020304" pitchFamily="18" charset="0"/>
                </a:rPr>
                <a:t>未 来</a:t>
              </a:r>
              <a:endParaRPr lang="en-US" altLang="zh-CN" sz="3600" dirty="0">
                <a:solidFill>
                  <a:schemeClr val="bg1"/>
                </a:solidFill>
                <a:latin typeface="Times New Roman" panose="02020603050405020304" pitchFamily="18" charset="0"/>
                <a:sym typeface="Times New Roman" panose="02020603050405020304" pitchFamily="18" charset="0"/>
              </a:endParaRPr>
            </a:p>
          </p:txBody>
        </p:sp>
      </p:grpSp>
      <p:sp>
        <p:nvSpPr>
          <p:cNvPr id="46" name="TextBox 39"/>
          <p:cNvSpPr txBox="1"/>
          <p:nvPr/>
        </p:nvSpPr>
        <p:spPr>
          <a:xfrm>
            <a:off x="5170840" y="4038096"/>
            <a:ext cx="2157749" cy="461665"/>
          </a:xfrm>
          <a:prstGeom prst="rect">
            <a:avLst/>
          </a:prstGeom>
          <a:noFill/>
        </p:spPr>
        <p:txBody>
          <a:bodyPr wrap="square" rtlCol="0">
            <a:spAutoFit/>
          </a:bodyPr>
          <a:lstStyle/>
          <a:p>
            <a:r>
              <a:rPr lang="zh-CN" altLang="en-US" sz="24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sp>
        <p:nvSpPr>
          <p:cNvPr id="47" name="TextBox 39"/>
          <p:cNvSpPr txBox="1"/>
          <p:nvPr/>
        </p:nvSpPr>
        <p:spPr>
          <a:xfrm>
            <a:off x="9123725" y="4038096"/>
            <a:ext cx="2157749" cy="461665"/>
          </a:xfrm>
          <a:prstGeom prst="rect">
            <a:avLst/>
          </a:prstGeom>
          <a:noFill/>
        </p:spPr>
        <p:txBody>
          <a:bodyPr wrap="square" rtlCol="0">
            <a:spAutoFit/>
          </a:bodyPr>
          <a:lstStyle/>
          <a:p>
            <a:r>
              <a:rPr lang="zh-CN" altLang="en-US" sz="24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grpSp>
        <p:nvGrpSpPr>
          <p:cNvPr id="36" name="组合 35">
            <a:extLst>
              <a:ext uri="{FF2B5EF4-FFF2-40B4-BE49-F238E27FC236}">
                <a16:creationId xmlns:a16="http://schemas.microsoft.com/office/drawing/2014/main" id="{598651E0-53D3-468C-AB2B-6C73A280919E}"/>
              </a:ext>
            </a:extLst>
          </p:cNvPr>
          <p:cNvGrpSpPr/>
          <p:nvPr/>
        </p:nvGrpSpPr>
        <p:grpSpPr>
          <a:xfrm>
            <a:off x="489324" y="396356"/>
            <a:ext cx="3124450" cy="779887"/>
            <a:chOff x="674782" y="271524"/>
            <a:chExt cx="3295319" cy="822491"/>
          </a:xfrm>
        </p:grpSpPr>
        <p:sp>
          <p:nvSpPr>
            <p:cNvPr id="42" name="文本框 41">
              <a:extLst>
                <a:ext uri="{FF2B5EF4-FFF2-40B4-BE49-F238E27FC236}">
                  <a16:creationId xmlns:a16="http://schemas.microsoft.com/office/drawing/2014/main" id="{2C581802-EA03-4C1B-824D-C18B35C961F4}"/>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43" name="直接连接符 42">
              <a:extLst>
                <a:ext uri="{FF2B5EF4-FFF2-40B4-BE49-F238E27FC236}">
                  <a16:creationId xmlns:a16="http://schemas.microsoft.com/office/drawing/2014/main" id="{9AEDDFE2-0295-47E5-B6F7-5963AE762608}"/>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任意多边形 5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3666984" y="1769082"/>
            <a:ext cx="2114838" cy="563693"/>
          </a:xfrm>
          <a:custGeom>
            <a:avLst/>
            <a:gdLst>
              <a:gd name="connsiteX0" fmla="*/ 1 w 2044884"/>
              <a:gd name="connsiteY0" fmla="*/ 0 h 563693"/>
              <a:gd name="connsiteX1" fmla="*/ 1778697 w 2044884"/>
              <a:gd name="connsiteY1" fmla="*/ 0 h 563693"/>
              <a:gd name="connsiteX2" fmla="*/ 2044884 w 2044884"/>
              <a:gd name="connsiteY2" fmla="*/ 281847 h 563693"/>
              <a:gd name="connsiteX3" fmla="*/ 1778697 w 2044884"/>
              <a:gd name="connsiteY3" fmla="*/ 563693 h 563693"/>
              <a:gd name="connsiteX4" fmla="*/ 0 w 2044884"/>
              <a:gd name="connsiteY4" fmla="*/ 563693 h 563693"/>
              <a:gd name="connsiteX5" fmla="*/ 266188 w 2044884"/>
              <a:gd name="connsiteY5" fmla="*/ 281846 h 563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4884" h="563693">
                <a:moveTo>
                  <a:pt x="1" y="0"/>
                </a:moveTo>
                <a:lnTo>
                  <a:pt x="1778697" y="0"/>
                </a:lnTo>
                <a:lnTo>
                  <a:pt x="2044884" y="281847"/>
                </a:lnTo>
                <a:lnTo>
                  <a:pt x="1778697" y="563693"/>
                </a:lnTo>
                <a:lnTo>
                  <a:pt x="0" y="563693"/>
                </a:lnTo>
                <a:lnTo>
                  <a:pt x="266188" y="281846"/>
                </a:lnTo>
                <a:close/>
              </a:path>
            </a:pathLst>
          </a:cu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任意多边形 5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3666984" y="2810829"/>
            <a:ext cx="2114838" cy="563693"/>
          </a:xfrm>
          <a:custGeom>
            <a:avLst/>
            <a:gdLst>
              <a:gd name="connsiteX0" fmla="*/ 1 w 2044884"/>
              <a:gd name="connsiteY0" fmla="*/ 0 h 563693"/>
              <a:gd name="connsiteX1" fmla="*/ 1778697 w 2044884"/>
              <a:gd name="connsiteY1" fmla="*/ 0 h 563693"/>
              <a:gd name="connsiteX2" fmla="*/ 2044884 w 2044884"/>
              <a:gd name="connsiteY2" fmla="*/ 281847 h 563693"/>
              <a:gd name="connsiteX3" fmla="*/ 1778697 w 2044884"/>
              <a:gd name="connsiteY3" fmla="*/ 563693 h 563693"/>
              <a:gd name="connsiteX4" fmla="*/ 0 w 2044884"/>
              <a:gd name="connsiteY4" fmla="*/ 563693 h 563693"/>
              <a:gd name="connsiteX5" fmla="*/ 266188 w 2044884"/>
              <a:gd name="connsiteY5" fmla="*/ 281846 h 563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4884" h="563693">
                <a:moveTo>
                  <a:pt x="1" y="0"/>
                </a:moveTo>
                <a:lnTo>
                  <a:pt x="1778697" y="0"/>
                </a:lnTo>
                <a:lnTo>
                  <a:pt x="2044884" y="281847"/>
                </a:lnTo>
                <a:lnTo>
                  <a:pt x="1778697" y="563693"/>
                </a:lnTo>
                <a:lnTo>
                  <a:pt x="0" y="563693"/>
                </a:lnTo>
                <a:lnTo>
                  <a:pt x="266188" y="281846"/>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任意多边形 5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3666984" y="3852577"/>
            <a:ext cx="2114838" cy="563693"/>
          </a:xfrm>
          <a:custGeom>
            <a:avLst/>
            <a:gdLst>
              <a:gd name="connsiteX0" fmla="*/ 1 w 2044884"/>
              <a:gd name="connsiteY0" fmla="*/ 0 h 563693"/>
              <a:gd name="connsiteX1" fmla="*/ 1778697 w 2044884"/>
              <a:gd name="connsiteY1" fmla="*/ 0 h 563693"/>
              <a:gd name="connsiteX2" fmla="*/ 2044884 w 2044884"/>
              <a:gd name="connsiteY2" fmla="*/ 281847 h 563693"/>
              <a:gd name="connsiteX3" fmla="*/ 1778697 w 2044884"/>
              <a:gd name="connsiteY3" fmla="*/ 563693 h 563693"/>
              <a:gd name="connsiteX4" fmla="*/ 0 w 2044884"/>
              <a:gd name="connsiteY4" fmla="*/ 563693 h 563693"/>
              <a:gd name="connsiteX5" fmla="*/ 266188 w 2044884"/>
              <a:gd name="connsiteY5" fmla="*/ 281846 h 563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4884" h="563693">
                <a:moveTo>
                  <a:pt x="1" y="0"/>
                </a:moveTo>
                <a:lnTo>
                  <a:pt x="1778697" y="0"/>
                </a:lnTo>
                <a:lnTo>
                  <a:pt x="2044884" y="281847"/>
                </a:lnTo>
                <a:lnTo>
                  <a:pt x="1778697" y="563693"/>
                </a:lnTo>
                <a:lnTo>
                  <a:pt x="0" y="563693"/>
                </a:lnTo>
                <a:lnTo>
                  <a:pt x="266188" y="281846"/>
                </a:lnTo>
                <a:close/>
              </a:path>
            </a:pathLst>
          </a:custGeom>
          <a:no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1" name="任意多边形 6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3666984" y="4894325"/>
            <a:ext cx="2114838" cy="563693"/>
          </a:xfrm>
          <a:custGeom>
            <a:avLst/>
            <a:gdLst>
              <a:gd name="connsiteX0" fmla="*/ 1 w 2044884"/>
              <a:gd name="connsiteY0" fmla="*/ 0 h 563693"/>
              <a:gd name="connsiteX1" fmla="*/ 1778697 w 2044884"/>
              <a:gd name="connsiteY1" fmla="*/ 0 h 563693"/>
              <a:gd name="connsiteX2" fmla="*/ 2044884 w 2044884"/>
              <a:gd name="connsiteY2" fmla="*/ 281847 h 563693"/>
              <a:gd name="connsiteX3" fmla="*/ 1778697 w 2044884"/>
              <a:gd name="connsiteY3" fmla="*/ 563693 h 563693"/>
              <a:gd name="connsiteX4" fmla="*/ 0 w 2044884"/>
              <a:gd name="connsiteY4" fmla="*/ 563693 h 563693"/>
              <a:gd name="connsiteX5" fmla="*/ 266188 w 2044884"/>
              <a:gd name="connsiteY5" fmla="*/ 281846 h 563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4884" h="563693">
                <a:moveTo>
                  <a:pt x="1" y="0"/>
                </a:moveTo>
                <a:lnTo>
                  <a:pt x="1778697" y="0"/>
                </a:lnTo>
                <a:lnTo>
                  <a:pt x="2044884" y="281847"/>
                </a:lnTo>
                <a:lnTo>
                  <a:pt x="1778697" y="563693"/>
                </a:lnTo>
                <a:lnTo>
                  <a:pt x="0" y="563693"/>
                </a:lnTo>
                <a:lnTo>
                  <a:pt x="266188" y="281846"/>
                </a:lnTo>
                <a:close/>
              </a:path>
            </a:pathLst>
          </a:cu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3" name="组合 6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636608" y="1699476"/>
            <a:ext cx="5290518" cy="1310111"/>
            <a:chOff x="5636608" y="2217636"/>
            <a:chExt cx="5290518" cy="1310111"/>
          </a:xfrm>
        </p:grpSpPr>
        <p:sp>
          <p:nvSpPr>
            <p:cNvPr id="64" name="任意多边形 6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5636608" y="2217636"/>
              <a:ext cx="5290518" cy="687359"/>
            </a:xfrm>
            <a:custGeom>
              <a:avLst/>
              <a:gdLst>
                <a:gd name="connsiteX0" fmla="*/ 0 w 5290518"/>
                <a:gd name="connsiteY0" fmla="*/ 0 h 687359"/>
                <a:gd name="connsiteX1" fmla="*/ 4965933 w 5290518"/>
                <a:gd name="connsiteY1" fmla="*/ 0 h 687359"/>
                <a:gd name="connsiteX2" fmla="*/ 5290518 w 5290518"/>
                <a:gd name="connsiteY2" fmla="*/ 343680 h 687359"/>
                <a:gd name="connsiteX3" fmla="*/ 4965933 w 5290518"/>
                <a:gd name="connsiteY3" fmla="*/ 687359 h 687359"/>
                <a:gd name="connsiteX4" fmla="*/ 11383 w 5290518"/>
                <a:gd name="connsiteY4" fmla="*/ 687359 h 687359"/>
                <a:gd name="connsiteX5" fmla="*/ 330276 w 5290518"/>
                <a:gd name="connsiteY5" fmla="*/ 349706 h 68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0518" h="687359">
                  <a:moveTo>
                    <a:pt x="0" y="0"/>
                  </a:moveTo>
                  <a:lnTo>
                    <a:pt x="4965933" y="0"/>
                  </a:lnTo>
                  <a:lnTo>
                    <a:pt x="5290518" y="343680"/>
                  </a:lnTo>
                  <a:lnTo>
                    <a:pt x="4965933" y="687359"/>
                  </a:lnTo>
                  <a:lnTo>
                    <a:pt x="11383" y="687359"/>
                  </a:lnTo>
                  <a:lnTo>
                    <a:pt x="330276" y="349706"/>
                  </a:lnTo>
                  <a:close/>
                </a:path>
              </a:pathLst>
            </a:cu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文本框 6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110911" y="2352041"/>
              <a:ext cx="3262432" cy="1175706"/>
            </a:xfrm>
            <a:prstGeom prst="rect">
              <a:avLst/>
            </a:prstGeom>
            <a:noFill/>
            <a:effectLst/>
          </p:spPr>
          <p:txBody>
            <a:bodyPr wrap="none" rtlCol="0">
              <a:spAutoFit/>
            </a:bodyPr>
            <a:lstStyle/>
            <a:p>
              <a:pPr>
                <a:lnSpc>
                  <a:spcPct val="120000"/>
                </a:lnSpc>
              </a:pPr>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6" name="组合 6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636608" y="2747636"/>
            <a:ext cx="5290518" cy="1314500"/>
            <a:chOff x="5636608" y="3265796"/>
            <a:chExt cx="5290518" cy="1314500"/>
          </a:xfrm>
        </p:grpSpPr>
        <p:sp>
          <p:nvSpPr>
            <p:cNvPr id="67" name="任意多边形 6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5636608" y="3265796"/>
              <a:ext cx="5290518" cy="687359"/>
            </a:xfrm>
            <a:custGeom>
              <a:avLst/>
              <a:gdLst>
                <a:gd name="connsiteX0" fmla="*/ 0 w 5290518"/>
                <a:gd name="connsiteY0" fmla="*/ 0 h 687359"/>
                <a:gd name="connsiteX1" fmla="*/ 4965933 w 5290518"/>
                <a:gd name="connsiteY1" fmla="*/ 0 h 687359"/>
                <a:gd name="connsiteX2" fmla="*/ 5290518 w 5290518"/>
                <a:gd name="connsiteY2" fmla="*/ 343680 h 687359"/>
                <a:gd name="connsiteX3" fmla="*/ 4965933 w 5290518"/>
                <a:gd name="connsiteY3" fmla="*/ 687359 h 687359"/>
                <a:gd name="connsiteX4" fmla="*/ 11383 w 5290518"/>
                <a:gd name="connsiteY4" fmla="*/ 687359 h 687359"/>
                <a:gd name="connsiteX5" fmla="*/ 330276 w 5290518"/>
                <a:gd name="connsiteY5" fmla="*/ 349706 h 68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0518" h="687359">
                  <a:moveTo>
                    <a:pt x="0" y="0"/>
                  </a:moveTo>
                  <a:lnTo>
                    <a:pt x="4965933" y="0"/>
                  </a:lnTo>
                  <a:lnTo>
                    <a:pt x="5290518" y="343680"/>
                  </a:lnTo>
                  <a:lnTo>
                    <a:pt x="4965933" y="687359"/>
                  </a:lnTo>
                  <a:lnTo>
                    <a:pt x="11383" y="687359"/>
                  </a:lnTo>
                  <a:lnTo>
                    <a:pt x="330276" y="349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文本框 6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99833" y="3404590"/>
              <a:ext cx="3262432" cy="1175706"/>
            </a:xfrm>
            <a:prstGeom prst="rect">
              <a:avLst/>
            </a:prstGeom>
            <a:noFill/>
            <a:effectLst/>
          </p:spPr>
          <p:txBody>
            <a:bodyPr wrap="none" rtlCol="0">
              <a:spAutoFit/>
            </a:bodyPr>
            <a:lstStyle/>
            <a:p>
              <a:pPr>
                <a:lnSpc>
                  <a:spcPct val="120000"/>
                </a:lnSpc>
              </a:pPr>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9" name="组合 68"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636608" y="3800468"/>
            <a:ext cx="5290518" cy="1303005"/>
            <a:chOff x="5636608" y="4318628"/>
            <a:chExt cx="5290518" cy="1303005"/>
          </a:xfrm>
        </p:grpSpPr>
        <p:sp>
          <p:nvSpPr>
            <p:cNvPr id="70" name="任意多边形 6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5636608" y="4318628"/>
              <a:ext cx="5290518" cy="687359"/>
            </a:xfrm>
            <a:custGeom>
              <a:avLst/>
              <a:gdLst>
                <a:gd name="connsiteX0" fmla="*/ 0 w 5290518"/>
                <a:gd name="connsiteY0" fmla="*/ 0 h 687359"/>
                <a:gd name="connsiteX1" fmla="*/ 4965933 w 5290518"/>
                <a:gd name="connsiteY1" fmla="*/ 0 h 687359"/>
                <a:gd name="connsiteX2" fmla="*/ 5290518 w 5290518"/>
                <a:gd name="connsiteY2" fmla="*/ 343680 h 687359"/>
                <a:gd name="connsiteX3" fmla="*/ 4965933 w 5290518"/>
                <a:gd name="connsiteY3" fmla="*/ 687359 h 687359"/>
                <a:gd name="connsiteX4" fmla="*/ 11383 w 5290518"/>
                <a:gd name="connsiteY4" fmla="*/ 687359 h 687359"/>
                <a:gd name="connsiteX5" fmla="*/ 330276 w 5290518"/>
                <a:gd name="connsiteY5" fmla="*/ 349706 h 68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0518" h="687359">
                  <a:moveTo>
                    <a:pt x="0" y="0"/>
                  </a:moveTo>
                  <a:lnTo>
                    <a:pt x="4965933" y="0"/>
                  </a:lnTo>
                  <a:lnTo>
                    <a:pt x="5290518" y="343680"/>
                  </a:lnTo>
                  <a:lnTo>
                    <a:pt x="4965933" y="687359"/>
                  </a:lnTo>
                  <a:lnTo>
                    <a:pt x="11383" y="687359"/>
                  </a:lnTo>
                  <a:lnTo>
                    <a:pt x="330276" y="349706"/>
                  </a:lnTo>
                  <a:close/>
                </a:path>
              </a:pathLst>
            </a:cu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文本框 7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90830" y="4445927"/>
              <a:ext cx="3262432" cy="1175706"/>
            </a:xfrm>
            <a:prstGeom prst="rect">
              <a:avLst/>
            </a:prstGeom>
            <a:noFill/>
            <a:effectLst/>
          </p:spPr>
          <p:txBody>
            <a:bodyPr wrap="none" rtlCol="0">
              <a:spAutoFit/>
            </a:bodyPr>
            <a:lstStyle/>
            <a:p>
              <a:pPr>
                <a:lnSpc>
                  <a:spcPct val="120000"/>
                </a:lnSpc>
              </a:pPr>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2" name="组合 7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636608" y="4832490"/>
            <a:ext cx="5290518" cy="1296265"/>
            <a:chOff x="5636608" y="5350650"/>
            <a:chExt cx="5290518" cy="1296265"/>
          </a:xfrm>
        </p:grpSpPr>
        <p:sp>
          <p:nvSpPr>
            <p:cNvPr id="73" name="任意多边形 7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5636608" y="5350650"/>
              <a:ext cx="5290518" cy="687359"/>
            </a:xfrm>
            <a:custGeom>
              <a:avLst/>
              <a:gdLst>
                <a:gd name="connsiteX0" fmla="*/ 0 w 5290518"/>
                <a:gd name="connsiteY0" fmla="*/ 0 h 687359"/>
                <a:gd name="connsiteX1" fmla="*/ 4965933 w 5290518"/>
                <a:gd name="connsiteY1" fmla="*/ 0 h 687359"/>
                <a:gd name="connsiteX2" fmla="*/ 5290518 w 5290518"/>
                <a:gd name="connsiteY2" fmla="*/ 343680 h 687359"/>
                <a:gd name="connsiteX3" fmla="*/ 4965933 w 5290518"/>
                <a:gd name="connsiteY3" fmla="*/ 687359 h 687359"/>
                <a:gd name="connsiteX4" fmla="*/ 11383 w 5290518"/>
                <a:gd name="connsiteY4" fmla="*/ 687359 h 687359"/>
                <a:gd name="connsiteX5" fmla="*/ 330276 w 5290518"/>
                <a:gd name="connsiteY5" fmla="*/ 349706 h 68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0518" h="687359">
                  <a:moveTo>
                    <a:pt x="0" y="0"/>
                  </a:moveTo>
                  <a:lnTo>
                    <a:pt x="4965933" y="0"/>
                  </a:lnTo>
                  <a:lnTo>
                    <a:pt x="5290518" y="343680"/>
                  </a:lnTo>
                  <a:lnTo>
                    <a:pt x="4965933" y="687359"/>
                  </a:lnTo>
                  <a:lnTo>
                    <a:pt x="11383" y="687359"/>
                  </a:lnTo>
                  <a:lnTo>
                    <a:pt x="330276" y="349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文本框 7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110911" y="5471209"/>
              <a:ext cx="3262432" cy="1175706"/>
            </a:xfrm>
            <a:prstGeom prst="rect">
              <a:avLst/>
            </a:prstGeom>
            <a:noFill/>
            <a:effectLst/>
          </p:spPr>
          <p:txBody>
            <a:bodyPr wrap="none" rtlCol="0">
              <a:spAutoFit/>
            </a:bodyPr>
            <a:lstStyle/>
            <a:p>
              <a:pPr>
                <a:lnSpc>
                  <a:spcPct val="120000"/>
                </a:lnSpc>
              </a:pPr>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20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5" name="组合 7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402914" y="4781602"/>
            <a:ext cx="2404997" cy="789140"/>
            <a:chOff x="1402914" y="5299762"/>
            <a:chExt cx="2404997" cy="789140"/>
          </a:xfrm>
        </p:grpSpPr>
        <p:sp>
          <p:nvSpPr>
            <p:cNvPr id="77" name="六边形 7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1402914" y="5299762"/>
              <a:ext cx="2404997" cy="789140"/>
            </a:xfrm>
            <a:prstGeom prst="hexagon">
              <a:avLst>
                <a:gd name="adj" fmla="val 47222"/>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Freeform 22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bwMode="auto">
            <a:xfrm>
              <a:off x="2391919" y="5525053"/>
              <a:ext cx="488643" cy="39630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prstClr val="black"/>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9" name="组合 78"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402915" y="1656358"/>
            <a:ext cx="2404997" cy="789140"/>
            <a:chOff x="1402915" y="2174518"/>
            <a:chExt cx="2404997" cy="789140"/>
          </a:xfrm>
        </p:grpSpPr>
        <p:sp>
          <p:nvSpPr>
            <p:cNvPr id="80" name="六边形 7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1402915" y="2174518"/>
              <a:ext cx="2404997" cy="789140"/>
            </a:xfrm>
            <a:prstGeom prst="hexagon">
              <a:avLst>
                <a:gd name="adj" fmla="val 47222"/>
                <a:gd name="vf" fmla="val 115470"/>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1" name="Freeform 48"/>
            <p:cNvSpPr>
              <a:spLocks noEditPoints="1"/>
            </p:cNvSpPr>
            <p:nvPr/>
          </p:nvSpPr>
          <p:spPr bwMode="auto">
            <a:xfrm>
              <a:off x="2394829" y="2299736"/>
              <a:ext cx="490056" cy="46908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2" name="组合 8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402915" y="2698106"/>
            <a:ext cx="2404997" cy="789140"/>
            <a:chOff x="1402915" y="3216266"/>
            <a:chExt cx="2404997" cy="789140"/>
          </a:xfrm>
        </p:grpSpPr>
        <p:sp>
          <p:nvSpPr>
            <p:cNvPr id="83" name="六边形 8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1402915" y="3216266"/>
              <a:ext cx="2404997" cy="789140"/>
            </a:xfrm>
            <a:prstGeom prst="hexagon">
              <a:avLst>
                <a:gd name="adj" fmla="val 47222"/>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4" name="Freeform 16"/>
            <p:cNvSpPr>
              <a:spLocks noEditPoints="1"/>
            </p:cNvSpPr>
            <p:nvPr/>
          </p:nvSpPr>
          <p:spPr bwMode="auto">
            <a:xfrm>
              <a:off x="2331736" y="3442604"/>
              <a:ext cx="555471" cy="44297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5" name="组合 8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402914" y="3739854"/>
            <a:ext cx="2404997" cy="789140"/>
            <a:chOff x="1402914" y="4258014"/>
            <a:chExt cx="2404997" cy="789140"/>
          </a:xfrm>
        </p:grpSpPr>
        <p:sp>
          <p:nvSpPr>
            <p:cNvPr id="86" name="六边形 8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p:nvPr/>
          </p:nvSpPr>
          <p:spPr>
            <a:xfrm>
              <a:off x="1402914" y="4258014"/>
              <a:ext cx="2404997" cy="789140"/>
            </a:xfrm>
            <a:prstGeom prst="hexagon">
              <a:avLst>
                <a:gd name="adj" fmla="val 47222"/>
                <a:gd name="vf" fmla="val 115470"/>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7" name="Freeform 26"/>
            <p:cNvSpPr>
              <a:spLocks noEditPoints="1"/>
            </p:cNvSpPr>
            <p:nvPr/>
          </p:nvSpPr>
          <p:spPr bwMode="auto">
            <a:xfrm>
              <a:off x="2434388" y="4457886"/>
              <a:ext cx="410937" cy="4317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8" name="TextBox 39"/>
          <p:cNvSpPr txBox="1"/>
          <p:nvPr/>
        </p:nvSpPr>
        <p:spPr>
          <a:xfrm>
            <a:off x="3914232" y="1832117"/>
            <a:ext cx="2157749" cy="400110"/>
          </a:xfrm>
          <a:prstGeom prst="rect">
            <a:avLst/>
          </a:prstGeom>
          <a:noFill/>
        </p:spPr>
        <p:txBody>
          <a:bodyPr wrap="square" rtlCol="0">
            <a:spAutoFit/>
          </a:bodyPr>
          <a:lstStyle/>
          <a:p>
            <a:r>
              <a:rPr lang="zh-CN" altLang="en-US" sz="20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sp>
        <p:nvSpPr>
          <p:cNvPr id="49" name="TextBox 39"/>
          <p:cNvSpPr txBox="1"/>
          <p:nvPr/>
        </p:nvSpPr>
        <p:spPr>
          <a:xfrm>
            <a:off x="3931006" y="2880494"/>
            <a:ext cx="2157749" cy="400110"/>
          </a:xfrm>
          <a:prstGeom prst="rect">
            <a:avLst/>
          </a:prstGeom>
          <a:noFill/>
        </p:spPr>
        <p:txBody>
          <a:bodyPr wrap="square" rtlCol="0">
            <a:spAutoFit/>
          </a:bodyPr>
          <a:lstStyle/>
          <a:p>
            <a:r>
              <a:rPr lang="zh-CN" altLang="en-US" sz="20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sp>
        <p:nvSpPr>
          <p:cNvPr id="50" name="TextBox 39"/>
          <p:cNvSpPr txBox="1"/>
          <p:nvPr/>
        </p:nvSpPr>
        <p:spPr>
          <a:xfrm>
            <a:off x="3931005" y="3886983"/>
            <a:ext cx="2157749" cy="400110"/>
          </a:xfrm>
          <a:prstGeom prst="rect">
            <a:avLst/>
          </a:prstGeom>
          <a:noFill/>
        </p:spPr>
        <p:txBody>
          <a:bodyPr wrap="square" rtlCol="0">
            <a:spAutoFit/>
          </a:bodyPr>
          <a:lstStyle/>
          <a:p>
            <a:r>
              <a:rPr lang="zh-CN" altLang="en-US" sz="20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sp>
        <p:nvSpPr>
          <p:cNvPr id="88" name="TextBox 39"/>
          <p:cNvSpPr txBox="1"/>
          <p:nvPr/>
        </p:nvSpPr>
        <p:spPr>
          <a:xfrm>
            <a:off x="3860456" y="4963349"/>
            <a:ext cx="2157749" cy="400110"/>
          </a:xfrm>
          <a:prstGeom prst="rect">
            <a:avLst/>
          </a:prstGeom>
          <a:noFill/>
        </p:spPr>
        <p:txBody>
          <a:bodyPr wrap="square" rtlCol="0">
            <a:spAutoFit/>
          </a:bodyPr>
          <a:lstStyle/>
          <a:p>
            <a:r>
              <a:rPr lang="zh-CN" altLang="en-US" sz="2000" b="1" dirty="0">
                <a:solidFill>
                  <a:srgbClr val="404040"/>
                </a:solidFill>
                <a:latin typeface="Times New Roman" panose="02020603050405020304" pitchFamily="18" charset="0"/>
                <a:ea typeface="微软雅黑" panose="020B0503020204020204" pitchFamily="34" charset="-122"/>
                <a:sym typeface="Times New Roman" panose="02020603050405020304" pitchFamily="18" charset="0"/>
              </a:rPr>
              <a:t>你的内容</a:t>
            </a:r>
          </a:p>
        </p:txBody>
      </p:sp>
      <p:grpSp>
        <p:nvGrpSpPr>
          <p:cNvPr id="34" name="组合 33">
            <a:extLst>
              <a:ext uri="{FF2B5EF4-FFF2-40B4-BE49-F238E27FC236}">
                <a16:creationId xmlns:a16="http://schemas.microsoft.com/office/drawing/2014/main" id="{B260549F-BF0E-44F0-BF5A-5B1AA84FFAB9}"/>
              </a:ext>
            </a:extLst>
          </p:cNvPr>
          <p:cNvGrpSpPr/>
          <p:nvPr/>
        </p:nvGrpSpPr>
        <p:grpSpPr>
          <a:xfrm>
            <a:off x="489324" y="396356"/>
            <a:ext cx="3124450" cy="779887"/>
            <a:chOff x="674782" y="271524"/>
            <a:chExt cx="3295319" cy="822491"/>
          </a:xfrm>
        </p:grpSpPr>
        <p:sp>
          <p:nvSpPr>
            <p:cNvPr id="35" name="文本框 34">
              <a:extLst>
                <a:ext uri="{FF2B5EF4-FFF2-40B4-BE49-F238E27FC236}">
                  <a16:creationId xmlns:a16="http://schemas.microsoft.com/office/drawing/2014/main" id="{5F38C0FE-9D2A-411B-84C8-324085A29BAD}"/>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36" name="直接连接符 35">
              <a:extLst>
                <a:ext uri="{FF2B5EF4-FFF2-40B4-BE49-F238E27FC236}">
                  <a16:creationId xmlns:a16="http://schemas.microsoft.com/office/drawing/2014/main" id="{1F1D726C-797C-41F0-AC5F-9FAEC2C3B421}"/>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Freeform 15"/>
          <p:cNvSpPr/>
          <p:nvPr/>
        </p:nvSpPr>
        <p:spPr bwMode="auto">
          <a:xfrm>
            <a:off x="1930721" y="2530994"/>
            <a:ext cx="4166572"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Lst>
            <a:ahLst/>
            <a:cxnLst>
              <a:cxn ang="0">
                <a:pos x="T0" y="T1"/>
              </a:cxn>
              <a:cxn ang="0">
                <a:pos x="T2" y="T3"/>
              </a:cxn>
              <a:cxn ang="0">
                <a:pos x="T4" y="T5"/>
              </a:cxn>
              <a:cxn ang="0">
                <a:pos x="T6" y="T7"/>
              </a:cxn>
              <a:cxn ang="0">
                <a:pos x="T8" y="T9"/>
              </a:cxn>
            </a:cxnLst>
            <a:rect l="0" t="0" r="r" b="b"/>
            <a:pathLst>
              <a:path w="2053" h="531">
                <a:moveTo>
                  <a:pt x="0" y="0"/>
                </a:moveTo>
                <a:lnTo>
                  <a:pt x="0" y="531"/>
                </a:lnTo>
                <a:lnTo>
                  <a:pt x="1893" y="531"/>
                </a:lnTo>
                <a:lnTo>
                  <a:pt x="2053" y="273"/>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04229" tIns="52114" rIns="104229" bIns="52114" numCol="1" anchor="t" anchorCtr="0" compatLnSpc="1"/>
          <a:lstStyle/>
          <a:p>
            <a:endParaRPr lang="id-ID" sz="19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3" name="Freeform 17"/>
          <p:cNvSpPr/>
          <p:nvPr/>
        </p:nvSpPr>
        <p:spPr bwMode="auto">
          <a:xfrm>
            <a:off x="1930721" y="3526703"/>
            <a:ext cx="4166572"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Lst>
            <a:ahLst/>
            <a:cxnLst>
              <a:cxn ang="0">
                <a:pos x="T0" y="T1"/>
              </a:cxn>
              <a:cxn ang="0">
                <a:pos x="T2" y="T3"/>
              </a:cxn>
              <a:cxn ang="0">
                <a:pos x="T4" y="T5"/>
              </a:cxn>
              <a:cxn ang="0">
                <a:pos x="T6" y="T7"/>
              </a:cxn>
              <a:cxn ang="0">
                <a:pos x="T8" y="T9"/>
              </a:cxn>
            </a:cxnLst>
            <a:rect l="0" t="0" r="r" b="b"/>
            <a:pathLst>
              <a:path w="2053" h="482">
                <a:moveTo>
                  <a:pt x="0" y="482"/>
                </a:moveTo>
                <a:lnTo>
                  <a:pt x="0" y="0"/>
                </a:lnTo>
                <a:lnTo>
                  <a:pt x="1893" y="0"/>
                </a:lnTo>
                <a:lnTo>
                  <a:pt x="2053" y="241"/>
                </a:lnTo>
                <a:lnTo>
                  <a:pt x="1893" y="4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04229" tIns="52114" rIns="104229" bIns="52114" numCol="1" anchor="t" anchorCtr="0" compatLnSpc="1"/>
          <a:lstStyle/>
          <a:p>
            <a:endParaRPr lang="id-ID" sz="19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8" name="Freeform 19"/>
          <p:cNvSpPr/>
          <p:nvPr/>
        </p:nvSpPr>
        <p:spPr bwMode="auto">
          <a:xfrm>
            <a:off x="1930721" y="4435754"/>
            <a:ext cx="4166572"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Lst>
            <a:ahLst/>
            <a:cxnLst>
              <a:cxn ang="0">
                <a:pos x="T0" y="T1"/>
              </a:cxn>
              <a:cxn ang="0">
                <a:pos x="T2" y="T3"/>
              </a:cxn>
              <a:cxn ang="0">
                <a:pos x="T4" y="T5"/>
              </a:cxn>
              <a:cxn ang="0">
                <a:pos x="T6" y="T7"/>
              </a:cxn>
              <a:cxn ang="0">
                <a:pos x="T8" y="T9"/>
              </a:cxn>
            </a:cxnLst>
            <a:rect l="0" t="0" r="r" b="b"/>
            <a:pathLst>
              <a:path w="2053" h="434">
                <a:moveTo>
                  <a:pt x="0" y="0"/>
                </a:moveTo>
                <a:lnTo>
                  <a:pt x="0" y="434"/>
                </a:lnTo>
                <a:lnTo>
                  <a:pt x="1893" y="434"/>
                </a:lnTo>
                <a:lnTo>
                  <a:pt x="2053" y="225"/>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04229" tIns="52114" rIns="104229" bIns="52114" numCol="1" anchor="t" anchorCtr="0" compatLnSpc="1"/>
          <a:lstStyle/>
          <a:p>
            <a:endParaRPr lang="id-ID" sz="19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5" name="Rectangle 64"/>
          <p:cNvSpPr/>
          <p:nvPr/>
        </p:nvSpPr>
        <p:spPr>
          <a:xfrm>
            <a:off x="6249151" y="1712388"/>
            <a:ext cx="5057402" cy="966636"/>
          </a:xfrm>
          <a:prstGeom prst="rect">
            <a:avLst/>
          </a:prstGeom>
        </p:spPr>
        <p:txBody>
          <a:bodyPr wrap="square" lIns="104229" tIns="52114" rIns="104229" bIns="52114">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8" name="Rectangle 68"/>
          <p:cNvSpPr/>
          <p:nvPr/>
        </p:nvSpPr>
        <p:spPr>
          <a:xfrm>
            <a:off x="6249151" y="2846157"/>
            <a:ext cx="5057402" cy="966636"/>
          </a:xfrm>
          <a:prstGeom prst="rect">
            <a:avLst/>
          </a:prstGeom>
        </p:spPr>
        <p:txBody>
          <a:bodyPr wrap="square" lIns="104229" tIns="52114" rIns="104229" bIns="52114">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1" name="Rectangle 72"/>
          <p:cNvSpPr/>
          <p:nvPr/>
        </p:nvSpPr>
        <p:spPr>
          <a:xfrm>
            <a:off x="6249151" y="4077323"/>
            <a:ext cx="5057402" cy="966636"/>
          </a:xfrm>
          <a:prstGeom prst="rect">
            <a:avLst/>
          </a:prstGeom>
        </p:spPr>
        <p:txBody>
          <a:bodyPr wrap="square" lIns="104229" tIns="52114" rIns="104229" bIns="52114">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4" name="Rectangle 76"/>
          <p:cNvSpPr/>
          <p:nvPr/>
        </p:nvSpPr>
        <p:spPr>
          <a:xfrm>
            <a:off x="6249151" y="5224306"/>
            <a:ext cx="5057402" cy="966636"/>
          </a:xfrm>
          <a:prstGeom prst="rect">
            <a:avLst/>
          </a:prstGeom>
        </p:spPr>
        <p:txBody>
          <a:bodyPr wrap="square" lIns="104229" tIns="52114" rIns="104229" bIns="52114">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5" name="Freeform 26"/>
          <p:cNvSpPr>
            <a:spLocks noEditPoints="1"/>
          </p:cNvSpPr>
          <p:nvPr/>
        </p:nvSpPr>
        <p:spPr bwMode="auto">
          <a:xfrm rot="2700000">
            <a:off x="5570789" y="1884805"/>
            <a:ext cx="291087" cy="516928"/>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0A0A0A"/>
          </a:solidFill>
          <a:ln>
            <a:noFill/>
          </a:ln>
        </p:spPr>
        <p:txBody>
          <a:bodyPr vert="horz" wrap="square" lIns="104229" tIns="52114" rIns="104229" bIns="52114"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46" name="Group 97"/>
          <p:cNvGrpSpPr/>
          <p:nvPr/>
        </p:nvGrpSpPr>
        <p:grpSpPr>
          <a:xfrm>
            <a:off x="5501509" y="4296203"/>
            <a:ext cx="429644" cy="424005"/>
            <a:chOff x="6719888" y="887413"/>
            <a:chExt cx="492125" cy="468312"/>
          </a:xfrm>
          <a:solidFill>
            <a:srgbClr val="0A0A0A"/>
          </a:solidFill>
        </p:grpSpPr>
        <p:sp>
          <p:nvSpPr>
            <p:cNvPr id="247"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8"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9"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0" name="Freeform 16"/>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1" name="Freeform 17"/>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2" name="Freeform 18"/>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53" name="Freeform 22"/>
          <p:cNvSpPr>
            <a:spLocks noEditPoints="1"/>
          </p:cNvSpPr>
          <p:nvPr/>
        </p:nvSpPr>
        <p:spPr bwMode="auto">
          <a:xfrm>
            <a:off x="5498426" y="3049669"/>
            <a:ext cx="435814" cy="454735"/>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0A0A0A"/>
          </a:solidFill>
          <a:ln>
            <a:noFill/>
          </a:ln>
        </p:spPr>
        <p:txBody>
          <a:bodyPr vert="horz" wrap="square" lIns="104229" tIns="52114" rIns="104229" bIns="52114"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54" name="Group 105"/>
          <p:cNvGrpSpPr/>
          <p:nvPr/>
        </p:nvGrpSpPr>
        <p:grpSpPr>
          <a:xfrm rot="2700000">
            <a:off x="5568015" y="5405951"/>
            <a:ext cx="296639" cy="498470"/>
            <a:chOff x="4732338" y="4783138"/>
            <a:chExt cx="703263" cy="1225550"/>
          </a:xfrm>
          <a:solidFill>
            <a:srgbClr val="0A0A0A"/>
          </a:solidFill>
        </p:grpSpPr>
        <p:sp>
          <p:nvSpPr>
            <p:cNvPr id="25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cxnSp>
        <p:nvCxnSpPr>
          <p:cNvPr id="262" name="Straight Connector 114"/>
          <p:cNvCxnSpPr/>
          <p:nvPr/>
        </p:nvCxnSpPr>
        <p:spPr>
          <a:xfrm>
            <a:off x="6218138" y="1702640"/>
            <a:ext cx="748" cy="881258"/>
          </a:xfrm>
          <a:prstGeom prst="line">
            <a:avLst/>
          </a:prstGeom>
          <a:noFill/>
          <a:ln w="19050" cap="flat" cmpd="sng" algn="ctr">
            <a:solidFill>
              <a:schemeClr val="accent1"/>
            </a:solidFill>
            <a:prstDash val="solid"/>
            <a:miter lim="800000"/>
          </a:ln>
          <a:effectLst/>
        </p:spPr>
      </p:cxnSp>
      <p:cxnSp>
        <p:nvCxnSpPr>
          <p:cNvPr id="263" name="Straight Connector 115"/>
          <p:cNvCxnSpPr/>
          <p:nvPr/>
        </p:nvCxnSpPr>
        <p:spPr>
          <a:xfrm>
            <a:off x="6218138" y="2836409"/>
            <a:ext cx="748" cy="881258"/>
          </a:xfrm>
          <a:prstGeom prst="line">
            <a:avLst/>
          </a:prstGeom>
          <a:noFill/>
          <a:ln w="19050" cap="flat" cmpd="sng" algn="ctr">
            <a:solidFill>
              <a:schemeClr val="accent1"/>
            </a:solidFill>
            <a:prstDash val="solid"/>
            <a:miter lim="800000"/>
          </a:ln>
          <a:effectLst/>
        </p:spPr>
      </p:cxnSp>
      <p:cxnSp>
        <p:nvCxnSpPr>
          <p:cNvPr id="264" name="Straight Connector 116"/>
          <p:cNvCxnSpPr/>
          <p:nvPr/>
        </p:nvCxnSpPr>
        <p:spPr>
          <a:xfrm>
            <a:off x="6218138" y="4067575"/>
            <a:ext cx="748" cy="881258"/>
          </a:xfrm>
          <a:prstGeom prst="line">
            <a:avLst/>
          </a:prstGeom>
          <a:noFill/>
          <a:ln w="19050" cap="flat" cmpd="sng" algn="ctr">
            <a:solidFill>
              <a:schemeClr val="accent1"/>
            </a:solidFill>
            <a:prstDash val="solid"/>
            <a:miter lim="800000"/>
          </a:ln>
          <a:effectLst/>
        </p:spPr>
      </p:cxnSp>
      <p:cxnSp>
        <p:nvCxnSpPr>
          <p:cNvPr id="265" name="Straight Connector 117"/>
          <p:cNvCxnSpPr/>
          <p:nvPr/>
        </p:nvCxnSpPr>
        <p:spPr>
          <a:xfrm>
            <a:off x="6218138" y="5214558"/>
            <a:ext cx="748" cy="881258"/>
          </a:xfrm>
          <a:prstGeom prst="line">
            <a:avLst/>
          </a:prstGeom>
          <a:noFill/>
          <a:ln w="19050" cap="flat" cmpd="sng" algn="ctr">
            <a:solidFill>
              <a:schemeClr val="accent1"/>
            </a:solidFill>
            <a:prstDash val="solid"/>
            <a:miter lim="800000"/>
          </a:ln>
          <a:effectLst/>
        </p:spPr>
      </p:cxnSp>
      <p:pic>
        <p:nvPicPr>
          <p:cNvPr id="4" name="图片 3">
            <a:extLst>
              <a:ext uri="{FF2B5EF4-FFF2-40B4-BE49-F238E27FC236}">
                <a16:creationId xmlns:a16="http://schemas.microsoft.com/office/drawing/2014/main" id="{9E07B460-B2FA-444B-889F-69768ACADF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747" y="2191709"/>
            <a:ext cx="4156186" cy="2770790"/>
          </a:xfrm>
          <a:prstGeom prst="rect">
            <a:avLst/>
          </a:prstGeom>
        </p:spPr>
      </p:pic>
      <p:grpSp>
        <p:nvGrpSpPr>
          <p:cNvPr id="29" name="组合 28">
            <a:extLst>
              <a:ext uri="{FF2B5EF4-FFF2-40B4-BE49-F238E27FC236}">
                <a16:creationId xmlns:a16="http://schemas.microsoft.com/office/drawing/2014/main" id="{02E3F4FA-0B63-4F5B-8D37-7824E92BD0D6}"/>
              </a:ext>
            </a:extLst>
          </p:cNvPr>
          <p:cNvGrpSpPr/>
          <p:nvPr/>
        </p:nvGrpSpPr>
        <p:grpSpPr>
          <a:xfrm>
            <a:off x="489324" y="396356"/>
            <a:ext cx="3124450" cy="779887"/>
            <a:chOff x="674782" y="271524"/>
            <a:chExt cx="3295319" cy="822491"/>
          </a:xfrm>
        </p:grpSpPr>
        <p:sp>
          <p:nvSpPr>
            <p:cNvPr id="30" name="文本框 29">
              <a:extLst>
                <a:ext uri="{FF2B5EF4-FFF2-40B4-BE49-F238E27FC236}">
                  <a16:creationId xmlns:a16="http://schemas.microsoft.com/office/drawing/2014/main" id="{A8CF9E7D-0289-40A4-BB3A-EE808952C5B8}"/>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31" name="直接连接符 30">
              <a:extLst>
                <a:ext uri="{FF2B5EF4-FFF2-40B4-BE49-F238E27FC236}">
                  <a16:creationId xmlns:a16="http://schemas.microsoft.com/office/drawing/2014/main" id="{44CF2645-EEF9-4C90-9CD6-9B2B0982B2C3}"/>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4730700" y="2200229"/>
            <a:ext cx="2361752" cy="23617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4" name="矩形 53"/>
          <p:cNvSpPr/>
          <p:nvPr/>
        </p:nvSpPr>
        <p:spPr>
          <a:xfrm>
            <a:off x="4183850" y="3742986"/>
            <a:ext cx="546850" cy="81899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矩形 54"/>
          <p:cNvSpPr/>
          <p:nvPr/>
        </p:nvSpPr>
        <p:spPr>
          <a:xfrm rot="16200000">
            <a:off x="6417339" y="4425908"/>
            <a:ext cx="546850" cy="81899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矩形 55"/>
          <p:cNvSpPr/>
          <p:nvPr/>
        </p:nvSpPr>
        <p:spPr>
          <a:xfrm rot="16200000">
            <a:off x="4871434" y="1525645"/>
            <a:ext cx="546850" cy="81899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矩形 56"/>
          <p:cNvSpPr/>
          <p:nvPr/>
        </p:nvSpPr>
        <p:spPr>
          <a:xfrm rot="10800000">
            <a:off x="7082969" y="2194311"/>
            <a:ext cx="546850" cy="81899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2" name="Freeform 167"/>
          <p:cNvSpPr>
            <a:spLocks noEditPoints="1"/>
          </p:cNvSpPr>
          <p:nvPr/>
        </p:nvSpPr>
        <p:spPr bwMode="auto">
          <a:xfrm>
            <a:off x="5464990" y="2408614"/>
            <a:ext cx="855077" cy="1255743"/>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p:spPr>
        <p:txBody>
          <a:bodyPr vert="horz" wrap="square" lIns="91422" tIns="45711" rIns="91422" bIns="45711" numCol="1" anchor="t" anchorCtr="0" compatLnSpc="1"/>
          <a:lstStyle/>
          <a:p>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7" name="组合 16"/>
          <p:cNvGrpSpPr/>
          <p:nvPr/>
        </p:nvGrpSpPr>
        <p:grpSpPr>
          <a:xfrm>
            <a:off x="2014681" y="2168646"/>
            <a:ext cx="1943634" cy="844660"/>
            <a:chOff x="2661872" y="1947672"/>
            <a:chExt cx="2901474" cy="890901"/>
          </a:xfrm>
        </p:grpSpPr>
        <p:sp>
          <p:nvSpPr>
            <p:cNvPr id="18"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0" name="组合 19"/>
          <p:cNvGrpSpPr/>
          <p:nvPr/>
        </p:nvGrpSpPr>
        <p:grpSpPr>
          <a:xfrm>
            <a:off x="8087733" y="2168646"/>
            <a:ext cx="1943634" cy="844660"/>
            <a:chOff x="2661872" y="1947672"/>
            <a:chExt cx="2901474" cy="890901"/>
          </a:xfrm>
        </p:grpSpPr>
        <p:sp>
          <p:nvSpPr>
            <p:cNvPr id="21"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3" name="组合 22"/>
          <p:cNvGrpSpPr/>
          <p:nvPr/>
        </p:nvGrpSpPr>
        <p:grpSpPr>
          <a:xfrm>
            <a:off x="2014681" y="4269667"/>
            <a:ext cx="1943634" cy="844660"/>
            <a:chOff x="2661872" y="1947672"/>
            <a:chExt cx="2901474" cy="890901"/>
          </a:xfrm>
        </p:grpSpPr>
        <p:sp>
          <p:nvSpPr>
            <p:cNvPr id="24"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组合 25"/>
          <p:cNvGrpSpPr/>
          <p:nvPr/>
        </p:nvGrpSpPr>
        <p:grpSpPr>
          <a:xfrm>
            <a:off x="8087733" y="4269667"/>
            <a:ext cx="1943634" cy="844660"/>
            <a:chOff x="2661872" y="1947672"/>
            <a:chExt cx="2901474" cy="890901"/>
          </a:xfrm>
        </p:grpSpPr>
        <p:sp>
          <p:nvSpPr>
            <p:cNvPr id="27"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组合 28">
            <a:extLst>
              <a:ext uri="{FF2B5EF4-FFF2-40B4-BE49-F238E27FC236}">
                <a16:creationId xmlns:a16="http://schemas.microsoft.com/office/drawing/2014/main" id="{E7B105EF-AA87-476E-8CE4-4A0DFA73091E}"/>
              </a:ext>
            </a:extLst>
          </p:cNvPr>
          <p:cNvGrpSpPr/>
          <p:nvPr/>
        </p:nvGrpSpPr>
        <p:grpSpPr>
          <a:xfrm>
            <a:off x="489324" y="396356"/>
            <a:ext cx="3124450" cy="779887"/>
            <a:chOff x="674782" y="271524"/>
            <a:chExt cx="3295319" cy="822491"/>
          </a:xfrm>
        </p:grpSpPr>
        <p:sp>
          <p:nvSpPr>
            <p:cNvPr id="30" name="文本框 29">
              <a:extLst>
                <a:ext uri="{FF2B5EF4-FFF2-40B4-BE49-F238E27FC236}">
                  <a16:creationId xmlns:a16="http://schemas.microsoft.com/office/drawing/2014/main" id="{582307D1-29FC-4076-8C6A-293B0B0011C7}"/>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31" name="直接连接符 30">
              <a:extLst>
                <a:ext uri="{FF2B5EF4-FFF2-40B4-BE49-F238E27FC236}">
                  <a16:creationId xmlns:a16="http://schemas.microsoft.com/office/drawing/2014/main" id="{EAC808E3-5254-4E1B-9FC0-9C055B5C2B91}"/>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92F98AB4-9B5B-486C-AB9C-3C90E228D6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7463" b="37766"/>
          <a:stretch/>
        </p:blipFill>
        <p:spPr>
          <a:xfrm>
            <a:off x="0" y="1153720"/>
            <a:ext cx="12192000" cy="2529671"/>
          </a:xfrm>
          <a:prstGeom prst="rect">
            <a:avLst/>
          </a:prstGeom>
        </p:spPr>
      </p:pic>
      <p:sp>
        <p:nvSpPr>
          <p:cNvPr id="5" name="椭圆 4"/>
          <p:cNvSpPr/>
          <p:nvPr/>
        </p:nvSpPr>
        <p:spPr>
          <a:xfrm>
            <a:off x="4704080" y="1196340"/>
            <a:ext cx="2594610" cy="2444750"/>
          </a:xfrm>
          <a:prstGeom prst="ellipse">
            <a:avLst/>
          </a:prstGeom>
          <a:solidFill>
            <a:srgbClr val="C33736"/>
          </a:solidFill>
          <a:ln>
            <a:noFill/>
          </a:ln>
          <a:effectLst>
            <a:outerShdw blurRad="457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文本框 15"/>
          <p:cNvSpPr txBox="1"/>
          <p:nvPr/>
        </p:nvSpPr>
        <p:spPr>
          <a:xfrm>
            <a:off x="4939030" y="1418749"/>
            <a:ext cx="2125504" cy="1999615"/>
          </a:xfrm>
          <a:prstGeom prst="rect">
            <a:avLst/>
          </a:prstGeom>
          <a:noFill/>
        </p:spPr>
        <p:txBody>
          <a:bodyPr wrap="square" rtlCol="0">
            <a:spAutoFit/>
          </a:bodyPr>
          <a:lstStyle/>
          <a:p>
            <a:pPr algn="ctr"/>
            <a:r>
              <a:rPr lang="en-US" altLang="zh-CN" sz="1240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03</a:t>
            </a:r>
          </a:p>
        </p:txBody>
      </p:sp>
      <p:sp>
        <p:nvSpPr>
          <p:cNvPr id="14" name="文本框 13"/>
          <p:cNvSpPr txBox="1"/>
          <p:nvPr/>
        </p:nvSpPr>
        <p:spPr>
          <a:xfrm>
            <a:off x="3226753" y="3819366"/>
            <a:ext cx="5669280" cy="922020"/>
          </a:xfrm>
          <a:prstGeom prst="rect">
            <a:avLst/>
          </a:prstGeom>
          <a:noFill/>
        </p:spPr>
        <p:txBody>
          <a:bodyPr wrap="none" rtlCol="0">
            <a:spAutoFit/>
          </a:bodyPr>
          <a:lstStyle/>
          <a:p>
            <a:pPr algn="l"/>
            <a:r>
              <a:rPr lang="zh-CN" altLang="en-US" sz="5400"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734578"/>
            <a:ext cx="3422899" cy="1008000"/>
            <a:chOff x="1482107" y="1790281"/>
            <a:chExt cx="3422899" cy="1008000"/>
          </a:xfrm>
        </p:grpSpPr>
        <p:sp>
          <p:nvSpPr>
            <p:cNvPr id="12" name="椭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椭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任意多边形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1627369" cy="523220"/>
            </a:xfrm>
            <a:prstGeom prst="rect">
              <a:avLst/>
            </a:prstGeom>
            <a:noFill/>
            <a:effectLst/>
          </p:spPr>
          <p:txBody>
            <a:bodyPr wrap="none" rtlCol="0">
              <a:spAutoFit/>
            </a:bodyPr>
            <a:lstStyle/>
            <a:p>
              <a:r>
                <a:rPr lang="zh-CN" altLang="en-US" sz="2800" b="1" dirty="0">
                  <a:solidFill>
                    <a:schemeClr val="bg1"/>
                  </a:solidFill>
                  <a:latin typeface="Times New Roman" panose="02020603050405020304" pitchFamily="18" charset="0"/>
                  <a:ea typeface="微软雅黑" panose="020B0503020204020204" pitchFamily="34" charset="-122"/>
                  <a:cs typeface="Kartika" panose="02020503030404060203" pitchFamily="18" charset="0"/>
                  <a:sym typeface="Times New Roman" panose="02020603050405020304" pitchFamily="18" charset="0"/>
                </a:rPr>
                <a:t>你的内容</a:t>
              </a:r>
              <a:endParaRPr lang="en-US" altLang="zh-CN" sz="20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6" name="组合 15"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379802"/>
            <a:ext cx="3422899" cy="1008000"/>
            <a:chOff x="1482107" y="3481860"/>
            <a:chExt cx="3422899" cy="1008000"/>
          </a:xfrm>
        </p:grpSpPr>
        <p:sp>
          <p:nvSpPr>
            <p:cNvPr id="19" name="椭圆 1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椭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任意多边形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1A4C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38179"/>
              <a:ext cx="1620957" cy="523220"/>
            </a:xfrm>
            <a:prstGeom prst="rect">
              <a:avLst/>
            </a:prstGeom>
            <a:noFill/>
            <a:effectLst/>
          </p:spPr>
          <p:txBody>
            <a:bodyPr wrap="none" rtlCol="0">
              <a:spAutoFit/>
            </a:bodyPr>
            <a:lstStyle/>
            <a:p>
              <a:r>
                <a:rPr lang="zh-CN" altLang="en-US" sz="2800" dirty="0">
                  <a:solidFill>
                    <a:schemeClr val="bg1"/>
                  </a:solidFill>
                  <a:latin typeface="Times New Roman" panose="02020603050405020304" pitchFamily="18" charset="0"/>
                  <a:ea typeface="微软雅黑" panose="020B0503020204020204" pitchFamily="34" charset="-122"/>
                  <a:cs typeface="Kartika" panose="02020503030404060203" pitchFamily="18" charset="0"/>
                  <a:sym typeface="Times New Roman" panose="02020603050405020304" pitchFamily="18" charset="0"/>
                </a:rPr>
                <a:t>你的内容</a:t>
              </a:r>
              <a:endParaRPr lang="en-US" altLang="zh-CN" sz="20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5" name="组合 2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136366"/>
            <a:ext cx="3422899" cy="1008000"/>
            <a:chOff x="1482107" y="5192069"/>
            <a:chExt cx="3422899" cy="1008000"/>
          </a:xfrm>
        </p:grpSpPr>
        <p:sp>
          <p:nvSpPr>
            <p:cNvPr id="26" name="椭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椭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任意多边形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1620957" cy="523220"/>
            </a:xfrm>
            <a:prstGeom prst="rect">
              <a:avLst/>
            </a:prstGeom>
            <a:noFill/>
            <a:effectLst/>
          </p:spPr>
          <p:txBody>
            <a:bodyPr wrap="none" rtlCol="0">
              <a:spAutoFit/>
            </a:bodyPr>
            <a:lstStyle/>
            <a:p>
              <a:r>
                <a:rPr lang="zh-CN" altLang="en-US" sz="2800" dirty="0">
                  <a:solidFill>
                    <a:schemeClr val="bg1"/>
                  </a:solidFill>
                  <a:latin typeface="Times New Roman" panose="02020603050405020304" pitchFamily="18" charset="0"/>
                  <a:ea typeface="微软雅黑" panose="020B0503020204020204" pitchFamily="34" charset="-122"/>
                  <a:cs typeface="Kartika" panose="02020503030404060203" pitchFamily="18" charset="0"/>
                  <a:sym typeface="Times New Roman" panose="02020603050405020304" pitchFamily="18" charset="0"/>
                </a:rPr>
                <a:t>你的内容</a:t>
              </a:r>
              <a:endParaRPr lang="en-US" altLang="zh-CN" sz="20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1906859"/>
            <a:ext cx="4288353" cy="880241"/>
          </a:xfrm>
          <a:prstGeom prst="rect">
            <a:avLst/>
          </a:prstGeom>
          <a:noFill/>
          <a:effectLst/>
        </p:spPr>
        <p:txBody>
          <a:bodyPr wrap="none" rtlCol="0">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600" dirty="0">
              <a:solidFill>
                <a:schemeClr val="tx1">
                  <a:lumMod val="85000"/>
                  <a:lumOff val="1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文本框 3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558171"/>
            <a:ext cx="4288353" cy="880241"/>
          </a:xfrm>
          <a:prstGeom prst="rect">
            <a:avLst/>
          </a:prstGeom>
          <a:noFill/>
          <a:effectLst/>
        </p:spPr>
        <p:txBody>
          <a:bodyPr wrap="none" rtlCol="0">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600" dirty="0">
              <a:solidFill>
                <a:schemeClr val="tx1">
                  <a:lumMod val="85000"/>
                  <a:lumOff val="1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文本框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282592"/>
            <a:ext cx="4288353" cy="880241"/>
          </a:xfrm>
          <a:prstGeom prst="rect">
            <a:avLst/>
          </a:prstGeom>
          <a:noFill/>
          <a:effectLst/>
        </p:spPr>
        <p:txBody>
          <a:bodyPr wrap="none" rtlCol="0">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1600" dirty="0">
              <a:solidFill>
                <a:schemeClr val="tx1">
                  <a:lumMod val="85000"/>
                  <a:lumOff val="1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0" name="组合 19">
            <a:extLst>
              <a:ext uri="{FF2B5EF4-FFF2-40B4-BE49-F238E27FC236}">
                <a16:creationId xmlns:a16="http://schemas.microsoft.com/office/drawing/2014/main" id="{34CBFCD7-BCF5-46D8-8DFE-4A611F7B7DC3}"/>
              </a:ext>
            </a:extLst>
          </p:cNvPr>
          <p:cNvGrpSpPr/>
          <p:nvPr/>
        </p:nvGrpSpPr>
        <p:grpSpPr>
          <a:xfrm>
            <a:off x="489324" y="396356"/>
            <a:ext cx="3124450" cy="779887"/>
            <a:chOff x="674782" y="271524"/>
            <a:chExt cx="3295319" cy="822491"/>
          </a:xfrm>
        </p:grpSpPr>
        <p:sp>
          <p:nvSpPr>
            <p:cNvPr id="21" name="文本框 20">
              <a:extLst>
                <a:ext uri="{FF2B5EF4-FFF2-40B4-BE49-F238E27FC236}">
                  <a16:creationId xmlns:a16="http://schemas.microsoft.com/office/drawing/2014/main" id="{433A7582-B752-4A4E-8D34-568A3B5A3B76}"/>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33" name="直接连接符 32">
              <a:extLst>
                <a:ext uri="{FF2B5EF4-FFF2-40B4-BE49-F238E27FC236}">
                  <a16:creationId xmlns:a16="http://schemas.microsoft.com/office/drawing/2014/main" id="{951BAEEE-3EAE-4FDE-B2F8-C89E8F284CDB}"/>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B96CE78-C2EF-466A-AC21-67FA1D576574}"/>
              </a:ext>
            </a:extLst>
          </p:cNvPr>
          <p:cNvPicPr>
            <a:picLocks noChangeAspect="1"/>
          </p:cNvPicPr>
          <p:nvPr/>
        </p:nvPicPr>
        <p:blipFill>
          <a:blip r:embed="rId3" cstate="print">
            <a:extLst>
              <a:ext uri="{28A0092B-C50C-407E-A947-70E740481C1C}">
                <a14:useLocalDpi xmlns:a14="http://schemas.microsoft.com/office/drawing/2010/main" val="0"/>
              </a:ext>
            </a:extLst>
          </a:blip>
          <a:srcRect l="7" r="7"/>
          <a:stretch>
            <a:fillRect/>
          </a:stretch>
        </p:blipFill>
        <p:spPr>
          <a:xfrm>
            <a:off x="1675032" y="1927860"/>
            <a:ext cx="4503420" cy="3002280"/>
          </a:xfrm>
          <a:prstGeom prst="rect">
            <a:avLst/>
          </a:prstGeom>
        </p:spPr>
      </p:pic>
      <p:pic>
        <p:nvPicPr>
          <p:cNvPr id="7" name="图片 6">
            <a:extLst>
              <a:ext uri="{FF2B5EF4-FFF2-40B4-BE49-F238E27FC236}">
                <a16:creationId xmlns:a16="http://schemas.microsoft.com/office/drawing/2014/main" id="{A9FCD505-ADEC-4FD7-AC8B-E0A141594EC4}"/>
              </a:ext>
            </a:extLst>
          </p:cNvPr>
          <p:cNvPicPr>
            <a:picLocks noChangeAspect="1"/>
          </p:cNvPicPr>
          <p:nvPr/>
        </p:nvPicPr>
        <p:blipFill>
          <a:blip r:embed="rId4" cstate="print">
            <a:extLst>
              <a:ext uri="{28A0092B-C50C-407E-A947-70E740481C1C}">
                <a14:useLocalDpi xmlns:a14="http://schemas.microsoft.com/office/drawing/2010/main" val="0"/>
              </a:ext>
            </a:extLst>
          </a:blip>
          <a:srcRect l="7" r="7"/>
          <a:stretch>
            <a:fillRect/>
          </a:stretch>
        </p:blipFill>
        <p:spPr>
          <a:xfrm>
            <a:off x="6296660" y="1927860"/>
            <a:ext cx="4503420" cy="3002280"/>
          </a:xfrm>
          <a:prstGeom prst="rect">
            <a:avLst/>
          </a:prstGeom>
        </p:spPr>
      </p:pic>
      <p:sp>
        <p:nvSpPr>
          <p:cNvPr id="51" name="Text Placeholder 24"/>
          <p:cNvSpPr txBox="1"/>
          <p:nvPr/>
        </p:nvSpPr>
        <p:spPr>
          <a:xfrm>
            <a:off x="969909" y="5152949"/>
            <a:ext cx="10586813" cy="777063"/>
          </a:xfrm>
          <a:prstGeom prst="rect">
            <a:avLst/>
          </a:prstGeom>
        </p:spPr>
        <p:txBody>
          <a:bodyPr lIns="96902" tIns="48450" rIns="96902" bIns="4845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8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8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lnSpc>
                <a:spcPct val="120000"/>
              </a:lnSpc>
            </a:pPr>
            <a:r>
              <a:rPr lang="zh-CN" altLang="en-US" sz="18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8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lnSpc>
                <a:spcPct val="120000"/>
              </a:lnSpc>
            </a:pPr>
            <a:endParaRPr lang="en-US" altLang="zh-CN" sz="18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 name="组合 9">
            <a:extLst>
              <a:ext uri="{FF2B5EF4-FFF2-40B4-BE49-F238E27FC236}">
                <a16:creationId xmlns:a16="http://schemas.microsoft.com/office/drawing/2014/main" id="{5C29CB0B-C37C-414B-8BFD-C54D3F1A54A0}"/>
              </a:ext>
            </a:extLst>
          </p:cNvPr>
          <p:cNvGrpSpPr/>
          <p:nvPr/>
        </p:nvGrpSpPr>
        <p:grpSpPr>
          <a:xfrm>
            <a:off x="489324" y="396356"/>
            <a:ext cx="3124450" cy="779887"/>
            <a:chOff x="674782" y="271524"/>
            <a:chExt cx="3295319" cy="822491"/>
          </a:xfrm>
        </p:grpSpPr>
        <p:sp>
          <p:nvSpPr>
            <p:cNvPr id="11" name="文本框 10">
              <a:extLst>
                <a:ext uri="{FF2B5EF4-FFF2-40B4-BE49-F238E27FC236}">
                  <a16:creationId xmlns:a16="http://schemas.microsoft.com/office/drawing/2014/main" id="{7CDECF75-27D0-4659-A328-B373366B22AF}"/>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12" name="直接连接符 11">
              <a:extLst>
                <a:ext uri="{FF2B5EF4-FFF2-40B4-BE49-F238E27FC236}">
                  <a16:creationId xmlns:a16="http://schemas.microsoft.com/office/drawing/2014/main" id="{DA0965DE-C1EE-4306-B0A2-5FDBBCC01175}"/>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30"/>
          <p:cNvGrpSpPr/>
          <p:nvPr/>
        </p:nvGrpSpPr>
        <p:grpSpPr>
          <a:xfrm>
            <a:off x="1117600" y="1905235"/>
            <a:ext cx="2032000" cy="3657040"/>
            <a:chOff x="838200" y="1428750"/>
            <a:chExt cx="1524000" cy="2743200"/>
          </a:xfrm>
        </p:grpSpPr>
        <p:grpSp>
          <p:nvGrpSpPr>
            <p:cNvPr id="44" name="Group 26"/>
            <p:cNvGrpSpPr/>
            <p:nvPr/>
          </p:nvGrpSpPr>
          <p:grpSpPr>
            <a:xfrm>
              <a:off x="838200" y="1428750"/>
              <a:ext cx="1524000" cy="1524000"/>
              <a:chOff x="838200" y="1428750"/>
              <a:chExt cx="1524000" cy="1524000"/>
            </a:xfrm>
          </p:grpSpPr>
          <p:sp>
            <p:nvSpPr>
              <p:cNvPr id="47" name="Rounded Rectangle 5"/>
              <p:cNvSpPr/>
              <p:nvPr/>
            </p:nvSpPr>
            <p:spPr>
              <a:xfrm>
                <a:off x="838200" y="1428750"/>
                <a:ext cx="1524000" cy="1524000"/>
              </a:xfrm>
              <a:prstGeom prst="roundRect">
                <a:avLst/>
              </a:prstGeom>
              <a:solidFill>
                <a:srgbClr val="C00000"/>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Rectangle 13"/>
              <p:cNvSpPr/>
              <p:nvPr/>
            </p:nvSpPr>
            <p:spPr>
              <a:xfrm>
                <a:off x="914400" y="2419350"/>
                <a:ext cx="1371600" cy="289162"/>
              </a:xfrm>
              <a:prstGeom prst="rect">
                <a:avLst/>
              </a:prstGeom>
              <a:noFill/>
            </p:spPr>
            <p:txBody>
              <a:bodyPr wrap="square">
                <a:spAutoFit/>
              </a:bodyPr>
              <a:lstStyle/>
              <a:p>
                <a:pPr algn="ctr" defTabSz="967105">
                  <a:defRPr/>
                </a:pPr>
                <a:r>
                  <a:rPr lang="zh-CN" altLang="en-US"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ms-MY"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5" name="Rectangle 18"/>
            <p:cNvSpPr/>
            <p:nvPr/>
          </p:nvSpPr>
          <p:spPr>
            <a:xfrm>
              <a:off x="838200" y="3028950"/>
              <a:ext cx="1524000" cy="818234"/>
            </a:xfrm>
            <a:prstGeom prst="rect">
              <a:avLst/>
            </a:prstGeom>
          </p:spPr>
          <p:txBody>
            <a:bodyPr wrap="square">
              <a:spAutoFit/>
            </a:bodyPr>
            <a:lstStyle/>
            <a:p>
              <a:pPr>
                <a:lnSpc>
                  <a:spcPct val="120000"/>
                </a:lnSpc>
              </a:pPr>
              <a:r>
                <a:rPr lang="zh-CN" altLang="en-US"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Rounded Rectangle 22"/>
            <p:cNvSpPr/>
            <p:nvPr/>
          </p:nvSpPr>
          <p:spPr>
            <a:xfrm>
              <a:off x="838200" y="4095750"/>
              <a:ext cx="1524000" cy="76200"/>
            </a:xfrm>
            <a:prstGeom prst="roundRect">
              <a:avLst/>
            </a:prstGeom>
            <a:solidFill>
              <a:srgbClr val="C00000"/>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9" name="Group 31"/>
          <p:cNvGrpSpPr/>
          <p:nvPr/>
        </p:nvGrpSpPr>
        <p:grpSpPr>
          <a:xfrm>
            <a:off x="3759201" y="1905235"/>
            <a:ext cx="2032000" cy="3657040"/>
            <a:chOff x="2819400" y="1428750"/>
            <a:chExt cx="1524000" cy="2743200"/>
          </a:xfrm>
        </p:grpSpPr>
        <p:grpSp>
          <p:nvGrpSpPr>
            <p:cNvPr id="50" name="Group 27"/>
            <p:cNvGrpSpPr/>
            <p:nvPr/>
          </p:nvGrpSpPr>
          <p:grpSpPr>
            <a:xfrm>
              <a:off x="2819400" y="1428750"/>
              <a:ext cx="1524000" cy="1524000"/>
              <a:chOff x="2819400" y="1428750"/>
              <a:chExt cx="1524000" cy="1524000"/>
            </a:xfrm>
          </p:grpSpPr>
          <p:sp>
            <p:nvSpPr>
              <p:cNvPr id="53" name="Rounded Rectangle 6"/>
              <p:cNvSpPr/>
              <p:nvPr/>
            </p:nvSpPr>
            <p:spPr>
              <a:xfrm>
                <a:off x="2819400" y="1428750"/>
                <a:ext cx="1524000" cy="1524000"/>
              </a:xfrm>
              <a:prstGeom prst="roundRect">
                <a:avLst/>
              </a:prstGeom>
              <a:solidFill>
                <a:srgbClr val="1A4C9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4" name="Rectangle 14"/>
              <p:cNvSpPr/>
              <p:nvPr/>
            </p:nvSpPr>
            <p:spPr>
              <a:xfrm>
                <a:off x="2914764" y="2419350"/>
                <a:ext cx="1371600" cy="289162"/>
              </a:xfrm>
              <a:prstGeom prst="rect">
                <a:avLst/>
              </a:prstGeom>
              <a:noFill/>
            </p:spPr>
            <p:txBody>
              <a:bodyPr wrap="square">
                <a:spAutoFit/>
              </a:bodyPr>
              <a:lstStyle/>
              <a:p>
                <a:pPr algn="ctr" defTabSz="967105">
                  <a:defRPr/>
                </a:pPr>
                <a:r>
                  <a:rPr lang="zh-CN" altLang="en-US"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ms-MY" altLang="zh-CN"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1" name="Rectangle 19"/>
            <p:cNvSpPr/>
            <p:nvPr/>
          </p:nvSpPr>
          <p:spPr>
            <a:xfrm>
              <a:off x="2819400" y="3028950"/>
              <a:ext cx="1524000" cy="818234"/>
            </a:xfrm>
            <a:prstGeom prst="rect">
              <a:avLst/>
            </a:prstGeom>
          </p:spPr>
          <p:txBody>
            <a:bodyPr wrap="square">
              <a:spAutoFit/>
            </a:bodyPr>
            <a:lstStyle/>
            <a:p>
              <a:pPr>
                <a:lnSpc>
                  <a:spcPct val="120000"/>
                </a:lnSpc>
              </a:pPr>
              <a:r>
                <a:rPr lang="zh-CN" altLang="en-US"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Rounded Rectangle 23"/>
            <p:cNvSpPr/>
            <p:nvPr/>
          </p:nvSpPr>
          <p:spPr>
            <a:xfrm>
              <a:off x="2819400" y="4095750"/>
              <a:ext cx="1524000" cy="76200"/>
            </a:xfrm>
            <a:prstGeom prst="roundRect">
              <a:avLst/>
            </a:prstGeom>
            <a:solidFill>
              <a:srgbClr val="1A4C9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5" name="Group 32"/>
          <p:cNvGrpSpPr/>
          <p:nvPr/>
        </p:nvGrpSpPr>
        <p:grpSpPr>
          <a:xfrm>
            <a:off x="6400800" y="1905235"/>
            <a:ext cx="2032000" cy="3657040"/>
            <a:chOff x="4800600" y="1428750"/>
            <a:chExt cx="1524000" cy="2743200"/>
          </a:xfrm>
        </p:grpSpPr>
        <p:grpSp>
          <p:nvGrpSpPr>
            <p:cNvPr id="56" name="Group 28"/>
            <p:cNvGrpSpPr/>
            <p:nvPr/>
          </p:nvGrpSpPr>
          <p:grpSpPr>
            <a:xfrm>
              <a:off x="4800600" y="1428750"/>
              <a:ext cx="1524000" cy="1524000"/>
              <a:chOff x="4800600" y="1428750"/>
              <a:chExt cx="1524000" cy="1524000"/>
            </a:xfrm>
          </p:grpSpPr>
          <p:sp>
            <p:nvSpPr>
              <p:cNvPr id="59" name="Rounded Rectangle 7"/>
              <p:cNvSpPr/>
              <p:nvPr/>
            </p:nvSpPr>
            <p:spPr>
              <a:xfrm>
                <a:off x="4800600" y="1428750"/>
                <a:ext cx="1524000" cy="1524000"/>
              </a:xfrm>
              <a:prstGeom prst="roundRect">
                <a:avLst/>
              </a:prstGeom>
              <a:solidFill>
                <a:schemeClr val="accent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0" name="Rectangle 15"/>
              <p:cNvSpPr/>
              <p:nvPr/>
            </p:nvSpPr>
            <p:spPr>
              <a:xfrm>
                <a:off x="4914876" y="2419350"/>
                <a:ext cx="1371600" cy="289162"/>
              </a:xfrm>
              <a:prstGeom prst="rect">
                <a:avLst/>
              </a:prstGeom>
              <a:noFill/>
            </p:spPr>
            <p:txBody>
              <a:bodyPr wrap="square">
                <a:spAutoFit/>
              </a:bodyPr>
              <a:lstStyle/>
              <a:p>
                <a:pPr algn="ctr" defTabSz="967105">
                  <a:defRPr/>
                </a:pPr>
                <a:r>
                  <a:rPr lang="zh-CN" altLang="en-US"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ms-MY" altLang="zh-CN"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7" name="Rectangle 20"/>
            <p:cNvSpPr/>
            <p:nvPr/>
          </p:nvSpPr>
          <p:spPr>
            <a:xfrm>
              <a:off x="4800600" y="3028950"/>
              <a:ext cx="1524000" cy="818234"/>
            </a:xfrm>
            <a:prstGeom prst="rect">
              <a:avLst/>
            </a:prstGeom>
          </p:spPr>
          <p:txBody>
            <a:bodyPr wrap="square">
              <a:spAutoFit/>
            </a:bodyPr>
            <a:lstStyle/>
            <a:p>
              <a:pPr>
                <a:lnSpc>
                  <a:spcPct val="120000"/>
                </a:lnSpc>
              </a:pPr>
              <a:r>
                <a:rPr lang="zh-CN" altLang="en-US"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100"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Rounded Rectangle 24"/>
            <p:cNvSpPr/>
            <p:nvPr/>
          </p:nvSpPr>
          <p:spPr>
            <a:xfrm>
              <a:off x="4800600" y="4095750"/>
              <a:ext cx="1524000" cy="76200"/>
            </a:xfrm>
            <a:prstGeom prst="roundRect">
              <a:avLst/>
            </a:prstGeom>
            <a:solidFill>
              <a:schemeClr val="accent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1" name="Group 33"/>
          <p:cNvGrpSpPr/>
          <p:nvPr/>
        </p:nvGrpSpPr>
        <p:grpSpPr>
          <a:xfrm>
            <a:off x="8991400" y="1905235"/>
            <a:ext cx="2082998" cy="3657040"/>
            <a:chOff x="6743551" y="1428750"/>
            <a:chExt cx="1562249" cy="2743200"/>
          </a:xfrm>
        </p:grpSpPr>
        <p:grpSp>
          <p:nvGrpSpPr>
            <p:cNvPr id="62" name="Group 29"/>
            <p:cNvGrpSpPr/>
            <p:nvPr/>
          </p:nvGrpSpPr>
          <p:grpSpPr>
            <a:xfrm>
              <a:off x="6743551" y="1428750"/>
              <a:ext cx="1562249" cy="1524000"/>
              <a:chOff x="6743551" y="1428750"/>
              <a:chExt cx="1562249" cy="1524000"/>
            </a:xfrm>
          </p:grpSpPr>
          <p:sp>
            <p:nvSpPr>
              <p:cNvPr id="65" name="Rounded Rectangle 8"/>
              <p:cNvSpPr/>
              <p:nvPr/>
            </p:nvSpPr>
            <p:spPr>
              <a:xfrm>
                <a:off x="6781800" y="1428750"/>
                <a:ext cx="1524000" cy="1524000"/>
              </a:xfrm>
              <a:prstGeom prst="roundRect">
                <a:avLst/>
              </a:prstGeom>
              <a:solidFill>
                <a:srgbClr val="1A4C9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Rectangle 16"/>
              <p:cNvSpPr/>
              <p:nvPr/>
            </p:nvSpPr>
            <p:spPr>
              <a:xfrm>
                <a:off x="6743551" y="2419350"/>
                <a:ext cx="1523731" cy="289162"/>
              </a:xfrm>
              <a:prstGeom prst="rect">
                <a:avLst/>
              </a:prstGeom>
              <a:noFill/>
            </p:spPr>
            <p:txBody>
              <a:bodyPr wrap="square">
                <a:spAutoFit/>
              </a:bodyPr>
              <a:lstStyle/>
              <a:p>
                <a:pPr algn="ctr" defTabSz="967105">
                  <a:defRPr/>
                </a:pPr>
                <a:r>
                  <a:rPr lang="zh-CN" altLang="en-US"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ms-MY" altLang="zh-CN" sz="1905" b="1"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63" name="Rectangle 21"/>
            <p:cNvSpPr/>
            <p:nvPr/>
          </p:nvSpPr>
          <p:spPr>
            <a:xfrm>
              <a:off x="6781800" y="3028950"/>
              <a:ext cx="1524000" cy="818234"/>
            </a:xfrm>
            <a:prstGeom prst="rect">
              <a:avLst/>
            </a:prstGeom>
          </p:spPr>
          <p:txBody>
            <a:bodyPr wrap="square">
              <a:spAutoFit/>
            </a:bodyPr>
            <a:lstStyle/>
            <a:p>
              <a:pPr>
                <a:lnSpc>
                  <a:spcPct val="120000"/>
                </a:lnSpc>
              </a:pPr>
              <a:r>
                <a:rPr lang="zh-CN" altLang="en-US"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1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Rounded Rectangle 25"/>
            <p:cNvSpPr/>
            <p:nvPr/>
          </p:nvSpPr>
          <p:spPr>
            <a:xfrm>
              <a:off x="6781800" y="4095750"/>
              <a:ext cx="1524000" cy="76200"/>
            </a:xfrm>
            <a:prstGeom prst="roundRect">
              <a:avLst/>
            </a:prstGeom>
            <a:solidFill>
              <a:srgbClr val="1A4C93"/>
            </a:solidFill>
            <a:ln w="25400" cap="flat" cmpd="sng" algn="ctr">
              <a:noFill/>
              <a:prstDash val="solid"/>
            </a:ln>
            <a:effectLst/>
          </p:spPr>
          <p:txBody>
            <a:bodyPr rtlCol="0" anchor="ctr"/>
            <a:lstStyle/>
            <a:p>
              <a:pPr algn="ctr" defTabSz="967105">
                <a:defRPr/>
              </a:pPr>
              <a:endParaRPr lang="en-US" sz="1905" kern="0" dirty="0">
                <a:solidFill>
                  <a:sysClr val="window" lastClr="FFFFFF"/>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组合 25">
            <a:extLst>
              <a:ext uri="{FF2B5EF4-FFF2-40B4-BE49-F238E27FC236}">
                <a16:creationId xmlns:a16="http://schemas.microsoft.com/office/drawing/2014/main" id="{DD615E44-0DD9-4187-A748-B4651EE5264F}"/>
              </a:ext>
            </a:extLst>
          </p:cNvPr>
          <p:cNvGrpSpPr/>
          <p:nvPr/>
        </p:nvGrpSpPr>
        <p:grpSpPr>
          <a:xfrm>
            <a:off x="489324" y="396356"/>
            <a:ext cx="3124450" cy="779887"/>
            <a:chOff x="674782" y="271524"/>
            <a:chExt cx="3295319" cy="822491"/>
          </a:xfrm>
        </p:grpSpPr>
        <p:sp>
          <p:nvSpPr>
            <p:cNvPr id="27" name="文本框 26">
              <a:extLst>
                <a:ext uri="{FF2B5EF4-FFF2-40B4-BE49-F238E27FC236}">
                  <a16:creationId xmlns:a16="http://schemas.microsoft.com/office/drawing/2014/main" id="{32E70FF9-21D6-4A4C-913B-6FDE433086E7}"/>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28" name="直接连接符 27">
              <a:extLst>
                <a:ext uri="{FF2B5EF4-FFF2-40B4-BE49-F238E27FC236}">
                  <a16:creationId xmlns:a16="http://schemas.microsoft.com/office/drawing/2014/main" id="{C5A39C18-7617-4D40-80DF-CA1FCB20CCC3}"/>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405244" y="4659519"/>
            <a:ext cx="359073" cy="471924"/>
          </a:xfrm>
          <a:prstGeom prst="rect">
            <a:avLst/>
          </a:prstGeom>
          <a:noFill/>
        </p:spPr>
        <p:txBody>
          <a:bodyPr wrap="none" lIns="0" tIns="0" rIns="0" bIns="0" rtlCol="0">
            <a:spAutoFit/>
          </a:bodyPr>
          <a:lstStyle/>
          <a:p>
            <a:pPr>
              <a:lnSpc>
                <a:spcPct val="120000"/>
              </a:lnSpc>
            </a:pPr>
            <a:r>
              <a:rPr lang="en-US" sz="2800" dirty="0">
                <a:solidFill>
                  <a:schemeClr val="bg1">
                    <a:lumMod val="65000"/>
                  </a:schemeClr>
                </a:solidFill>
                <a:latin typeface="Times New Roman" panose="02020603050405020304" pitchFamily="18" charset="0"/>
                <a:ea typeface="微软雅黑" panose="020B0503020204020204" pitchFamily="34" charset="-122"/>
                <a:sym typeface="Times New Roman" panose="02020603050405020304" pitchFamily="18" charset="0"/>
              </a:rPr>
              <a:t>03</a:t>
            </a:r>
          </a:p>
        </p:txBody>
      </p:sp>
      <p:sp>
        <p:nvSpPr>
          <p:cNvPr id="27" name="TextBox 26"/>
          <p:cNvSpPr txBox="1"/>
          <p:nvPr/>
        </p:nvSpPr>
        <p:spPr>
          <a:xfrm>
            <a:off x="8405244" y="3505597"/>
            <a:ext cx="359073" cy="471924"/>
          </a:xfrm>
          <a:prstGeom prst="rect">
            <a:avLst/>
          </a:prstGeom>
          <a:noFill/>
        </p:spPr>
        <p:txBody>
          <a:bodyPr wrap="none" lIns="0" tIns="0" rIns="0" bIns="0" rtlCol="0">
            <a:spAutoFit/>
          </a:bodyPr>
          <a:lstStyle/>
          <a:p>
            <a:pPr>
              <a:lnSpc>
                <a:spcPct val="120000"/>
              </a:lnSpc>
            </a:pPr>
            <a:r>
              <a:rPr lang="en-US" sz="2800" dirty="0">
                <a:solidFill>
                  <a:schemeClr val="bg1">
                    <a:lumMod val="65000"/>
                  </a:schemeClr>
                </a:solidFill>
                <a:latin typeface="Times New Roman" panose="02020603050405020304" pitchFamily="18" charset="0"/>
                <a:ea typeface="微软雅黑" panose="020B0503020204020204" pitchFamily="34" charset="-122"/>
                <a:sym typeface="Times New Roman" panose="02020603050405020304" pitchFamily="18" charset="0"/>
              </a:rPr>
              <a:t>02</a:t>
            </a:r>
          </a:p>
        </p:txBody>
      </p:sp>
      <p:sp>
        <p:nvSpPr>
          <p:cNvPr id="30" name="TextBox 29"/>
          <p:cNvSpPr txBox="1"/>
          <p:nvPr/>
        </p:nvSpPr>
        <p:spPr>
          <a:xfrm>
            <a:off x="8405244" y="2273057"/>
            <a:ext cx="359073" cy="471924"/>
          </a:xfrm>
          <a:prstGeom prst="rect">
            <a:avLst/>
          </a:prstGeom>
          <a:noFill/>
        </p:spPr>
        <p:txBody>
          <a:bodyPr wrap="none" lIns="0" tIns="0" rIns="0" bIns="0" rtlCol="0">
            <a:spAutoFit/>
          </a:bodyPr>
          <a:lstStyle/>
          <a:p>
            <a:pPr>
              <a:lnSpc>
                <a:spcPct val="120000"/>
              </a:lnSpc>
            </a:pPr>
            <a:r>
              <a:rPr lang="en-US" sz="2800" dirty="0">
                <a:solidFill>
                  <a:schemeClr val="bg1">
                    <a:lumMod val="65000"/>
                  </a:schemeClr>
                </a:solidFill>
                <a:latin typeface="Times New Roman" panose="02020603050405020304" pitchFamily="18" charset="0"/>
                <a:ea typeface="微软雅黑" panose="020B0503020204020204" pitchFamily="34" charset="-122"/>
                <a:sym typeface="Times New Roman" panose="02020603050405020304" pitchFamily="18" charset="0"/>
              </a:rPr>
              <a:t>01</a:t>
            </a:r>
          </a:p>
        </p:txBody>
      </p:sp>
      <p:grpSp>
        <p:nvGrpSpPr>
          <p:cNvPr id="33" name="组合 32"/>
          <p:cNvGrpSpPr/>
          <p:nvPr/>
        </p:nvGrpSpPr>
        <p:grpSpPr>
          <a:xfrm>
            <a:off x="8966285" y="2178549"/>
            <a:ext cx="1943634" cy="844660"/>
            <a:chOff x="2661872" y="1947672"/>
            <a:chExt cx="2901474" cy="890901"/>
          </a:xfrm>
        </p:grpSpPr>
        <p:sp>
          <p:nvSpPr>
            <p:cNvPr id="34"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6" name="组合 35"/>
          <p:cNvGrpSpPr/>
          <p:nvPr/>
        </p:nvGrpSpPr>
        <p:grpSpPr>
          <a:xfrm>
            <a:off x="8993024" y="3341735"/>
            <a:ext cx="1943634" cy="844660"/>
            <a:chOff x="2661872" y="1947672"/>
            <a:chExt cx="2901474" cy="890901"/>
          </a:xfrm>
        </p:grpSpPr>
        <p:sp>
          <p:nvSpPr>
            <p:cNvPr id="41"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3" name="组合 42"/>
          <p:cNvGrpSpPr/>
          <p:nvPr/>
        </p:nvGrpSpPr>
        <p:grpSpPr>
          <a:xfrm>
            <a:off x="9008189" y="4495657"/>
            <a:ext cx="1943634" cy="844660"/>
            <a:chOff x="2661872" y="1947672"/>
            <a:chExt cx="2901474" cy="890901"/>
          </a:xfrm>
        </p:grpSpPr>
        <p:sp>
          <p:nvSpPr>
            <p:cNvPr id="44"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551622" y="1936750"/>
            <a:ext cx="5905500" cy="3937000"/>
          </a:xfrm>
          <a:prstGeom prst="rect">
            <a:avLst/>
          </a:prstGeom>
        </p:spPr>
      </p:pic>
      <p:grpSp>
        <p:nvGrpSpPr>
          <p:cNvPr id="15" name="组合 14">
            <a:extLst>
              <a:ext uri="{FF2B5EF4-FFF2-40B4-BE49-F238E27FC236}">
                <a16:creationId xmlns:a16="http://schemas.microsoft.com/office/drawing/2014/main" id="{A60330EC-8187-44C3-BE16-F5522A243316}"/>
              </a:ext>
            </a:extLst>
          </p:cNvPr>
          <p:cNvGrpSpPr/>
          <p:nvPr/>
        </p:nvGrpSpPr>
        <p:grpSpPr>
          <a:xfrm>
            <a:off x="489324" y="396356"/>
            <a:ext cx="3124450" cy="779887"/>
            <a:chOff x="674782" y="271524"/>
            <a:chExt cx="3295319" cy="822491"/>
          </a:xfrm>
        </p:grpSpPr>
        <p:sp>
          <p:nvSpPr>
            <p:cNvPr id="16" name="文本框 15">
              <a:extLst>
                <a:ext uri="{FF2B5EF4-FFF2-40B4-BE49-F238E27FC236}">
                  <a16:creationId xmlns:a16="http://schemas.microsoft.com/office/drawing/2014/main" id="{1032C470-6F34-466C-9C74-47F036688AC1}"/>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17" name="直接连接符 16">
              <a:extLst>
                <a:ext uri="{FF2B5EF4-FFF2-40B4-BE49-F238E27FC236}">
                  <a16:creationId xmlns:a16="http://schemas.microsoft.com/office/drawing/2014/main" id="{707F6CF8-DB90-4D5F-8191-B8DB6919C49D}"/>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829"/>
          <p:cNvSpPr/>
          <p:nvPr/>
        </p:nvSpPr>
        <p:spPr>
          <a:xfrm>
            <a:off x="641767" y="3325808"/>
            <a:ext cx="2697518" cy="276856"/>
          </a:xfrm>
          <a:prstGeom prst="rect">
            <a:avLst/>
          </a:prstGeom>
          <a:ln w="12700">
            <a:round/>
          </a:ln>
        </p:spPr>
        <p:txBody>
          <a:bodyPr wrap="none" lIns="40315" tIns="40315" rIns="40315" bIns="40315">
            <a:spAutoFit/>
          </a:bodyPr>
          <a:lstStyle>
            <a:lvl1pPr>
              <a:buClr>
                <a:srgbClr val="B5B5B5"/>
              </a:buClr>
              <a:buFont typeface="ArialUnicodeMS"/>
              <a:defRPr sz="1200">
                <a:solidFill>
                  <a:srgbClr val="B5B5B5"/>
                </a:solidFill>
                <a:uFill>
                  <a:solidFill>
                    <a:srgbClr val="B5B5B5"/>
                  </a:solidFill>
                </a:uFill>
                <a:latin typeface="ArialUnicodeMS"/>
                <a:ea typeface="ArialUnicodeMS"/>
                <a:cs typeface="ArialUnicodeMS"/>
                <a:sym typeface="ArialUnicodeMS"/>
              </a:defRPr>
            </a:lvl1pPr>
          </a:lstStyle>
          <a:p>
            <a:r>
              <a:rPr lang="zh-CN" altLang="en-US" sz="1270" dirty="0">
                <a:solidFill>
                  <a:schemeClr val="bg2">
                    <a:lumMod val="25000"/>
                  </a:schemeClr>
                </a:solidFill>
                <a:latin typeface="Times New Roman" panose="02020603050405020304" pitchFamily="18" charset="0"/>
                <a:ea typeface="微软雅黑" panose="020B0503020204020204" pitchFamily="34" charset="-122"/>
                <a:sym typeface="Times New Roman" panose="02020603050405020304" pitchFamily="18" charset="0"/>
              </a:rPr>
              <a:t>单击此处添加副标题或详细文本描述</a:t>
            </a:r>
          </a:p>
        </p:txBody>
      </p:sp>
      <p:sp>
        <p:nvSpPr>
          <p:cNvPr id="332" name="Shape 3830"/>
          <p:cNvSpPr/>
          <p:nvPr/>
        </p:nvSpPr>
        <p:spPr>
          <a:xfrm>
            <a:off x="633934" y="2865582"/>
            <a:ext cx="1383056" cy="472294"/>
          </a:xfrm>
          <a:prstGeom prst="rect">
            <a:avLst/>
          </a:prstGeom>
          <a:ln w="12700">
            <a:round/>
          </a:ln>
        </p:spPr>
        <p:txBody>
          <a:bodyPr wrap="none" lIns="40315" tIns="40315" rIns="40315" bIns="40315">
            <a:spAutoFit/>
          </a:bodyPr>
          <a:lstStyle>
            <a:lvl1pPr>
              <a:buClr>
                <a:srgbClr val="929292"/>
              </a:buClr>
              <a:buFont typeface="ArialUnicodeMS"/>
              <a:defRPr sz="2400">
                <a:solidFill>
                  <a:srgbClr val="929292"/>
                </a:solidFill>
                <a:uFill>
                  <a:solidFill>
                    <a:srgbClr val="929292"/>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540" dirty="0">
                <a:solidFill>
                  <a:schemeClr val="bg2">
                    <a:lumMod val="2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sz="2540" dirty="0">
              <a:solidFill>
                <a:schemeClr val="bg2">
                  <a:lumMod val="2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3" name="Shape 3831"/>
          <p:cNvSpPr/>
          <p:nvPr/>
        </p:nvSpPr>
        <p:spPr>
          <a:xfrm>
            <a:off x="666597" y="3704107"/>
            <a:ext cx="4233101" cy="1170626"/>
          </a:xfrm>
          <a:prstGeom prst="rect">
            <a:avLst/>
          </a:prstGeom>
          <a:ln w="12700">
            <a:round/>
          </a:ln>
        </p:spPr>
        <p:txBody>
          <a:bodyPr lIns="40315" tIns="40315" rIns="40315" bIns="40315">
            <a:spAutoFit/>
          </a:bodyPr>
          <a:lstStyle/>
          <a:p>
            <a:pPr>
              <a:lnSpc>
                <a:spcPct val="120000"/>
              </a:lnSpc>
            </a:pPr>
            <a:r>
              <a:rPr lang="zh-CN" altLang="en-US"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在此输入你的标题内容在此输入你的标题内容在此输入你的标题内容在此输入你的标题内容在此输入你的标题内容在此输入你的标题内容</a:t>
            </a:r>
            <a:endParaRPr lang="en-US" altLang="zh-CN"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22975" y="1900132"/>
            <a:ext cx="5102860" cy="3401906"/>
          </a:xfrm>
          <a:prstGeom prst="rect">
            <a:avLst/>
          </a:prstGeom>
        </p:spPr>
      </p:pic>
      <p:grpSp>
        <p:nvGrpSpPr>
          <p:cNvPr id="6" name="组合 5">
            <a:extLst>
              <a:ext uri="{FF2B5EF4-FFF2-40B4-BE49-F238E27FC236}">
                <a16:creationId xmlns:a16="http://schemas.microsoft.com/office/drawing/2014/main" id="{922BA8B1-F5B9-4520-9C9F-B5E1A73C253D}"/>
              </a:ext>
            </a:extLst>
          </p:cNvPr>
          <p:cNvGrpSpPr/>
          <p:nvPr/>
        </p:nvGrpSpPr>
        <p:grpSpPr>
          <a:xfrm>
            <a:off x="489324" y="396356"/>
            <a:ext cx="3124450" cy="779887"/>
            <a:chOff x="674782" y="271524"/>
            <a:chExt cx="3295319" cy="822491"/>
          </a:xfrm>
        </p:grpSpPr>
        <p:sp>
          <p:nvSpPr>
            <p:cNvPr id="7" name="文本框 6">
              <a:extLst>
                <a:ext uri="{FF2B5EF4-FFF2-40B4-BE49-F238E27FC236}">
                  <a16:creationId xmlns:a16="http://schemas.microsoft.com/office/drawing/2014/main" id="{E62554B6-6ECD-4DD7-B57C-2AFC24F64813}"/>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8" name="直接连接符 7">
              <a:extLst>
                <a:ext uri="{FF2B5EF4-FFF2-40B4-BE49-F238E27FC236}">
                  <a16:creationId xmlns:a16="http://schemas.microsoft.com/office/drawing/2014/main" id="{A7B65AAF-9D7D-4ADF-BDFE-50E909D7D3C9}"/>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摄图网_500383415"/>
          <p:cNvPicPr>
            <a:picLocks noChangeAspect="1"/>
          </p:cNvPicPr>
          <p:nvPr/>
        </p:nvPicPr>
        <p:blipFill>
          <a:blip r:embed="rId3"/>
          <a:srcRect t="47727" b="21315"/>
          <a:stretch>
            <a:fillRect/>
          </a:stretch>
        </p:blipFill>
        <p:spPr>
          <a:xfrm>
            <a:off x="-14605" y="1157605"/>
            <a:ext cx="12221210" cy="2522220"/>
          </a:xfrm>
          <a:prstGeom prst="rect">
            <a:avLst/>
          </a:prstGeom>
        </p:spPr>
      </p:pic>
      <p:sp>
        <p:nvSpPr>
          <p:cNvPr id="5" name="椭圆 4"/>
          <p:cNvSpPr/>
          <p:nvPr/>
        </p:nvSpPr>
        <p:spPr>
          <a:xfrm>
            <a:off x="4704080" y="1196340"/>
            <a:ext cx="2594610" cy="2444750"/>
          </a:xfrm>
          <a:prstGeom prst="ellipse">
            <a:avLst/>
          </a:prstGeom>
          <a:solidFill>
            <a:srgbClr val="C33736"/>
          </a:solidFill>
          <a:ln>
            <a:noFill/>
          </a:ln>
          <a:effectLst>
            <a:outerShdw blurRad="457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文本框 15"/>
          <p:cNvSpPr txBox="1"/>
          <p:nvPr/>
        </p:nvSpPr>
        <p:spPr>
          <a:xfrm>
            <a:off x="4939030" y="1418749"/>
            <a:ext cx="2125504" cy="1999615"/>
          </a:xfrm>
          <a:prstGeom prst="rect">
            <a:avLst/>
          </a:prstGeom>
          <a:noFill/>
        </p:spPr>
        <p:txBody>
          <a:bodyPr wrap="square" rtlCol="0">
            <a:spAutoFit/>
          </a:bodyPr>
          <a:lstStyle/>
          <a:p>
            <a:pPr algn="ctr"/>
            <a:r>
              <a:rPr lang="en-US" altLang="zh-CN" sz="1240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04</a:t>
            </a:r>
          </a:p>
        </p:txBody>
      </p:sp>
      <p:sp>
        <p:nvSpPr>
          <p:cNvPr id="14" name="文本框 13"/>
          <p:cNvSpPr txBox="1"/>
          <p:nvPr/>
        </p:nvSpPr>
        <p:spPr>
          <a:xfrm>
            <a:off x="3226753" y="3819366"/>
            <a:ext cx="5669280" cy="922020"/>
          </a:xfrm>
          <a:prstGeom prst="rect">
            <a:avLst/>
          </a:prstGeom>
          <a:noFill/>
        </p:spPr>
        <p:txBody>
          <a:bodyPr wrap="none" rtlCol="0">
            <a:spAutoFit/>
          </a:bodyPr>
          <a:lstStyle/>
          <a:p>
            <a:pPr algn="l"/>
            <a:r>
              <a:rPr lang="zh-CN" altLang="en-US" sz="5400"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在此输入您的题目</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15"/>
          <p:cNvGrpSpPr/>
          <p:nvPr/>
        </p:nvGrpSpPr>
        <p:grpSpPr>
          <a:xfrm>
            <a:off x="4572000" y="1905234"/>
            <a:ext cx="3629203" cy="3628647"/>
            <a:chOff x="1600200" y="1428750"/>
            <a:chExt cx="3183598" cy="3183598"/>
          </a:xfrm>
        </p:grpSpPr>
        <p:grpSp>
          <p:nvGrpSpPr>
            <p:cNvPr id="53" name="Group 9"/>
            <p:cNvGrpSpPr/>
            <p:nvPr/>
          </p:nvGrpSpPr>
          <p:grpSpPr>
            <a:xfrm>
              <a:off x="2667000" y="1657350"/>
              <a:ext cx="1828800" cy="1905794"/>
              <a:chOff x="2667000" y="1657350"/>
              <a:chExt cx="1828800" cy="1905794"/>
            </a:xfrm>
            <a:solidFill>
              <a:srgbClr val="F47264"/>
            </a:solidFill>
          </p:grpSpPr>
          <p:cxnSp>
            <p:nvCxnSpPr>
              <p:cNvPr id="55" name="Straight Connector 5"/>
              <p:cNvCxnSpPr/>
              <p:nvPr/>
            </p:nvCxnSpPr>
            <p:spPr>
              <a:xfrm rot="16200000" flipH="1">
                <a:off x="2628900" y="2609850"/>
                <a:ext cx="1905794" cy="794"/>
              </a:xfrm>
              <a:prstGeom prst="line">
                <a:avLst/>
              </a:prstGeom>
              <a:grpFill/>
              <a:ln w="38100" cap="flat" cmpd="sng" algn="ctr">
                <a:solidFill>
                  <a:sysClr val="window" lastClr="FFFFFF">
                    <a:lumMod val="65000"/>
                  </a:sysClr>
                </a:solidFill>
                <a:prstDash val="solid"/>
              </a:ln>
              <a:effectLst/>
            </p:spPr>
          </p:cxnSp>
          <p:cxnSp>
            <p:nvCxnSpPr>
              <p:cNvPr id="56" name="Straight Connector 8"/>
              <p:cNvCxnSpPr/>
              <p:nvPr/>
            </p:nvCxnSpPr>
            <p:spPr>
              <a:xfrm>
                <a:off x="2667000" y="2647950"/>
                <a:ext cx="1828800" cy="1588"/>
              </a:xfrm>
              <a:prstGeom prst="line">
                <a:avLst/>
              </a:prstGeom>
              <a:grpFill/>
              <a:ln w="38100" cap="flat" cmpd="sng" algn="ctr">
                <a:solidFill>
                  <a:sysClr val="window" lastClr="FFFFFF">
                    <a:lumMod val="65000"/>
                  </a:sysClr>
                </a:solidFill>
                <a:prstDash val="solid"/>
              </a:ln>
              <a:effectLst/>
            </p:spPr>
          </p:cxnSp>
        </p:grpSp>
        <p:sp>
          <p:nvSpPr>
            <p:cNvPr id="54" name="AutoShape 126"/>
            <p:cNvSpPr/>
            <p:nvPr/>
          </p:nvSpPr>
          <p:spPr bwMode="auto">
            <a:xfrm>
              <a:off x="1600200" y="1428750"/>
              <a:ext cx="3183598" cy="3183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8965">
                <a:defRPr/>
              </a:pPr>
              <a:endParaRPr lang="en-US" sz="4020" kern="0" dirty="0">
                <a:solidFill>
                  <a:srgbClr val="FFFFFF"/>
                </a:solidFill>
                <a:effectLst>
                  <a:outerShdw blurRad="38100" dist="38100" dir="2700000" algn="tl">
                    <a:srgbClr val="000000"/>
                  </a:outerShdw>
                </a:effectLst>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7" name="Rectangle 19"/>
          <p:cNvSpPr/>
          <p:nvPr/>
        </p:nvSpPr>
        <p:spPr>
          <a:xfrm>
            <a:off x="8737600" y="2514740"/>
            <a:ext cx="2832731" cy="1932829"/>
          </a:xfrm>
          <a:prstGeom prst="rect">
            <a:avLst/>
          </a:prstGeom>
        </p:spPr>
        <p:txBody>
          <a:bodyPr wrap="square" lIns="121913" tIns="60956" rIns="121913" bIns="60956">
            <a:spAutoFit/>
          </a:bodyPr>
          <a:lstStyle/>
          <a:p>
            <a:pPr>
              <a:lnSpc>
                <a:spcPct val="120000"/>
              </a:lnSpc>
            </a:pPr>
            <a:r>
              <a:rPr lang="zh-CN" altLang="en-US"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在此输入你的标题内容在此输入你的标题内容在此输入你的标题内容在此输入你的标题内容在此输入你的标题内容在此输入你的标题内容</a:t>
            </a: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0" name="Rectangle 27"/>
          <p:cNvSpPr/>
          <p:nvPr/>
        </p:nvSpPr>
        <p:spPr>
          <a:xfrm>
            <a:off x="980440" y="1929765"/>
            <a:ext cx="2540000" cy="584835"/>
          </a:xfrm>
          <a:prstGeom prst="rect">
            <a:avLst/>
          </a:prstGeom>
        </p:spPr>
        <p:txBody>
          <a:bodyPr wrap="square">
            <a:spAutoFit/>
          </a:bodyPr>
          <a:lstStyle/>
          <a:p>
            <a:pPr>
              <a:lnSpc>
                <a:spcPct val="120000"/>
              </a:lnSpc>
            </a:pPr>
            <a:r>
              <a:rPr lang="zh-CN" altLang="en-US"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Rectangle 29"/>
          <p:cNvSpPr/>
          <p:nvPr/>
        </p:nvSpPr>
        <p:spPr>
          <a:xfrm>
            <a:off x="980440" y="3961765"/>
            <a:ext cx="2540000" cy="584835"/>
          </a:xfrm>
          <a:prstGeom prst="rect">
            <a:avLst/>
          </a:prstGeom>
        </p:spPr>
        <p:txBody>
          <a:bodyPr wrap="square">
            <a:spAutoFit/>
          </a:bodyPr>
          <a:lstStyle/>
          <a:p>
            <a:pPr>
              <a:lnSpc>
                <a:spcPct val="120000"/>
              </a:lnSpc>
            </a:pPr>
            <a:r>
              <a:rPr lang="zh-CN" altLang="en-US"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Rectangle 30"/>
          <p:cNvSpPr/>
          <p:nvPr/>
        </p:nvSpPr>
        <p:spPr>
          <a:xfrm>
            <a:off x="980440" y="4977765"/>
            <a:ext cx="2540000" cy="584835"/>
          </a:xfrm>
          <a:prstGeom prst="rect">
            <a:avLst/>
          </a:prstGeom>
        </p:spPr>
        <p:txBody>
          <a:bodyPr wrap="square">
            <a:spAutoFit/>
          </a:bodyPr>
          <a:lstStyle/>
          <a:p>
            <a:pPr>
              <a:lnSpc>
                <a:spcPct val="120000"/>
              </a:lnSpc>
            </a:pPr>
            <a:r>
              <a:rPr lang="zh-CN" altLang="en-US"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Rectangle 28"/>
          <p:cNvSpPr/>
          <p:nvPr/>
        </p:nvSpPr>
        <p:spPr>
          <a:xfrm>
            <a:off x="980440" y="2945765"/>
            <a:ext cx="2540000" cy="584835"/>
          </a:xfrm>
          <a:prstGeom prst="rect">
            <a:avLst/>
          </a:prstGeom>
        </p:spPr>
        <p:txBody>
          <a:bodyPr wrap="square">
            <a:spAutoFit/>
          </a:bodyPr>
          <a:lstStyle/>
          <a:p>
            <a:pPr>
              <a:lnSpc>
                <a:spcPct val="120000"/>
              </a:lnSpc>
            </a:pPr>
            <a:r>
              <a:rPr lang="zh-CN" altLang="en-US"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4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2" name="组合 11">
            <a:extLst>
              <a:ext uri="{FF2B5EF4-FFF2-40B4-BE49-F238E27FC236}">
                <a16:creationId xmlns:a16="http://schemas.microsoft.com/office/drawing/2014/main" id="{447FE585-1446-4A3E-A3E8-F1721AE57850}"/>
              </a:ext>
            </a:extLst>
          </p:cNvPr>
          <p:cNvGrpSpPr/>
          <p:nvPr/>
        </p:nvGrpSpPr>
        <p:grpSpPr>
          <a:xfrm>
            <a:off x="489324" y="396356"/>
            <a:ext cx="3124450" cy="779887"/>
            <a:chOff x="674782" y="271524"/>
            <a:chExt cx="3295319" cy="822491"/>
          </a:xfrm>
        </p:grpSpPr>
        <p:sp>
          <p:nvSpPr>
            <p:cNvPr id="13" name="文本框 12">
              <a:extLst>
                <a:ext uri="{FF2B5EF4-FFF2-40B4-BE49-F238E27FC236}">
                  <a16:creationId xmlns:a16="http://schemas.microsoft.com/office/drawing/2014/main" id="{CCAF2F14-4682-40D2-A8AA-9CC6E921E700}"/>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14" name="直接连接符 13">
              <a:extLst>
                <a:ext uri="{FF2B5EF4-FFF2-40B4-BE49-F238E27FC236}">
                  <a16:creationId xmlns:a16="http://schemas.microsoft.com/office/drawing/2014/main" id="{99A2006A-1603-468B-9AAC-F40AA5A5475C}"/>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Oval 93"/>
          <p:cNvSpPr/>
          <p:nvPr/>
        </p:nvSpPr>
        <p:spPr>
          <a:xfrm>
            <a:off x="9388815" y="1917087"/>
            <a:ext cx="2191530" cy="2177164"/>
          </a:xfrm>
          <a:prstGeom prst="ellipse">
            <a:avLst/>
          </a:prstGeom>
          <a:solidFill>
            <a:srgbClr val="1A4C93">
              <a:alpha val="84000"/>
            </a:srgbClr>
          </a:solidFill>
          <a:ln w="12700" cap="flat" cmpd="sng" algn="ctr">
            <a:noFill/>
            <a:prstDash val="solid"/>
            <a:miter lim="800000"/>
          </a:ln>
          <a:effectLst/>
        </p:spPr>
        <p:txBody>
          <a:bodyPr lIns="96902" tIns="48450" rIns="96902" bIns="48450" rtlCol="0" anchor="ctr"/>
          <a:lstStyle/>
          <a:p>
            <a:pPr algn="ctr" defTabSz="967105">
              <a:defRPr/>
            </a:pPr>
            <a:endParaRPr lang="id-ID" sz="1905" kern="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4" name="Oval 50"/>
          <p:cNvSpPr/>
          <p:nvPr/>
        </p:nvSpPr>
        <p:spPr>
          <a:xfrm>
            <a:off x="573425" y="1917087"/>
            <a:ext cx="2191530" cy="2177164"/>
          </a:xfrm>
          <a:prstGeom prst="ellipse">
            <a:avLst/>
          </a:prstGeom>
          <a:solidFill>
            <a:schemeClr val="accent1">
              <a:alpha val="84000"/>
            </a:schemeClr>
          </a:solidFill>
          <a:ln w="12700" cap="flat" cmpd="sng" algn="ctr">
            <a:noFill/>
            <a:prstDash val="solid"/>
            <a:miter lim="800000"/>
          </a:ln>
          <a:effectLst/>
        </p:spPr>
        <p:txBody>
          <a:bodyPr lIns="96902" tIns="48450" rIns="96902" bIns="48450" rtlCol="0" anchor="ctr"/>
          <a:lstStyle/>
          <a:p>
            <a:pPr algn="ctr" defTabSz="967105">
              <a:defRPr/>
            </a:pPr>
            <a:endParaRPr lang="id-ID" sz="1905" kern="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5" name="Freeform 16"/>
          <p:cNvSpPr>
            <a:spLocks noEditPoints="1"/>
          </p:cNvSpPr>
          <p:nvPr/>
        </p:nvSpPr>
        <p:spPr bwMode="auto">
          <a:xfrm>
            <a:off x="1189707" y="2468088"/>
            <a:ext cx="958961" cy="1075161"/>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FFFFFF"/>
          </a:solidFill>
          <a:ln>
            <a:noFill/>
          </a:ln>
        </p:spPr>
        <p:txBody>
          <a:bodyPr vert="horz" wrap="square" lIns="96902" tIns="48450" rIns="96902" bIns="48450"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36" name="Group 6"/>
          <p:cNvGrpSpPr/>
          <p:nvPr/>
        </p:nvGrpSpPr>
        <p:grpSpPr>
          <a:xfrm>
            <a:off x="2683565" y="2551511"/>
            <a:ext cx="914309" cy="908315"/>
            <a:chOff x="3141344" y="2597982"/>
            <a:chExt cx="1228775" cy="1228775"/>
          </a:xfrm>
        </p:grpSpPr>
        <p:sp>
          <p:nvSpPr>
            <p:cNvPr id="137" name="Oval 51"/>
            <p:cNvSpPr/>
            <p:nvPr/>
          </p:nvSpPr>
          <p:spPr>
            <a:xfrm>
              <a:off x="3141344" y="2597982"/>
              <a:ext cx="1228775" cy="1228775"/>
            </a:xfrm>
            <a:prstGeom prst="ellipse">
              <a:avLst/>
            </a:prstGeom>
            <a:solidFill>
              <a:srgbClr val="D8D8D8">
                <a:alpha val="65000"/>
              </a:srgbClr>
            </a:solidFill>
            <a:ln w="12700" cap="flat" cmpd="sng" algn="ctr">
              <a:noFill/>
              <a:prstDash val="solid"/>
              <a:miter lim="800000"/>
            </a:ln>
            <a:effectLst/>
          </p:spPr>
          <p:txBody>
            <a:bodyPr rtlCol="0" anchor="ctr"/>
            <a:lstStyle/>
            <a:p>
              <a:pPr algn="ct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8" name="Freeform 5"/>
            <p:cNvSpPr/>
            <p:nvPr/>
          </p:nvSpPr>
          <p:spPr bwMode="auto">
            <a:xfrm>
              <a:off x="3497422" y="3033725"/>
              <a:ext cx="516619" cy="357288"/>
            </a:xfrm>
            <a:custGeom>
              <a:avLst/>
              <a:gdLst>
                <a:gd name="T0" fmla="*/ 253 w 631"/>
                <a:gd name="T1" fmla="*/ 0 h 436"/>
                <a:gd name="T2" fmla="*/ 280 w 631"/>
                <a:gd name="T3" fmla="*/ 159 h 436"/>
                <a:gd name="T4" fmla="*/ 24 w 631"/>
                <a:gd name="T5" fmla="*/ 159 h 436"/>
                <a:gd name="T6" fmla="*/ 0 w 631"/>
                <a:gd name="T7" fmla="*/ 186 h 436"/>
                <a:gd name="T8" fmla="*/ 0 w 631"/>
                <a:gd name="T9" fmla="*/ 253 h 436"/>
                <a:gd name="T10" fmla="*/ 24 w 631"/>
                <a:gd name="T11" fmla="*/ 275 h 436"/>
                <a:gd name="T12" fmla="*/ 278 w 631"/>
                <a:gd name="T13" fmla="*/ 275 h 436"/>
                <a:gd name="T14" fmla="*/ 253 w 631"/>
                <a:gd name="T15" fmla="*/ 436 h 436"/>
                <a:gd name="T16" fmla="*/ 631 w 631"/>
                <a:gd name="T17" fmla="*/ 218 h 436"/>
                <a:gd name="T18" fmla="*/ 253 w 631"/>
                <a:gd name="T19"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436">
                  <a:moveTo>
                    <a:pt x="253" y="0"/>
                  </a:moveTo>
                  <a:cubicBezTo>
                    <a:pt x="237" y="0"/>
                    <a:pt x="269" y="75"/>
                    <a:pt x="280" y="159"/>
                  </a:cubicBezTo>
                  <a:cubicBezTo>
                    <a:pt x="24" y="159"/>
                    <a:pt x="24" y="159"/>
                    <a:pt x="24" y="159"/>
                  </a:cubicBezTo>
                  <a:cubicBezTo>
                    <a:pt x="11" y="159"/>
                    <a:pt x="0" y="173"/>
                    <a:pt x="0" y="186"/>
                  </a:cubicBezTo>
                  <a:cubicBezTo>
                    <a:pt x="0" y="253"/>
                    <a:pt x="0" y="253"/>
                    <a:pt x="0" y="253"/>
                  </a:cubicBezTo>
                  <a:cubicBezTo>
                    <a:pt x="0" y="266"/>
                    <a:pt x="11" y="275"/>
                    <a:pt x="24" y="275"/>
                  </a:cubicBezTo>
                  <a:cubicBezTo>
                    <a:pt x="278" y="275"/>
                    <a:pt x="278" y="275"/>
                    <a:pt x="278" y="275"/>
                  </a:cubicBezTo>
                  <a:cubicBezTo>
                    <a:pt x="267" y="359"/>
                    <a:pt x="239" y="436"/>
                    <a:pt x="253" y="436"/>
                  </a:cubicBezTo>
                  <a:cubicBezTo>
                    <a:pt x="287" y="436"/>
                    <a:pt x="631" y="264"/>
                    <a:pt x="631" y="218"/>
                  </a:cubicBezTo>
                  <a:cubicBezTo>
                    <a:pt x="631" y="172"/>
                    <a:pt x="292" y="0"/>
                    <a:pt x="253" y="0"/>
                  </a:cubicBezTo>
                  <a:close/>
                </a:path>
              </a:pathLst>
            </a:custGeom>
            <a:solidFill>
              <a:srgbClr val="FFFFFF"/>
            </a:solidFill>
            <a:ln>
              <a:noFill/>
            </a:ln>
          </p:spPr>
          <p:txBody>
            <a:bodyPr vert="horz" wrap="square" lIns="96757" tIns="48378" rIns="96757" bIns="48378" numCol="1" anchor="t" anchorCtr="0" compatLnSpc="1"/>
            <a:lstStyle/>
            <a:p>
              <a:pP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39" name="Oval 80"/>
          <p:cNvSpPr/>
          <p:nvPr/>
        </p:nvSpPr>
        <p:spPr>
          <a:xfrm>
            <a:off x="3514854" y="1917087"/>
            <a:ext cx="2191530" cy="2177164"/>
          </a:xfrm>
          <a:prstGeom prst="ellipse">
            <a:avLst/>
          </a:prstGeom>
          <a:solidFill>
            <a:srgbClr val="1A4C93">
              <a:alpha val="84000"/>
            </a:srgbClr>
          </a:solidFill>
          <a:ln w="12700" cap="flat" cmpd="sng" algn="ctr">
            <a:noFill/>
            <a:prstDash val="solid"/>
            <a:miter lim="800000"/>
          </a:ln>
          <a:effectLst/>
        </p:spPr>
        <p:txBody>
          <a:bodyPr lIns="96902" tIns="48450" rIns="96902" bIns="48450" rtlCol="0" anchor="ctr"/>
          <a:lstStyle/>
          <a:p>
            <a:pPr algn="ctr" defTabSz="967105">
              <a:defRPr/>
            </a:pPr>
            <a:endParaRPr lang="id-ID" sz="1905" kern="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40" name="Group 83"/>
          <p:cNvGrpSpPr/>
          <p:nvPr/>
        </p:nvGrpSpPr>
        <p:grpSpPr>
          <a:xfrm>
            <a:off x="5623360" y="2551511"/>
            <a:ext cx="914309" cy="908315"/>
            <a:chOff x="3141344" y="2597982"/>
            <a:chExt cx="1228775" cy="1228775"/>
          </a:xfrm>
        </p:grpSpPr>
        <p:sp>
          <p:nvSpPr>
            <p:cNvPr id="141" name="Oval 86"/>
            <p:cNvSpPr/>
            <p:nvPr/>
          </p:nvSpPr>
          <p:spPr>
            <a:xfrm>
              <a:off x="3141344" y="2597982"/>
              <a:ext cx="1228775" cy="1228775"/>
            </a:xfrm>
            <a:prstGeom prst="ellipse">
              <a:avLst/>
            </a:prstGeom>
            <a:solidFill>
              <a:srgbClr val="D8D8D8">
                <a:alpha val="65000"/>
              </a:srgbClr>
            </a:solidFill>
            <a:ln w="12700" cap="flat" cmpd="sng" algn="ctr">
              <a:noFill/>
              <a:prstDash val="solid"/>
              <a:miter lim="800000"/>
            </a:ln>
            <a:effectLst/>
          </p:spPr>
          <p:txBody>
            <a:bodyPr rtlCol="0" anchor="ctr"/>
            <a:lstStyle/>
            <a:p>
              <a:pPr algn="ct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2" name="Freeform 87"/>
            <p:cNvSpPr/>
            <p:nvPr/>
          </p:nvSpPr>
          <p:spPr bwMode="auto">
            <a:xfrm>
              <a:off x="3497422" y="3033725"/>
              <a:ext cx="516619" cy="357288"/>
            </a:xfrm>
            <a:custGeom>
              <a:avLst/>
              <a:gdLst>
                <a:gd name="T0" fmla="*/ 253 w 631"/>
                <a:gd name="T1" fmla="*/ 0 h 436"/>
                <a:gd name="T2" fmla="*/ 280 w 631"/>
                <a:gd name="T3" fmla="*/ 159 h 436"/>
                <a:gd name="T4" fmla="*/ 24 w 631"/>
                <a:gd name="T5" fmla="*/ 159 h 436"/>
                <a:gd name="T6" fmla="*/ 0 w 631"/>
                <a:gd name="T7" fmla="*/ 186 h 436"/>
                <a:gd name="T8" fmla="*/ 0 w 631"/>
                <a:gd name="T9" fmla="*/ 253 h 436"/>
                <a:gd name="T10" fmla="*/ 24 w 631"/>
                <a:gd name="T11" fmla="*/ 275 h 436"/>
                <a:gd name="T12" fmla="*/ 278 w 631"/>
                <a:gd name="T13" fmla="*/ 275 h 436"/>
                <a:gd name="T14" fmla="*/ 253 w 631"/>
                <a:gd name="T15" fmla="*/ 436 h 436"/>
                <a:gd name="T16" fmla="*/ 631 w 631"/>
                <a:gd name="T17" fmla="*/ 218 h 436"/>
                <a:gd name="T18" fmla="*/ 253 w 631"/>
                <a:gd name="T19"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436">
                  <a:moveTo>
                    <a:pt x="253" y="0"/>
                  </a:moveTo>
                  <a:cubicBezTo>
                    <a:pt x="237" y="0"/>
                    <a:pt x="269" y="75"/>
                    <a:pt x="280" y="159"/>
                  </a:cubicBezTo>
                  <a:cubicBezTo>
                    <a:pt x="24" y="159"/>
                    <a:pt x="24" y="159"/>
                    <a:pt x="24" y="159"/>
                  </a:cubicBezTo>
                  <a:cubicBezTo>
                    <a:pt x="11" y="159"/>
                    <a:pt x="0" y="173"/>
                    <a:pt x="0" y="186"/>
                  </a:cubicBezTo>
                  <a:cubicBezTo>
                    <a:pt x="0" y="253"/>
                    <a:pt x="0" y="253"/>
                    <a:pt x="0" y="253"/>
                  </a:cubicBezTo>
                  <a:cubicBezTo>
                    <a:pt x="0" y="266"/>
                    <a:pt x="11" y="275"/>
                    <a:pt x="24" y="275"/>
                  </a:cubicBezTo>
                  <a:cubicBezTo>
                    <a:pt x="278" y="275"/>
                    <a:pt x="278" y="275"/>
                    <a:pt x="278" y="275"/>
                  </a:cubicBezTo>
                  <a:cubicBezTo>
                    <a:pt x="267" y="359"/>
                    <a:pt x="239" y="436"/>
                    <a:pt x="253" y="436"/>
                  </a:cubicBezTo>
                  <a:cubicBezTo>
                    <a:pt x="287" y="436"/>
                    <a:pt x="631" y="264"/>
                    <a:pt x="631" y="218"/>
                  </a:cubicBezTo>
                  <a:cubicBezTo>
                    <a:pt x="631" y="172"/>
                    <a:pt x="292" y="0"/>
                    <a:pt x="253" y="0"/>
                  </a:cubicBezTo>
                  <a:close/>
                </a:path>
              </a:pathLst>
            </a:custGeom>
            <a:solidFill>
              <a:srgbClr val="FFFFFF"/>
            </a:solidFill>
            <a:ln>
              <a:noFill/>
            </a:ln>
          </p:spPr>
          <p:txBody>
            <a:bodyPr vert="horz" wrap="square" lIns="96757" tIns="48378" rIns="96757" bIns="48378" numCol="1" anchor="t" anchorCtr="0" compatLnSpc="1"/>
            <a:lstStyle/>
            <a:p>
              <a:pP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43" name="Oval 88"/>
          <p:cNvSpPr/>
          <p:nvPr/>
        </p:nvSpPr>
        <p:spPr>
          <a:xfrm>
            <a:off x="6400645" y="1917087"/>
            <a:ext cx="2191530" cy="2177164"/>
          </a:xfrm>
          <a:prstGeom prst="ellipse">
            <a:avLst/>
          </a:prstGeom>
          <a:solidFill>
            <a:schemeClr val="accent3">
              <a:alpha val="84000"/>
            </a:schemeClr>
          </a:solidFill>
          <a:ln w="12700" cap="flat" cmpd="sng" algn="ctr">
            <a:noFill/>
            <a:prstDash val="solid"/>
            <a:miter lim="800000"/>
          </a:ln>
          <a:effectLst/>
        </p:spPr>
        <p:txBody>
          <a:bodyPr lIns="96902" tIns="48450" rIns="96902" bIns="48450" rtlCol="0" anchor="ctr"/>
          <a:lstStyle/>
          <a:p>
            <a:pPr algn="ctr" defTabSz="967105">
              <a:defRPr/>
            </a:pPr>
            <a:endParaRPr lang="id-ID" sz="1905" kern="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44" name="Group 90"/>
          <p:cNvGrpSpPr/>
          <p:nvPr/>
        </p:nvGrpSpPr>
        <p:grpSpPr>
          <a:xfrm>
            <a:off x="8557529" y="2551511"/>
            <a:ext cx="914309" cy="908315"/>
            <a:chOff x="3141344" y="2597982"/>
            <a:chExt cx="1228775" cy="1228775"/>
          </a:xfrm>
        </p:grpSpPr>
        <p:sp>
          <p:nvSpPr>
            <p:cNvPr id="145" name="Oval 91"/>
            <p:cNvSpPr/>
            <p:nvPr/>
          </p:nvSpPr>
          <p:spPr>
            <a:xfrm>
              <a:off x="3141344" y="2597982"/>
              <a:ext cx="1228775" cy="1228775"/>
            </a:xfrm>
            <a:prstGeom prst="ellipse">
              <a:avLst/>
            </a:prstGeom>
            <a:solidFill>
              <a:srgbClr val="D8D8D8">
                <a:alpha val="65000"/>
              </a:srgbClr>
            </a:solidFill>
            <a:ln w="12700" cap="flat" cmpd="sng" algn="ctr">
              <a:noFill/>
              <a:prstDash val="solid"/>
              <a:miter lim="800000"/>
            </a:ln>
            <a:effectLst/>
          </p:spPr>
          <p:txBody>
            <a:bodyPr rtlCol="0" anchor="ctr"/>
            <a:lstStyle/>
            <a:p>
              <a:pPr algn="ct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6" name="Freeform 92"/>
            <p:cNvSpPr/>
            <p:nvPr/>
          </p:nvSpPr>
          <p:spPr bwMode="auto">
            <a:xfrm>
              <a:off x="3497422" y="3033725"/>
              <a:ext cx="516619" cy="357288"/>
            </a:xfrm>
            <a:custGeom>
              <a:avLst/>
              <a:gdLst>
                <a:gd name="T0" fmla="*/ 253 w 631"/>
                <a:gd name="T1" fmla="*/ 0 h 436"/>
                <a:gd name="T2" fmla="*/ 280 w 631"/>
                <a:gd name="T3" fmla="*/ 159 h 436"/>
                <a:gd name="T4" fmla="*/ 24 w 631"/>
                <a:gd name="T5" fmla="*/ 159 h 436"/>
                <a:gd name="T6" fmla="*/ 0 w 631"/>
                <a:gd name="T7" fmla="*/ 186 h 436"/>
                <a:gd name="T8" fmla="*/ 0 w 631"/>
                <a:gd name="T9" fmla="*/ 253 h 436"/>
                <a:gd name="T10" fmla="*/ 24 w 631"/>
                <a:gd name="T11" fmla="*/ 275 h 436"/>
                <a:gd name="T12" fmla="*/ 278 w 631"/>
                <a:gd name="T13" fmla="*/ 275 h 436"/>
                <a:gd name="T14" fmla="*/ 253 w 631"/>
                <a:gd name="T15" fmla="*/ 436 h 436"/>
                <a:gd name="T16" fmla="*/ 631 w 631"/>
                <a:gd name="T17" fmla="*/ 218 h 436"/>
                <a:gd name="T18" fmla="*/ 253 w 631"/>
                <a:gd name="T19"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436">
                  <a:moveTo>
                    <a:pt x="253" y="0"/>
                  </a:moveTo>
                  <a:cubicBezTo>
                    <a:pt x="237" y="0"/>
                    <a:pt x="269" y="75"/>
                    <a:pt x="280" y="159"/>
                  </a:cubicBezTo>
                  <a:cubicBezTo>
                    <a:pt x="24" y="159"/>
                    <a:pt x="24" y="159"/>
                    <a:pt x="24" y="159"/>
                  </a:cubicBezTo>
                  <a:cubicBezTo>
                    <a:pt x="11" y="159"/>
                    <a:pt x="0" y="173"/>
                    <a:pt x="0" y="186"/>
                  </a:cubicBezTo>
                  <a:cubicBezTo>
                    <a:pt x="0" y="253"/>
                    <a:pt x="0" y="253"/>
                    <a:pt x="0" y="253"/>
                  </a:cubicBezTo>
                  <a:cubicBezTo>
                    <a:pt x="0" y="266"/>
                    <a:pt x="11" y="275"/>
                    <a:pt x="24" y="275"/>
                  </a:cubicBezTo>
                  <a:cubicBezTo>
                    <a:pt x="278" y="275"/>
                    <a:pt x="278" y="275"/>
                    <a:pt x="278" y="275"/>
                  </a:cubicBezTo>
                  <a:cubicBezTo>
                    <a:pt x="267" y="359"/>
                    <a:pt x="239" y="436"/>
                    <a:pt x="253" y="436"/>
                  </a:cubicBezTo>
                  <a:cubicBezTo>
                    <a:pt x="287" y="436"/>
                    <a:pt x="631" y="264"/>
                    <a:pt x="631" y="218"/>
                  </a:cubicBezTo>
                  <a:cubicBezTo>
                    <a:pt x="631" y="172"/>
                    <a:pt x="292" y="0"/>
                    <a:pt x="253" y="0"/>
                  </a:cubicBezTo>
                  <a:close/>
                </a:path>
              </a:pathLst>
            </a:custGeom>
            <a:solidFill>
              <a:srgbClr val="FFFFFF"/>
            </a:solidFill>
            <a:ln>
              <a:noFill/>
            </a:ln>
          </p:spPr>
          <p:txBody>
            <a:bodyPr vert="horz" wrap="square" lIns="96757" tIns="48378" rIns="96757" bIns="48378" numCol="1" anchor="t" anchorCtr="0" compatLnSpc="1"/>
            <a:lstStyle/>
            <a:p>
              <a:pPr defTabSz="967105">
                <a:defRPr/>
              </a:pPr>
              <a:endParaRPr lang="id-ID" sz="1905" kern="0" dirty="0">
                <a:solidFill>
                  <a:schemeClr val="bg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47" name="Group 98"/>
          <p:cNvGrpSpPr/>
          <p:nvPr/>
        </p:nvGrpSpPr>
        <p:grpSpPr>
          <a:xfrm>
            <a:off x="10130770" y="2466784"/>
            <a:ext cx="707620" cy="1077767"/>
            <a:chOff x="5438775" y="339726"/>
            <a:chExt cx="550863" cy="844549"/>
          </a:xfrm>
          <a:solidFill>
            <a:srgbClr val="FFFFFF"/>
          </a:solidFill>
        </p:grpSpPr>
        <p:sp>
          <p:nvSpPr>
            <p:cNvPr id="148" name="Freeform 5"/>
            <p:cNvSpPr/>
            <p:nvPr/>
          </p:nvSpPr>
          <p:spPr bwMode="auto">
            <a:xfrm>
              <a:off x="5438775" y="339726"/>
              <a:ext cx="550863" cy="623887"/>
            </a:xfrm>
            <a:custGeom>
              <a:avLst/>
              <a:gdLst>
                <a:gd name="T0" fmla="*/ 72 w 144"/>
                <a:gd name="T1" fmla="*/ 0 h 164"/>
                <a:gd name="T2" fmla="*/ 0 w 144"/>
                <a:gd name="T3" fmla="*/ 71 h 164"/>
                <a:gd name="T4" fmla="*/ 13 w 144"/>
                <a:gd name="T5" fmla="*/ 112 h 164"/>
                <a:gd name="T6" fmla="*/ 19 w 144"/>
                <a:gd name="T7" fmla="*/ 125 h 164"/>
                <a:gd name="T8" fmla="*/ 25 w 144"/>
                <a:gd name="T9" fmla="*/ 137 h 164"/>
                <a:gd name="T10" fmla="*/ 33 w 144"/>
                <a:gd name="T11" fmla="*/ 163 h 164"/>
                <a:gd name="T12" fmla="*/ 33 w 144"/>
                <a:gd name="T13" fmla="*/ 164 h 164"/>
                <a:gd name="T14" fmla="*/ 47 w 144"/>
                <a:gd name="T15" fmla="*/ 164 h 164"/>
                <a:gd name="T16" fmla="*/ 46 w 144"/>
                <a:gd name="T17" fmla="*/ 159 h 164"/>
                <a:gd name="T18" fmla="*/ 37 w 144"/>
                <a:gd name="T19" fmla="*/ 133 h 164"/>
                <a:gd name="T20" fmla="*/ 31 w 144"/>
                <a:gd name="T21" fmla="*/ 119 h 164"/>
                <a:gd name="T22" fmla="*/ 25 w 144"/>
                <a:gd name="T23" fmla="*/ 106 h 164"/>
                <a:gd name="T24" fmla="*/ 25 w 144"/>
                <a:gd name="T25" fmla="*/ 106 h 164"/>
                <a:gd name="T26" fmla="*/ 14 w 144"/>
                <a:gd name="T27" fmla="*/ 71 h 164"/>
                <a:gd name="T28" fmla="*/ 72 w 144"/>
                <a:gd name="T29" fmla="*/ 13 h 164"/>
                <a:gd name="T30" fmla="*/ 131 w 144"/>
                <a:gd name="T31" fmla="*/ 71 h 164"/>
                <a:gd name="T32" fmla="*/ 120 w 144"/>
                <a:gd name="T33" fmla="*/ 107 h 164"/>
                <a:gd name="T34" fmla="*/ 113 w 144"/>
                <a:gd name="T35" fmla="*/ 119 h 164"/>
                <a:gd name="T36" fmla="*/ 107 w 144"/>
                <a:gd name="T37" fmla="*/ 133 h 164"/>
                <a:gd name="T38" fmla="*/ 99 w 144"/>
                <a:gd name="T39" fmla="*/ 159 h 164"/>
                <a:gd name="T40" fmla="*/ 97 w 144"/>
                <a:gd name="T41" fmla="*/ 164 h 164"/>
                <a:gd name="T42" fmla="*/ 111 w 144"/>
                <a:gd name="T43" fmla="*/ 164 h 164"/>
                <a:gd name="T44" fmla="*/ 112 w 144"/>
                <a:gd name="T45" fmla="*/ 163 h 164"/>
                <a:gd name="T46" fmla="*/ 120 w 144"/>
                <a:gd name="T47" fmla="*/ 137 h 164"/>
                <a:gd name="T48" fmla="*/ 125 w 144"/>
                <a:gd name="T49" fmla="*/ 125 h 164"/>
                <a:gd name="T50" fmla="*/ 131 w 144"/>
                <a:gd name="T51" fmla="*/ 113 h 164"/>
                <a:gd name="T52" fmla="*/ 144 w 144"/>
                <a:gd name="T53" fmla="*/ 71 h 164"/>
                <a:gd name="T54" fmla="*/ 72 w 144"/>
                <a:gd name="T5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64">
                  <a:moveTo>
                    <a:pt x="72" y="0"/>
                  </a:moveTo>
                  <a:cubicBezTo>
                    <a:pt x="33" y="0"/>
                    <a:pt x="0" y="32"/>
                    <a:pt x="0" y="71"/>
                  </a:cubicBezTo>
                  <a:cubicBezTo>
                    <a:pt x="0" y="87"/>
                    <a:pt x="7" y="101"/>
                    <a:pt x="13" y="112"/>
                  </a:cubicBezTo>
                  <a:cubicBezTo>
                    <a:pt x="13" y="113"/>
                    <a:pt x="17" y="121"/>
                    <a:pt x="19" y="125"/>
                  </a:cubicBezTo>
                  <a:cubicBezTo>
                    <a:pt x="21" y="129"/>
                    <a:pt x="23" y="133"/>
                    <a:pt x="25" y="137"/>
                  </a:cubicBezTo>
                  <a:cubicBezTo>
                    <a:pt x="28" y="145"/>
                    <a:pt x="30" y="154"/>
                    <a:pt x="33" y="163"/>
                  </a:cubicBezTo>
                  <a:cubicBezTo>
                    <a:pt x="33" y="163"/>
                    <a:pt x="33" y="164"/>
                    <a:pt x="33" y="164"/>
                  </a:cubicBezTo>
                  <a:cubicBezTo>
                    <a:pt x="47" y="164"/>
                    <a:pt x="47" y="164"/>
                    <a:pt x="47" y="164"/>
                  </a:cubicBezTo>
                  <a:cubicBezTo>
                    <a:pt x="47" y="163"/>
                    <a:pt x="46" y="161"/>
                    <a:pt x="46" y="159"/>
                  </a:cubicBezTo>
                  <a:cubicBezTo>
                    <a:pt x="43" y="150"/>
                    <a:pt x="40" y="141"/>
                    <a:pt x="37" y="133"/>
                  </a:cubicBezTo>
                  <a:cubicBezTo>
                    <a:pt x="35" y="128"/>
                    <a:pt x="33" y="123"/>
                    <a:pt x="31" y="119"/>
                  </a:cubicBezTo>
                  <a:cubicBezTo>
                    <a:pt x="29" y="115"/>
                    <a:pt x="25" y="106"/>
                    <a:pt x="25" y="106"/>
                  </a:cubicBezTo>
                  <a:cubicBezTo>
                    <a:pt x="25" y="106"/>
                    <a:pt x="25" y="106"/>
                    <a:pt x="25" y="106"/>
                  </a:cubicBezTo>
                  <a:cubicBezTo>
                    <a:pt x="18" y="93"/>
                    <a:pt x="14" y="83"/>
                    <a:pt x="14" y="71"/>
                  </a:cubicBezTo>
                  <a:cubicBezTo>
                    <a:pt x="14" y="39"/>
                    <a:pt x="40" y="13"/>
                    <a:pt x="72" y="13"/>
                  </a:cubicBezTo>
                  <a:cubicBezTo>
                    <a:pt x="104" y="13"/>
                    <a:pt x="131" y="39"/>
                    <a:pt x="131" y="71"/>
                  </a:cubicBezTo>
                  <a:cubicBezTo>
                    <a:pt x="131" y="84"/>
                    <a:pt x="126" y="94"/>
                    <a:pt x="120" y="107"/>
                  </a:cubicBezTo>
                  <a:cubicBezTo>
                    <a:pt x="119" y="107"/>
                    <a:pt x="115" y="115"/>
                    <a:pt x="113" y="119"/>
                  </a:cubicBezTo>
                  <a:cubicBezTo>
                    <a:pt x="111" y="123"/>
                    <a:pt x="109" y="127"/>
                    <a:pt x="107" y="133"/>
                  </a:cubicBezTo>
                  <a:cubicBezTo>
                    <a:pt x="104" y="141"/>
                    <a:pt x="101" y="150"/>
                    <a:pt x="99" y="159"/>
                  </a:cubicBezTo>
                  <a:cubicBezTo>
                    <a:pt x="98" y="161"/>
                    <a:pt x="98" y="163"/>
                    <a:pt x="97" y="164"/>
                  </a:cubicBezTo>
                  <a:cubicBezTo>
                    <a:pt x="111" y="164"/>
                    <a:pt x="111" y="164"/>
                    <a:pt x="111" y="164"/>
                  </a:cubicBezTo>
                  <a:cubicBezTo>
                    <a:pt x="111" y="164"/>
                    <a:pt x="111" y="163"/>
                    <a:pt x="112" y="163"/>
                  </a:cubicBezTo>
                  <a:cubicBezTo>
                    <a:pt x="114" y="154"/>
                    <a:pt x="117" y="146"/>
                    <a:pt x="120" y="137"/>
                  </a:cubicBezTo>
                  <a:cubicBezTo>
                    <a:pt x="122" y="133"/>
                    <a:pt x="123" y="129"/>
                    <a:pt x="125" y="125"/>
                  </a:cubicBezTo>
                  <a:cubicBezTo>
                    <a:pt x="127" y="121"/>
                    <a:pt x="131" y="113"/>
                    <a:pt x="131" y="113"/>
                  </a:cubicBezTo>
                  <a:cubicBezTo>
                    <a:pt x="139" y="99"/>
                    <a:pt x="144" y="86"/>
                    <a:pt x="144" y="71"/>
                  </a:cubicBezTo>
                  <a:cubicBezTo>
                    <a:pt x="144" y="32"/>
                    <a:pt x="112" y="0"/>
                    <a:pt x="7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9" name="Freeform 6"/>
            <p:cNvSpPr/>
            <p:nvPr/>
          </p:nvSpPr>
          <p:spPr bwMode="auto">
            <a:xfrm>
              <a:off x="5564188" y="1050925"/>
              <a:ext cx="298450" cy="133350"/>
            </a:xfrm>
            <a:custGeom>
              <a:avLst/>
              <a:gdLst>
                <a:gd name="T0" fmla="*/ 0 w 78"/>
                <a:gd name="T1" fmla="*/ 6 h 35"/>
                <a:gd name="T2" fmla="*/ 15 w 78"/>
                <a:gd name="T3" fmla="*/ 20 h 35"/>
                <a:gd name="T4" fmla="*/ 19 w 78"/>
                <a:gd name="T5" fmla="*/ 20 h 35"/>
                <a:gd name="T6" fmla="*/ 19 w 78"/>
                <a:gd name="T7" fmla="*/ 21 h 35"/>
                <a:gd name="T8" fmla="*/ 33 w 78"/>
                <a:gd name="T9" fmla="*/ 35 h 35"/>
                <a:gd name="T10" fmla="*/ 46 w 78"/>
                <a:gd name="T11" fmla="*/ 35 h 35"/>
                <a:gd name="T12" fmla="*/ 60 w 78"/>
                <a:gd name="T13" fmla="*/ 21 h 35"/>
                <a:gd name="T14" fmla="*/ 60 w 78"/>
                <a:gd name="T15" fmla="*/ 20 h 35"/>
                <a:gd name="T16" fmla="*/ 64 w 78"/>
                <a:gd name="T17" fmla="*/ 20 h 35"/>
                <a:gd name="T18" fmla="*/ 78 w 78"/>
                <a:gd name="T19" fmla="*/ 6 h 35"/>
                <a:gd name="T20" fmla="*/ 78 w 78"/>
                <a:gd name="T21" fmla="*/ 0 h 35"/>
                <a:gd name="T22" fmla="*/ 0 w 78"/>
                <a:gd name="T23" fmla="*/ 0 h 35"/>
                <a:gd name="T24" fmla="*/ 0 w 78"/>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5">
                  <a:moveTo>
                    <a:pt x="0" y="6"/>
                  </a:moveTo>
                  <a:cubicBezTo>
                    <a:pt x="0" y="14"/>
                    <a:pt x="7" y="20"/>
                    <a:pt x="15" y="20"/>
                  </a:cubicBezTo>
                  <a:cubicBezTo>
                    <a:pt x="19" y="20"/>
                    <a:pt x="19" y="20"/>
                    <a:pt x="19" y="20"/>
                  </a:cubicBezTo>
                  <a:cubicBezTo>
                    <a:pt x="19" y="21"/>
                    <a:pt x="19" y="21"/>
                    <a:pt x="19" y="21"/>
                  </a:cubicBezTo>
                  <a:cubicBezTo>
                    <a:pt x="19" y="29"/>
                    <a:pt x="25" y="35"/>
                    <a:pt x="33" y="35"/>
                  </a:cubicBezTo>
                  <a:cubicBezTo>
                    <a:pt x="46" y="35"/>
                    <a:pt x="46" y="35"/>
                    <a:pt x="46" y="35"/>
                  </a:cubicBezTo>
                  <a:cubicBezTo>
                    <a:pt x="53" y="35"/>
                    <a:pt x="60" y="29"/>
                    <a:pt x="60" y="21"/>
                  </a:cubicBezTo>
                  <a:cubicBezTo>
                    <a:pt x="60" y="20"/>
                    <a:pt x="60" y="20"/>
                    <a:pt x="60" y="20"/>
                  </a:cubicBezTo>
                  <a:cubicBezTo>
                    <a:pt x="64" y="20"/>
                    <a:pt x="64" y="20"/>
                    <a:pt x="64" y="20"/>
                  </a:cubicBezTo>
                  <a:cubicBezTo>
                    <a:pt x="72" y="20"/>
                    <a:pt x="78" y="14"/>
                    <a:pt x="78" y="6"/>
                  </a:cubicBezTo>
                  <a:cubicBezTo>
                    <a:pt x="78" y="0"/>
                    <a:pt x="78" y="0"/>
                    <a:pt x="78"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0" name="Rectangle 7"/>
            <p:cNvSpPr>
              <a:spLocks noChangeArrowheads="1"/>
            </p:cNvSpPr>
            <p:nvPr/>
          </p:nvSpPr>
          <p:spPr bwMode="auto">
            <a:xfrm>
              <a:off x="5564188" y="993775"/>
              <a:ext cx="298450" cy="3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1" name="Freeform 8"/>
            <p:cNvSpPr/>
            <p:nvPr/>
          </p:nvSpPr>
          <p:spPr bwMode="auto">
            <a:xfrm>
              <a:off x="5553075" y="658813"/>
              <a:ext cx="325438" cy="304800"/>
            </a:xfrm>
            <a:custGeom>
              <a:avLst/>
              <a:gdLst>
                <a:gd name="T0" fmla="*/ 57 w 85"/>
                <a:gd name="T1" fmla="*/ 80 h 80"/>
                <a:gd name="T2" fmla="*/ 83 w 85"/>
                <a:gd name="T3" fmla="*/ 9 h 80"/>
                <a:gd name="T4" fmla="*/ 85 w 85"/>
                <a:gd name="T5" fmla="*/ 3 h 80"/>
                <a:gd name="T6" fmla="*/ 80 w 85"/>
                <a:gd name="T7" fmla="*/ 0 h 80"/>
                <a:gd name="T8" fmla="*/ 80 w 85"/>
                <a:gd name="T9" fmla="*/ 0 h 80"/>
                <a:gd name="T10" fmla="*/ 71 w 85"/>
                <a:gd name="T11" fmla="*/ 8 h 80"/>
                <a:gd name="T12" fmla="*/ 67 w 85"/>
                <a:gd name="T13" fmla="*/ 12 h 80"/>
                <a:gd name="T14" fmla="*/ 64 w 85"/>
                <a:gd name="T15" fmla="*/ 8 h 80"/>
                <a:gd name="T16" fmla="*/ 55 w 85"/>
                <a:gd name="T17" fmla="*/ 0 h 80"/>
                <a:gd name="T18" fmla="*/ 46 w 85"/>
                <a:gd name="T19" fmla="*/ 8 h 80"/>
                <a:gd name="T20" fmla="*/ 42 w 85"/>
                <a:gd name="T21" fmla="*/ 12 h 80"/>
                <a:gd name="T22" fmla="*/ 39 w 85"/>
                <a:gd name="T23" fmla="*/ 8 h 80"/>
                <a:gd name="T24" fmla="*/ 30 w 85"/>
                <a:gd name="T25" fmla="*/ 0 h 80"/>
                <a:gd name="T26" fmla="*/ 21 w 85"/>
                <a:gd name="T27" fmla="*/ 8 h 80"/>
                <a:gd name="T28" fmla="*/ 17 w 85"/>
                <a:gd name="T29" fmla="*/ 12 h 80"/>
                <a:gd name="T30" fmla="*/ 14 w 85"/>
                <a:gd name="T31" fmla="*/ 8 h 80"/>
                <a:gd name="T32" fmla="*/ 5 w 85"/>
                <a:gd name="T33" fmla="*/ 0 h 80"/>
                <a:gd name="T34" fmla="*/ 4 w 85"/>
                <a:gd name="T35" fmla="*/ 0 h 80"/>
                <a:gd name="T36" fmla="*/ 0 w 85"/>
                <a:gd name="T37" fmla="*/ 3 h 80"/>
                <a:gd name="T38" fmla="*/ 2 w 85"/>
                <a:gd name="T39" fmla="*/ 10 h 80"/>
                <a:gd name="T40" fmla="*/ 29 w 85"/>
                <a:gd name="T41" fmla="*/ 80 h 80"/>
                <a:gd name="T42" fmla="*/ 35 w 85"/>
                <a:gd name="T43" fmla="*/ 80 h 80"/>
                <a:gd name="T44" fmla="*/ 10 w 85"/>
                <a:gd name="T45" fmla="*/ 13 h 80"/>
                <a:gd name="T46" fmla="*/ 17 w 85"/>
                <a:gd name="T47" fmla="*/ 18 h 80"/>
                <a:gd name="T48" fmla="*/ 26 w 85"/>
                <a:gd name="T49" fmla="*/ 11 h 80"/>
                <a:gd name="T50" fmla="*/ 30 w 85"/>
                <a:gd name="T51" fmla="*/ 6 h 80"/>
                <a:gd name="T52" fmla="*/ 33 w 85"/>
                <a:gd name="T53" fmla="*/ 11 h 80"/>
                <a:gd name="T54" fmla="*/ 42 w 85"/>
                <a:gd name="T55" fmla="*/ 18 h 80"/>
                <a:gd name="T56" fmla="*/ 51 w 85"/>
                <a:gd name="T57" fmla="*/ 11 h 80"/>
                <a:gd name="T58" fmla="*/ 55 w 85"/>
                <a:gd name="T59" fmla="*/ 6 h 80"/>
                <a:gd name="T60" fmla="*/ 58 w 85"/>
                <a:gd name="T61" fmla="*/ 11 h 80"/>
                <a:gd name="T62" fmla="*/ 67 w 85"/>
                <a:gd name="T63" fmla="*/ 18 h 80"/>
                <a:gd name="T64" fmla="*/ 75 w 85"/>
                <a:gd name="T65" fmla="*/ 13 h 80"/>
                <a:gd name="T66" fmla="*/ 50 w 85"/>
                <a:gd name="T67" fmla="*/ 80 h 80"/>
                <a:gd name="T68" fmla="*/ 57 w 85"/>
                <a:gd name="T6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 h="80">
                  <a:moveTo>
                    <a:pt x="57" y="80"/>
                  </a:moveTo>
                  <a:cubicBezTo>
                    <a:pt x="83" y="9"/>
                    <a:pt x="83" y="9"/>
                    <a:pt x="83" y="9"/>
                  </a:cubicBezTo>
                  <a:cubicBezTo>
                    <a:pt x="85" y="3"/>
                    <a:pt x="85" y="3"/>
                    <a:pt x="85" y="3"/>
                  </a:cubicBezTo>
                  <a:cubicBezTo>
                    <a:pt x="84" y="1"/>
                    <a:pt x="82" y="0"/>
                    <a:pt x="80" y="0"/>
                  </a:cubicBezTo>
                  <a:cubicBezTo>
                    <a:pt x="80" y="0"/>
                    <a:pt x="80" y="0"/>
                    <a:pt x="80" y="0"/>
                  </a:cubicBezTo>
                  <a:cubicBezTo>
                    <a:pt x="75" y="0"/>
                    <a:pt x="72" y="5"/>
                    <a:pt x="71" y="8"/>
                  </a:cubicBezTo>
                  <a:cubicBezTo>
                    <a:pt x="69" y="11"/>
                    <a:pt x="68" y="12"/>
                    <a:pt x="67" y="12"/>
                  </a:cubicBezTo>
                  <a:cubicBezTo>
                    <a:pt x="66" y="12"/>
                    <a:pt x="65" y="11"/>
                    <a:pt x="64" y="8"/>
                  </a:cubicBezTo>
                  <a:cubicBezTo>
                    <a:pt x="62" y="5"/>
                    <a:pt x="60" y="0"/>
                    <a:pt x="55" y="0"/>
                  </a:cubicBezTo>
                  <a:cubicBezTo>
                    <a:pt x="50" y="0"/>
                    <a:pt x="47" y="5"/>
                    <a:pt x="46" y="8"/>
                  </a:cubicBezTo>
                  <a:cubicBezTo>
                    <a:pt x="44" y="11"/>
                    <a:pt x="43" y="12"/>
                    <a:pt x="42" y="12"/>
                  </a:cubicBezTo>
                  <a:cubicBezTo>
                    <a:pt x="41" y="12"/>
                    <a:pt x="40" y="11"/>
                    <a:pt x="39" y="8"/>
                  </a:cubicBezTo>
                  <a:cubicBezTo>
                    <a:pt x="37" y="5"/>
                    <a:pt x="35" y="0"/>
                    <a:pt x="30" y="0"/>
                  </a:cubicBezTo>
                  <a:cubicBezTo>
                    <a:pt x="25" y="0"/>
                    <a:pt x="22" y="5"/>
                    <a:pt x="21" y="8"/>
                  </a:cubicBezTo>
                  <a:cubicBezTo>
                    <a:pt x="19" y="11"/>
                    <a:pt x="18" y="12"/>
                    <a:pt x="17" y="12"/>
                  </a:cubicBezTo>
                  <a:cubicBezTo>
                    <a:pt x="16" y="12"/>
                    <a:pt x="15" y="11"/>
                    <a:pt x="14" y="8"/>
                  </a:cubicBezTo>
                  <a:cubicBezTo>
                    <a:pt x="12" y="5"/>
                    <a:pt x="10" y="0"/>
                    <a:pt x="5" y="0"/>
                  </a:cubicBezTo>
                  <a:cubicBezTo>
                    <a:pt x="4" y="0"/>
                    <a:pt x="4" y="0"/>
                    <a:pt x="4" y="0"/>
                  </a:cubicBezTo>
                  <a:cubicBezTo>
                    <a:pt x="2" y="0"/>
                    <a:pt x="0" y="1"/>
                    <a:pt x="0" y="3"/>
                  </a:cubicBezTo>
                  <a:cubicBezTo>
                    <a:pt x="2" y="10"/>
                    <a:pt x="2" y="10"/>
                    <a:pt x="2" y="10"/>
                  </a:cubicBezTo>
                  <a:cubicBezTo>
                    <a:pt x="29" y="80"/>
                    <a:pt x="29" y="80"/>
                    <a:pt x="29" y="80"/>
                  </a:cubicBezTo>
                  <a:cubicBezTo>
                    <a:pt x="35" y="80"/>
                    <a:pt x="35" y="80"/>
                    <a:pt x="35" y="80"/>
                  </a:cubicBezTo>
                  <a:cubicBezTo>
                    <a:pt x="10" y="13"/>
                    <a:pt x="10" y="13"/>
                    <a:pt x="10" y="13"/>
                  </a:cubicBezTo>
                  <a:cubicBezTo>
                    <a:pt x="11" y="16"/>
                    <a:pt x="14" y="18"/>
                    <a:pt x="17" y="18"/>
                  </a:cubicBezTo>
                  <a:cubicBezTo>
                    <a:pt x="22" y="18"/>
                    <a:pt x="25" y="14"/>
                    <a:pt x="26" y="11"/>
                  </a:cubicBezTo>
                  <a:cubicBezTo>
                    <a:pt x="28" y="8"/>
                    <a:pt x="29" y="6"/>
                    <a:pt x="30" y="6"/>
                  </a:cubicBezTo>
                  <a:cubicBezTo>
                    <a:pt x="31" y="6"/>
                    <a:pt x="32" y="8"/>
                    <a:pt x="33" y="11"/>
                  </a:cubicBezTo>
                  <a:cubicBezTo>
                    <a:pt x="35" y="14"/>
                    <a:pt x="37" y="18"/>
                    <a:pt x="42" y="18"/>
                  </a:cubicBezTo>
                  <a:cubicBezTo>
                    <a:pt x="47" y="18"/>
                    <a:pt x="49" y="14"/>
                    <a:pt x="51" y="11"/>
                  </a:cubicBezTo>
                  <a:cubicBezTo>
                    <a:pt x="53" y="8"/>
                    <a:pt x="53" y="6"/>
                    <a:pt x="55" y="6"/>
                  </a:cubicBezTo>
                  <a:cubicBezTo>
                    <a:pt x="56" y="6"/>
                    <a:pt x="57" y="8"/>
                    <a:pt x="58" y="11"/>
                  </a:cubicBezTo>
                  <a:cubicBezTo>
                    <a:pt x="60" y="14"/>
                    <a:pt x="62" y="18"/>
                    <a:pt x="67" y="18"/>
                  </a:cubicBezTo>
                  <a:cubicBezTo>
                    <a:pt x="71" y="18"/>
                    <a:pt x="73" y="15"/>
                    <a:pt x="75" y="13"/>
                  </a:cubicBezTo>
                  <a:cubicBezTo>
                    <a:pt x="50" y="80"/>
                    <a:pt x="50" y="80"/>
                    <a:pt x="50" y="80"/>
                  </a:cubicBezTo>
                  <a:lnTo>
                    <a:pt x="57"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2" name="Group 103"/>
          <p:cNvGrpSpPr/>
          <p:nvPr/>
        </p:nvGrpSpPr>
        <p:grpSpPr>
          <a:xfrm>
            <a:off x="4150394" y="2484708"/>
            <a:ext cx="920449" cy="1041920"/>
            <a:chOff x="8196263" y="4981575"/>
            <a:chExt cx="796925" cy="908050"/>
          </a:xfrm>
          <a:solidFill>
            <a:srgbClr val="FFFFFF"/>
          </a:solidFill>
        </p:grpSpPr>
        <p:sp>
          <p:nvSpPr>
            <p:cNvPr id="153" name="Freeform 5"/>
            <p:cNvSpPr>
              <a:spLocks noEditPoints="1"/>
            </p:cNvSpPr>
            <p:nvPr/>
          </p:nvSpPr>
          <p:spPr bwMode="auto">
            <a:xfrm>
              <a:off x="8196263" y="4981575"/>
              <a:ext cx="796925" cy="908050"/>
            </a:xfrm>
            <a:custGeom>
              <a:avLst/>
              <a:gdLst>
                <a:gd name="T0" fmla="*/ 666 w 907"/>
                <a:gd name="T1" fmla="*/ 33 h 1034"/>
                <a:gd name="T2" fmla="*/ 236 w 907"/>
                <a:gd name="T3" fmla="*/ 68 h 1034"/>
                <a:gd name="T4" fmla="*/ 77 w 907"/>
                <a:gd name="T5" fmla="*/ 272 h 1034"/>
                <a:gd name="T6" fmla="*/ 78 w 907"/>
                <a:gd name="T7" fmla="*/ 399 h 1034"/>
                <a:gd name="T8" fmla="*/ 81 w 907"/>
                <a:gd name="T9" fmla="*/ 411 h 1034"/>
                <a:gd name="T10" fmla="*/ 44 w 907"/>
                <a:gd name="T11" fmla="*/ 468 h 1034"/>
                <a:gd name="T12" fmla="*/ 16 w 907"/>
                <a:gd name="T13" fmla="*/ 509 h 1034"/>
                <a:gd name="T14" fmla="*/ 16 w 907"/>
                <a:gd name="T15" fmla="*/ 510 h 1034"/>
                <a:gd name="T16" fmla="*/ 42 w 907"/>
                <a:gd name="T17" fmla="*/ 624 h 1034"/>
                <a:gd name="T18" fmla="*/ 57 w 907"/>
                <a:gd name="T19" fmla="*/ 677 h 1034"/>
                <a:gd name="T20" fmla="*/ 86 w 907"/>
                <a:gd name="T21" fmla="*/ 749 h 1034"/>
                <a:gd name="T22" fmla="*/ 85 w 907"/>
                <a:gd name="T23" fmla="*/ 800 h 1034"/>
                <a:gd name="T24" fmla="*/ 195 w 907"/>
                <a:gd name="T25" fmla="*/ 892 h 1034"/>
                <a:gd name="T26" fmla="*/ 281 w 907"/>
                <a:gd name="T27" fmla="*/ 958 h 1034"/>
                <a:gd name="T28" fmla="*/ 713 w 907"/>
                <a:gd name="T29" fmla="*/ 1034 h 1034"/>
                <a:gd name="T30" fmla="*/ 791 w 907"/>
                <a:gd name="T31" fmla="*/ 940 h 1034"/>
                <a:gd name="T32" fmla="*/ 766 w 907"/>
                <a:gd name="T33" fmla="*/ 735 h 1034"/>
                <a:gd name="T34" fmla="*/ 896 w 907"/>
                <a:gd name="T35" fmla="*/ 481 h 1034"/>
                <a:gd name="T36" fmla="*/ 814 w 907"/>
                <a:gd name="T37" fmla="*/ 136 h 1034"/>
                <a:gd name="T38" fmla="*/ 723 w 907"/>
                <a:gd name="T39" fmla="*/ 699 h 1034"/>
                <a:gd name="T40" fmla="*/ 736 w 907"/>
                <a:gd name="T41" fmla="*/ 949 h 1034"/>
                <a:gd name="T42" fmla="*/ 713 w 907"/>
                <a:gd name="T43" fmla="*/ 978 h 1034"/>
                <a:gd name="T44" fmla="*/ 337 w 907"/>
                <a:gd name="T45" fmla="*/ 955 h 1034"/>
                <a:gd name="T46" fmla="*/ 300 w 907"/>
                <a:gd name="T47" fmla="*/ 814 h 1034"/>
                <a:gd name="T48" fmla="*/ 195 w 907"/>
                <a:gd name="T49" fmla="*/ 837 h 1034"/>
                <a:gd name="T50" fmla="*/ 116 w 907"/>
                <a:gd name="T51" fmla="*/ 697 h 1034"/>
                <a:gd name="T52" fmla="*/ 126 w 907"/>
                <a:gd name="T53" fmla="*/ 655 h 1034"/>
                <a:gd name="T54" fmla="*/ 99 w 907"/>
                <a:gd name="T55" fmla="*/ 640 h 1034"/>
                <a:gd name="T56" fmla="*/ 108 w 907"/>
                <a:gd name="T57" fmla="*/ 598 h 1034"/>
                <a:gd name="T58" fmla="*/ 75 w 907"/>
                <a:gd name="T59" fmla="*/ 579 h 1034"/>
                <a:gd name="T60" fmla="*/ 63 w 907"/>
                <a:gd name="T61" fmla="*/ 539 h 1034"/>
                <a:gd name="T62" fmla="*/ 128 w 907"/>
                <a:gd name="T63" fmla="*/ 440 h 1034"/>
                <a:gd name="T64" fmla="*/ 132 w 907"/>
                <a:gd name="T65" fmla="*/ 387 h 1034"/>
                <a:gd name="T66" fmla="*/ 131 w 907"/>
                <a:gd name="T67" fmla="*/ 286 h 1034"/>
                <a:gd name="T68" fmla="*/ 841 w 907"/>
                <a:gd name="T69" fmla="*/ 47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7" h="1034">
                  <a:moveTo>
                    <a:pt x="814" y="136"/>
                  </a:moveTo>
                  <a:cubicBezTo>
                    <a:pt x="775" y="91"/>
                    <a:pt x="726" y="56"/>
                    <a:pt x="666" y="33"/>
                  </a:cubicBezTo>
                  <a:cubicBezTo>
                    <a:pt x="613" y="11"/>
                    <a:pt x="552" y="0"/>
                    <a:pt x="490" y="0"/>
                  </a:cubicBezTo>
                  <a:cubicBezTo>
                    <a:pt x="399" y="0"/>
                    <a:pt x="308" y="24"/>
                    <a:pt x="236" y="68"/>
                  </a:cubicBezTo>
                  <a:cubicBezTo>
                    <a:pt x="196" y="92"/>
                    <a:pt x="163" y="120"/>
                    <a:pt x="137" y="153"/>
                  </a:cubicBezTo>
                  <a:cubicBezTo>
                    <a:pt x="108" y="189"/>
                    <a:pt x="88" y="229"/>
                    <a:pt x="77" y="272"/>
                  </a:cubicBezTo>
                  <a:cubicBezTo>
                    <a:pt x="68" y="310"/>
                    <a:pt x="67" y="352"/>
                    <a:pt x="75" y="387"/>
                  </a:cubicBezTo>
                  <a:cubicBezTo>
                    <a:pt x="78" y="399"/>
                    <a:pt x="78" y="399"/>
                    <a:pt x="78" y="399"/>
                  </a:cubicBezTo>
                  <a:cubicBezTo>
                    <a:pt x="78" y="403"/>
                    <a:pt x="79" y="406"/>
                    <a:pt x="80" y="409"/>
                  </a:cubicBezTo>
                  <a:cubicBezTo>
                    <a:pt x="80" y="410"/>
                    <a:pt x="80" y="410"/>
                    <a:pt x="81" y="411"/>
                  </a:cubicBezTo>
                  <a:cubicBezTo>
                    <a:pt x="78" y="416"/>
                    <a:pt x="78" y="416"/>
                    <a:pt x="78" y="416"/>
                  </a:cubicBezTo>
                  <a:cubicBezTo>
                    <a:pt x="70" y="433"/>
                    <a:pt x="58" y="450"/>
                    <a:pt x="44" y="468"/>
                  </a:cubicBezTo>
                  <a:cubicBezTo>
                    <a:pt x="35" y="481"/>
                    <a:pt x="25" y="494"/>
                    <a:pt x="16" y="509"/>
                  </a:cubicBezTo>
                  <a:cubicBezTo>
                    <a:pt x="16" y="509"/>
                    <a:pt x="16" y="509"/>
                    <a:pt x="16" y="509"/>
                  </a:cubicBezTo>
                  <a:cubicBezTo>
                    <a:pt x="16" y="509"/>
                    <a:pt x="16" y="509"/>
                    <a:pt x="16" y="509"/>
                  </a:cubicBezTo>
                  <a:cubicBezTo>
                    <a:pt x="16" y="510"/>
                    <a:pt x="16" y="510"/>
                    <a:pt x="16" y="510"/>
                  </a:cubicBezTo>
                  <a:cubicBezTo>
                    <a:pt x="3" y="530"/>
                    <a:pt x="0" y="555"/>
                    <a:pt x="7" y="578"/>
                  </a:cubicBezTo>
                  <a:cubicBezTo>
                    <a:pt x="12" y="597"/>
                    <a:pt x="25" y="613"/>
                    <a:pt x="42" y="624"/>
                  </a:cubicBezTo>
                  <a:cubicBezTo>
                    <a:pt x="40" y="638"/>
                    <a:pt x="43" y="652"/>
                    <a:pt x="49" y="665"/>
                  </a:cubicBezTo>
                  <a:cubicBezTo>
                    <a:pt x="51" y="669"/>
                    <a:pt x="54" y="674"/>
                    <a:pt x="57" y="677"/>
                  </a:cubicBezTo>
                  <a:cubicBezTo>
                    <a:pt x="55" y="696"/>
                    <a:pt x="60" y="714"/>
                    <a:pt x="71" y="730"/>
                  </a:cubicBezTo>
                  <a:cubicBezTo>
                    <a:pt x="86" y="749"/>
                    <a:pt x="86" y="749"/>
                    <a:pt x="86" y="749"/>
                  </a:cubicBezTo>
                  <a:cubicBezTo>
                    <a:pt x="86" y="752"/>
                    <a:pt x="86" y="755"/>
                    <a:pt x="85" y="758"/>
                  </a:cubicBezTo>
                  <a:cubicBezTo>
                    <a:pt x="85" y="770"/>
                    <a:pt x="84" y="785"/>
                    <a:pt x="85" y="800"/>
                  </a:cubicBezTo>
                  <a:cubicBezTo>
                    <a:pt x="88" y="825"/>
                    <a:pt x="97" y="845"/>
                    <a:pt x="112" y="860"/>
                  </a:cubicBezTo>
                  <a:cubicBezTo>
                    <a:pt x="132" y="881"/>
                    <a:pt x="160" y="892"/>
                    <a:pt x="195" y="892"/>
                  </a:cubicBezTo>
                  <a:cubicBezTo>
                    <a:pt x="218" y="892"/>
                    <a:pt x="244" y="888"/>
                    <a:pt x="276" y="879"/>
                  </a:cubicBezTo>
                  <a:cubicBezTo>
                    <a:pt x="278" y="899"/>
                    <a:pt x="280" y="925"/>
                    <a:pt x="281" y="958"/>
                  </a:cubicBezTo>
                  <a:cubicBezTo>
                    <a:pt x="283" y="1000"/>
                    <a:pt x="318" y="1034"/>
                    <a:pt x="361" y="1034"/>
                  </a:cubicBezTo>
                  <a:cubicBezTo>
                    <a:pt x="713" y="1034"/>
                    <a:pt x="713" y="1034"/>
                    <a:pt x="713" y="1034"/>
                  </a:cubicBezTo>
                  <a:cubicBezTo>
                    <a:pt x="736" y="1034"/>
                    <a:pt x="759" y="1023"/>
                    <a:pt x="774" y="1005"/>
                  </a:cubicBezTo>
                  <a:cubicBezTo>
                    <a:pt x="789" y="987"/>
                    <a:pt x="795" y="963"/>
                    <a:pt x="791" y="940"/>
                  </a:cubicBezTo>
                  <a:cubicBezTo>
                    <a:pt x="759" y="759"/>
                    <a:pt x="759" y="759"/>
                    <a:pt x="759" y="759"/>
                  </a:cubicBezTo>
                  <a:cubicBezTo>
                    <a:pt x="758" y="751"/>
                    <a:pt x="760" y="742"/>
                    <a:pt x="766" y="735"/>
                  </a:cubicBezTo>
                  <a:cubicBezTo>
                    <a:pt x="792" y="704"/>
                    <a:pt x="821" y="668"/>
                    <a:pt x="845" y="625"/>
                  </a:cubicBezTo>
                  <a:cubicBezTo>
                    <a:pt x="872" y="578"/>
                    <a:pt x="888" y="531"/>
                    <a:pt x="896" y="481"/>
                  </a:cubicBezTo>
                  <a:cubicBezTo>
                    <a:pt x="907" y="410"/>
                    <a:pt x="905" y="344"/>
                    <a:pt x="890" y="285"/>
                  </a:cubicBezTo>
                  <a:cubicBezTo>
                    <a:pt x="876" y="228"/>
                    <a:pt x="850" y="178"/>
                    <a:pt x="814" y="136"/>
                  </a:cubicBezTo>
                  <a:close/>
                  <a:moveTo>
                    <a:pt x="841" y="473"/>
                  </a:moveTo>
                  <a:cubicBezTo>
                    <a:pt x="826" y="567"/>
                    <a:pt x="777" y="635"/>
                    <a:pt x="723" y="699"/>
                  </a:cubicBezTo>
                  <a:cubicBezTo>
                    <a:pt x="707" y="718"/>
                    <a:pt x="700" y="744"/>
                    <a:pt x="704" y="769"/>
                  </a:cubicBezTo>
                  <a:cubicBezTo>
                    <a:pt x="736" y="949"/>
                    <a:pt x="736" y="949"/>
                    <a:pt x="736" y="949"/>
                  </a:cubicBezTo>
                  <a:cubicBezTo>
                    <a:pt x="738" y="956"/>
                    <a:pt x="736" y="964"/>
                    <a:pt x="731" y="969"/>
                  </a:cubicBezTo>
                  <a:cubicBezTo>
                    <a:pt x="727" y="975"/>
                    <a:pt x="720" y="978"/>
                    <a:pt x="713" y="978"/>
                  </a:cubicBezTo>
                  <a:cubicBezTo>
                    <a:pt x="361" y="978"/>
                    <a:pt x="361" y="978"/>
                    <a:pt x="361" y="978"/>
                  </a:cubicBezTo>
                  <a:cubicBezTo>
                    <a:pt x="348" y="978"/>
                    <a:pt x="337" y="968"/>
                    <a:pt x="337" y="955"/>
                  </a:cubicBezTo>
                  <a:cubicBezTo>
                    <a:pt x="334" y="894"/>
                    <a:pt x="330" y="856"/>
                    <a:pt x="328" y="835"/>
                  </a:cubicBezTo>
                  <a:cubicBezTo>
                    <a:pt x="327" y="825"/>
                    <a:pt x="314" y="814"/>
                    <a:pt x="300" y="814"/>
                  </a:cubicBezTo>
                  <a:cubicBezTo>
                    <a:pt x="297" y="814"/>
                    <a:pt x="295" y="815"/>
                    <a:pt x="292" y="816"/>
                  </a:cubicBezTo>
                  <a:cubicBezTo>
                    <a:pt x="249" y="830"/>
                    <a:pt x="217" y="837"/>
                    <a:pt x="195" y="837"/>
                  </a:cubicBezTo>
                  <a:cubicBezTo>
                    <a:pt x="109" y="837"/>
                    <a:pt x="154" y="748"/>
                    <a:pt x="137" y="725"/>
                  </a:cubicBezTo>
                  <a:cubicBezTo>
                    <a:pt x="116" y="697"/>
                    <a:pt x="116" y="697"/>
                    <a:pt x="116" y="697"/>
                  </a:cubicBezTo>
                  <a:cubicBezTo>
                    <a:pt x="111" y="689"/>
                    <a:pt x="111" y="680"/>
                    <a:pt x="115" y="672"/>
                  </a:cubicBezTo>
                  <a:cubicBezTo>
                    <a:pt x="126" y="655"/>
                    <a:pt x="126" y="655"/>
                    <a:pt x="126" y="655"/>
                  </a:cubicBezTo>
                  <a:cubicBezTo>
                    <a:pt x="112" y="652"/>
                    <a:pt x="112" y="652"/>
                    <a:pt x="112" y="652"/>
                  </a:cubicBezTo>
                  <a:cubicBezTo>
                    <a:pt x="107" y="650"/>
                    <a:pt x="102" y="646"/>
                    <a:pt x="99" y="640"/>
                  </a:cubicBezTo>
                  <a:cubicBezTo>
                    <a:pt x="96" y="635"/>
                    <a:pt x="96" y="629"/>
                    <a:pt x="98" y="623"/>
                  </a:cubicBezTo>
                  <a:cubicBezTo>
                    <a:pt x="108" y="598"/>
                    <a:pt x="108" y="598"/>
                    <a:pt x="108" y="598"/>
                  </a:cubicBezTo>
                  <a:cubicBezTo>
                    <a:pt x="109" y="596"/>
                    <a:pt x="108" y="593"/>
                    <a:pt x="106" y="592"/>
                  </a:cubicBezTo>
                  <a:cubicBezTo>
                    <a:pt x="75" y="579"/>
                    <a:pt x="75" y="579"/>
                    <a:pt x="75" y="579"/>
                  </a:cubicBezTo>
                  <a:cubicBezTo>
                    <a:pt x="68" y="575"/>
                    <a:pt x="62" y="569"/>
                    <a:pt x="60" y="562"/>
                  </a:cubicBezTo>
                  <a:cubicBezTo>
                    <a:pt x="58" y="554"/>
                    <a:pt x="59" y="546"/>
                    <a:pt x="63" y="539"/>
                  </a:cubicBezTo>
                  <a:cubicBezTo>
                    <a:pt x="63" y="538"/>
                    <a:pt x="63" y="538"/>
                    <a:pt x="63" y="538"/>
                  </a:cubicBezTo>
                  <a:cubicBezTo>
                    <a:pt x="84" y="505"/>
                    <a:pt x="111" y="475"/>
                    <a:pt x="128" y="440"/>
                  </a:cubicBezTo>
                  <a:cubicBezTo>
                    <a:pt x="136" y="425"/>
                    <a:pt x="136" y="425"/>
                    <a:pt x="136" y="425"/>
                  </a:cubicBezTo>
                  <a:cubicBezTo>
                    <a:pt x="141" y="415"/>
                    <a:pt x="134" y="398"/>
                    <a:pt x="132" y="387"/>
                  </a:cubicBezTo>
                  <a:cubicBezTo>
                    <a:pt x="129" y="375"/>
                    <a:pt x="129" y="375"/>
                    <a:pt x="129" y="375"/>
                  </a:cubicBezTo>
                  <a:cubicBezTo>
                    <a:pt x="123" y="347"/>
                    <a:pt x="124" y="313"/>
                    <a:pt x="131" y="286"/>
                  </a:cubicBezTo>
                  <a:cubicBezTo>
                    <a:pt x="168" y="139"/>
                    <a:pt x="330" y="56"/>
                    <a:pt x="490" y="56"/>
                  </a:cubicBezTo>
                  <a:cubicBezTo>
                    <a:pt x="689" y="56"/>
                    <a:pt x="885" y="183"/>
                    <a:pt x="841" y="4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4" name="Freeform 6"/>
            <p:cNvSpPr>
              <a:spLocks noEditPoints="1"/>
            </p:cNvSpPr>
            <p:nvPr/>
          </p:nvSpPr>
          <p:spPr bwMode="auto">
            <a:xfrm>
              <a:off x="8596313" y="5100638"/>
              <a:ext cx="296863" cy="295275"/>
            </a:xfrm>
            <a:custGeom>
              <a:avLst/>
              <a:gdLst>
                <a:gd name="T0" fmla="*/ 192 w 337"/>
                <a:gd name="T1" fmla="*/ 36 h 336"/>
                <a:gd name="T2" fmla="*/ 234 w 337"/>
                <a:gd name="T3" fmla="*/ 68 h 336"/>
                <a:gd name="T4" fmla="*/ 253 w 337"/>
                <a:gd name="T5" fmla="*/ 54 h 336"/>
                <a:gd name="T6" fmla="*/ 279 w 337"/>
                <a:gd name="T7" fmla="*/ 74 h 336"/>
                <a:gd name="T8" fmla="*/ 268 w 337"/>
                <a:gd name="T9" fmla="*/ 102 h 336"/>
                <a:gd name="T10" fmla="*/ 301 w 337"/>
                <a:gd name="T11" fmla="*/ 144 h 336"/>
                <a:gd name="T12" fmla="*/ 313 w 337"/>
                <a:gd name="T13" fmla="*/ 180 h 336"/>
                <a:gd name="T14" fmla="*/ 286 w 337"/>
                <a:gd name="T15" fmla="*/ 192 h 336"/>
                <a:gd name="T16" fmla="*/ 279 w 337"/>
                <a:gd name="T17" fmla="*/ 244 h 336"/>
                <a:gd name="T18" fmla="*/ 262 w 337"/>
                <a:gd name="T19" fmla="*/ 278 h 336"/>
                <a:gd name="T20" fmla="*/ 245 w 337"/>
                <a:gd name="T21" fmla="*/ 278 h 336"/>
                <a:gd name="T22" fmla="*/ 192 w 337"/>
                <a:gd name="T23" fmla="*/ 286 h 336"/>
                <a:gd name="T24" fmla="*/ 180 w 337"/>
                <a:gd name="T25" fmla="*/ 312 h 336"/>
                <a:gd name="T26" fmla="*/ 144 w 337"/>
                <a:gd name="T27" fmla="*/ 300 h 336"/>
                <a:gd name="T28" fmla="*/ 102 w 337"/>
                <a:gd name="T29" fmla="*/ 268 h 336"/>
                <a:gd name="T30" fmla="*/ 84 w 337"/>
                <a:gd name="T31" fmla="*/ 282 h 336"/>
                <a:gd name="T32" fmla="*/ 58 w 337"/>
                <a:gd name="T33" fmla="*/ 261 h 336"/>
                <a:gd name="T34" fmla="*/ 69 w 337"/>
                <a:gd name="T35" fmla="*/ 234 h 336"/>
                <a:gd name="T36" fmla="*/ 36 w 337"/>
                <a:gd name="T37" fmla="*/ 192 h 336"/>
                <a:gd name="T38" fmla="*/ 24 w 337"/>
                <a:gd name="T39" fmla="*/ 156 h 336"/>
                <a:gd name="T40" fmla="*/ 51 w 337"/>
                <a:gd name="T41" fmla="*/ 144 h 336"/>
                <a:gd name="T42" fmla="*/ 58 w 337"/>
                <a:gd name="T43" fmla="*/ 91 h 336"/>
                <a:gd name="T44" fmla="*/ 75 w 337"/>
                <a:gd name="T45" fmla="*/ 57 h 336"/>
                <a:gd name="T46" fmla="*/ 92 w 337"/>
                <a:gd name="T47" fmla="*/ 57 h 336"/>
                <a:gd name="T48" fmla="*/ 144 w 337"/>
                <a:gd name="T49" fmla="*/ 50 h 336"/>
                <a:gd name="T50" fmla="*/ 156 w 337"/>
                <a:gd name="T51" fmla="*/ 24 h 336"/>
                <a:gd name="T52" fmla="*/ 180 w 337"/>
                <a:gd name="T53" fmla="*/ 0 h 336"/>
                <a:gd name="T54" fmla="*/ 121 w 337"/>
                <a:gd name="T55" fmla="*/ 32 h 336"/>
                <a:gd name="T56" fmla="*/ 84 w 337"/>
                <a:gd name="T57" fmla="*/ 30 h 336"/>
                <a:gd name="T58" fmla="*/ 41 w 337"/>
                <a:gd name="T59" fmla="*/ 57 h 336"/>
                <a:gd name="T60" fmla="*/ 39 w 337"/>
                <a:gd name="T61" fmla="*/ 106 h 336"/>
                <a:gd name="T62" fmla="*/ 0 w 337"/>
                <a:gd name="T63" fmla="*/ 156 h 336"/>
                <a:gd name="T64" fmla="*/ 33 w 337"/>
                <a:gd name="T65" fmla="*/ 216 h 336"/>
                <a:gd name="T66" fmla="*/ 31 w 337"/>
                <a:gd name="T67" fmla="*/ 253 h 336"/>
                <a:gd name="T68" fmla="*/ 58 w 337"/>
                <a:gd name="T69" fmla="*/ 295 h 336"/>
                <a:gd name="T70" fmla="*/ 106 w 337"/>
                <a:gd name="T71" fmla="*/ 298 h 336"/>
                <a:gd name="T72" fmla="*/ 156 w 337"/>
                <a:gd name="T73" fmla="*/ 336 h 336"/>
                <a:gd name="T74" fmla="*/ 216 w 337"/>
                <a:gd name="T75" fmla="*/ 304 h 336"/>
                <a:gd name="T76" fmla="*/ 253 w 337"/>
                <a:gd name="T77" fmla="*/ 306 h 336"/>
                <a:gd name="T78" fmla="*/ 296 w 337"/>
                <a:gd name="T79" fmla="*/ 278 h 336"/>
                <a:gd name="T80" fmla="*/ 298 w 337"/>
                <a:gd name="T81" fmla="*/ 230 h 336"/>
                <a:gd name="T82" fmla="*/ 337 w 337"/>
                <a:gd name="T83" fmla="*/ 180 h 336"/>
                <a:gd name="T84" fmla="*/ 304 w 337"/>
                <a:gd name="T85" fmla="*/ 120 h 336"/>
                <a:gd name="T86" fmla="*/ 306 w 337"/>
                <a:gd name="T87" fmla="*/ 83 h 336"/>
                <a:gd name="T88" fmla="*/ 279 w 337"/>
                <a:gd name="T89" fmla="*/ 40 h 336"/>
                <a:gd name="T90" fmla="*/ 231 w 337"/>
                <a:gd name="T91" fmla="*/ 38 h 336"/>
                <a:gd name="T92" fmla="*/ 180 w 337"/>
                <a:gd name="T9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7" h="336">
                  <a:moveTo>
                    <a:pt x="180" y="24"/>
                  </a:moveTo>
                  <a:cubicBezTo>
                    <a:pt x="187" y="24"/>
                    <a:pt x="192" y="29"/>
                    <a:pt x="192" y="36"/>
                  </a:cubicBezTo>
                  <a:cubicBezTo>
                    <a:pt x="192" y="50"/>
                    <a:pt x="192" y="50"/>
                    <a:pt x="192" y="50"/>
                  </a:cubicBezTo>
                  <a:cubicBezTo>
                    <a:pt x="208" y="53"/>
                    <a:pt x="222" y="60"/>
                    <a:pt x="234" y="68"/>
                  </a:cubicBezTo>
                  <a:cubicBezTo>
                    <a:pt x="245" y="57"/>
                    <a:pt x="245" y="57"/>
                    <a:pt x="245" y="57"/>
                  </a:cubicBezTo>
                  <a:cubicBezTo>
                    <a:pt x="247" y="55"/>
                    <a:pt x="250" y="54"/>
                    <a:pt x="253" y="54"/>
                  </a:cubicBezTo>
                  <a:cubicBezTo>
                    <a:pt x="256" y="54"/>
                    <a:pt x="260" y="55"/>
                    <a:pt x="262" y="57"/>
                  </a:cubicBezTo>
                  <a:cubicBezTo>
                    <a:pt x="279" y="74"/>
                    <a:pt x="279" y="74"/>
                    <a:pt x="279" y="74"/>
                  </a:cubicBezTo>
                  <a:cubicBezTo>
                    <a:pt x="284" y="79"/>
                    <a:pt x="284" y="87"/>
                    <a:pt x="279" y="91"/>
                  </a:cubicBezTo>
                  <a:cubicBezTo>
                    <a:pt x="268" y="102"/>
                    <a:pt x="268" y="102"/>
                    <a:pt x="268" y="102"/>
                  </a:cubicBezTo>
                  <a:cubicBezTo>
                    <a:pt x="277" y="114"/>
                    <a:pt x="283" y="129"/>
                    <a:pt x="286" y="144"/>
                  </a:cubicBezTo>
                  <a:cubicBezTo>
                    <a:pt x="301" y="144"/>
                    <a:pt x="301" y="144"/>
                    <a:pt x="301" y="144"/>
                  </a:cubicBezTo>
                  <a:cubicBezTo>
                    <a:pt x="307" y="144"/>
                    <a:pt x="313" y="149"/>
                    <a:pt x="313" y="156"/>
                  </a:cubicBezTo>
                  <a:cubicBezTo>
                    <a:pt x="313" y="180"/>
                    <a:pt x="313" y="180"/>
                    <a:pt x="313" y="180"/>
                  </a:cubicBezTo>
                  <a:cubicBezTo>
                    <a:pt x="313" y="187"/>
                    <a:pt x="307" y="192"/>
                    <a:pt x="301" y="192"/>
                  </a:cubicBezTo>
                  <a:cubicBezTo>
                    <a:pt x="286" y="192"/>
                    <a:pt x="286" y="192"/>
                    <a:pt x="286" y="192"/>
                  </a:cubicBezTo>
                  <a:cubicBezTo>
                    <a:pt x="283" y="207"/>
                    <a:pt x="277" y="221"/>
                    <a:pt x="268" y="234"/>
                  </a:cubicBezTo>
                  <a:cubicBezTo>
                    <a:pt x="279" y="244"/>
                    <a:pt x="279" y="244"/>
                    <a:pt x="279" y="244"/>
                  </a:cubicBezTo>
                  <a:cubicBezTo>
                    <a:pt x="284" y="249"/>
                    <a:pt x="284" y="257"/>
                    <a:pt x="279" y="261"/>
                  </a:cubicBezTo>
                  <a:cubicBezTo>
                    <a:pt x="262" y="278"/>
                    <a:pt x="262" y="278"/>
                    <a:pt x="262" y="278"/>
                  </a:cubicBezTo>
                  <a:cubicBezTo>
                    <a:pt x="260" y="281"/>
                    <a:pt x="256" y="282"/>
                    <a:pt x="253" y="282"/>
                  </a:cubicBezTo>
                  <a:cubicBezTo>
                    <a:pt x="250" y="282"/>
                    <a:pt x="247" y="281"/>
                    <a:pt x="245" y="278"/>
                  </a:cubicBezTo>
                  <a:cubicBezTo>
                    <a:pt x="234" y="268"/>
                    <a:pt x="234" y="268"/>
                    <a:pt x="234" y="268"/>
                  </a:cubicBezTo>
                  <a:cubicBezTo>
                    <a:pt x="222" y="276"/>
                    <a:pt x="208" y="282"/>
                    <a:pt x="192" y="286"/>
                  </a:cubicBezTo>
                  <a:cubicBezTo>
                    <a:pt x="192" y="300"/>
                    <a:pt x="192" y="300"/>
                    <a:pt x="192" y="300"/>
                  </a:cubicBezTo>
                  <a:cubicBezTo>
                    <a:pt x="192" y="307"/>
                    <a:pt x="187" y="312"/>
                    <a:pt x="180" y="312"/>
                  </a:cubicBezTo>
                  <a:cubicBezTo>
                    <a:pt x="156" y="312"/>
                    <a:pt x="156" y="312"/>
                    <a:pt x="156" y="312"/>
                  </a:cubicBezTo>
                  <a:cubicBezTo>
                    <a:pt x="150" y="312"/>
                    <a:pt x="144" y="307"/>
                    <a:pt x="144" y="300"/>
                  </a:cubicBezTo>
                  <a:cubicBezTo>
                    <a:pt x="144" y="286"/>
                    <a:pt x="144" y="286"/>
                    <a:pt x="144" y="286"/>
                  </a:cubicBezTo>
                  <a:cubicBezTo>
                    <a:pt x="129" y="282"/>
                    <a:pt x="115" y="276"/>
                    <a:pt x="102" y="268"/>
                  </a:cubicBezTo>
                  <a:cubicBezTo>
                    <a:pt x="92" y="278"/>
                    <a:pt x="92" y="278"/>
                    <a:pt x="92" y="278"/>
                  </a:cubicBezTo>
                  <a:cubicBezTo>
                    <a:pt x="90" y="281"/>
                    <a:pt x="87" y="282"/>
                    <a:pt x="84" y="282"/>
                  </a:cubicBezTo>
                  <a:cubicBezTo>
                    <a:pt x="80" y="282"/>
                    <a:pt x="77" y="281"/>
                    <a:pt x="75" y="278"/>
                  </a:cubicBezTo>
                  <a:cubicBezTo>
                    <a:pt x="58" y="261"/>
                    <a:pt x="58" y="261"/>
                    <a:pt x="58" y="261"/>
                  </a:cubicBezTo>
                  <a:cubicBezTo>
                    <a:pt x="53" y="257"/>
                    <a:pt x="53" y="249"/>
                    <a:pt x="58" y="244"/>
                  </a:cubicBezTo>
                  <a:cubicBezTo>
                    <a:pt x="69" y="234"/>
                    <a:pt x="69" y="234"/>
                    <a:pt x="69" y="234"/>
                  </a:cubicBezTo>
                  <a:cubicBezTo>
                    <a:pt x="60" y="221"/>
                    <a:pt x="54" y="207"/>
                    <a:pt x="51" y="192"/>
                  </a:cubicBezTo>
                  <a:cubicBezTo>
                    <a:pt x="36" y="192"/>
                    <a:pt x="36" y="192"/>
                    <a:pt x="36" y="192"/>
                  </a:cubicBezTo>
                  <a:cubicBezTo>
                    <a:pt x="30" y="192"/>
                    <a:pt x="24" y="187"/>
                    <a:pt x="24" y="180"/>
                  </a:cubicBezTo>
                  <a:cubicBezTo>
                    <a:pt x="24" y="156"/>
                    <a:pt x="24" y="156"/>
                    <a:pt x="24" y="156"/>
                  </a:cubicBezTo>
                  <a:cubicBezTo>
                    <a:pt x="24" y="149"/>
                    <a:pt x="30" y="144"/>
                    <a:pt x="36" y="144"/>
                  </a:cubicBezTo>
                  <a:cubicBezTo>
                    <a:pt x="51" y="144"/>
                    <a:pt x="51" y="144"/>
                    <a:pt x="51" y="144"/>
                  </a:cubicBezTo>
                  <a:cubicBezTo>
                    <a:pt x="54" y="129"/>
                    <a:pt x="60" y="114"/>
                    <a:pt x="69" y="102"/>
                  </a:cubicBezTo>
                  <a:cubicBezTo>
                    <a:pt x="58" y="91"/>
                    <a:pt x="58" y="91"/>
                    <a:pt x="58" y="91"/>
                  </a:cubicBezTo>
                  <a:cubicBezTo>
                    <a:pt x="53" y="87"/>
                    <a:pt x="53" y="79"/>
                    <a:pt x="58" y="74"/>
                  </a:cubicBezTo>
                  <a:cubicBezTo>
                    <a:pt x="75" y="57"/>
                    <a:pt x="75" y="57"/>
                    <a:pt x="75" y="57"/>
                  </a:cubicBezTo>
                  <a:cubicBezTo>
                    <a:pt x="77" y="55"/>
                    <a:pt x="80" y="54"/>
                    <a:pt x="84" y="54"/>
                  </a:cubicBezTo>
                  <a:cubicBezTo>
                    <a:pt x="87" y="54"/>
                    <a:pt x="90" y="55"/>
                    <a:pt x="92" y="57"/>
                  </a:cubicBezTo>
                  <a:cubicBezTo>
                    <a:pt x="102" y="68"/>
                    <a:pt x="102" y="68"/>
                    <a:pt x="102" y="68"/>
                  </a:cubicBezTo>
                  <a:cubicBezTo>
                    <a:pt x="115" y="60"/>
                    <a:pt x="129" y="53"/>
                    <a:pt x="144" y="50"/>
                  </a:cubicBezTo>
                  <a:cubicBezTo>
                    <a:pt x="144" y="36"/>
                    <a:pt x="144" y="36"/>
                    <a:pt x="144" y="36"/>
                  </a:cubicBezTo>
                  <a:cubicBezTo>
                    <a:pt x="144" y="29"/>
                    <a:pt x="150" y="24"/>
                    <a:pt x="156" y="24"/>
                  </a:cubicBezTo>
                  <a:cubicBezTo>
                    <a:pt x="180" y="24"/>
                    <a:pt x="180" y="24"/>
                    <a:pt x="180" y="24"/>
                  </a:cubicBezTo>
                  <a:moveTo>
                    <a:pt x="180" y="0"/>
                  </a:moveTo>
                  <a:cubicBezTo>
                    <a:pt x="156" y="0"/>
                    <a:pt x="156" y="0"/>
                    <a:pt x="156" y="0"/>
                  </a:cubicBezTo>
                  <a:cubicBezTo>
                    <a:pt x="138" y="0"/>
                    <a:pt x="123" y="14"/>
                    <a:pt x="121" y="32"/>
                  </a:cubicBezTo>
                  <a:cubicBezTo>
                    <a:pt x="116" y="34"/>
                    <a:pt x="111" y="36"/>
                    <a:pt x="106" y="38"/>
                  </a:cubicBezTo>
                  <a:cubicBezTo>
                    <a:pt x="100" y="33"/>
                    <a:pt x="92" y="30"/>
                    <a:pt x="84" y="30"/>
                  </a:cubicBezTo>
                  <a:cubicBezTo>
                    <a:pt x="74" y="30"/>
                    <a:pt x="65" y="34"/>
                    <a:pt x="58" y="40"/>
                  </a:cubicBezTo>
                  <a:cubicBezTo>
                    <a:pt x="41" y="57"/>
                    <a:pt x="41" y="57"/>
                    <a:pt x="41" y="57"/>
                  </a:cubicBezTo>
                  <a:cubicBezTo>
                    <a:pt x="34" y="64"/>
                    <a:pt x="31" y="73"/>
                    <a:pt x="31" y="83"/>
                  </a:cubicBezTo>
                  <a:cubicBezTo>
                    <a:pt x="31" y="91"/>
                    <a:pt x="33" y="99"/>
                    <a:pt x="39" y="106"/>
                  </a:cubicBezTo>
                  <a:cubicBezTo>
                    <a:pt x="36" y="110"/>
                    <a:pt x="34" y="115"/>
                    <a:pt x="33" y="120"/>
                  </a:cubicBezTo>
                  <a:cubicBezTo>
                    <a:pt x="15" y="122"/>
                    <a:pt x="0" y="137"/>
                    <a:pt x="0" y="156"/>
                  </a:cubicBezTo>
                  <a:cubicBezTo>
                    <a:pt x="0" y="180"/>
                    <a:pt x="0" y="180"/>
                    <a:pt x="0" y="180"/>
                  </a:cubicBezTo>
                  <a:cubicBezTo>
                    <a:pt x="0" y="199"/>
                    <a:pt x="15" y="214"/>
                    <a:pt x="33" y="216"/>
                  </a:cubicBezTo>
                  <a:cubicBezTo>
                    <a:pt x="34" y="221"/>
                    <a:pt x="36" y="225"/>
                    <a:pt x="39" y="230"/>
                  </a:cubicBezTo>
                  <a:cubicBezTo>
                    <a:pt x="33" y="236"/>
                    <a:pt x="31" y="244"/>
                    <a:pt x="31" y="253"/>
                  </a:cubicBezTo>
                  <a:cubicBezTo>
                    <a:pt x="31" y="262"/>
                    <a:pt x="34" y="271"/>
                    <a:pt x="41" y="278"/>
                  </a:cubicBezTo>
                  <a:cubicBezTo>
                    <a:pt x="58" y="295"/>
                    <a:pt x="58" y="295"/>
                    <a:pt x="58" y="295"/>
                  </a:cubicBezTo>
                  <a:cubicBezTo>
                    <a:pt x="65" y="302"/>
                    <a:pt x="74" y="306"/>
                    <a:pt x="84" y="306"/>
                  </a:cubicBezTo>
                  <a:cubicBezTo>
                    <a:pt x="92" y="306"/>
                    <a:pt x="100" y="303"/>
                    <a:pt x="106" y="298"/>
                  </a:cubicBezTo>
                  <a:cubicBezTo>
                    <a:pt x="111" y="300"/>
                    <a:pt x="116" y="302"/>
                    <a:pt x="121" y="304"/>
                  </a:cubicBezTo>
                  <a:cubicBezTo>
                    <a:pt x="123" y="322"/>
                    <a:pt x="138" y="336"/>
                    <a:pt x="156" y="336"/>
                  </a:cubicBezTo>
                  <a:cubicBezTo>
                    <a:pt x="180" y="336"/>
                    <a:pt x="180" y="336"/>
                    <a:pt x="180" y="336"/>
                  </a:cubicBezTo>
                  <a:cubicBezTo>
                    <a:pt x="199" y="336"/>
                    <a:pt x="214" y="322"/>
                    <a:pt x="216" y="304"/>
                  </a:cubicBezTo>
                  <a:cubicBezTo>
                    <a:pt x="221" y="302"/>
                    <a:pt x="226" y="300"/>
                    <a:pt x="231" y="298"/>
                  </a:cubicBezTo>
                  <a:cubicBezTo>
                    <a:pt x="237" y="303"/>
                    <a:pt x="245" y="306"/>
                    <a:pt x="253" y="306"/>
                  </a:cubicBezTo>
                  <a:cubicBezTo>
                    <a:pt x="263" y="306"/>
                    <a:pt x="272" y="302"/>
                    <a:pt x="279" y="295"/>
                  </a:cubicBezTo>
                  <a:cubicBezTo>
                    <a:pt x="296" y="278"/>
                    <a:pt x="296" y="278"/>
                    <a:pt x="296" y="278"/>
                  </a:cubicBezTo>
                  <a:cubicBezTo>
                    <a:pt x="303" y="271"/>
                    <a:pt x="306" y="262"/>
                    <a:pt x="306" y="253"/>
                  </a:cubicBezTo>
                  <a:cubicBezTo>
                    <a:pt x="306" y="244"/>
                    <a:pt x="304" y="236"/>
                    <a:pt x="298" y="230"/>
                  </a:cubicBezTo>
                  <a:cubicBezTo>
                    <a:pt x="301" y="225"/>
                    <a:pt x="303" y="221"/>
                    <a:pt x="304" y="216"/>
                  </a:cubicBezTo>
                  <a:cubicBezTo>
                    <a:pt x="322" y="214"/>
                    <a:pt x="337" y="199"/>
                    <a:pt x="337" y="180"/>
                  </a:cubicBezTo>
                  <a:cubicBezTo>
                    <a:pt x="337" y="156"/>
                    <a:pt x="337" y="156"/>
                    <a:pt x="337" y="156"/>
                  </a:cubicBezTo>
                  <a:cubicBezTo>
                    <a:pt x="337" y="137"/>
                    <a:pt x="322" y="122"/>
                    <a:pt x="304" y="120"/>
                  </a:cubicBezTo>
                  <a:cubicBezTo>
                    <a:pt x="303" y="115"/>
                    <a:pt x="301" y="110"/>
                    <a:pt x="298" y="106"/>
                  </a:cubicBezTo>
                  <a:cubicBezTo>
                    <a:pt x="304" y="99"/>
                    <a:pt x="306" y="91"/>
                    <a:pt x="306" y="83"/>
                  </a:cubicBezTo>
                  <a:cubicBezTo>
                    <a:pt x="306" y="73"/>
                    <a:pt x="303" y="64"/>
                    <a:pt x="296" y="57"/>
                  </a:cubicBezTo>
                  <a:cubicBezTo>
                    <a:pt x="279" y="40"/>
                    <a:pt x="279" y="40"/>
                    <a:pt x="279" y="40"/>
                  </a:cubicBezTo>
                  <a:cubicBezTo>
                    <a:pt x="272" y="34"/>
                    <a:pt x="263" y="30"/>
                    <a:pt x="253" y="30"/>
                  </a:cubicBezTo>
                  <a:cubicBezTo>
                    <a:pt x="245" y="30"/>
                    <a:pt x="237" y="33"/>
                    <a:pt x="231" y="38"/>
                  </a:cubicBezTo>
                  <a:cubicBezTo>
                    <a:pt x="226" y="36"/>
                    <a:pt x="221" y="34"/>
                    <a:pt x="216" y="32"/>
                  </a:cubicBezTo>
                  <a:cubicBezTo>
                    <a:pt x="214" y="14"/>
                    <a:pt x="199"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5" name="Freeform 7"/>
            <p:cNvSpPr>
              <a:spLocks noEditPoints="1"/>
            </p:cNvSpPr>
            <p:nvPr/>
          </p:nvSpPr>
          <p:spPr bwMode="auto">
            <a:xfrm>
              <a:off x="8675688" y="5180013"/>
              <a:ext cx="138113" cy="136525"/>
            </a:xfrm>
            <a:custGeom>
              <a:avLst/>
              <a:gdLst>
                <a:gd name="T0" fmla="*/ 78 w 157"/>
                <a:gd name="T1" fmla="*/ 156 h 156"/>
                <a:gd name="T2" fmla="*/ 0 w 157"/>
                <a:gd name="T3" fmla="*/ 78 h 156"/>
                <a:gd name="T4" fmla="*/ 78 w 157"/>
                <a:gd name="T5" fmla="*/ 0 h 156"/>
                <a:gd name="T6" fmla="*/ 157 w 157"/>
                <a:gd name="T7" fmla="*/ 78 h 156"/>
                <a:gd name="T8" fmla="*/ 78 w 157"/>
                <a:gd name="T9" fmla="*/ 156 h 156"/>
                <a:gd name="T10" fmla="*/ 78 w 157"/>
                <a:gd name="T11" fmla="*/ 12 h 156"/>
                <a:gd name="T12" fmla="*/ 12 w 157"/>
                <a:gd name="T13" fmla="*/ 78 h 156"/>
                <a:gd name="T14" fmla="*/ 78 w 157"/>
                <a:gd name="T15" fmla="*/ 144 h 156"/>
                <a:gd name="T16" fmla="*/ 145 w 157"/>
                <a:gd name="T17" fmla="*/ 78 h 156"/>
                <a:gd name="T18" fmla="*/ 78 w 157"/>
                <a:gd name="T1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6">
                  <a:moveTo>
                    <a:pt x="78" y="156"/>
                  </a:moveTo>
                  <a:cubicBezTo>
                    <a:pt x="35" y="156"/>
                    <a:pt x="0" y="121"/>
                    <a:pt x="0" y="78"/>
                  </a:cubicBezTo>
                  <a:cubicBezTo>
                    <a:pt x="0" y="35"/>
                    <a:pt x="35" y="0"/>
                    <a:pt x="78" y="0"/>
                  </a:cubicBezTo>
                  <a:cubicBezTo>
                    <a:pt x="122" y="0"/>
                    <a:pt x="157" y="35"/>
                    <a:pt x="157" y="78"/>
                  </a:cubicBezTo>
                  <a:cubicBezTo>
                    <a:pt x="157" y="121"/>
                    <a:pt x="122" y="156"/>
                    <a:pt x="78" y="156"/>
                  </a:cubicBezTo>
                  <a:close/>
                  <a:moveTo>
                    <a:pt x="78" y="12"/>
                  </a:moveTo>
                  <a:cubicBezTo>
                    <a:pt x="42" y="12"/>
                    <a:pt x="12" y="41"/>
                    <a:pt x="12" y="78"/>
                  </a:cubicBezTo>
                  <a:cubicBezTo>
                    <a:pt x="12" y="114"/>
                    <a:pt x="42" y="144"/>
                    <a:pt x="78" y="144"/>
                  </a:cubicBezTo>
                  <a:cubicBezTo>
                    <a:pt x="115" y="144"/>
                    <a:pt x="145" y="114"/>
                    <a:pt x="145" y="78"/>
                  </a:cubicBezTo>
                  <a:cubicBezTo>
                    <a:pt x="145" y="41"/>
                    <a:pt x="115" y="12"/>
                    <a:pt x="7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6" name="Freeform 8"/>
            <p:cNvSpPr>
              <a:spLocks noEditPoints="1"/>
            </p:cNvSpPr>
            <p:nvPr/>
          </p:nvSpPr>
          <p:spPr bwMode="auto">
            <a:xfrm>
              <a:off x="8707438" y="5211763"/>
              <a:ext cx="74613" cy="73025"/>
            </a:xfrm>
            <a:custGeom>
              <a:avLst/>
              <a:gdLst>
                <a:gd name="T0" fmla="*/ 42 w 85"/>
                <a:gd name="T1" fmla="*/ 84 h 84"/>
                <a:gd name="T2" fmla="*/ 0 w 85"/>
                <a:gd name="T3" fmla="*/ 42 h 84"/>
                <a:gd name="T4" fmla="*/ 42 w 85"/>
                <a:gd name="T5" fmla="*/ 0 h 84"/>
                <a:gd name="T6" fmla="*/ 85 w 85"/>
                <a:gd name="T7" fmla="*/ 42 h 84"/>
                <a:gd name="T8" fmla="*/ 42 w 85"/>
                <a:gd name="T9" fmla="*/ 84 h 84"/>
                <a:gd name="T10" fmla="*/ 42 w 85"/>
                <a:gd name="T11" fmla="*/ 12 h 84"/>
                <a:gd name="T12" fmla="*/ 12 w 85"/>
                <a:gd name="T13" fmla="*/ 42 h 84"/>
                <a:gd name="T14" fmla="*/ 42 w 85"/>
                <a:gd name="T15" fmla="*/ 72 h 84"/>
                <a:gd name="T16" fmla="*/ 73 w 85"/>
                <a:gd name="T17" fmla="*/ 42 h 84"/>
                <a:gd name="T18" fmla="*/ 42 w 85"/>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84">
                  <a:moveTo>
                    <a:pt x="42" y="84"/>
                  </a:moveTo>
                  <a:cubicBezTo>
                    <a:pt x="19" y="84"/>
                    <a:pt x="0" y="65"/>
                    <a:pt x="0" y="42"/>
                  </a:cubicBezTo>
                  <a:cubicBezTo>
                    <a:pt x="0" y="19"/>
                    <a:pt x="19" y="0"/>
                    <a:pt x="42" y="0"/>
                  </a:cubicBezTo>
                  <a:cubicBezTo>
                    <a:pt x="66" y="0"/>
                    <a:pt x="85" y="19"/>
                    <a:pt x="85" y="42"/>
                  </a:cubicBezTo>
                  <a:cubicBezTo>
                    <a:pt x="85" y="65"/>
                    <a:pt x="66" y="84"/>
                    <a:pt x="42" y="84"/>
                  </a:cubicBezTo>
                  <a:close/>
                  <a:moveTo>
                    <a:pt x="42" y="12"/>
                  </a:moveTo>
                  <a:cubicBezTo>
                    <a:pt x="26" y="12"/>
                    <a:pt x="12" y="25"/>
                    <a:pt x="12" y="42"/>
                  </a:cubicBezTo>
                  <a:cubicBezTo>
                    <a:pt x="12" y="58"/>
                    <a:pt x="26" y="72"/>
                    <a:pt x="42" y="72"/>
                  </a:cubicBezTo>
                  <a:cubicBezTo>
                    <a:pt x="59" y="72"/>
                    <a:pt x="73" y="58"/>
                    <a:pt x="73" y="42"/>
                  </a:cubicBezTo>
                  <a:cubicBezTo>
                    <a:pt x="73" y="25"/>
                    <a:pt x="59" y="12"/>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7" name="Freeform 9"/>
            <p:cNvSpPr>
              <a:spLocks noEditPoints="1"/>
            </p:cNvSpPr>
            <p:nvPr/>
          </p:nvSpPr>
          <p:spPr bwMode="auto">
            <a:xfrm>
              <a:off x="8416926" y="5081588"/>
              <a:ext cx="187325" cy="187325"/>
            </a:xfrm>
            <a:custGeom>
              <a:avLst/>
              <a:gdLst>
                <a:gd name="T0" fmla="*/ 121 w 213"/>
                <a:gd name="T1" fmla="*/ 23 h 213"/>
                <a:gd name="T2" fmla="*/ 148 w 213"/>
                <a:gd name="T3" fmla="*/ 44 h 213"/>
                <a:gd name="T4" fmla="*/ 160 w 213"/>
                <a:gd name="T5" fmla="*/ 35 h 213"/>
                <a:gd name="T6" fmla="*/ 176 w 213"/>
                <a:gd name="T7" fmla="*/ 48 h 213"/>
                <a:gd name="T8" fmla="*/ 170 w 213"/>
                <a:gd name="T9" fmla="*/ 65 h 213"/>
                <a:gd name="T10" fmla="*/ 190 w 213"/>
                <a:gd name="T11" fmla="*/ 92 h 213"/>
                <a:gd name="T12" fmla="*/ 198 w 213"/>
                <a:gd name="T13" fmla="*/ 115 h 213"/>
                <a:gd name="T14" fmla="*/ 181 w 213"/>
                <a:gd name="T15" fmla="*/ 122 h 213"/>
                <a:gd name="T16" fmla="*/ 176 w 213"/>
                <a:gd name="T17" fmla="*/ 155 h 213"/>
                <a:gd name="T18" fmla="*/ 165 w 213"/>
                <a:gd name="T19" fmla="*/ 177 h 213"/>
                <a:gd name="T20" fmla="*/ 155 w 213"/>
                <a:gd name="T21" fmla="*/ 177 h 213"/>
                <a:gd name="T22" fmla="*/ 121 w 213"/>
                <a:gd name="T23" fmla="*/ 182 h 213"/>
                <a:gd name="T24" fmla="*/ 114 w 213"/>
                <a:gd name="T25" fmla="*/ 198 h 213"/>
                <a:gd name="T26" fmla="*/ 91 w 213"/>
                <a:gd name="T27" fmla="*/ 191 h 213"/>
                <a:gd name="T28" fmla="*/ 64 w 213"/>
                <a:gd name="T29" fmla="*/ 170 h 213"/>
                <a:gd name="T30" fmla="*/ 52 w 213"/>
                <a:gd name="T31" fmla="*/ 179 h 213"/>
                <a:gd name="T32" fmla="*/ 36 w 213"/>
                <a:gd name="T33" fmla="*/ 166 h 213"/>
                <a:gd name="T34" fmla="*/ 43 w 213"/>
                <a:gd name="T35" fmla="*/ 149 h 213"/>
                <a:gd name="T36" fmla="*/ 22 w 213"/>
                <a:gd name="T37" fmla="*/ 122 h 213"/>
                <a:gd name="T38" fmla="*/ 15 w 213"/>
                <a:gd name="T39" fmla="*/ 99 h 213"/>
                <a:gd name="T40" fmla="*/ 32 w 213"/>
                <a:gd name="T41" fmla="*/ 92 h 213"/>
                <a:gd name="T42" fmla="*/ 36 w 213"/>
                <a:gd name="T43" fmla="*/ 59 h 213"/>
                <a:gd name="T44" fmla="*/ 47 w 213"/>
                <a:gd name="T45" fmla="*/ 37 h 213"/>
                <a:gd name="T46" fmla="*/ 58 w 213"/>
                <a:gd name="T47" fmla="*/ 37 h 213"/>
                <a:gd name="T48" fmla="*/ 91 w 213"/>
                <a:gd name="T49" fmla="*/ 32 h 213"/>
                <a:gd name="T50" fmla="*/ 99 w 213"/>
                <a:gd name="T51" fmla="*/ 16 h 213"/>
                <a:gd name="T52" fmla="*/ 114 w 213"/>
                <a:gd name="T53" fmla="*/ 0 h 213"/>
                <a:gd name="T54" fmla="*/ 76 w 213"/>
                <a:gd name="T55" fmla="*/ 21 h 213"/>
                <a:gd name="T56" fmla="*/ 52 w 213"/>
                <a:gd name="T57" fmla="*/ 20 h 213"/>
                <a:gd name="T58" fmla="*/ 25 w 213"/>
                <a:gd name="T59" fmla="*/ 37 h 213"/>
                <a:gd name="T60" fmla="*/ 24 w 213"/>
                <a:gd name="T61" fmla="*/ 68 h 213"/>
                <a:gd name="T62" fmla="*/ 0 w 213"/>
                <a:gd name="T63" fmla="*/ 99 h 213"/>
                <a:gd name="T64" fmla="*/ 20 w 213"/>
                <a:gd name="T65" fmla="*/ 137 h 213"/>
                <a:gd name="T66" fmla="*/ 19 w 213"/>
                <a:gd name="T67" fmla="*/ 161 h 213"/>
                <a:gd name="T68" fmla="*/ 36 w 213"/>
                <a:gd name="T69" fmla="*/ 188 h 213"/>
                <a:gd name="T70" fmla="*/ 67 w 213"/>
                <a:gd name="T71" fmla="*/ 189 h 213"/>
                <a:gd name="T72" fmla="*/ 99 w 213"/>
                <a:gd name="T73" fmla="*/ 213 h 213"/>
                <a:gd name="T74" fmla="*/ 137 w 213"/>
                <a:gd name="T75" fmla="*/ 193 h 213"/>
                <a:gd name="T76" fmla="*/ 160 w 213"/>
                <a:gd name="T77" fmla="*/ 194 h 213"/>
                <a:gd name="T78" fmla="*/ 187 w 213"/>
                <a:gd name="T79" fmla="*/ 177 h 213"/>
                <a:gd name="T80" fmla="*/ 188 w 213"/>
                <a:gd name="T81" fmla="*/ 146 h 213"/>
                <a:gd name="T82" fmla="*/ 213 w 213"/>
                <a:gd name="T83" fmla="*/ 115 h 213"/>
                <a:gd name="T84" fmla="*/ 192 w 213"/>
                <a:gd name="T85" fmla="*/ 77 h 213"/>
                <a:gd name="T86" fmla="*/ 194 w 213"/>
                <a:gd name="T87" fmla="*/ 53 h 213"/>
                <a:gd name="T88" fmla="*/ 176 w 213"/>
                <a:gd name="T89" fmla="*/ 26 h 213"/>
                <a:gd name="T90" fmla="*/ 146 w 213"/>
                <a:gd name="T91" fmla="*/ 25 h 213"/>
                <a:gd name="T92" fmla="*/ 114 w 213"/>
                <a:gd name="T93"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213">
                  <a:moveTo>
                    <a:pt x="114" y="16"/>
                  </a:moveTo>
                  <a:cubicBezTo>
                    <a:pt x="118" y="16"/>
                    <a:pt x="121" y="19"/>
                    <a:pt x="121" y="23"/>
                  </a:cubicBezTo>
                  <a:cubicBezTo>
                    <a:pt x="121" y="32"/>
                    <a:pt x="121" y="32"/>
                    <a:pt x="121" y="32"/>
                  </a:cubicBezTo>
                  <a:cubicBezTo>
                    <a:pt x="131" y="34"/>
                    <a:pt x="140" y="38"/>
                    <a:pt x="148" y="44"/>
                  </a:cubicBezTo>
                  <a:cubicBezTo>
                    <a:pt x="155" y="37"/>
                    <a:pt x="155" y="37"/>
                    <a:pt x="155" y="37"/>
                  </a:cubicBezTo>
                  <a:cubicBezTo>
                    <a:pt x="156" y="35"/>
                    <a:pt x="158" y="35"/>
                    <a:pt x="160" y="35"/>
                  </a:cubicBezTo>
                  <a:cubicBezTo>
                    <a:pt x="162" y="35"/>
                    <a:pt x="164" y="35"/>
                    <a:pt x="165" y="37"/>
                  </a:cubicBezTo>
                  <a:cubicBezTo>
                    <a:pt x="176" y="48"/>
                    <a:pt x="176" y="48"/>
                    <a:pt x="176" y="48"/>
                  </a:cubicBezTo>
                  <a:cubicBezTo>
                    <a:pt x="179" y="51"/>
                    <a:pt x="179" y="56"/>
                    <a:pt x="176" y="59"/>
                  </a:cubicBezTo>
                  <a:cubicBezTo>
                    <a:pt x="170" y="65"/>
                    <a:pt x="170" y="65"/>
                    <a:pt x="170" y="65"/>
                  </a:cubicBezTo>
                  <a:cubicBezTo>
                    <a:pt x="175" y="73"/>
                    <a:pt x="179" y="82"/>
                    <a:pt x="181" y="92"/>
                  </a:cubicBezTo>
                  <a:cubicBezTo>
                    <a:pt x="190" y="92"/>
                    <a:pt x="190" y="92"/>
                    <a:pt x="190" y="92"/>
                  </a:cubicBezTo>
                  <a:cubicBezTo>
                    <a:pt x="194" y="92"/>
                    <a:pt x="198" y="95"/>
                    <a:pt x="198" y="99"/>
                  </a:cubicBezTo>
                  <a:cubicBezTo>
                    <a:pt x="198" y="115"/>
                    <a:pt x="198" y="115"/>
                    <a:pt x="198" y="115"/>
                  </a:cubicBezTo>
                  <a:cubicBezTo>
                    <a:pt x="198" y="119"/>
                    <a:pt x="194" y="122"/>
                    <a:pt x="190" y="122"/>
                  </a:cubicBezTo>
                  <a:cubicBezTo>
                    <a:pt x="181" y="122"/>
                    <a:pt x="181" y="122"/>
                    <a:pt x="181" y="122"/>
                  </a:cubicBezTo>
                  <a:cubicBezTo>
                    <a:pt x="179" y="132"/>
                    <a:pt x="175" y="141"/>
                    <a:pt x="170" y="149"/>
                  </a:cubicBezTo>
                  <a:cubicBezTo>
                    <a:pt x="176" y="155"/>
                    <a:pt x="176" y="155"/>
                    <a:pt x="176" y="155"/>
                  </a:cubicBezTo>
                  <a:cubicBezTo>
                    <a:pt x="179" y="158"/>
                    <a:pt x="179" y="163"/>
                    <a:pt x="176" y="166"/>
                  </a:cubicBezTo>
                  <a:cubicBezTo>
                    <a:pt x="165" y="177"/>
                    <a:pt x="165" y="177"/>
                    <a:pt x="165" y="177"/>
                  </a:cubicBezTo>
                  <a:cubicBezTo>
                    <a:pt x="164" y="178"/>
                    <a:pt x="162" y="179"/>
                    <a:pt x="160" y="179"/>
                  </a:cubicBezTo>
                  <a:cubicBezTo>
                    <a:pt x="158" y="179"/>
                    <a:pt x="156" y="178"/>
                    <a:pt x="155" y="177"/>
                  </a:cubicBezTo>
                  <a:cubicBezTo>
                    <a:pt x="148" y="170"/>
                    <a:pt x="148" y="170"/>
                    <a:pt x="148" y="170"/>
                  </a:cubicBezTo>
                  <a:cubicBezTo>
                    <a:pt x="140" y="176"/>
                    <a:pt x="131" y="180"/>
                    <a:pt x="121" y="182"/>
                  </a:cubicBezTo>
                  <a:cubicBezTo>
                    <a:pt x="121" y="191"/>
                    <a:pt x="121" y="191"/>
                    <a:pt x="121" y="191"/>
                  </a:cubicBezTo>
                  <a:cubicBezTo>
                    <a:pt x="121" y="195"/>
                    <a:pt x="118" y="198"/>
                    <a:pt x="114" y="198"/>
                  </a:cubicBezTo>
                  <a:cubicBezTo>
                    <a:pt x="99" y="198"/>
                    <a:pt x="99" y="198"/>
                    <a:pt x="99" y="198"/>
                  </a:cubicBezTo>
                  <a:cubicBezTo>
                    <a:pt x="94" y="198"/>
                    <a:pt x="91" y="195"/>
                    <a:pt x="91" y="191"/>
                  </a:cubicBezTo>
                  <a:cubicBezTo>
                    <a:pt x="91" y="182"/>
                    <a:pt x="91" y="182"/>
                    <a:pt x="91" y="182"/>
                  </a:cubicBezTo>
                  <a:cubicBezTo>
                    <a:pt x="81" y="180"/>
                    <a:pt x="72" y="176"/>
                    <a:pt x="64" y="170"/>
                  </a:cubicBezTo>
                  <a:cubicBezTo>
                    <a:pt x="58" y="177"/>
                    <a:pt x="58" y="177"/>
                    <a:pt x="58" y="177"/>
                  </a:cubicBezTo>
                  <a:cubicBezTo>
                    <a:pt x="56" y="178"/>
                    <a:pt x="54" y="179"/>
                    <a:pt x="52" y="179"/>
                  </a:cubicBezTo>
                  <a:cubicBezTo>
                    <a:pt x="50" y="179"/>
                    <a:pt x="48" y="178"/>
                    <a:pt x="47" y="177"/>
                  </a:cubicBezTo>
                  <a:cubicBezTo>
                    <a:pt x="36" y="166"/>
                    <a:pt x="36" y="166"/>
                    <a:pt x="36" y="166"/>
                  </a:cubicBezTo>
                  <a:cubicBezTo>
                    <a:pt x="33" y="163"/>
                    <a:pt x="33" y="158"/>
                    <a:pt x="36" y="155"/>
                  </a:cubicBezTo>
                  <a:cubicBezTo>
                    <a:pt x="43" y="149"/>
                    <a:pt x="43" y="149"/>
                    <a:pt x="43" y="149"/>
                  </a:cubicBezTo>
                  <a:cubicBezTo>
                    <a:pt x="38" y="141"/>
                    <a:pt x="34" y="132"/>
                    <a:pt x="32" y="122"/>
                  </a:cubicBezTo>
                  <a:cubicBezTo>
                    <a:pt x="22" y="122"/>
                    <a:pt x="22" y="122"/>
                    <a:pt x="22" y="122"/>
                  </a:cubicBezTo>
                  <a:cubicBezTo>
                    <a:pt x="18" y="122"/>
                    <a:pt x="15" y="119"/>
                    <a:pt x="15" y="115"/>
                  </a:cubicBezTo>
                  <a:cubicBezTo>
                    <a:pt x="15" y="99"/>
                    <a:pt x="15" y="99"/>
                    <a:pt x="15" y="99"/>
                  </a:cubicBezTo>
                  <a:cubicBezTo>
                    <a:pt x="15" y="95"/>
                    <a:pt x="18" y="92"/>
                    <a:pt x="22" y="92"/>
                  </a:cubicBezTo>
                  <a:cubicBezTo>
                    <a:pt x="32" y="92"/>
                    <a:pt x="32" y="92"/>
                    <a:pt x="32" y="92"/>
                  </a:cubicBezTo>
                  <a:cubicBezTo>
                    <a:pt x="34" y="82"/>
                    <a:pt x="38" y="73"/>
                    <a:pt x="43" y="65"/>
                  </a:cubicBezTo>
                  <a:cubicBezTo>
                    <a:pt x="36" y="59"/>
                    <a:pt x="36" y="59"/>
                    <a:pt x="36" y="59"/>
                  </a:cubicBezTo>
                  <a:cubicBezTo>
                    <a:pt x="33" y="56"/>
                    <a:pt x="33" y="51"/>
                    <a:pt x="36" y="48"/>
                  </a:cubicBezTo>
                  <a:cubicBezTo>
                    <a:pt x="47" y="37"/>
                    <a:pt x="47" y="37"/>
                    <a:pt x="47" y="37"/>
                  </a:cubicBezTo>
                  <a:cubicBezTo>
                    <a:pt x="48" y="35"/>
                    <a:pt x="50" y="35"/>
                    <a:pt x="52" y="35"/>
                  </a:cubicBezTo>
                  <a:cubicBezTo>
                    <a:pt x="54" y="35"/>
                    <a:pt x="56" y="35"/>
                    <a:pt x="58" y="37"/>
                  </a:cubicBezTo>
                  <a:cubicBezTo>
                    <a:pt x="64" y="44"/>
                    <a:pt x="64" y="44"/>
                    <a:pt x="64" y="44"/>
                  </a:cubicBezTo>
                  <a:cubicBezTo>
                    <a:pt x="72" y="38"/>
                    <a:pt x="81" y="34"/>
                    <a:pt x="91" y="32"/>
                  </a:cubicBezTo>
                  <a:cubicBezTo>
                    <a:pt x="91" y="23"/>
                    <a:pt x="91" y="23"/>
                    <a:pt x="91" y="23"/>
                  </a:cubicBezTo>
                  <a:cubicBezTo>
                    <a:pt x="91" y="19"/>
                    <a:pt x="94" y="16"/>
                    <a:pt x="99" y="16"/>
                  </a:cubicBezTo>
                  <a:cubicBezTo>
                    <a:pt x="114" y="16"/>
                    <a:pt x="114" y="16"/>
                    <a:pt x="114" y="16"/>
                  </a:cubicBezTo>
                  <a:moveTo>
                    <a:pt x="114" y="0"/>
                  </a:moveTo>
                  <a:cubicBezTo>
                    <a:pt x="99" y="0"/>
                    <a:pt x="99" y="0"/>
                    <a:pt x="99" y="0"/>
                  </a:cubicBezTo>
                  <a:cubicBezTo>
                    <a:pt x="87" y="0"/>
                    <a:pt x="77" y="9"/>
                    <a:pt x="76" y="21"/>
                  </a:cubicBezTo>
                  <a:cubicBezTo>
                    <a:pt x="73" y="22"/>
                    <a:pt x="70" y="23"/>
                    <a:pt x="67" y="25"/>
                  </a:cubicBezTo>
                  <a:cubicBezTo>
                    <a:pt x="63" y="21"/>
                    <a:pt x="58" y="20"/>
                    <a:pt x="52" y="20"/>
                  </a:cubicBezTo>
                  <a:cubicBezTo>
                    <a:pt x="46" y="20"/>
                    <a:pt x="41" y="22"/>
                    <a:pt x="36" y="26"/>
                  </a:cubicBezTo>
                  <a:cubicBezTo>
                    <a:pt x="25" y="37"/>
                    <a:pt x="25" y="37"/>
                    <a:pt x="25" y="37"/>
                  </a:cubicBezTo>
                  <a:cubicBezTo>
                    <a:pt x="21" y="41"/>
                    <a:pt x="19" y="47"/>
                    <a:pt x="19" y="53"/>
                  </a:cubicBezTo>
                  <a:cubicBezTo>
                    <a:pt x="19" y="58"/>
                    <a:pt x="21" y="64"/>
                    <a:pt x="24" y="68"/>
                  </a:cubicBezTo>
                  <a:cubicBezTo>
                    <a:pt x="23" y="71"/>
                    <a:pt x="21" y="74"/>
                    <a:pt x="20" y="77"/>
                  </a:cubicBezTo>
                  <a:cubicBezTo>
                    <a:pt x="9" y="78"/>
                    <a:pt x="0" y="88"/>
                    <a:pt x="0" y="99"/>
                  </a:cubicBezTo>
                  <a:cubicBezTo>
                    <a:pt x="0" y="115"/>
                    <a:pt x="0" y="115"/>
                    <a:pt x="0" y="115"/>
                  </a:cubicBezTo>
                  <a:cubicBezTo>
                    <a:pt x="0" y="126"/>
                    <a:pt x="9" y="136"/>
                    <a:pt x="20" y="137"/>
                  </a:cubicBezTo>
                  <a:cubicBezTo>
                    <a:pt x="21" y="140"/>
                    <a:pt x="23" y="143"/>
                    <a:pt x="24" y="146"/>
                  </a:cubicBezTo>
                  <a:cubicBezTo>
                    <a:pt x="21" y="150"/>
                    <a:pt x="19" y="155"/>
                    <a:pt x="19" y="161"/>
                  </a:cubicBezTo>
                  <a:cubicBezTo>
                    <a:pt x="19" y="167"/>
                    <a:pt x="21" y="173"/>
                    <a:pt x="25" y="177"/>
                  </a:cubicBezTo>
                  <a:cubicBezTo>
                    <a:pt x="36" y="188"/>
                    <a:pt x="36" y="188"/>
                    <a:pt x="36" y="188"/>
                  </a:cubicBezTo>
                  <a:cubicBezTo>
                    <a:pt x="41" y="192"/>
                    <a:pt x="46" y="194"/>
                    <a:pt x="52" y="194"/>
                  </a:cubicBezTo>
                  <a:cubicBezTo>
                    <a:pt x="58" y="194"/>
                    <a:pt x="63" y="193"/>
                    <a:pt x="67" y="189"/>
                  </a:cubicBezTo>
                  <a:cubicBezTo>
                    <a:pt x="70" y="191"/>
                    <a:pt x="73" y="192"/>
                    <a:pt x="76" y="193"/>
                  </a:cubicBezTo>
                  <a:cubicBezTo>
                    <a:pt x="77" y="205"/>
                    <a:pt x="87" y="213"/>
                    <a:pt x="99" y="213"/>
                  </a:cubicBezTo>
                  <a:cubicBezTo>
                    <a:pt x="114" y="213"/>
                    <a:pt x="114" y="213"/>
                    <a:pt x="114" y="213"/>
                  </a:cubicBezTo>
                  <a:cubicBezTo>
                    <a:pt x="126" y="213"/>
                    <a:pt x="135" y="205"/>
                    <a:pt x="137" y="193"/>
                  </a:cubicBezTo>
                  <a:cubicBezTo>
                    <a:pt x="140" y="192"/>
                    <a:pt x="143" y="191"/>
                    <a:pt x="146" y="189"/>
                  </a:cubicBezTo>
                  <a:cubicBezTo>
                    <a:pt x="150" y="193"/>
                    <a:pt x="155" y="194"/>
                    <a:pt x="160" y="194"/>
                  </a:cubicBezTo>
                  <a:cubicBezTo>
                    <a:pt x="166" y="194"/>
                    <a:pt x="172" y="192"/>
                    <a:pt x="176" y="188"/>
                  </a:cubicBezTo>
                  <a:cubicBezTo>
                    <a:pt x="187" y="177"/>
                    <a:pt x="187" y="177"/>
                    <a:pt x="187" y="177"/>
                  </a:cubicBezTo>
                  <a:cubicBezTo>
                    <a:pt x="191" y="173"/>
                    <a:pt x="194" y="167"/>
                    <a:pt x="194" y="161"/>
                  </a:cubicBezTo>
                  <a:cubicBezTo>
                    <a:pt x="194" y="155"/>
                    <a:pt x="192" y="150"/>
                    <a:pt x="188" y="146"/>
                  </a:cubicBezTo>
                  <a:cubicBezTo>
                    <a:pt x="190" y="143"/>
                    <a:pt x="191" y="140"/>
                    <a:pt x="192" y="137"/>
                  </a:cubicBezTo>
                  <a:cubicBezTo>
                    <a:pt x="204" y="136"/>
                    <a:pt x="213" y="126"/>
                    <a:pt x="213" y="115"/>
                  </a:cubicBezTo>
                  <a:cubicBezTo>
                    <a:pt x="213" y="99"/>
                    <a:pt x="213" y="99"/>
                    <a:pt x="213" y="99"/>
                  </a:cubicBezTo>
                  <a:cubicBezTo>
                    <a:pt x="213" y="88"/>
                    <a:pt x="204" y="78"/>
                    <a:pt x="192" y="77"/>
                  </a:cubicBezTo>
                  <a:cubicBezTo>
                    <a:pt x="191" y="74"/>
                    <a:pt x="190" y="71"/>
                    <a:pt x="188" y="68"/>
                  </a:cubicBezTo>
                  <a:cubicBezTo>
                    <a:pt x="192" y="64"/>
                    <a:pt x="194" y="58"/>
                    <a:pt x="194" y="53"/>
                  </a:cubicBezTo>
                  <a:cubicBezTo>
                    <a:pt x="194" y="47"/>
                    <a:pt x="191" y="41"/>
                    <a:pt x="187" y="37"/>
                  </a:cubicBezTo>
                  <a:cubicBezTo>
                    <a:pt x="176" y="26"/>
                    <a:pt x="176" y="26"/>
                    <a:pt x="176" y="26"/>
                  </a:cubicBezTo>
                  <a:cubicBezTo>
                    <a:pt x="172" y="22"/>
                    <a:pt x="166" y="20"/>
                    <a:pt x="160" y="20"/>
                  </a:cubicBezTo>
                  <a:cubicBezTo>
                    <a:pt x="155" y="20"/>
                    <a:pt x="150" y="21"/>
                    <a:pt x="146" y="25"/>
                  </a:cubicBezTo>
                  <a:cubicBezTo>
                    <a:pt x="143" y="23"/>
                    <a:pt x="140" y="22"/>
                    <a:pt x="137" y="21"/>
                  </a:cubicBezTo>
                  <a:cubicBezTo>
                    <a:pt x="135" y="9"/>
                    <a:pt x="126" y="0"/>
                    <a:pt x="1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8" name="Freeform 10"/>
            <p:cNvSpPr>
              <a:spLocks noEditPoints="1"/>
            </p:cNvSpPr>
            <p:nvPr/>
          </p:nvSpPr>
          <p:spPr bwMode="auto">
            <a:xfrm>
              <a:off x="8467726" y="5132388"/>
              <a:ext cx="87313" cy="85725"/>
            </a:xfrm>
            <a:custGeom>
              <a:avLst/>
              <a:gdLst>
                <a:gd name="T0" fmla="*/ 49 w 99"/>
                <a:gd name="T1" fmla="*/ 99 h 99"/>
                <a:gd name="T2" fmla="*/ 0 w 99"/>
                <a:gd name="T3" fmla="*/ 50 h 99"/>
                <a:gd name="T4" fmla="*/ 49 w 99"/>
                <a:gd name="T5" fmla="*/ 0 h 99"/>
                <a:gd name="T6" fmla="*/ 99 w 99"/>
                <a:gd name="T7" fmla="*/ 50 h 99"/>
                <a:gd name="T8" fmla="*/ 49 w 99"/>
                <a:gd name="T9" fmla="*/ 99 h 99"/>
                <a:gd name="T10" fmla="*/ 49 w 99"/>
                <a:gd name="T11" fmla="*/ 8 h 99"/>
                <a:gd name="T12" fmla="*/ 7 w 99"/>
                <a:gd name="T13" fmla="*/ 50 h 99"/>
                <a:gd name="T14" fmla="*/ 49 w 99"/>
                <a:gd name="T15" fmla="*/ 92 h 99"/>
                <a:gd name="T16" fmla="*/ 91 w 99"/>
                <a:gd name="T17" fmla="*/ 50 h 99"/>
                <a:gd name="T18" fmla="*/ 49 w 99"/>
                <a:gd name="T19" fmla="*/ 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99"/>
                  </a:moveTo>
                  <a:cubicBezTo>
                    <a:pt x="22" y="99"/>
                    <a:pt x="0" y="77"/>
                    <a:pt x="0" y="50"/>
                  </a:cubicBezTo>
                  <a:cubicBezTo>
                    <a:pt x="0" y="23"/>
                    <a:pt x="22" y="0"/>
                    <a:pt x="49" y="0"/>
                  </a:cubicBezTo>
                  <a:cubicBezTo>
                    <a:pt x="76" y="0"/>
                    <a:pt x="99" y="23"/>
                    <a:pt x="99" y="50"/>
                  </a:cubicBezTo>
                  <a:cubicBezTo>
                    <a:pt x="99" y="77"/>
                    <a:pt x="76" y="99"/>
                    <a:pt x="49" y="99"/>
                  </a:cubicBezTo>
                  <a:close/>
                  <a:moveTo>
                    <a:pt x="49" y="8"/>
                  </a:moveTo>
                  <a:cubicBezTo>
                    <a:pt x="26" y="8"/>
                    <a:pt x="7" y="27"/>
                    <a:pt x="7" y="50"/>
                  </a:cubicBezTo>
                  <a:cubicBezTo>
                    <a:pt x="7" y="73"/>
                    <a:pt x="26" y="92"/>
                    <a:pt x="49" y="92"/>
                  </a:cubicBezTo>
                  <a:cubicBezTo>
                    <a:pt x="72" y="92"/>
                    <a:pt x="91" y="73"/>
                    <a:pt x="91" y="50"/>
                  </a:cubicBezTo>
                  <a:cubicBezTo>
                    <a:pt x="91" y="27"/>
                    <a:pt x="72"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9" name="Freeform 11"/>
            <p:cNvSpPr>
              <a:spLocks noEditPoints="1"/>
            </p:cNvSpPr>
            <p:nvPr/>
          </p:nvSpPr>
          <p:spPr bwMode="auto">
            <a:xfrm>
              <a:off x="8488363" y="5151438"/>
              <a:ext cx="46038" cy="47625"/>
            </a:xfrm>
            <a:custGeom>
              <a:avLst/>
              <a:gdLst>
                <a:gd name="T0" fmla="*/ 26 w 53"/>
                <a:gd name="T1" fmla="*/ 54 h 54"/>
                <a:gd name="T2" fmla="*/ 0 w 53"/>
                <a:gd name="T3" fmla="*/ 27 h 54"/>
                <a:gd name="T4" fmla="*/ 26 w 53"/>
                <a:gd name="T5" fmla="*/ 0 h 54"/>
                <a:gd name="T6" fmla="*/ 53 w 53"/>
                <a:gd name="T7" fmla="*/ 27 h 54"/>
                <a:gd name="T8" fmla="*/ 26 w 53"/>
                <a:gd name="T9" fmla="*/ 54 h 54"/>
                <a:gd name="T10" fmla="*/ 26 w 53"/>
                <a:gd name="T11" fmla="*/ 8 h 54"/>
                <a:gd name="T12" fmla="*/ 7 w 53"/>
                <a:gd name="T13" fmla="*/ 27 h 54"/>
                <a:gd name="T14" fmla="*/ 26 w 53"/>
                <a:gd name="T15" fmla="*/ 46 h 54"/>
                <a:gd name="T16" fmla="*/ 45 w 53"/>
                <a:gd name="T17" fmla="*/ 27 h 54"/>
                <a:gd name="T18" fmla="*/ 26 w 53"/>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6" y="54"/>
                  </a:moveTo>
                  <a:cubicBezTo>
                    <a:pt x="12" y="54"/>
                    <a:pt x="0" y="42"/>
                    <a:pt x="0" y="27"/>
                  </a:cubicBezTo>
                  <a:cubicBezTo>
                    <a:pt x="0" y="12"/>
                    <a:pt x="12" y="0"/>
                    <a:pt x="26" y="0"/>
                  </a:cubicBezTo>
                  <a:cubicBezTo>
                    <a:pt x="41" y="0"/>
                    <a:pt x="53" y="12"/>
                    <a:pt x="53" y="27"/>
                  </a:cubicBezTo>
                  <a:cubicBezTo>
                    <a:pt x="53" y="42"/>
                    <a:pt x="41" y="54"/>
                    <a:pt x="26" y="54"/>
                  </a:cubicBezTo>
                  <a:close/>
                  <a:moveTo>
                    <a:pt x="26" y="8"/>
                  </a:moveTo>
                  <a:cubicBezTo>
                    <a:pt x="16" y="8"/>
                    <a:pt x="7" y="16"/>
                    <a:pt x="7" y="27"/>
                  </a:cubicBezTo>
                  <a:cubicBezTo>
                    <a:pt x="7" y="37"/>
                    <a:pt x="16" y="46"/>
                    <a:pt x="26" y="46"/>
                  </a:cubicBezTo>
                  <a:cubicBezTo>
                    <a:pt x="37" y="46"/>
                    <a:pt x="45" y="37"/>
                    <a:pt x="45" y="27"/>
                  </a:cubicBezTo>
                  <a:cubicBezTo>
                    <a:pt x="45" y="16"/>
                    <a:pt x="37" y="8"/>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60" name="Group 111"/>
          <p:cNvGrpSpPr/>
          <p:nvPr/>
        </p:nvGrpSpPr>
        <p:grpSpPr>
          <a:xfrm>
            <a:off x="7119593" y="2571207"/>
            <a:ext cx="753635" cy="868921"/>
            <a:chOff x="6940550" y="4567238"/>
            <a:chExt cx="217488" cy="252413"/>
          </a:xfrm>
          <a:solidFill>
            <a:srgbClr val="FFFFFF"/>
          </a:solidFill>
        </p:grpSpPr>
        <p:sp>
          <p:nvSpPr>
            <p:cNvPr id="161" name="Freeform 20"/>
            <p:cNvSpPr/>
            <p:nvPr/>
          </p:nvSpPr>
          <p:spPr bwMode="auto">
            <a:xfrm>
              <a:off x="6948488" y="4567238"/>
              <a:ext cx="209550" cy="196850"/>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2" name="Freeform 21"/>
            <p:cNvSpPr/>
            <p:nvPr/>
          </p:nvSpPr>
          <p:spPr bwMode="auto">
            <a:xfrm>
              <a:off x="6940550" y="4729163"/>
              <a:ext cx="103188" cy="90488"/>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2" name="组合 61"/>
          <p:cNvGrpSpPr/>
          <p:nvPr/>
        </p:nvGrpSpPr>
        <p:grpSpPr>
          <a:xfrm>
            <a:off x="697370" y="4454646"/>
            <a:ext cx="1943634" cy="844660"/>
            <a:chOff x="2661872" y="1947672"/>
            <a:chExt cx="2901474" cy="890901"/>
          </a:xfrm>
        </p:grpSpPr>
        <p:sp>
          <p:nvSpPr>
            <p:cNvPr id="63"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5" name="组合 64"/>
          <p:cNvGrpSpPr/>
          <p:nvPr/>
        </p:nvGrpSpPr>
        <p:grpSpPr>
          <a:xfrm>
            <a:off x="3541623" y="4454646"/>
            <a:ext cx="1943634" cy="844660"/>
            <a:chOff x="2661872" y="1947672"/>
            <a:chExt cx="2901474" cy="890901"/>
          </a:xfrm>
        </p:grpSpPr>
        <p:sp>
          <p:nvSpPr>
            <p:cNvPr id="66"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8" name="组合 67"/>
          <p:cNvGrpSpPr/>
          <p:nvPr/>
        </p:nvGrpSpPr>
        <p:grpSpPr>
          <a:xfrm>
            <a:off x="6505341" y="4454646"/>
            <a:ext cx="1943634" cy="844660"/>
            <a:chOff x="2661872" y="1947672"/>
            <a:chExt cx="2901474" cy="890901"/>
          </a:xfrm>
        </p:grpSpPr>
        <p:sp>
          <p:nvSpPr>
            <p:cNvPr id="69"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1" name="组合 70"/>
          <p:cNvGrpSpPr/>
          <p:nvPr/>
        </p:nvGrpSpPr>
        <p:grpSpPr>
          <a:xfrm>
            <a:off x="9489264" y="4461131"/>
            <a:ext cx="1943634" cy="844660"/>
            <a:chOff x="2661872" y="1947672"/>
            <a:chExt cx="2901474" cy="890901"/>
          </a:xfrm>
        </p:grpSpPr>
        <p:sp>
          <p:nvSpPr>
            <p:cNvPr id="72"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4" name="组合 43">
            <a:extLst>
              <a:ext uri="{FF2B5EF4-FFF2-40B4-BE49-F238E27FC236}">
                <a16:creationId xmlns:a16="http://schemas.microsoft.com/office/drawing/2014/main" id="{C043C39E-5603-4D1B-A51B-4AD05AF6BA95}"/>
              </a:ext>
            </a:extLst>
          </p:cNvPr>
          <p:cNvGrpSpPr/>
          <p:nvPr/>
        </p:nvGrpSpPr>
        <p:grpSpPr>
          <a:xfrm>
            <a:off x="489324" y="396356"/>
            <a:ext cx="3124450" cy="779887"/>
            <a:chOff x="674782" y="271524"/>
            <a:chExt cx="3295319" cy="822491"/>
          </a:xfrm>
        </p:grpSpPr>
        <p:sp>
          <p:nvSpPr>
            <p:cNvPr id="45" name="文本框 44">
              <a:extLst>
                <a:ext uri="{FF2B5EF4-FFF2-40B4-BE49-F238E27FC236}">
                  <a16:creationId xmlns:a16="http://schemas.microsoft.com/office/drawing/2014/main" id="{CFF98D49-4FB3-4CAB-A935-B3CBFF348A69}"/>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46" name="直接连接符 45">
              <a:extLst>
                <a:ext uri="{FF2B5EF4-FFF2-40B4-BE49-F238E27FC236}">
                  <a16:creationId xmlns:a16="http://schemas.microsoft.com/office/drawing/2014/main" id="{D132A6F7-E396-40DD-9141-5543489DCBB6}"/>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p:nvPr/>
        </p:nvSpPr>
        <p:spPr bwMode="auto">
          <a:xfrm>
            <a:off x="9267902" y="3107901"/>
            <a:ext cx="1472128" cy="12062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rgbClr val="1A4C93"/>
          </a:solidFill>
          <a:ln>
            <a:noFill/>
          </a:ln>
          <a:effectLst/>
        </p:spPr>
        <p:txBody>
          <a:bodyPr lIns="0" tIns="0" rIns="0" bIns="0" anchor="ctr"/>
          <a:lstStyle/>
          <a:p>
            <a:pPr>
              <a:lnSpc>
                <a:spcPct val="100000"/>
              </a:lnSpc>
              <a:defRPr/>
            </a:pPr>
            <a:endParaRPr lang="es-ES" sz="1600">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9634" name="AutoShape 2"/>
          <p:cNvSpPr/>
          <p:nvPr/>
        </p:nvSpPr>
        <p:spPr bwMode="auto">
          <a:xfrm>
            <a:off x="7834661" y="3107901"/>
            <a:ext cx="1453874" cy="12062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p:spPr>
        <p:txBody>
          <a:bodyPr lIns="0" tIns="0" rIns="0" bIns="0" anchor="ctr"/>
          <a:lstStyle/>
          <a:p>
            <a:pPr>
              <a:lnSpc>
                <a:spcPct val="100000"/>
              </a:lnSpc>
              <a:defRPr/>
            </a:pPr>
            <a:endParaRPr lang="es-ES" sz="1600">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9635" name="AutoShape 3"/>
          <p:cNvSpPr/>
          <p:nvPr/>
        </p:nvSpPr>
        <p:spPr bwMode="auto">
          <a:xfrm>
            <a:off x="6398568" y="3107901"/>
            <a:ext cx="1454667" cy="12062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rgbClr val="1A4C93"/>
          </a:solidFill>
          <a:ln>
            <a:noFill/>
          </a:ln>
          <a:effectLst/>
        </p:spPr>
        <p:txBody>
          <a:bodyPr lIns="0" tIns="0" rIns="0" bIns="0" anchor="ctr"/>
          <a:lstStyle/>
          <a:p>
            <a:pPr>
              <a:lnSpc>
                <a:spcPct val="100000"/>
              </a:lnSpc>
              <a:defRPr/>
            </a:pPr>
            <a:endParaRPr lang="es-ES" sz="1600">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9636" name="AutoShape 4"/>
          <p:cNvSpPr/>
          <p:nvPr/>
        </p:nvSpPr>
        <p:spPr bwMode="auto">
          <a:xfrm>
            <a:off x="4946753" y="3107901"/>
            <a:ext cx="1453874" cy="12062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p:spPr>
        <p:txBody>
          <a:bodyPr lIns="0" tIns="0" rIns="0" bIns="0" anchor="ctr"/>
          <a:lstStyle/>
          <a:p>
            <a:pPr>
              <a:lnSpc>
                <a:spcPct val="100000"/>
              </a:lnSpc>
              <a:defRPr/>
            </a:pPr>
            <a:endParaRPr lang="es-ES" sz="1600">
              <a:latin typeface="Times New Roman" panose="02020603050405020304" pitchFamily="18" charset="0"/>
              <a:ea typeface="微软雅黑" panose="020B0503020204020204" pitchFamily="34" charset="-122"/>
              <a:cs typeface="Helvetica Light" charset="0"/>
              <a:sym typeface="Times New Roman" panose="02020603050405020304" pitchFamily="18" charset="0"/>
            </a:endParaRPr>
          </a:p>
        </p:txBody>
      </p:sp>
      <p:sp>
        <p:nvSpPr>
          <p:cNvPr id="69637" name="AutoShape 5"/>
          <p:cNvSpPr/>
          <p:nvPr/>
        </p:nvSpPr>
        <p:spPr bwMode="auto">
          <a:xfrm>
            <a:off x="3513513" y="3107901"/>
            <a:ext cx="1453874" cy="120627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rgbClr val="1A4C93"/>
          </a:solidFill>
          <a:ln>
            <a:noFill/>
          </a:ln>
        </p:spPr>
        <p:txBody>
          <a:bodyPr lIns="0" tIns="0" rIns="0" bIns="0" anchor="ctr"/>
          <a:lstStyle/>
          <a:p>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38" name="AutoShape 6"/>
          <p:cNvSpPr/>
          <p:nvPr/>
        </p:nvSpPr>
        <p:spPr bwMode="auto">
          <a:xfrm>
            <a:off x="2062813" y="3107902"/>
            <a:ext cx="1453874" cy="120865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p:spPr>
        <p:txBody>
          <a:bodyPr lIns="0" tIns="0" rIns="0" bIns="0" anchor="ctr"/>
          <a:lstStyle/>
          <a:p>
            <a:endParaRPr lang="zh-CN" altLang="en-US" sz="1705">
              <a:latin typeface="Times New Roman" panose="02020603050405020304" pitchFamily="18" charset="0"/>
              <a:ea typeface="微软雅黑" panose="020B0503020204020204" pitchFamily="34" charset="-122"/>
              <a:sym typeface="Times New Roman" panose="02020603050405020304" pitchFamily="18" charset="0"/>
            </a:endParaRPr>
          </a:p>
        </p:txBody>
      </p:sp>
      <p:graphicFrame>
        <p:nvGraphicFramePr>
          <p:cNvPr id="2" name="Object 11"/>
          <p:cNvGraphicFramePr>
            <a:graphicFrameLocks noChangeAspect="1"/>
          </p:cNvGraphicFramePr>
          <p:nvPr/>
        </p:nvGraphicFramePr>
        <p:xfrm>
          <a:off x="1389047" y="3053936"/>
          <a:ext cx="1342771" cy="1342771"/>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p:nvPr/>
        </p:nvSpPr>
        <p:spPr bwMode="auto">
          <a:xfrm>
            <a:off x="1730296" y="3395184"/>
            <a:ext cx="660275"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graphicFrame>
        <p:nvGraphicFramePr>
          <p:cNvPr id="3" name="Object 13"/>
          <p:cNvGraphicFramePr>
            <a:graphicFrameLocks noChangeAspect="1"/>
          </p:cNvGraphicFramePr>
          <p:nvPr/>
        </p:nvGraphicFramePr>
        <p:xfrm>
          <a:off x="2844508" y="3040601"/>
          <a:ext cx="1342771" cy="1342771"/>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p:nvPr/>
        </p:nvSpPr>
        <p:spPr bwMode="auto">
          <a:xfrm>
            <a:off x="3185759" y="3398994"/>
            <a:ext cx="660275"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1A4C93"/>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graphicFrame>
        <p:nvGraphicFramePr>
          <p:cNvPr id="4" name="Object 15"/>
          <p:cNvGraphicFramePr>
            <a:graphicFrameLocks noChangeAspect="1"/>
          </p:cNvGraphicFramePr>
          <p:nvPr/>
        </p:nvGraphicFramePr>
        <p:xfrm>
          <a:off x="4299970" y="3053936"/>
          <a:ext cx="1342771" cy="1342771"/>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p:nvPr/>
        </p:nvSpPr>
        <p:spPr bwMode="auto">
          <a:xfrm>
            <a:off x="4647568" y="3395184"/>
            <a:ext cx="660275"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graphicFrame>
        <p:nvGraphicFramePr>
          <p:cNvPr id="5" name="Object 17"/>
          <p:cNvGraphicFramePr>
            <a:graphicFrameLocks noChangeAspect="1"/>
          </p:cNvGraphicFramePr>
          <p:nvPr/>
        </p:nvGraphicFramePr>
        <p:xfrm>
          <a:off x="5713371" y="3037273"/>
          <a:ext cx="1376101" cy="1376101"/>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p:nvPr/>
        </p:nvSpPr>
        <p:spPr bwMode="auto">
          <a:xfrm>
            <a:off x="6071284" y="3395184"/>
            <a:ext cx="659482"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1A4C93"/>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graphicFrame>
        <p:nvGraphicFramePr>
          <p:cNvPr id="6" name="Object 19"/>
          <p:cNvGraphicFramePr>
            <a:graphicFrameLocks noChangeAspect="1"/>
          </p:cNvGraphicFramePr>
          <p:nvPr/>
        </p:nvGraphicFramePr>
        <p:xfrm>
          <a:off x="7176767" y="3053936"/>
          <a:ext cx="1342771" cy="1342771"/>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p:nvPr/>
        </p:nvSpPr>
        <p:spPr bwMode="auto">
          <a:xfrm>
            <a:off x="7518016" y="3395184"/>
            <a:ext cx="660275"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graphicFrame>
        <p:nvGraphicFramePr>
          <p:cNvPr id="7" name="Object 21"/>
          <p:cNvGraphicFramePr>
            <a:graphicFrameLocks noChangeAspect="1"/>
          </p:cNvGraphicFramePr>
          <p:nvPr/>
        </p:nvGraphicFramePr>
        <p:xfrm>
          <a:off x="8614770" y="3053936"/>
          <a:ext cx="1342771" cy="1342771"/>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p:nvPr/>
        </p:nvSpPr>
        <p:spPr bwMode="auto">
          <a:xfrm>
            <a:off x="8956018" y="3395184"/>
            <a:ext cx="660275" cy="66027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1A4C93"/>
          </a:solidFill>
          <a:ln w="25400" cap="flat" cmpd="sng">
            <a:solidFill>
              <a:srgbClr val="000000">
                <a:alpha val="0"/>
              </a:srgbClr>
            </a:solidFill>
            <a:prstDash val="solid"/>
            <a:miter lim="0"/>
          </a:ln>
          <a:effectLst/>
        </p:spPr>
        <p:txBody>
          <a:bodyPr lIns="0" tIns="0" rIns="0" bIns="0" anchor="ctr"/>
          <a:lstStyle/>
          <a:p>
            <a:pPr defTabSz="291465">
              <a:defRPr/>
            </a:pPr>
            <a:endParaRPr lang="es-ES" sz="2000">
              <a:solidFill>
                <a:srgbClr val="F1F2F1"/>
              </a:solidFill>
              <a:effectLst>
                <a:outerShdw blurRad="38100" dist="38100" dir="2700000" algn="tl">
                  <a:srgbClr val="000000"/>
                </a:outerShdw>
              </a:effectLst>
              <a:latin typeface="Times New Roman" panose="02020603050405020304" pitchFamily="18" charset="0"/>
              <a:ea typeface="微软雅黑" panose="020B0503020204020204" pitchFamily="34" charset="-122"/>
              <a:cs typeface="Gill Sans" charset="0"/>
              <a:sym typeface="Times New Roman" panose="02020603050405020304" pitchFamily="18" charset="0"/>
            </a:endParaRPr>
          </a:p>
        </p:txBody>
      </p:sp>
      <p:sp>
        <p:nvSpPr>
          <p:cNvPr id="69655" name="AutoShape 23"/>
          <p:cNvSpPr/>
          <p:nvPr/>
        </p:nvSpPr>
        <p:spPr bwMode="auto">
          <a:xfrm>
            <a:off x="1786641" y="3586990"/>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40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56" name="AutoShape 24"/>
          <p:cNvSpPr/>
          <p:nvPr/>
        </p:nvSpPr>
        <p:spPr bwMode="auto">
          <a:xfrm>
            <a:off x="3234166" y="3586990"/>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30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57" name="AutoShape 25"/>
          <p:cNvSpPr/>
          <p:nvPr/>
        </p:nvSpPr>
        <p:spPr bwMode="auto">
          <a:xfrm>
            <a:off x="4713435" y="3586990"/>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50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58" name="AutoShape 26"/>
          <p:cNvSpPr/>
          <p:nvPr/>
        </p:nvSpPr>
        <p:spPr bwMode="auto">
          <a:xfrm>
            <a:off x="6132391" y="3586990"/>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30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59" name="AutoShape 27"/>
          <p:cNvSpPr/>
          <p:nvPr/>
        </p:nvSpPr>
        <p:spPr bwMode="auto">
          <a:xfrm>
            <a:off x="7583883" y="3586990"/>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20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660" name="AutoShape 28"/>
          <p:cNvSpPr/>
          <p:nvPr/>
        </p:nvSpPr>
        <p:spPr bwMode="auto">
          <a:xfrm>
            <a:off x="9017124" y="3584611"/>
            <a:ext cx="538061" cy="284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330" b="0">
                <a:latin typeface="Times New Roman" panose="02020603050405020304" pitchFamily="18" charset="0"/>
                <a:ea typeface="微软雅黑" panose="020B0503020204020204" pitchFamily="34" charset="-122"/>
                <a:sym typeface="Times New Roman" panose="02020603050405020304" pitchFamily="18" charset="0"/>
              </a:rPr>
              <a:t>10</a:t>
            </a:r>
            <a:r>
              <a:rPr lang="es-ES" altLang="zh-CN" sz="1330">
                <a:latin typeface="Times New Roman" panose="02020603050405020304" pitchFamily="18" charset="0"/>
                <a:ea typeface="微软雅黑" panose="020B0503020204020204" pitchFamily="34" charset="-122"/>
                <a:sym typeface="Times New Roman" panose="02020603050405020304" pitchFamily="18" charset="0"/>
              </a:rPr>
              <a:t>%</a:t>
            </a:r>
            <a:endParaRPr lang="es-ES" altLang="zh-CN" sz="113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8" name="组合 37"/>
          <p:cNvGrpSpPr/>
          <p:nvPr/>
        </p:nvGrpSpPr>
        <p:grpSpPr>
          <a:xfrm>
            <a:off x="1884563" y="2227927"/>
            <a:ext cx="1943634" cy="844660"/>
            <a:chOff x="2661872" y="1947672"/>
            <a:chExt cx="2901474" cy="890901"/>
          </a:xfrm>
        </p:grpSpPr>
        <p:sp>
          <p:nvSpPr>
            <p:cNvPr id="39"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1" name="组合 40"/>
          <p:cNvGrpSpPr/>
          <p:nvPr/>
        </p:nvGrpSpPr>
        <p:grpSpPr>
          <a:xfrm>
            <a:off x="2874217" y="4663350"/>
            <a:ext cx="1943634" cy="844660"/>
            <a:chOff x="2661872" y="1947672"/>
            <a:chExt cx="2901474" cy="890901"/>
          </a:xfrm>
        </p:grpSpPr>
        <p:sp>
          <p:nvSpPr>
            <p:cNvPr id="42"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4" name="组合 43"/>
          <p:cNvGrpSpPr/>
          <p:nvPr/>
        </p:nvGrpSpPr>
        <p:grpSpPr>
          <a:xfrm>
            <a:off x="4583882" y="2227927"/>
            <a:ext cx="1943634" cy="844660"/>
            <a:chOff x="2661872" y="1947672"/>
            <a:chExt cx="2901474" cy="890901"/>
          </a:xfrm>
        </p:grpSpPr>
        <p:sp>
          <p:nvSpPr>
            <p:cNvPr id="45"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7" name="组合 46"/>
          <p:cNvGrpSpPr/>
          <p:nvPr/>
        </p:nvGrpSpPr>
        <p:grpSpPr>
          <a:xfrm>
            <a:off x="5909279" y="4583792"/>
            <a:ext cx="1943634" cy="844660"/>
            <a:chOff x="2661872" y="1947672"/>
            <a:chExt cx="2901474" cy="890901"/>
          </a:xfrm>
        </p:grpSpPr>
        <p:sp>
          <p:nvSpPr>
            <p:cNvPr id="48"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0" name="组合 49"/>
          <p:cNvGrpSpPr/>
          <p:nvPr/>
        </p:nvGrpSpPr>
        <p:grpSpPr>
          <a:xfrm>
            <a:off x="7285724" y="2227927"/>
            <a:ext cx="1943634" cy="844660"/>
            <a:chOff x="2661872" y="1947672"/>
            <a:chExt cx="2901474" cy="890901"/>
          </a:xfrm>
        </p:grpSpPr>
        <p:sp>
          <p:nvSpPr>
            <p:cNvPr id="51"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3" name="组合 52"/>
          <p:cNvGrpSpPr/>
          <p:nvPr/>
        </p:nvGrpSpPr>
        <p:grpSpPr>
          <a:xfrm>
            <a:off x="8956018" y="4584859"/>
            <a:ext cx="1943634" cy="844660"/>
            <a:chOff x="2661872" y="1947672"/>
            <a:chExt cx="2901474" cy="890901"/>
          </a:xfrm>
        </p:grpSpPr>
        <p:sp>
          <p:nvSpPr>
            <p:cNvPr id="54" name="Rectangle 42"/>
            <p:cNvSpPr/>
            <p:nvPr/>
          </p:nvSpPr>
          <p:spPr>
            <a:xfrm flipH="1">
              <a:off x="2661872" y="2248920"/>
              <a:ext cx="2901474" cy="589653"/>
            </a:xfrm>
            <a:prstGeom prst="rect">
              <a:avLst/>
            </a:prstGeom>
            <a:noFill/>
            <a:ln w="12700" cap="flat" cmpd="sng" algn="ctr">
              <a:noFill/>
              <a:prstDash val="solid"/>
            </a:ln>
            <a:effectLst/>
          </p:spPr>
          <p:txBody>
            <a:bodyPr lIns="86694" tIns="0" rIns="86694" bIns="0" rtlCol="0" anchor="t"/>
            <a:lstStyle/>
            <a:p>
              <a:pPr>
                <a:lnSpc>
                  <a:spcPct val="120000"/>
                </a:lnSpc>
              </a:pPr>
              <a:r>
                <a:rPr lang="zh-CN" altLang="en-US"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325"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endParaRPr lang="en-US" altLang="zh-CN" sz="341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Rectangle 42"/>
            <p:cNvSpPr/>
            <p:nvPr/>
          </p:nvSpPr>
          <p:spPr>
            <a:xfrm flipH="1">
              <a:off x="2661872" y="1947672"/>
              <a:ext cx="2568733" cy="322237"/>
            </a:xfrm>
            <a:prstGeom prst="rect">
              <a:avLst/>
            </a:prstGeom>
            <a:noFill/>
            <a:ln w="12700" cap="flat" cmpd="sng" algn="ctr">
              <a:noFill/>
              <a:prstDash val="solid"/>
            </a:ln>
            <a:effectLst/>
          </p:spPr>
          <p:txBody>
            <a:bodyPr lIns="86694" tIns="0" rIns="86694" bIns="0" rtlCol="0" anchor="t"/>
            <a:lstStyle/>
            <a:p>
              <a:r>
                <a:rPr lang="zh-CN" altLang="en-US"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你的内容</a:t>
              </a:r>
              <a:endParaRPr lang="en-US" altLang="zh-CN" sz="1705" b="1"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6" name="组合 55">
            <a:extLst>
              <a:ext uri="{FF2B5EF4-FFF2-40B4-BE49-F238E27FC236}">
                <a16:creationId xmlns:a16="http://schemas.microsoft.com/office/drawing/2014/main" id="{9B8F9875-A879-4202-8ADA-9905C556441B}"/>
              </a:ext>
            </a:extLst>
          </p:cNvPr>
          <p:cNvGrpSpPr/>
          <p:nvPr/>
        </p:nvGrpSpPr>
        <p:grpSpPr>
          <a:xfrm>
            <a:off x="489324" y="396356"/>
            <a:ext cx="3124450" cy="779887"/>
            <a:chOff x="674782" y="271524"/>
            <a:chExt cx="3295319" cy="822491"/>
          </a:xfrm>
        </p:grpSpPr>
        <p:sp>
          <p:nvSpPr>
            <p:cNvPr id="57" name="文本框 56">
              <a:extLst>
                <a:ext uri="{FF2B5EF4-FFF2-40B4-BE49-F238E27FC236}">
                  <a16:creationId xmlns:a16="http://schemas.microsoft.com/office/drawing/2014/main" id="{91E896B9-344C-4A23-9A4C-E35D4352889A}"/>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58" name="直接连接符 57">
              <a:extLst>
                <a:ext uri="{FF2B5EF4-FFF2-40B4-BE49-F238E27FC236}">
                  <a16:creationId xmlns:a16="http://schemas.microsoft.com/office/drawing/2014/main" id="{41038886-66BF-4361-95B1-9E5E23B65FBA}"/>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Box 154"/>
          <p:cNvSpPr txBox="1"/>
          <p:nvPr/>
        </p:nvSpPr>
        <p:spPr>
          <a:xfrm>
            <a:off x="7182140" y="3961035"/>
            <a:ext cx="4127070" cy="1254701"/>
          </a:xfrm>
          <a:prstGeom prst="rect">
            <a:avLst/>
          </a:prstGeom>
          <a:noFill/>
        </p:spPr>
        <p:txBody>
          <a:bodyPr wrap="square" lIns="96902" tIns="48450" rIns="96902" bIns="48450" rtlCol="0">
            <a:spAutoFit/>
          </a:bodyPr>
          <a:lstStyle/>
          <a:p>
            <a:pPr>
              <a:lnSpc>
                <a:spcPct val="120000"/>
              </a:lnSpc>
            </a:pPr>
            <a:r>
              <a:rPr lang="zh-CN" altLang="en-US"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在此输入你的标题内容在此输入你的标题内容在此输入你的标题内容在此输入你的标题内容</a:t>
            </a: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a:p>
            <a:pPr>
              <a:lnSpc>
                <a:spcPct val="120000"/>
              </a:lnSpc>
            </a:pPr>
            <a:endParaRPr lang="en-US" altLang="zh-CN" sz="16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6" name="TextBox 155"/>
          <p:cNvSpPr txBox="1"/>
          <p:nvPr/>
        </p:nvSpPr>
        <p:spPr>
          <a:xfrm>
            <a:off x="7177066" y="2494844"/>
            <a:ext cx="1279327" cy="423320"/>
          </a:xfrm>
          <a:prstGeom prst="rect">
            <a:avLst/>
          </a:prstGeom>
          <a:noFill/>
        </p:spPr>
        <p:txBody>
          <a:bodyPr wrap="none" lIns="96902" tIns="48450" rIns="96902" bIns="48450" rtlCol="0">
            <a:spAutoFit/>
          </a:bodyPr>
          <a:lstStyle/>
          <a:p>
            <a:r>
              <a:rPr lang="zh-CN" altLang="en-US" sz="2115" dirty="0">
                <a:latin typeface="Times New Roman" panose="02020603050405020304" pitchFamily="18" charset="0"/>
                <a:ea typeface="微软雅黑" panose="020B0503020204020204" pitchFamily="34" charset="-122"/>
                <a:sym typeface="Times New Roman" panose="02020603050405020304" pitchFamily="18" charset="0"/>
              </a:rPr>
              <a:t>你的内容</a:t>
            </a:r>
            <a:endParaRPr lang="id-ID" sz="2115"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7" name="TextBox 156"/>
          <p:cNvSpPr txBox="1"/>
          <p:nvPr/>
        </p:nvSpPr>
        <p:spPr>
          <a:xfrm>
            <a:off x="8655657" y="3063318"/>
            <a:ext cx="2653553" cy="519757"/>
          </a:xfrm>
          <a:prstGeom prst="rect">
            <a:avLst/>
          </a:prstGeom>
          <a:noFill/>
        </p:spPr>
        <p:txBody>
          <a:bodyPr wrap="square" lIns="96902" tIns="48450" rIns="96902" bIns="48450" rtlCol="0">
            <a:spAutoFit/>
          </a:bodyPr>
          <a:lstStyle/>
          <a:p>
            <a:pPr>
              <a:lnSpc>
                <a:spcPct val="120000"/>
              </a:lnSpc>
            </a:pPr>
            <a:r>
              <a:rPr lang="zh-CN" altLang="en-US"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在此输入你的标题内容在此输入你的标题内容</a:t>
            </a:r>
            <a:endParaRPr lang="en-US" altLang="zh-CN" sz="1200" dirty="0">
              <a:solidFill>
                <a:schemeClr val="tx2">
                  <a:lumMod val="7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02" name="Group 462"/>
          <p:cNvGrpSpPr/>
          <p:nvPr/>
        </p:nvGrpSpPr>
        <p:grpSpPr>
          <a:xfrm>
            <a:off x="7586161" y="2994076"/>
            <a:ext cx="815971" cy="810621"/>
            <a:chOff x="1588" y="-9525"/>
            <a:chExt cx="4102099" cy="4102101"/>
          </a:xfrm>
          <a:solidFill>
            <a:schemeClr val="accent1"/>
          </a:solidFill>
        </p:grpSpPr>
        <p:sp>
          <p:nvSpPr>
            <p:cNvPr id="303" name="Freeform 27"/>
            <p:cNvSpPr>
              <a:spLocks noEditPoints="1"/>
            </p:cNvSpPr>
            <p:nvPr/>
          </p:nvSpPr>
          <p:spPr bwMode="auto">
            <a:xfrm>
              <a:off x="1588" y="260351"/>
              <a:ext cx="3832225" cy="3832225"/>
            </a:xfrm>
            <a:custGeom>
              <a:avLst/>
              <a:gdLst>
                <a:gd name="T0" fmla="*/ 974 w 1019"/>
                <a:gd name="T1" fmla="*/ 679 h 1019"/>
                <a:gd name="T2" fmla="*/ 770 w 1019"/>
                <a:gd name="T3" fmla="*/ 679 h 1019"/>
                <a:gd name="T4" fmla="*/ 770 w 1019"/>
                <a:gd name="T5" fmla="*/ 354 h 1019"/>
                <a:gd name="T6" fmla="*/ 665 w 1019"/>
                <a:gd name="T7" fmla="*/ 249 h 1019"/>
                <a:gd name="T8" fmla="*/ 339 w 1019"/>
                <a:gd name="T9" fmla="*/ 249 h 1019"/>
                <a:gd name="T10" fmla="*/ 339 w 1019"/>
                <a:gd name="T11" fmla="*/ 45 h 1019"/>
                <a:gd name="T12" fmla="*/ 294 w 1019"/>
                <a:gd name="T13" fmla="*/ 0 h 1019"/>
                <a:gd name="T14" fmla="*/ 249 w 1019"/>
                <a:gd name="T15" fmla="*/ 45 h 1019"/>
                <a:gd name="T16" fmla="*/ 249 w 1019"/>
                <a:gd name="T17" fmla="*/ 249 h 1019"/>
                <a:gd name="T18" fmla="*/ 45 w 1019"/>
                <a:gd name="T19" fmla="*/ 249 h 1019"/>
                <a:gd name="T20" fmla="*/ 0 w 1019"/>
                <a:gd name="T21" fmla="*/ 294 h 1019"/>
                <a:gd name="T22" fmla="*/ 45 w 1019"/>
                <a:gd name="T23" fmla="*/ 339 h 1019"/>
                <a:gd name="T24" fmla="*/ 249 w 1019"/>
                <a:gd name="T25" fmla="*/ 339 h 1019"/>
                <a:gd name="T26" fmla="*/ 249 w 1019"/>
                <a:gd name="T27" fmla="*/ 665 h 1019"/>
                <a:gd name="T28" fmla="*/ 354 w 1019"/>
                <a:gd name="T29" fmla="*/ 770 h 1019"/>
                <a:gd name="T30" fmla="*/ 679 w 1019"/>
                <a:gd name="T31" fmla="*/ 770 h 1019"/>
                <a:gd name="T32" fmla="*/ 679 w 1019"/>
                <a:gd name="T33" fmla="*/ 973 h 1019"/>
                <a:gd name="T34" fmla="*/ 725 w 1019"/>
                <a:gd name="T35" fmla="*/ 1019 h 1019"/>
                <a:gd name="T36" fmla="*/ 770 w 1019"/>
                <a:gd name="T37" fmla="*/ 973 h 1019"/>
                <a:gd name="T38" fmla="*/ 770 w 1019"/>
                <a:gd name="T39" fmla="*/ 770 h 1019"/>
                <a:gd name="T40" fmla="*/ 974 w 1019"/>
                <a:gd name="T41" fmla="*/ 770 h 1019"/>
                <a:gd name="T42" fmla="*/ 1019 w 1019"/>
                <a:gd name="T43" fmla="*/ 724 h 1019"/>
                <a:gd name="T44" fmla="*/ 974 w 1019"/>
                <a:gd name="T45" fmla="*/ 679 h 1019"/>
                <a:gd name="T46" fmla="*/ 354 w 1019"/>
                <a:gd name="T47" fmla="*/ 679 h 1019"/>
                <a:gd name="T48" fmla="*/ 339 w 1019"/>
                <a:gd name="T49" fmla="*/ 665 h 1019"/>
                <a:gd name="T50" fmla="*/ 339 w 1019"/>
                <a:gd name="T51" fmla="*/ 339 h 1019"/>
                <a:gd name="T52" fmla="*/ 665 w 1019"/>
                <a:gd name="T53" fmla="*/ 339 h 1019"/>
                <a:gd name="T54" fmla="*/ 679 w 1019"/>
                <a:gd name="T55" fmla="*/ 354 h 1019"/>
                <a:gd name="T56" fmla="*/ 679 w 1019"/>
                <a:gd name="T57" fmla="*/ 679 h 1019"/>
                <a:gd name="T58" fmla="*/ 354 w 1019"/>
                <a:gd name="T59" fmla="*/ 679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9" h="1019">
                  <a:moveTo>
                    <a:pt x="974" y="679"/>
                  </a:moveTo>
                  <a:cubicBezTo>
                    <a:pt x="770" y="679"/>
                    <a:pt x="770" y="679"/>
                    <a:pt x="770" y="679"/>
                  </a:cubicBezTo>
                  <a:cubicBezTo>
                    <a:pt x="770" y="354"/>
                    <a:pt x="770" y="354"/>
                    <a:pt x="770" y="354"/>
                  </a:cubicBezTo>
                  <a:cubicBezTo>
                    <a:pt x="770" y="296"/>
                    <a:pt x="723" y="249"/>
                    <a:pt x="665" y="249"/>
                  </a:cubicBezTo>
                  <a:cubicBezTo>
                    <a:pt x="339" y="249"/>
                    <a:pt x="339" y="249"/>
                    <a:pt x="339" y="249"/>
                  </a:cubicBezTo>
                  <a:cubicBezTo>
                    <a:pt x="339" y="45"/>
                    <a:pt x="339" y="45"/>
                    <a:pt x="339" y="45"/>
                  </a:cubicBezTo>
                  <a:cubicBezTo>
                    <a:pt x="339" y="20"/>
                    <a:pt x="319" y="0"/>
                    <a:pt x="294" y="0"/>
                  </a:cubicBezTo>
                  <a:cubicBezTo>
                    <a:pt x="269" y="0"/>
                    <a:pt x="249" y="20"/>
                    <a:pt x="249" y="45"/>
                  </a:cubicBezTo>
                  <a:cubicBezTo>
                    <a:pt x="249" y="249"/>
                    <a:pt x="249" y="249"/>
                    <a:pt x="249" y="249"/>
                  </a:cubicBezTo>
                  <a:cubicBezTo>
                    <a:pt x="45" y="249"/>
                    <a:pt x="45" y="249"/>
                    <a:pt x="45" y="249"/>
                  </a:cubicBezTo>
                  <a:cubicBezTo>
                    <a:pt x="20" y="249"/>
                    <a:pt x="0" y="269"/>
                    <a:pt x="0" y="294"/>
                  </a:cubicBezTo>
                  <a:cubicBezTo>
                    <a:pt x="0" y="319"/>
                    <a:pt x="20" y="339"/>
                    <a:pt x="45" y="339"/>
                  </a:cubicBezTo>
                  <a:cubicBezTo>
                    <a:pt x="249" y="339"/>
                    <a:pt x="249" y="339"/>
                    <a:pt x="249" y="339"/>
                  </a:cubicBezTo>
                  <a:cubicBezTo>
                    <a:pt x="249" y="665"/>
                    <a:pt x="249" y="665"/>
                    <a:pt x="249" y="665"/>
                  </a:cubicBezTo>
                  <a:cubicBezTo>
                    <a:pt x="249" y="722"/>
                    <a:pt x="296" y="770"/>
                    <a:pt x="354" y="770"/>
                  </a:cubicBezTo>
                  <a:cubicBezTo>
                    <a:pt x="679" y="770"/>
                    <a:pt x="679" y="770"/>
                    <a:pt x="679" y="770"/>
                  </a:cubicBezTo>
                  <a:cubicBezTo>
                    <a:pt x="679" y="973"/>
                    <a:pt x="679" y="973"/>
                    <a:pt x="679" y="973"/>
                  </a:cubicBezTo>
                  <a:cubicBezTo>
                    <a:pt x="679" y="998"/>
                    <a:pt x="700" y="1019"/>
                    <a:pt x="725" y="1019"/>
                  </a:cubicBezTo>
                  <a:cubicBezTo>
                    <a:pt x="750" y="1019"/>
                    <a:pt x="770" y="998"/>
                    <a:pt x="770" y="973"/>
                  </a:cubicBezTo>
                  <a:cubicBezTo>
                    <a:pt x="770" y="770"/>
                    <a:pt x="770" y="770"/>
                    <a:pt x="770" y="770"/>
                  </a:cubicBezTo>
                  <a:cubicBezTo>
                    <a:pt x="974" y="770"/>
                    <a:pt x="974" y="770"/>
                    <a:pt x="974" y="770"/>
                  </a:cubicBezTo>
                  <a:cubicBezTo>
                    <a:pt x="999" y="770"/>
                    <a:pt x="1019" y="749"/>
                    <a:pt x="1019" y="724"/>
                  </a:cubicBezTo>
                  <a:cubicBezTo>
                    <a:pt x="1019" y="699"/>
                    <a:pt x="999" y="679"/>
                    <a:pt x="974" y="679"/>
                  </a:cubicBezTo>
                  <a:close/>
                  <a:moveTo>
                    <a:pt x="354" y="679"/>
                  </a:moveTo>
                  <a:cubicBezTo>
                    <a:pt x="346" y="679"/>
                    <a:pt x="339" y="673"/>
                    <a:pt x="339" y="665"/>
                  </a:cubicBezTo>
                  <a:cubicBezTo>
                    <a:pt x="339" y="339"/>
                    <a:pt x="339" y="339"/>
                    <a:pt x="339" y="339"/>
                  </a:cubicBezTo>
                  <a:cubicBezTo>
                    <a:pt x="665" y="339"/>
                    <a:pt x="665" y="339"/>
                    <a:pt x="665" y="339"/>
                  </a:cubicBezTo>
                  <a:cubicBezTo>
                    <a:pt x="673" y="339"/>
                    <a:pt x="679" y="346"/>
                    <a:pt x="679" y="354"/>
                  </a:cubicBezTo>
                  <a:cubicBezTo>
                    <a:pt x="679" y="679"/>
                    <a:pt x="679" y="679"/>
                    <a:pt x="679" y="679"/>
                  </a:cubicBezTo>
                  <a:lnTo>
                    <a:pt x="354" y="6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4" name="Freeform 28"/>
            <p:cNvSpPr/>
            <p:nvPr/>
          </p:nvSpPr>
          <p:spPr bwMode="auto">
            <a:xfrm>
              <a:off x="1347788" y="2201863"/>
              <a:ext cx="541337" cy="527050"/>
            </a:xfrm>
            <a:custGeom>
              <a:avLst/>
              <a:gdLst>
                <a:gd name="T0" fmla="*/ 63 w 144"/>
                <a:gd name="T1" fmla="*/ 18 h 140"/>
                <a:gd name="T2" fmla="*/ 17 w 144"/>
                <a:gd name="T3" fmla="*/ 63 h 140"/>
                <a:gd name="T4" fmla="*/ 17 w 144"/>
                <a:gd name="T5" fmla="*/ 127 h 140"/>
                <a:gd name="T6" fmla="*/ 49 w 144"/>
                <a:gd name="T7" fmla="*/ 140 h 140"/>
                <a:gd name="T8" fmla="*/ 81 w 144"/>
                <a:gd name="T9" fmla="*/ 127 h 140"/>
                <a:gd name="T10" fmla="*/ 127 w 144"/>
                <a:gd name="T11" fmla="*/ 82 h 140"/>
                <a:gd name="T12" fmla="*/ 127 w 144"/>
                <a:gd name="T13" fmla="*/ 18 h 140"/>
                <a:gd name="T14" fmla="*/ 63 w 144"/>
                <a:gd name="T15" fmla="*/ 18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140">
                  <a:moveTo>
                    <a:pt x="63" y="18"/>
                  </a:moveTo>
                  <a:cubicBezTo>
                    <a:pt x="17" y="63"/>
                    <a:pt x="17" y="63"/>
                    <a:pt x="17" y="63"/>
                  </a:cubicBezTo>
                  <a:cubicBezTo>
                    <a:pt x="0" y="81"/>
                    <a:pt x="0" y="109"/>
                    <a:pt x="17" y="127"/>
                  </a:cubicBezTo>
                  <a:cubicBezTo>
                    <a:pt x="26" y="136"/>
                    <a:pt x="38" y="140"/>
                    <a:pt x="49" y="140"/>
                  </a:cubicBezTo>
                  <a:cubicBezTo>
                    <a:pt x="61" y="140"/>
                    <a:pt x="73" y="136"/>
                    <a:pt x="81" y="127"/>
                  </a:cubicBezTo>
                  <a:cubicBezTo>
                    <a:pt x="127" y="82"/>
                    <a:pt x="127" y="82"/>
                    <a:pt x="127" y="82"/>
                  </a:cubicBezTo>
                  <a:cubicBezTo>
                    <a:pt x="144" y="64"/>
                    <a:pt x="144" y="36"/>
                    <a:pt x="127" y="18"/>
                  </a:cubicBezTo>
                  <a:cubicBezTo>
                    <a:pt x="109" y="0"/>
                    <a:pt x="80" y="0"/>
                    <a:pt x="6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5" name="Freeform 29"/>
            <p:cNvSpPr/>
            <p:nvPr/>
          </p:nvSpPr>
          <p:spPr bwMode="auto">
            <a:xfrm>
              <a:off x="2889250" y="617538"/>
              <a:ext cx="582612" cy="568325"/>
            </a:xfrm>
            <a:custGeom>
              <a:avLst/>
              <a:gdLst>
                <a:gd name="T0" fmla="*/ 50 w 155"/>
                <a:gd name="T1" fmla="*/ 151 h 151"/>
                <a:gd name="T2" fmla="*/ 82 w 155"/>
                <a:gd name="T3" fmla="*/ 138 h 151"/>
                <a:gd name="T4" fmla="*/ 138 w 155"/>
                <a:gd name="T5" fmla="*/ 82 h 151"/>
                <a:gd name="T6" fmla="*/ 138 w 155"/>
                <a:gd name="T7" fmla="*/ 18 h 151"/>
                <a:gd name="T8" fmla="*/ 74 w 155"/>
                <a:gd name="T9" fmla="*/ 18 h 151"/>
                <a:gd name="T10" fmla="*/ 18 w 155"/>
                <a:gd name="T11" fmla="*/ 74 h 151"/>
                <a:gd name="T12" fmla="*/ 18 w 155"/>
                <a:gd name="T13" fmla="*/ 138 h 151"/>
                <a:gd name="T14" fmla="*/ 50 w 155"/>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51">
                  <a:moveTo>
                    <a:pt x="50" y="151"/>
                  </a:moveTo>
                  <a:cubicBezTo>
                    <a:pt x="61" y="151"/>
                    <a:pt x="73" y="147"/>
                    <a:pt x="82" y="138"/>
                  </a:cubicBezTo>
                  <a:cubicBezTo>
                    <a:pt x="138" y="82"/>
                    <a:pt x="138" y="82"/>
                    <a:pt x="138" y="82"/>
                  </a:cubicBezTo>
                  <a:cubicBezTo>
                    <a:pt x="155" y="64"/>
                    <a:pt x="155" y="36"/>
                    <a:pt x="138" y="18"/>
                  </a:cubicBezTo>
                  <a:cubicBezTo>
                    <a:pt x="120" y="0"/>
                    <a:pt x="91" y="0"/>
                    <a:pt x="74" y="18"/>
                  </a:cubicBezTo>
                  <a:cubicBezTo>
                    <a:pt x="18" y="74"/>
                    <a:pt x="18" y="74"/>
                    <a:pt x="18" y="74"/>
                  </a:cubicBezTo>
                  <a:cubicBezTo>
                    <a:pt x="0" y="92"/>
                    <a:pt x="0" y="120"/>
                    <a:pt x="18" y="138"/>
                  </a:cubicBezTo>
                  <a:cubicBezTo>
                    <a:pt x="26" y="147"/>
                    <a:pt x="38" y="151"/>
                    <a:pt x="50"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6" name="Freeform 30"/>
            <p:cNvSpPr/>
            <p:nvPr/>
          </p:nvSpPr>
          <p:spPr bwMode="auto">
            <a:xfrm>
              <a:off x="1908175" y="1622426"/>
              <a:ext cx="563562" cy="546100"/>
            </a:xfrm>
            <a:custGeom>
              <a:avLst/>
              <a:gdLst>
                <a:gd name="T0" fmla="*/ 68 w 150"/>
                <a:gd name="T1" fmla="*/ 17 h 145"/>
                <a:gd name="T2" fmla="*/ 18 w 150"/>
                <a:gd name="T3" fmla="*/ 68 h 145"/>
                <a:gd name="T4" fmla="*/ 18 w 150"/>
                <a:gd name="T5" fmla="*/ 132 h 145"/>
                <a:gd name="T6" fmla="*/ 50 w 150"/>
                <a:gd name="T7" fmla="*/ 145 h 145"/>
                <a:gd name="T8" fmla="*/ 82 w 150"/>
                <a:gd name="T9" fmla="*/ 132 h 145"/>
                <a:gd name="T10" fmla="*/ 132 w 150"/>
                <a:gd name="T11" fmla="*/ 81 h 145"/>
                <a:gd name="T12" fmla="*/ 132 w 150"/>
                <a:gd name="T13" fmla="*/ 17 h 145"/>
                <a:gd name="T14" fmla="*/ 68 w 150"/>
                <a:gd name="T15" fmla="*/ 17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5">
                  <a:moveTo>
                    <a:pt x="68" y="17"/>
                  </a:moveTo>
                  <a:cubicBezTo>
                    <a:pt x="18" y="68"/>
                    <a:pt x="18" y="68"/>
                    <a:pt x="18" y="68"/>
                  </a:cubicBezTo>
                  <a:cubicBezTo>
                    <a:pt x="0" y="86"/>
                    <a:pt x="0" y="114"/>
                    <a:pt x="18" y="132"/>
                  </a:cubicBezTo>
                  <a:cubicBezTo>
                    <a:pt x="26" y="141"/>
                    <a:pt x="38" y="145"/>
                    <a:pt x="50" y="145"/>
                  </a:cubicBezTo>
                  <a:cubicBezTo>
                    <a:pt x="61" y="145"/>
                    <a:pt x="73" y="141"/>
                    <a:pt x="82" y="132"/>
                  </a:cubicBezTo>
                  <a:cubicBezTo>
                    <a:pt x="132" y="81"/>
                    <a:pt x="132" y="81"/>
                    <a:pt x="132" y="81"/>
                  </a:cubicBezTo>
                  <a:cubicBezTo>
                    <a:pt x="150" y="64"/>
                    <a:pt x="150" y="35"/>
                    <a:pt x="132" y="17"/>
                  </a:cubicBezTo>
                  <a:cubicBezTo>
                    <a:pt x="115" y="0"/>
                    <a:pt x="86" y="0"/>
                    <a:pt x="6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7" name="Freeform 31"/>
            <p:cNvSpPr/>
            <p:nvPr/>
          </p:nvSpPr>
          <p:spPr bwMode="auto">
            <a:xfrm>
              <a:off x="3521075" y="-9525"/>
              <a:ext cx="582612" cy="563563"/>
            </a:xfrm>
            <a:custGeom>
              <a:avLst/>
              <a:gdLst>
                <a:gd name="T0" fmla="*/ 137 w 155"/>
                <a:gd name="T1" fmla="*/ 17 h 150"/>
                <a:gd name="T2" fmla="*/ 73 w 155"/>
                <a:gd name="T3" fmla="*/ 17 h 150"/>
                <a:gd name="T4" fmla="*/ 17 w 155"/>
                <a:gd name="T5" fmla="*/ 73 h 150"/>
                <a:gd name="T6" fmla="*/ 17 w 155"/>
                <a:gd name="T7" fmla="*/ 137 h 150"/>
                <a:gd name="T8" fmla="*/ 49 w 155"/>
                <a:gd name="T9" fmla="*/ 150 h 150"/>
                <a:gd name="T10" fmla="*/ 81 w 155"/>
                <a:gd name="T11" fmla="*/ 137 h 150"/>
                <a:gd name="T12" fmla="*/ 137 w 155"/>
                <a:gd name="T13" fmla="*/ 81 h 150"/>
                <a:gd name="T14" fmla="*/ 137 w 155"/>
                <a:gd name="T15" fmla="*/ 17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50">
                  <a:moveTo>
                    <a:pt x="137" y="17"/>
                  </a:moveTo>
                  <a:cubicBezTo>
                    <a:pt x="120" y="0"/>
                    <a:pt x="91" y="0"/>
                    <a:pt x="73" y="17"/>
                  </a:cubicBezTo>
                  <a:cubicBezTo>
                    <a:pt x="17" y="73"/>
                    <a:pt x="17" y="73"/>
                    <a:pt x="17" y="73"/>
                  </a:cubicBezTo>
                  <a:cubicBezTo>
                    <a:pt x="0" y="91"/>
                    <a:pt x="0" y="120"/>
                    <a:pt x="17" y="137"/>
                  </a:cubicBezTo>
                  <a:cubicBezTo>
                    <a:pt x="26" y="146"/>
                    <a:pt x="38" y="150"/>
                    <a:pt x="49" y="150"/>
                  </a:cubicBezTo>
                  <a:cubicBezTo>
                    <a:pt x="61" y="150"/>
                    <a:pt x="73" y="146"/>
                    <a:pt x="81" y="137"/>
                  </a:cubicBezTo>
                  <a:cubicBezTo>
                    <a:pt x="137" y="81"/>
                    <a:pt x="137" y="81"/>
                    <a:pt x="137" y="81"/>
                  </a:cubicBezTo>
                  <a:cubicBezTo>
                    <a:pt x="155" y="64"/>
                    <a:pt x="155" y="35"/>
                    <a:pt x="13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757" tIns="48378" rIns="96757" bIns="48378" numCol="1" anchor="t" anchorCtr="0" compatLnSpc="1"/>
            <a:lstStyle/>
            <a:p>
              <a:pPr defTabSz="967105">
                <a:defRPr/>
              </a:pPr>
              <a:endParaRPr lang="id-ID" sz="1905"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rcRect/>
          <a:stretch/>
        </p:blipFill>
        <p:spPr>
          <a:xfrm>
            <a:off x="822960" y="2215436"/>
            <a:ext cx="5794375" cy="3257707"/>
          </a:xfrm>
          <a:prstGeom prst="rect">
            <a:avLst/>
          </a:prstGeom>
        </p:spPr>
      </p:pic>
      <p:grpSp>
        <p:nvGrpSpPr>
          <p:cNvPr id="12" name="组合 11">
            <a:extLst>
              <a:ext uri="{FF2B5EF4-FFF2-40B4-BE49-F238E27FC236}">
                <a16:creationId xmlns:a16="http://schemas.microsoft.com/office/drawing/2014/main" id="{BD41C21B-B828-4DF1-9DCD-4BA283A4C661}"/>
              </a:ext>
            </a:extLst>
          </p:cNvPr>
          <p:cNvGrpSpPr/>
          <p:nvPr/>
        </p:nvGrpSpPr>
        <p:grpSpPr>
          <a:xfrm>
            <a:off x="489324" y="396356"/>
            <a:ext cx="3124450" cy="779887"/>
            <a:chOff x="674782" y="271524"/>
            <a:chExt cx="3295319" cy="822491"/>
          </a:xfrm>
        </p:grpSpPr>
        <p:sp>
          <p:nvSpPr>
            <p:cNvPr id="13" name="文本框 12">
              <a:extLst>
                <a:ext uri="{FF2B5EF4-FFF2-40B4-BE49-F238E27FC236}">
                  <a16:creationId xmlns:a16="http://schemas.microsoft.com/office/drawing/2014/main" id="{3708315F-C5D8-452F-9039-4E130E6E223A}"/>
                </a:ext>
              </a:extLst>
            </p:cNvPr>
            <p:cNvSpPr txBox="1"/>
            <p:nvPr/>
          </p:nvSpPr>
          <p:spPr>
            <a:xfrm>
              <a:off x="674782" y="271524"/>
              <a:ext cx="3295319" cy="528270"/>
            </a:xfrm>
            <a:prstGeom prst="rect">
              <a:avLst/>
            </a:prstGeom>
            <a:noFill/>
          </p:spPr>
          <p:txBody>
            <a:bodyPr wrap="square" rtlCol="0">
              <a:spAutoFit/>
              <a:scene3d>
                <a:camera prst="orthographicFront"/>
                <a:lightRig rig="threePt" dir="t"/>
              </a:scene3d>
              <a:sp3d contourW="12700"/>
            </a:bodyPr>
            <a:lstStyle/>
            <a:p>
              <a:r>
                <a:rPr lang="zh-CN" altLang="en-US" sz="2655" b="0" dirty="0">
                  <a:solidFill>
                    <a:schemeClr val="tx1">
                      <a:lumMod val="75000"/>
                    </a:schemeClr>
                  </a:solidFill>
                  <a:latin typeface="Times New Roman" panose="02020603050405020304" pitchFamily="18" charset="0"/>
                  <a:ea typeface="微软雅黑" panose="020B0503020204020204" pitchFamily="34" charset="-122"/>
                  <a:sym typeface="Times New Roman" panose="02020603050405020304" pitchFamily="18" charset="0"/>
                </a:rPr>
                <a:t>标题文字添加此处</a:t>
              </a:r>
            </a:p>
          </p:txBody>
        </p:sp>
        <p:cxnSp>
          <p:nvCxnSpPr>
            <p:cNvPr id="14" name="直接连接符 13">
              <a:extLst>
                <a:ext uri="{FF2B5EF4-FFF2-40B4-BE49-F238E27FC236}">
                  <a16:creationId xmlns:a16="http://schemas.microsoft.com/office/drawing/2014/main" id="{AEB0661E-D45D-4A66-B5C1-A250ACD4145A}"/>
                </a:ext>
              </a:extLst>
            </p:cNvPr>
            <p:cNvCxnSpPr/>
            <p:nvPr/>
          </p:nvCxnSpPr>
          <p:spPr>
            <a:xfrm>
              <a:off x="781462" y="1094015"/>
              <a:ext cx="62823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E4F5E07-1682-40AF-BEA2-39C85C4118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4" t="3300" r="-624" b="17556"/>
          <a:stretch/>
        </p:blipFill>
        <p:spPr>
          <a:xfrm>
            <a:off x="5677879" y="1479660"/>
            <a:ext cx="6567160" cy="3898155"/>
          </a:xfrm>
          <a:prstGeom prst="rect">
            <a:avLst/>
          </a:prstGeom>
        </p:spPr>
      </p:pic>
      <p:sp>
        <p:nvSpPr>
          <p:cNvPr id="3" name="矩形 2"/>
          <p:cNvSpPr/>
          <p:nvPr/>
        </p:nvSpPr>
        <p:spPr>
          <a:xfrm>
            <a:off x="-635" y="1294130"/>
            <a:ext cx="2635885" cy="40836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 name="梯形 3"/>
          <p:cNvSpPr/>
          <p:nvPr/>
        </p:nvSpPr>
        <p:spPr>
          <a:xfrm>
            <a:off x="508007" y="1294434"/>
            <a:ext cx="6309952" cy="4083906"/>
          </a:xfrm>
          <a:prstGeom prst="trapezoid">
            <a:avLst>
              <a:gd name="adj" fmla="val 274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矩形 9"/>
          <p:cNvSpPr/>
          <p:nvPr/>
        </p:nvSpPr>
        <p:spPr>
          <a:xfrm>
            <a:off x="6256655" y="5378450"/>
            <a:ext cx="5947410" cy="240665"/>
          </a:xfrm>
          <a:prstGeom prst="rect">
            <a:avLst/>
          </a:prstGeom>
          <a:solidFill>
            <a:srgbClr val="1A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6" name="直接连接符 5"/>
          <p:cNvCxnSpPr/>
          <p:nvPr/>
        </p:nvCxnSpPr>
        <p:spPr>
          <a:xfrm>
            <a:off x="5566091" y="799287"/>
            <a:ext cx="1528608" cy="560574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平行四边形 8"/>
          <p:cNvSpPr/>
          <p:nvPr/>
        </p:nvSpPr>
        <p:spPr>
          <a:xfrm flipH="1">
            <a:off x="4338847" y="5378340"/>
            <a:ext cx="2159180" cy="86418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文本框 11"/>
          <p:cNvSpPr txBox="1"/>
          <p:nvPr/>
        </p:nvSpPr>
        <p:spPr>
          <a:xfrm>
            <a:off x="587004" y="2691765"/>
            <a:ext cx="5800090" cy="1013460"/>
          </a:xfrm>
          <a:prstGeom prst="rect">
            <a:avLst/>
          </a:prstGeom>
          <a:noFill/>
        </p:spPr>
        <p:txBody>
          <a:bodyPr wrap="square" lIns="91412" tIns="45706" rIns="91412" bIns="45706" rtlCol="0">
            <a:spAutoFit/>
          </a:bodyPr>
          <a:lstStyle/>
          <a:p>
            <a:r>
              <a:rPr lang="zh-CN" altLang="en-US" sz="6000" spc="300" dirty="0">
                <a:ln w="12700">
                  <a:noFill/>
                </a:ln>
                <a:solidFill>
                  <a:schemeClr val="bg1"/>
                </a:solidFill>
                <a:latin typeface="Times New Roman" panose="02020603050405020304" pitchFamily="18" charset="0"/>
                <a:ea typeface="微软雅黑" panose="020B0503020204020204" pitchFamily="34" charset="-122"/>
                <a:cs typeface="经典综艺体简" panose="02010609000101010101" pitchFamily="49" charset="-122"/>
                <a:sym typeface="Times New Roman" panose="02020603050405020304" pitchFamily="18" charset="0"/>
              </a:rPr>
              <a:t>谢谢观看</a:t>
            </a:r>
            <a:endParaRPr lang="zh-CN" sz="6000" spc="300" dirty="0">
              <a:ln w="12700">
                <a:noFill/>
              </a:ln>
              <a:solidFill>
                <a:schemeClr val="bg1"/>
              </a:solidFill>
              <a:latin typeface="Times New Roman" panose="02020603050405020304" pitchFamily="18" charset="0"/>
              <a:ea typeface="微软雅黑" panose="020B0503020204020204" pitchFamily="34" charset="-122"/>
              <a:cs typeface="经典综艺体简" panose="02010609000101010101" pitchFamily="49" charset="-122"/>
              <a:sym typeface="Times New Roman" panose="02020603050405020304" pitchFamily="18" charset="0"/>
            </a:endParaRPr>
          </a:p>
        </p:txBody>
      </p:sp>
    </p:spTree>
    <p:extLst>
      <p:ext uri="{BB962C8B-B14F-4D97-AF65-F5344CB8AC3E}">
        <p14:creationId xmlns:p14="http://schemas.microsoft.com/office/powerpoint/2010/main" val="407190465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theme/theme1.xml><?xml version="1.0" encoding="utf-8"?>
<a:theme xmlns:a="http://schemas.openxmlformats.org/drawingml/2006/main" name="Office 主题​​">
  <a:themeElements>
    <a:clrScheme name="自定义 1018">
      <a:dk1>
        <a:sysClr val="windowText" lastClr="000000"/>
      </a:dk1>
      <a:lt1>
        <a:sysClr val="window" lastClr="FFFFFF"/>
      </a:lt1>
      <a:dk2>
        <a:srgbClr val="5A6378"/>
      </a:dk2>
      <a:lt2>
        <a:srgbClr val="7F7F7F"/>
      </a:lt2>
      <a:accent1>
        <a:srgbClr val="C00000"/>
      </a:accent1>
      <a:accent2>
        <a:srgbClr val="0C0C0C"/>
      </a:accent2>
      <a:accent3>
        <a:srgbClr val="C00000"/>
      </a:accent3>
      <a:accent4>
        <a:srgbClr val="0C0C0C"/>
      </a:accent4>
      <a:accent5>
        <a:srgbClr val="C00000"/>
      </a:accent5>
      <a:accent6>
        <a:srgbClr val="0C0C0C"/>
      </a:accent6>
      <a:hlink>
        <a:srgbClr val="168BBA"/>
      </a:hlink>
      <a:folHlink>
        <a:srgbClr val="68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18">
      <a:dk1>
        <a:sysClr val="windowText" lastClr="000000"/>
      </a:dk1>
      <a:lt1>
        <a:sysClr val="window" lastClr="FFFFFF"/>
      </a:lt1>
      <a:dk2>
        <a:srgbClr val="5A6378"/>
      </a:dk2>
      <a:lt2>
        <a:srgbClr val="7F7F7F"/>
      </a:lt2>
      <a:accent1>
        <a:srgbClr val="C00000"/>
      </a:accent1>
      <a:accent2>
        <a:srgbClr val="0C0C0C"/>
      </a:accent2>
      <a:accent3>
        <a:srgbClr val="C00000"/>
      </a:accent3>
      <a:accent4>
        <a:srgbClr val="0C0C0C"/>
      </a:accent4>
      <a:accent5>
        <a:srgbClr val="C00000"/>
      </a:accent5>
      <a:accent6>
        <a:srgbClr val="0C0C0C"/>
      </a:accent6>
      <a:hlink>
        <a:srgbClr val="168BBA"/>
      </a:hlink>
      <a:folHlink>
        <a:srgbClr val="68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1089</Words>
  <Application>Microsoft Office PowerPoint</Application>
  <PresentationFormat>宽屏</PresentationFormat>
  <Paragraphs>156</Paragraphs>
  <Slides>22</Slides>
  <Notes>21</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22</vt:i4>
      </vt:variant>
    </vt:vector>
  </HeadingPairs>
  <TitlesOfParts>
    <vt:vector size="29" baseType="lpstr">
      <vt:lpstr>ArialUnicodeMS</vt:lpstr>
      <vt:lpstr>Arial</vt:lpstr>
      <vt:lpstr>Times New Roman</vt:lpstr>
      <vt:lpstr>等线</vt:lpstr>
      <vt:lpstr>等线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54</dc:title>
  <dc:creator>lenovo</dc:creator>
  <cp:lastModifiedBy>Edison</cp:lastModifiedBy>
  <cp:revision>15</cp:revision>
  <dcterms:created xsi:type="dcterms:W3CDTF">2018-02-27T14:03:00Z</dcterms:created>
  <dcterms:modified xsi:type="dcterms:W3CDTF">2020-05-27T08:05:00Z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