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theme/themeOverride7.xml" ContentType="application/vnd.openxmlformats-officedocument.themeOverride+xml"/>
  <Override PartName="/ppt/notesSlides/notesSlide8.xml" ContentType="application/vnd.openxmlformats-officedocument.presentationml.notesSlide+xml"/>
  <Override PartName="/ppt/theme/themeOverride8.xml" ContentType="application/vnd.openxmlformats-officedocument.themeOverride+xml"/>
  <Override PartName="/ppt/notesSlides/notesSlide9.xml" ContentType="application/vnd.openxmlformats-officedocument.presentationml.notesSlide+xml"/>
  <Override PartName="/ppt/theme/themeOverride9.xml" ContentType="application/vnd.openxmlformats-officedocument.themeOverride+xml"/>
  <Override PartName="/ppt/notesSlides/notesSlide10.xml" ContentType="application/vnd.openxmlformats-officedocument.presentationml.notesSlide+xml"/>
  <Override PartName="/ppt/theme/themeOverride10.xml" ContentType="application/vnd.openxmlformats-officedocument.themeOverride+xml"/>
  <Override PartName="/ppt/notesSlides/notesSlide11.xml" ContentType="application/vnd.openxmlformats-officedocument.presentationml.notesSlide+xml"/>
  <Override PartName="/ppt/theme/themeOverride11.xml" ContentType="application/vnd.openxmlformats-officedocument.themeOverride+xml"/>
  <Override PartName="/ppt/notesSlides/notesSlide12.xml" ContentType="application/vnd.openxmlformats-officedocument.presentationml.notesSlide+xml"/>
  <Override PartName="/ppt/theme/themeOverride12.xml" ContentType="application/vnd.openxmlformats-officedocument.themeOverride+xml"/>
  <Override PartName="/ppt/notesSlides/notesSlide13.xml" ContentType="application/vnd.openxmlformats-officedocument.presentationml.notesSlide+xml"/>
  <Override PartName="/ppt/theme/themeOverride13.xml" ContentType="application/vnd.openxmlformats-officedocument.themeOverride+xml"/>
  <Override PartName="/ppt/notesSlides/notesSlide14.xml" ContentType="application/vnd.openxmlformats-officedocument.presentationml.notesSlide+xml"/>
  <Override PartName="/ppt/theme/themeOverride14.xml" ContentType="application/vnd.openxmlformats-officedocument.themeOverride+xml"/>
  <Override PartName="/ppt/notesSlides/notesSlide15.xml" ContentType="application/vnd.openxmlformats-officedocument.presentationml.notesSlide+xml"/>
  <Override PartName="/ppt/theme/themeOverride15.xml" ContentType="application/vnd.openxmlformats-officedocument.themeOverride+xml"/>
  <Override PartName="/ppt/notesSlides/notesSlide16.xml" ContentType="application/vnd.openxmlformats-officedocument.presentationml.notesSlide+xml"/>
  <Override PartName="/ppt/theme/themeOverride16.xml" ContentType="application/vnd.openxmlformats-officedocument.themeOverride+xml"/>
  <Override PartName="/ppt/notesSlides/notesSlide17.xml" ContentType="application/vnd.openxmlformats-officedocument.presentationml.notesSlide+xml"/>
  <Override PartName="/ppt/theme/themeOverride17.xml" ContentType="application/vnd.openxmlformats-officedocument.themeOverride+xml"/>
  <Override PartName="/ppt/notesSlides/notesSlide18.xml" ContentType="application/vnd.openxmlformats-officedocument.presentationml.notesSlide+xml"/>
  <Override PartName="/ppt/theme/themeOverride18.xml" ContentType="application/vnd.openxmlformats-officedocument.themeOverride+xml"/>
  <Override PartName="/ppt/notesSlides/notesSlide19.xml" ContentType="application/vnd.openxmlformats-officedocument.presentationml.notesSlide+xml"/>
  <Override PartName="/ppt/theme/themeOverride19.xml" ContentType="application/vnd.openxmlformats-officedocument.themeOverride+xml"/>
  <Override PartName="/ppt/notesSlides/notesSlide20.xml" ContentType="application/vnd.openxmlformats-officedocument.presentationml.notesSlide+xml"/>
  <Override PartName="/ppt/theme/themeOverride20.xml" ContentType="application/vnd.openxmlformats-officedocument.themeOverride+xml"/>
  <Override PartName="/ppt/notesSlides/notesSlide21.xml" ContentType="application/vnd.openxmlformats-officedocument.presentationml.notesSlide+xml"/>
  <Override PartName="/ppt/theme/themeOverride21.xml" ContentType="application/vnd.openxmlformats-officedocument.themeOverride+xml"/>
  <Override PartName="/ppt/tags/tag2.xml" ContentType="application/vnd.openxmlformats-officedocument.presentationml.tags+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945" r:id="rId2"/>
    <p:sldId id="451" r:id="rId3"/>
    <p:sldId id="450" r:id="rId4"/>
    <p:sldId id="429" r:id="rId5"/>
    <p:sldId id="430" r:id="rId6"/>
    <p:sldId id="431" r:id="rId7"/>
    <p:sldId id="432" r:id="rId8"/>
    <p:sldId id="433" r:id="rId9"/>
    <p:sldId id="434" r:id="rId10"/>
    <p:sldId id="396" r:id="rId11"/>
    <p:sldId id="409" r:id="rId12"/>
    <p:sldId id="411" r:id="rId13"/>
    <p:sldId id="415" r:id="rId14"/>
    <p:sldId id="397" r:id="rId15"/>
    <p:sldId id="417" r:id="rId16"/>
    <p:sldId id="442" r:id="rId17"/>
    <p:sldId id="398" r:id="rId18"/>
    <p:sldId id="422" r:id="rId19"/>
    <p:sldId id="443" r:id="rId20"/>
    <p:sldId id="444" r:id="rId21"/>
    <p:sldId id="445" r:id="rId22"/>
    <p:sldId id="448" r:id="rId23"/>
    <p:sldId id="341" r:id="rId24"/>
  </p:sldIdLst>
  <p:sldSz cx="9144000" cy="5143500" type="screen16x9"/>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305" userDrawn="1">
          <p15:clr>
            <a:srgbClr val="A4A3A4"/>
          </p15:clr>
        </p15:guide>
        <p15:guide id="2" pos="43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444"/>
    <a:srgbClr val="00602B"/>
    <a:srgbClr val="007E39"/>
    <a:srgbClr val="1A204C"/>
    <a:srgbClr val="0E73BE"/>
    <a:srgbClr val="00458A"/>
    <a:srgbClr val="A90202"/>
    <a:srgbClr val="13436C"/>
    <a:srgbClr val="00468E"/>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6" autoAdjust="0"/>
    <p:restoredTop sz="94477" autoAdjust="0"/>
  </p:normalViewPr>
  <p:slideViewPr>
    <p:cSldViewPr>
      <p:cViewPr varScale="1">
        <p:scale>
          <a:sx n="114" d="100"/>
          <a:sy n="114" d="100"/>
        </p:scale>
        <p:origin x="108" y="450"/>
      </p:cViewPr>
      <p:guideLst>
        <p:guide orient="horz" pos="305"/>
        <p:guide pos="431"/>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2020/5/29</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itchFamily="34" charset="-122"/>
        <a:cs typeface="+mn-cs"/>
      </a:defRPr>
    </a:lvl1pPr>
    <a:lvl2pPr marL="457200" algn="l" defTabSz="914400" rtl="0" eaLnBrk="1" latinLnBrk="0" hangingPunct="1">
      <a:defRPr sz="1200" kern="1200">
        <a:solidFill>
          <a:schemeClr val="tx1"/>
        </a:solidFill>
        <a:latin typeface="+mn-lt"/>
        <a:ea typeface="微软雅黑" pitchFamily="34" charset="-122"/>
        <a:cs typeface="+mn-cs"/>
      </a:defRPr>
    </a:lvl2pPr>
    <a:lvl3pPr marL="914400" algn="l" defTabSz="914400" rtl="0" eaLnBrk="1" latinLnBrk="0" hangingPunct="1">
      <a:defRPr sz="1200" kern="1200">
        <a:solidFill>
          <a:schemeClr val="tx1"/>
        </a:solidFill>
        <a:latin typeface="+mn-lt"/>
        <a:ea typeface="微软雅黑" pitchFamily="34" charset="-122"/>
        <a:cs typeface="+mn-cs"/>
      </a:defRPr>
    </a:lvl3pPr>
    <a:lvl4pPr marL="1371600" algn="l" defTabSz="914400" rtl="0" eaLnBrk="1" latinLnBrk="0" hangingPunct="1">
      <a:defRPr sz="1200" kern="1200">
        <a:solidFill>
          <a:schemeClr val="tx1"/>
        </a:solidFill>
        <a:latin typeface="+mn-lt"/>
        <a:ea typeface="微软雅黑" pitchFamily="34" charset="-122"/>
        <a:cs typeface="+mn-cs"/>
      </a:defRPr>
    </a:lvl4pPr>
    <a:lvl5pPr marL="1828800" algn="l" defTabSz="914400" rtl="0" eaLnBrk="1" latinLnBrk="0" hangingPunct="1">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66947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1555382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224189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2499315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1516340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3317867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4017017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3960078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1259208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1922428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2800077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dirty="0"/>
          </a:p>
        </p:txBody>
      </p:sp>
    </p:spTree>
    <p:extLst>
      <p:ext uri="{BB962C8B-B14F-4D97-AF65-F5344CB8AC3E}">
        <p14:creationId xmlns:p14="http://schemas.microsoft.com/office/powerpoint/2010/main" val="2195375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363567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1688751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2375282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val="10746698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val="2579877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dirty="0"/>
          </a:p>
        </p:txBody>
      </p:sp>
    </p:spTree>
    <p:extLst>
      <p:ext uri="{BB962C8B-B14F-4D97-AF65-F5344CB8AC3E}">
        <p14:creationId xmlns:p14="http://schemas.microsoft.com/office/powerpoint/2010/main" val="3372934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17726766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3780934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19853372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23</a:t>
            </a:fld>
            <a:endParaRPr lang="zh-CN" altLang="en-US"/>
          </a:p>
        </p:txBody>
      </p:sp>
    </p:spTree>
    <p:extLst>
      <p:ext uri="{BB962C8B-B14F-4D97-AF65-F5344CB8AC3E}">
        <p14:creationId xmlns:p14="http://schemas.microsoft.com/office/powerpoint/2010/main" val="33842882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74B10FA4-0562-424E-AFE1-F7F1504D0C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9445"/>
          <a:stretch/>
        </p:blipFill>
        <p:spPr>
          <a:xfrm>
            <a:off x="0" y="0"/>
            <a:ext cx="3708400" cy="5143500"/>
          </a:xfrm>
          <a:prstGeom prst="rect">
            <a:avLst/>
          </a:prstGeom>
        </p:spPr>
      </p:pic>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extLst>
    <p:ext uri="{DCECCB84-F9BA-43D5-87BE-67443E8EF086}">
      <p15:sldGuideLst xmlns:p15="http://schemas.microsoft.com/office/powerpoint/2012/main">
        <p15:guide id="1" orient="horz" pos="1620" userDrawn="1">
          <p15:clr>
            <a:srgbClr val="FBAE40"/>
          </p15:clr>
        </p15:guide>
        <p15:guide id="2" pos="233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384608B-1903-431D-ACF4-6103B27DB7B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2675" t="32200" r="20076" b="33377"/>
          <a:stretch/>
        </p:blipFill>
        <p:spPr>
          <a:xfrm>
            <a:off x="2987822" y="1779662"/>
            <a:ext cx="4320479" cy="1770522"/>
          </a:xfrm>
          <a:prstGeom prst="rect">
            <a:avLst/>
          </a:prstGeom>
        </p:spPr>
      </p:pic>
    </p:spTree>
    <p:extLst>
      <p:ext uri="{BB962C8B-B14F-4D97-AF65-F5344CB8AC3E}">
        <p14:creationId xmlns:p14="http://schemas.microsoft.com/office/powerpoint/2010/main" val="3867021280"/>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标题幻灯片">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EBC8409-C0DD-4189-8ADB-534D52F5D65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800" b="19201"/>
          <a:stretch/>
        </p:blipFill>
        <p:spPr>
          <a:xfrm>
            <a:off x="0" y="1275600"/>
            <a:ext cx="9144000" cy="2880319"/>
          </a:xfrm>
          <a:prstGeom prst="rect">
            <a:avLst/>
          </a:prstGeom>
        </p:spPr>
      </p:pic>
      <p:sp>
        <p:nvSpPr>
          <p:cNvPr id="3" name="Freeform: Shape 17">
            <a:extLst>
              <a:ext uri="{FF2B5EF4-FFF2-40B4-BE49-F238E27FC236}">
                <a16:creationId xmlns:a16="http://schemas.microsoft.com/office/drawing/2014/main" id="{910FA35F-C5C6-4EE8-B89D-0BCB8F2A0502}"/>
              </a:ext>
            </a:extLst>
          </p:cNvPr>
          <p:cNvSpPr>
            <a:spLocks/>
          </p:cNvSpPr>
          <p:nvPr userDrawn="1"/>
        </p:nvSpPr>
        <p:spPr bwMode="auto">
          <a:xfrm flipH="1">
            <a:off x="5991796" y="1939979"/>
            <a:ext cx="556107" cy="369753"/>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chemeClr val="bg1"/>
          </a:solidFill>
          <a:ln w="9525">
            <a:noFill/>
            <a:round/>
            <a:headEnd/>
            <a:tailEnd/>
          </a:ln>
        </p:spPr>
        <p:txBody>
          <a:bodyPr anchor="ctr"/>
          <a:lstStyle/>
          <a:p>
            <a:pPr algn="ctr"/>
            <a:endParaRPr dirty="0"/>
          </a:p>
        </p:txBody>
      </p:sp>
      <p:sp>
        <p:nvSpPr>
          <p:cNvPr id="4" name="矩形: 圆角 3">
            <a:extLst>
              <a:ext uri="{FF2B5EF4-FFF2-40B4-BE49-F238E27FC236}">
                <a16:creationId xmlns:a16="http://schemas.microsoft.com/office/drawing/2014/main" id="{254B610C-A7DD-492F-8931-FA65836A3501}"/>
              </a:ext>
            </a:extLst>
          </p:cNvPr>
          <p:cNvSpPr/>
          <p:nvPr userDrawn="1"/>
        </p:nvSpPr>
        <p:spPr>
          <a:xfrm>
            <a:off x="-1476672" y="1635646"/>
            <a:ext cx="3888432" cy="2160240"/>
          </a:xfrm>
          <a:prstGeom prst="roundRect">
            <a:avLst>
              <a:gd name="adj" fmla="val 50000"/>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id="{8B9D3EDF-C5EA-4602-B96C-AE55C3CD3959}"/>
              </a:ext>
            </a:extLst>
          </p:cNvPr>
          <p:cNvGrpSpPr/>
          <p:nvPr userDrawn="1"/>
        </p:nvGrpSpPr>
        <p:grpSpPr>
          <a:xfrm>
            <a:off x="0" y="2309732"/>
            <a:ext cx="2158319" cy="884802"/>
            <a:chOff x="2809350" y="2858688"/>
            <a:chExt cx="2158319" cy="884802"/>
          </a:xfrm>
          <a:effectLst>
            <a:outerShdw blurRad="50800" dist="38100" dir="2700000" algn="tl" rotWithShape="0">
              <a:prstClr val="black">
                <a:alpha val="40000"/>
              </a:prstClr>
            </a:outerShdw>
          </a:effectLst>
        </p:grpSpPr>
        <p:sp>
          <p:nvSpPr>
            <p:cNvPr id="6" name="Freeform 62">
              <a:extLst>
                <a:ext uri="{FF2B5EF4-FFF2-40B4-BE49-F238E27FC236}">
                  <a16:creationId xmlns:a16="http://schemas.microsoft.com/office/drawing/2014/main" id="{41481271-05DD-471F-934C-A615408D190A}"/>
                </a:ext>
              </a:extLst>
            </p:cNvPr>
            <p:cNvSpPr>
              <a:spLocks/>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3">
              <a:extLst>
                <a:ext uri="{FF2B5EF4-FFF2-40B4-BE49-F238E27FC236}">
                  <a16:creationId xmlns:a16="http://schemas.microsoft.com/office/drawing/2014/main" id="{7940C94F-C376-4D47-9CB9-59ED195BEF8A}"/>
                </a:ext>
              </a:extLst>
            </p:cNvPr>
            <p:cNvSpPr>
              <a:spLocks/>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67">
              <a:extLst>
                <a:ext uri="{FF2B5EF4-FFF2-40B4-BE49-F238E27FC236}">
                  <a16:creationId xmlns:a16="http://schemas.microsoft.com/office/drawing/2014/main" id="{7A91E0B0-921C-43B6-8A2F-67F6981DA096}"/>
                </a:ext>
              </a:extLst>
            </p:cNvPr>
            <p:cNvSpPr>
              <a:spLocks/>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 name="组合 8">
            <a:extLst>
              <a:ext uri="{FF2B5EF4-FFF2-40B4-BE49-F238E27FC236}">
                <a16:creationId xmlns:a16="http://schemas.microsoft.com/office/drawing/2014/main" id="{9060072B-EBF5-48B2-BE9E-C6FEE320C5F8}"/>
              </a:ext>
            </a:extLst>
          </p:cNvPr>
          <p:cNvGrpSpPr/>
          <p:nvPr userDrawn="1"/>
        </p:nvGrpSpPr>
        <p:grpSpPr>
          <a:xfrm flipV="1">
            <a:off x="2669" y="1012626"/>
            <a:ext cx="9141331" cy="128269"/>
            <a:chOff x="0" y="2363626"/>
            <a:chExt cx="12186662" cy="136801"/>
          </a:xfrm>
        </p:grpSpPr>
        <p:sp>
          <p:nvSpPr>
            <p:cNvPr id="10" name="任意多边形: 形状 9">
              <a:extLst>
                <a:ext uri="{FF2B5EF4-FFF2-40B4-BE49-F238E27FC236}">
                  <a16:creationId xmlns:a16="http://schemas.microsoft.com/office/drawing/2014/main" id="{8D7652C2-3626-470F-9BD6-996B9FB14CE4}"/>
                </a:ext>
              </a:extLst>
            </p:cNvPr>
            <p:cNvSpPr>
              <a:spLocks/>
            </p:cNvSpPr>
            <p:nvPr/>
          </p:nvSpPr>
          <p:spPr bwMode="auto">
            <a:xfrm rot="16200000">
              <a:off x="5079145" y="2469055"/>
              <a:ext cx="12381" cy="32108"/>
            </a:xfrm>
            <a:custGeom>
              <a:avLst/>
              <a:gdLst>
                <a:gd name="connsiteX0" fmla="*/ 12381 w 12381"/>
                <a:gd name="connsiteY0" fmla="*/ 32108 h 32108"/>
                <a:gd name="connsiteX1" fmla="*/ 2409 w 12381"/>
                <a:gd name="connsiteY1" fmla="*/ 32108 h 32108"/>
                <a:gd name="connsiteX2" fmla="*/ 0 w 12381"/>
                <a:gd name="connsiteY2" fmla="*/ 0 h 32108"/>
                <a:gd name="connsiteX3" fmla="*/ 12381 w 12381"/>
                <a:gd name="connsiteY3" fmla="*/ 32108 h 32108"/>
              </a:gdLst>
              <a:ahLst/>
              <a:cxnLst>
                <a:cxn ang="0">
                  <a:pos x="connsiteX0" y="connsiteY0"/>
                </a:cxn>
                <a:cxn ang="0">
                  <a:pos x="connsiteX1" y="connsiteY1"/>
                </a:cxn>
                <a:cxn ang="0">
                  <a:pos x="connsiteX2" y="connsiteY2"/>
                </a:cxn>
                <a:cxn ang="0">
                  <a:pos x="connsiteX3" y="connsiteY3"/>
                </a:cxn>
              </a:cxnLst>
              <a:rect l="l" t="t" r="r" b="b"/>
              <a:pathLst>
                <a:path w="12381" h="32108">
                  <a:moveTo>
                    <a:pt x="12381" y="32108"/>
                  </a:moveTo>
                  <a:lnTo>
                    <a:pt x="2409" y="32108"/>
                  </a:lnTo>
                  <a:lnTo>
                    <a:pt x="0" y="0"/>
                  </a:lnTo>
                  <a:lnTo>
                    <a:pt x="12381" y="32108"/>
                  </a:lnTo>
                  <a:close/>
                </a:path>
              </a:pathLst>
            </a:custGeom>
            <a:solidFill>
              <a:schemeClr val="bg1"/>
            </a:solidFill>
            <a:ln w="1270">
              <a:solidFill>
                <a:schemeClr val="bg1">
                  <a:lumMod val="85000"/>
                </a:schemeClr>
              </a:solidFill>
              <a:round/>
              <a:headEnd/>
              <a:tailEnd/>
            </a:ln>
            <a:effectLst/>
          </p:spPr>
          <p:txBody>
            <a:bodyPr vert="horz" wrap="square" lIns="91440" tIns="45720" rIns="91440" bIns="45720" numCol="1" anchor="t" anchorCtr="0" compatLnSpc="1">
              <a:prstTxWarp prst="textNoShape">
                <a:avLst/>
              </a:prstTxWarp>
              <a:noAutofit/>
            </a:bodyPr>
            <a:lstStyle/>
            <a:p>
              <a:endParaRPr lang="zh-CN" altLang="en-US"/>
            </a:p>
          </p:txBody>
        </p:sp>
        <p:grpSp>
          <p:nvGrpSpPr>
            <p:cNvPr id="11" name="组合 10">
              <a:extLst>
                <a:ext uri="{FF2B5EF4-FFF2-40B4-BE49-F238E27FC236}">
                  <a16:creationId xmlns:a16="http://schemas.microsoft.com/office/drawing/2014/main" id="{7F55A052-A154-4DA0-9019-C47E5ECCAFA6}"/>
                </a:ext>
              </a:extLst>
            </p:cNvPr>
            <p:cNvGrpSpPr/>
            <p:nvPr/>
          </p:nvGrpSpPr>
          <p:grpSpPr>
            <a:xfrm>
              <a:off x="7365331" y="2363626"/>
              <a:ext cx="1620000" cy="136501"/>
              <a:chOff x="0" y="2252887"/>
              <a:chExt cx="12192000" cy="1284063"/>
            </a:xfrm>
          </p:grpSpPr>
          <p:sp>
            <p:nvSpPr>
              <p:cNvPr id="14" name="矩形 7">
                <a:extLst>
                  <a:ext uri="{FF2B5EF4-FFF2-40B4-BE49-F238E27FC236}">
                    <a16:creationId xmlns:a16="http://schemas.microsoft.com/office/drawing/2014/main" id="{19325F5E-1763-4305-8793-80182817B84D}"/>
                  </a:ext>
                </a:extLst>
              </p:cNvPr>
              <p:cNvSpPr/>
              <p:nvPr/>
            </p:nvSpPr>
            <p:spPr>
              <a:xfrm>
                <a:off x="7166811" y="2252887"/>
                <a:ext cx="5025189" cy="1284057"/>
              </a:xfrm>
              <a:custGeom>
                <a:avLst/>
                <a:gdLst>
                  <a:gd name="connsiteX0" fmla="*/ 0 w 9011652"/>
                  <a:gd name="connsiteY0" fmla="*/ 0 h 1259999"/>
                  <a:gd name="connsiteX1" fmla="*/ 9011652 w 9011652"/>
                  <a:gd name="connsiteY1" fmla="*/ 0 h 1259999"/>
                  <a:gd name="connsiteX2" fmla="*/ 9011652 w 9011652"/>
                  <a:gd name="connsiteY2" fmla="*/ 1259999 h 1259999"/>
                  <a:gd name="connsiteX3" fmla="*/ 0 w 9011652"/>
                  <a:gd name="connsiteY3" fmla="*/ 1259999 h 1259999"/>
                  <a:gd name="connsiteX4" fmla="*/ 0 w 9011652"/>
                  <a:gd name="connsiteY4" fmla="*/ 0 h 1259999"/>
                  <a:gd name="connsiteX0" fmla="*/ 1720516 w 9011652"/>
                  <a:gd name="connsiteY0" fmla="*/ 0 h 1272031"/>
                  <a:gd name="connsiteX1" fmla="*/ 9011652 w 9011652"/>
                  <a:gd name="connsiteY1" fmla="*/ 12032 h 1272031"/>
                  <a:gd name="connsiteX2" fmla="*/ 9011652 w 9011652"/>
                  <a:gd name="connsiteY2" fmla="*/ 1272031 h 1272031"/>
                  <a:gd name="connsiteX3" fmla="*/ 0 w 9011652"/>
                  <a:gd name="connsiteY3" fmla="*/ 1272031 h 1272031"/>
                  <a:gd name="connsiteX4" fmla="*/ 1720516 w 9011652"/>
                  <a:gd name="connsiteY4" fmla="*/ 0 h 1272031"/>
                  <a:gd name="connsiteX0" fmla="*/ 1094874 w 8386010"/>
                  <a:gd name="connsiteY0" fmla="*/ 0 h 1284062"/>
                  <a:gd name="connsiteX1" fmla="*/ 8386010 w 8386010"/>
                  <a:gd name="connsiteY1" fmla="*/ 12032 h 1284062"/>
                  <a:gd name="connsiteX2" fmla="*/ 8386010 w 8386010"/>
                  <a:gd name="connsiteY2" fmla="*/ 1272031 h 1284062"/>
                  <a:gd name="connsiteX3" fmla="*/ 0 w 8386010"/>
                  <a:gd name="connsiteY3" fmla="*/ 1284062 h 1284062"/>
                  <a:gd name="connsiteX4" fmla="*/ 1094874 w 8386010"/>
                  <a:gd name="connsiteY4" fmla="*/ 0 h 1284062"/>
                  <a:gd name="connsiteX0" fmla="*/ 1837770 w 8386010"/>
                  <a:gd name="connsiteY0" fmla="*/ 0 h 1284062"/>
                  <a:gd name="connsiteX1" fmla="*/ 8386010 w 8386010"/>
                  <a:gd name="connsiteY1" fmla="*/ 12032 h 1284062"/>
                  <a:gd name="connsiteX2" fmla="*/ 8386010 w 8386010"/>
                  <a:gd name="connsiteY2" fmla="*/ 1272031 h 1284062"/>
                  <a:gd name="connsiteX3" fmla="*/ 0 w 8386010"/>
                  <a:gd name="connsiteY3" fmla="*/ 1284062 h 1284062"/>
                  <a:gd name="connsiteX4" fmla="*/ 1837770 w 8386010"/>
                  <a:gd name="connsiteY4" fmla="*/ 0 h 1284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010" h="1284062">
                    <a:moveTo>
                      <a:pt x="1837770" y="0"/>
                    </a:moveTo>
                    <a:lnTo>
                      <a:pt x="8386010" y="12032"/>
                    </a:lnTo>
                    <a:lnTo>
                      <a:pt x="8386010" y="1272031"/>
                    </a:lnTo>
                    <a:lnTo>
                      <a:pt x="0" y="1284062"/>
                    </a:lnTo>
                    <a:lnTo>
                      <a:pt x="1837770" y="0"/>
                    </a:lnTo>
                    <a:close/>
                  </a:path>
                </a:pathLst>
              </a:custGeom>
              <a:solidFill>
                <a:srgbClr val="019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67">
                <a:extLst>
                  <a:ext uri="{FF2B5EF4-FFF2-40B4-BE49-F238E27FC236}">
                    <a16:creationId xmlns:a16="http://schemas.microsoft.com/office/drawing/2014/main" id="{465C27B6-427B-436A-9E85-D4B32D48BA8B}"/>
                  </a:ext>
                </a:extLst>
              </p:cNvPr>
              <p:cNvSpPr>
                <a:spLocks/>
              </p:cNvSpPr>
              <p:nvPr/>
            </p:nvSpPr>
            <p:spPr bwMode="auto">
              <a:xfrm rot="16355348">
                <a:off x="7209985" y="2012737"/>
                <a:ext cx="1219146" cy="1714413"/>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 name="connsiteX0" fmla="*/ 10000 w 10000"/>
                  <a:gd name="connsiteY0" fmla="*/ 10000 h 10000"/>
                  <a:gd name="connsiteX1" fmla="*/ 4226 w 10000"/>
                  <a:gd name="connsiteY1" fmla="*/ 5661 h 10000"/>
                  <a:gd name="connsiteX2" fmla="*/ 0 w 10000"/>
                  <a:gd name="connsiteY2" fmla="*/ 0 h 10000"/>
                  <a:gd name="connsiteX3" fmla="*/ 8367 w 10000"/>
                  <a:gd name="connsiteY3" fmla="*/ 6278 h 10000"/>
                  <a:gd name="connsiteX4" fmla="*/ 10000 w 10000"/>
                  <a:gd name="connsiteY4" fmla="*/ 10000 h 10000"/>
                  <a:gd name="connsiteX0" fmla="*/ 10000 w 10000"/>
                  <a:gd name="connsiteY0" fmla="*/ 10000 h 10000"/>
                  <a:gd name="connsiteX1" fmla="*/ 4226 w 10000"/>
                  <a:gd name="connsiteY1" fmla="*/ 5661 h 10000"/>
                  <a:gd name="connsiteX2" fmla="*/ 0 w 10000"/>
                  <a:gd name="connsiteY2" fmla="*/ 0 h 10000"/>
                  <a:gd name="connsiteX3" fmla="*/ 8367 w 10000"/>
                  <a:gd name="connsiteY3" fmla="*/ 6278 h 10000"/>
                  <a:gd name="connsiteX4" fmla="*/ 10000 w 10000"/>
                  <a:gd name="connsiteY4" fmla="*/ 10000 h 10000"/>
                  <a:gd name="connsiteX0" fmla="*/ 10000 w 10000"/>
                  <a:gd name="connsiteY0" fmla="*/ 10000 h 10000"/>
                  <a:gd name="connsiteX1" fmla="*/ 4226 w 10000"/>
                  <a:gd name="connsiteY1" fmla="*/ 5661 h 10000"/>
                  <a:gd name="connsiteX2" fmla="*/ 0 w 10000"/>
                  <a:gd name="connsiteY2" fmla="*/ 0 h 10000"/>
                  <a:gd name="connsiteX3" fmla="*/ 8717 w 10000"/>
                  <a:gd name="connsiteY3" fmla="*/ 6190 h 10000"/>
                  <a:gd name="connsiteX4" fmla="*/ 10000 w 10000"/>
                  <a:gd name="connsiteY4" fmla="*/ 10000 h 10000"/>
                  <a:gd name="connsiteX0" fmla="*/ 10000 w 10000"/>
                  <a:gd name="connsiteY0" fmla="*/ 10000 h 10000"/>
                  <a:gd name="connsiteX1" fmla="*/ 4226 w 10000"/>
                  <a:gd name="connsiteY1" fmla="*/ 5661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564 w 10000"/>
                  <a:gd name="connsiteY1" fmla="*/ 4943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13 w 10013"/>
                  <a:gd name="connsiteY0" fmla="*/ 10289 h 10289"/>
                  <a:gd name="connsiteX1" fmla="*/ 2452 w 10013"/>
                  <a:gd name="connsiteY1" fmla="*/ 5599 h 10289"/>
                  <a:gd name="connsiteX2" fmla="*/ 0 w 10013"/>
                  <a:gd name="connsiteY2" fmla="*/ 0 h 10289"/>
                  <a:gd name="connsiteX3" fmla="*/ 9167 w 10013"/>
                  <a:gd name="connsiteY3" fmla="*/ 6748 h 10289"/>
                  <a:gd name="connsiteX4" fmla="*/ 10013 w 10013"/>
                  <a:gd name="connsiteY4" fmla="*/ 10289 h 10289"/>
                  <a:gd name="connsiteX0" fmla="*/ 10013 w 10013"/>
                  <a:gd name="connsiteY0" fmla="*/ 10289 h 10289"/>
                  <a:gd name="connsiteX1" fmla="*/ 2452 w 10013"/>
                  <a:gd name="connsiteY1" fmla="*/ 5599 h 10289"/>
                  <a:gd name="connsiteX2" fmla="*/ 0 w 10013"/>
                  <a:gd name="connsiteY2" fmla="*/ 0 h 10289"/>
                  <a:gd name="connsiteX3" fmla="*/ 9167 w 10013"/>
                  <a:gd name="connsiteY3" fmla="*/ 6748 h 10289"/>
                  <a:gd name="connsiteX4" fmla="*/ 10013 w 10013"/>
                  <a:gd name="connsiteY4" fmla="*/ 10289 h 10289"/>
                  <a:gd name="connsiteX0" fmla="*/ 10013 w 10013"/>
                  <a:gd name="connsiteY0" fmla="*/ 10289 h 10289"/>
                  <a:gd name="connsiteX1" fmla="*/ 2452 w 10013"/>
                  <a:gd name="connsiteY1" fmla="*/ 5599 h 10289"/>
                  <a:gd name="connsiteX2" fmla="*/ 0 w 10013"/>
                  <a:gd name="connsiteY2" fmla="*/ 0 h 10289"/>
                  <a:gd name="connsiteX3" fmla="*/ 9167 w 10013"/>
                  <a:gd name="connsiteY3" fmla="*/ 6748 h 10289"/>
                  <a:gd name="connsiteX4" fmla="*/ 10013 w 10013"/>
                  <a:gd name="connsiteY4" fmla="*/ 10289 h 10289"/>
                  <a:gd name="connsiteX0" fmla="*/ 10013 w 10013"/>
                  <a:gd name="connsiteY0" fmla="*/ 10289 h 10289"/>
                  <a:gd name="connsiteX1" fmla="*/ 2452 w 10013"/>
                  <a:gd name="connsiteY1" fmla="*/ 5599 h 10289"/>
                  <a:gd name="connsiteX2" fmla="*/ 0 w 10013"/>
                  <a:gd name="connsiteY2" fmla="*/ 0 h 10289"/>
                  <a:gd name="connsiteX3" fmla="*/ 9167 w 10013"/>
                  <a:gd name="connsiteY3" fmla="*/ 6748 h 10289"/>
                  <a:gd name="connsiteX4" fmla="*/ 10013 w 10013"/>
                  <a:gd name="connsiteY4" fmla="*/ 10289 h 10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3" h="10289">
                    <a:moveTo>
                      <a:pt x="10013" y="10289"/>
                    </a:moveTo>
                    <a:cubicBezTo>
                      <a:pt x="8763" y="8252"/>
                      <a:pt x="4536" y="6896"/>
                      <a:pt x="2452" y="5599"/>
                    </a:cubicBezTo>
                    <a:cubicBezTo>
                      <a:pt x="428" y="4382"/>
                      <a:pt x="0" y="3016"/>
                      <a:pt x="0" y="0"/>
                    </a:cubicBezTo>
                    <a:cubicBezTo>
                      <a:pt x="1310" y="3307"/>
                      <a:pt x="6425" y="3513"/>
                      <a:pt x="9167" y="6748"/>
                    </a:cubicBezTo>
                    <a:cubicBezTo>
                      <a:pt x="10184" y="7978"/>
                      <a:pt x="9953" y="8808"/>
                      <a:pt x="10013" y="10289"/>
                    </a:cubicBezTo>
                    <a:close/>
                  </a:path>
                </a:pathLst>
              </a:custGeom>
              <a:solidFill>
                <a:schemeClr val="bg1"/>
              </a:solidFill>
              <a:ln w="1270">
                <a:noFill/>
                <a:round/>
                <a:headEnd/>
                <a:tailEnd/>
              </a:ln>
              <a:effectLst/>
            </p:spPr>
            <p:txBody>
              <a:bodyPr vert="horz" wrap="square" lIns="91440" tIns="45720" rIns="91440" bIns="45720" numCol="1" anchor="t" anchorCtr="0" compatLnSpc="1">
                <a:prstTxWarp prst="textNoShape">
                  <a:avLst/>
                </a:prstTxWarp>
              </a:bodyPr>
              <a:lstStyle/>
              <a:p>
                <a:endParaRPr lang="zh-CN" altLang="en-US" dirty="0"/>
              </a:p>
            </p:txBody>
          </p:sp>
          <p:sp>
            <p:nvSpPr>
              <p:cNvPr id="16" name="矩形 8">
                <a:extLst>
                  <a:ext uri="{FF2B5EF4-FFF2-40B4-BE49-F238E27FC236}">
                    <a16:creationId xmlns:a16="http://schemas.microsoft.com/office/drawing/2014/main" id="{F0968538-31B0-47F8-9BF5-7A8FD339275F}"/>
                  </a:ext>
                </a:extLst>
              </p:cNvPr>
              <p:cNvSpPr/>
              <p:nvPr/>
            </p:nvSpPr>
            <p:spPr>
              <a:xfrm>
                <a:off x="0" y="2252888"/>
                <a:ext cx="8121316" cy="1284062"/>
              </a:xfrm>
              <a:custGeom>
                <a:avLst/>
                <a:gdLst>
                  <a:gd name="connsiteX0" fmla="*/ 0 w 8121316"/>
                  <a:gd name="connsiteY0" fmla="*/ 0 h 1284062"/>
                  <a:gd name="connsiteX1" fmla="*/ 8121316 w 8121316"/>
                  <a:gd name="connsiteY1" fmla="*/ 0 h 1284062"/>
                  <a:gd name="connsiteX2" fmla="*/ 8121316 w 8121316"/>
                  <a:gd name="connsiteY2" fmla="*/ 1284062 h 1284062"/>
                  <a:gd name="connsiteX3" fmla="*/ 0 w 8121316"/>
                  <a:gd name="connsiteY3" fmla="*/ 1284062 h 1284062"/>
                  <a:gd name="connsiteX4" fmla="*/ 0 w 8121316"/>
                  <a:gd name="connsiteY4" fmla="*/ 0 h 1284062"/>
                  <a:gd name="connsiteX0" fmla="*/ 0 w 8121316"/>
                  <a:gd name="connsiteY0" fmla="*/ 0 h 1284062"/>
                  <a:gd name="connsiteX1" fmla="*/ 8121316 w 8121316"/>
                  <a:gd name="connsiteY1" fmla="*/ 0 h 1284062"/>
                  <a:gd name="connsiteX2" fmla="*/ 6870032 w 8121316"/>
                  <a:gd name="connsiteY2" fmla="*/ 1272030 h 1284062"/>
                  <a:gd name="connsiteX3" fmla="*/ 0 w 8121316"/>
                  <a:gd name="connsiteY3" fmla="*/ 1284062 h 1284062"/>
                  <a:gd name="connsiteX4" fmla="*/ 0 w 8121316"/>
                  <a:gd name="connsiteY4" fmla="*/ 0 h 1284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316" h="1284062">
                    <a:moveTo>
                      <a:pt x="0" y="0"/>
                    </a:moveTo>
                    <a:lnTo>
                      <a:pt x="8121316" y="0"/>
                    </a:lnTo>
                    <a:lnTo>
                      <a:pt x="6870032" y="1272030"/>
                    </a:lnTo>
                    <a:lnTo>
                      <a:pt x="0" y="1284062"/>
                    </a:lnTo>
                    <a:lnTo>
                      <a:pt x="0" y="0"/>
                    </a:lnTo>
                    <a:close/>
                  </a:path>
                </a:pathLst>
              </a:custGeom>
              <a:solidFill>
                <a:srgbClr val="ACC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67">
                <a:extLst>
                  <a:ext uri="{FF2B5EF4-FFF2-40B4-BE49-F238E27FC236}">
                    <a16:creationId xmlns:a16="http://schemas.microsoft.com/office/drawing/2014/main" id="{4B3C18B7-E2E2-4D6A-B6C2-DC25348C1A6F}"/>
                  </a:ext>
                </a:extLst>
              </p:cNvPr>
              <p:cNvSpPr>
                <a:spLocks/>
              </p:cNvSpPr>
              <p:nvPr/>
            </p:nvSpPr>
            <p:spPr bwMode="auto">
              <a:xfrm rot="16355348">
                <a:off x="6838769" y="1988832"/>
                <a:ext cx="1219136" cy="1761067"/>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 name="connsiteX0" fmla="*/ 10000 w 10000"/>
                  <a:gd name="connsiteY0" fmla="*/ 10000 h 10000"/>
                  <a:gd name="connsiteX1" fmla="*/ 4226 w 10000"/>
                  <a:gd name="connsiteY1" fmla="*/ 5661 h 10000"/>
                  <a:gd name="connsiteX2" fmla="*/ 0 w 10000"/>
                  <a:gd name="connsiteY2" fmla="*/ 0 h 10000"/>
                  <a:gd name="connsiteX3" fmla="*/ 8367 w 10000"/>
                  <a:gd name="connsiteY3" fmla="*/ 6278 h 10000"/>
                  <a:gd name="connsiteX4" fmla="*/ 10000 w 10000"/>
                  <a:gd name="connsiteY4" fmla="*/ 10000 h 10000"/>
                  <a:gd name="connsiteX0" fmla="*/ 10000 w 10000"/>
                  <a:gd name="connsiteY0" fmla="*/ 10000 h 10000"/>
                  <a:gd name="connsiteX1" fmla="*/ 4226 w 10000"/>
                  <a:gd name="connsiteY1" fmla="*/ 5661 h 10000"/>
                  <a:gd name="connsiteX2" fmla="*/ 0 w 10000"/>
                  <a:gd name="connsiteY2" fmla="*/ 0 h 10000"/>
                  <a:gd name="connsiteX3" fmla="*/ 8367 w 10000"/>
                  <a:gd name="connsiteY3" fmla="*/ 6278 h 10000"/>
                  <a:gd name="connsiteX4" fmla="*/ 10000 w 10000"/>
                  <a:gd name="connsiteY4" fmla="*/ 10000 h 10000"/>
                  <a:gd name="connsiteX0" fmla="*/ 10000 w 10000"/>
                  <a:gd name="connsiteY0" fmla="*/ 10000 h 10000"/>
                  <a:gd name="connsiteX1" fmla="*/ 4226 w 10000"/>
                  <a:gd name="connsiteY1" fmla="*/ 5661 h 10000"/>
                  <a:gd name="connsiteX2" fmla="*/ 0 w 10000"/>
                  <a:gd name="connsiteY2" fmla="*/ 0 h 10000"/>
                  <a:gd name="connsiteX3" fmla="*/ 8717 w 10000"/>
                  <a:gd name="connsiteY3" fmla="*/ 6190 h 10000"/>
                  <a:gd name="connsiteX4" fmla="*/ 10000 w 10000"/>
                  <a:gd name="connsiteY4" fmla="*/ 10000 h 10000"/>
                  <a:gd name="connsiteX0" fmla="*/ 10000 w 10000"/>
                  <a:gd name="connsiteY0" fmla="*/ 10000 h 10000"/>
                  <a:gd name="connsiteX1" fmla="*/ 4226 w 10000"/>
                  <a:gd name="connsiteY1" fmla="*/ 5661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564 w 10000"/>
                  <a:gd name="connsiteY1" fmla="*/ 4943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13 w 10013"/>
                  <a:gd name="connsiteY0" fmla="*/ 10289 h 10289"/>
                  <a:gd name="connsiteX1" fmla="*/ 2439 w 10013"/>
                  <a:gd name="connsiteY1" fmla="*/ 5310 h 10289"/>
                  <a:gd name="connsiteX2" fmla="*/ 0 w 10013"/>
                  <a:gd name="connsiteY2" fmla="*/ 0 h 10289"/>
                  <a:gd name="connsiteX3" fmla="*/ 9154 w 10013"/>
                  <a:gd name="connsiteY3" fmla="*/ 6459 h 10289"/>
                  <a:gd name="connsiteX4" fmla="*/ 10013 w 10013"/>
                  <a:gd name="connsiteY4" fmla="*/ 10289 h 10289"/>
                  <a:gd name="connsiteX0" fmla="*/ 10013 w 10013"/>
                  <a:gd name="connsiteY0" fmla="*/ 10289 h 10289"/>
                  <a:gd name="connsiteX1" fmla="*/ 2439 w 10013"/>
                  <a:gd name="connsiteY1" fmla="*/ 5310 h 10289"/>
                  <a:gd name="connsiteX2" fmla="*/ 0 w 10013"/>
                  <a:gd name="connsiteY2" fmla="*/ 0 h 10289"/>
                  <a:gd name="connsiteX3" fmla="*/ 9154 w 10013"/>
                  <a:gd name="connsiteY3" fmla="*/ 6459 h 10289"/>
                  <a:gd name="connsiteX4" fmla="*/ 10013 w 10013"/>
                  <a:gd name="connsiteY4" fmla="*/ 10289 h 10289"/>
                  <a:gd name="connsiteX0" fmla="*/ 10013 w 10013"/>
                  <a:gd name="connsiteY0" fmla="*/ 10289 h 10289"/>
                  <a:gd name="connsiteX1" fmla="*/ 2439 w 10013"/>
                  <a:gd name="connsiteY1" fmla="*/ 5310 h 10289"/>
                  <a:gd name="connsiteX2" fmla="*/ 0 w 10013"/>
                  <a:gd name="connsiteY2" fmla="*/ 0 h 10289"/>
                  <a:gd name="connsiteX3" fmla="*/ 9154 w 10013"/>
                  <a:gd name="connsiteY3" fmla="*/ 6459 h 10289"/>
                  <a:gd name="connsiteX4" fmla="*/ 10013 w 10013"/>
                  <a:gd name="connsiteY4" fmla="*/ 10289 h 10289"/>
                  <a:gd name="connsiteX0" fmla="*/ 9955 w 9955"/>
                  <a:gd name="connsiteY0" fmla="*/ 10581 h 10581"/>
                  <a:gd name="connsiteX1" fmla="*/ 2439 w 9955"/>
                  <a:gd name="connsiteY1" fmla="*/ 5310 h 10581"/>
                  <a:gd name="connsiteX2" fmla="*/ 0 w 9955"/>
                  <a:gd name="connsiteY2" fmla="*/ 0 h 10581"/>
                  <a:gd name="connsiteX3" fmla="*/ 9154 w 9955"/>
                  <a:gd name="connsiteY3" fmla="*/ 6459 h 10581"/>
                  <a:gd name="connsiteX4" fmla="*/ 9955 w 9955"/>
                  <a:gd name="connsiteY4" fmla="*/ 10581 h 10581"/>
                  <a:gd name="connsiteX0" fmla="*/ 10000 w 10000"/>
                  <a:gd name="connsiteY0" fmla="*/ 10000 h 10000"/>
                  <a:gd name="connsiteX1" fmla="*/ 2450 w 10000"/>
                  <a:gd name="connsiteY1" fmla="*/ 5018 h 10000"/>
                  <a:gd name="connsiteX2" fmla="*/ 0 w 10000"/>
                  <a:gd name="connsiteY2" fmla="*/ 0 h 10000"/>
                  <a:gd name="connsiteX3" fmla="*/ 9195 w 10000"/>
                  <a:gd name="connsiteY3" fmla="*/ 6104 h 10000"/>
                  <a:gd name="connsiteX4" fmla="*/ 10000 w 10000"/>
                  <a:gd name="connsiteY4" fmla="*/ 10000 h 10000"/>
                  <a:gd name="connsiteX0" fmla="*/ 10175 w 10175"/>
                  <a:gd name="connsiteY0" fmla="*/ 9926 h 9926"/>
                  <a:gd name="connsiteX1" fmla="*/ 2450 w 10175"/>
                  <a:gd name="connsiteY1" fmla="*/ 5018 h 9926"/>
                  <a:gd name="connsiteX2" fmla="*/ 0 w 10175"/>
                  <a:gd name="connsiteY2" fmla="*/ 0 h 9926"/>
                  <a:gd name="connsiteX3" fmla="*/ 9195 w 10175"/>
                  <a:gd name="connsiteY3" fmla="*/ 6104 h 9926"/>
                  <a:gd name="connsiteX4" fmla="*/ 10175 w 10175"/>
                  <a:gd name="connsiteY4" fmla="*/ 9926 h 9926"/>
                  <a:gd name="connsiteX0" fmla="*/ 9912 w 9912"/>
                  <a:gd name="connsiteY0" fmla="*/ 10003 h 10003"/>
                  <a:gd name="connsiteX1" fmla="*/ 2408 w 9912"/>
                  <a:gd name="connsiteY1" fmla="*/ 5055 h 10003"/>
                  <a:gd name="connsiteX2" fmla="*/ 0 w 9912"/>
                  <a:gd name="connsiteY2" fmla="*/ 0 h 10003"/>
                  <a:gd name="connsiteX3" fmla="*/ 9037 w 9912"/>
                  <a:gd name="connsiteY3" fmla="*/ 6150 h 10003"/>
                  <a:gd name="connsiteX4" fmla="*/ 9912 w 9912"/>
                  <a:gd name="connsiteY4" fmla="*/ 10003 h 10003"/>
                  <a:gd name="connsiteX0" fmla="*/ 10000 w 10000"/>
                  <a:gd name="connsiteY0" fmla="*/ 10000 h 10000"/>
                  <a:gd name="connsiteX1" fmla="*/ 2784 w 10000"/>
                  <a:gd name="connsiteY1" fmla="*/ 5041 h 10000"/>
                  <a:gd name="connsiteX2" fmla="*/ 0 w 10000"/>
                  <a:gd name="connsiteY2" fmla="*/ 0 h 10000"/>
                  <a:gd name="connsiteX3" fmla="*/ 9117 w 10000"/>
                  <a:gd name="connsiteY3" fmla="*/ 6148 h 10000"/>
                  <a:gd name="connsiteX4" fmla="*/ 10000 w 10000"/>
                  <a:gd name="connsiteY4" fmla="*/ 10000 h 10000"/>
                  <a:gd name="connsiteX0" fmla="*/ 10000 w 10000"/>
                  <a:gd name="connsiteY0" fmla="*/ 10000 h 10000"/>
                  <a:gd name="connsiteX1" fmla="*/ 2784 w 10000"/>
                  <a:gd name="connsiteY1" fmla="*/ 5041 h 10000"/>
                  <a:gd name="connsiteX2" fmla="*/ 0 w 10000"/>
                  <a:gd name="connsiteY2" fmla="*/ 0 h 10000"/>
                  <a:gd name="connsiteX3" fmla="*/ 9117 w 10000"/>
                  <a:gd name="connsiteY3" fmla="*/ 6148 h 10000"/>
                  <a:gd name="connsiteX4" fmla="*/ 10000 w 10000"/>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10000" y="10000"/>
                    </a:moveTo>
                    <a:cubicBezTo>
                      <a:pt x="9168" y="7837"/>
                      <a:pt x="5084" y="6126"/>
                      <a:pt x="2784" y="5041"/>
                    </a:cubicBezTo>
                    <a:cubicBezTo>
                      <a:pt x="721" y="4367"/>
                      <a:pt x="0" y="2870"/>
                      <a:pt x="0" y="0"/>
                    </a:cubicBezTo>
                    <a:cubicBezTo>
                      <a:pt x="1304" y="3147"/>
                      <a:pt x="6441" y="2722"/>
                      <a:pt x="9117" y="6148"/>
                    </a:cubicBezTo>
                    <a:cubicBezTo>
                      <a:pt x="9857" y="7191"/>
                      <a:pt x="9940" y="8590"/>
                      <a:pt x="10000" y="10000"/>
                    </a:cubicBezTo>
                    <a:close/>
                  </a:path>
                </a:pathLst>
              </a:custGeom>
              <a:solidFill>
                <a:srgbClr val="019A4D"/>
              </a:solidFill>
              <a:ln w="1270">
                <a:noFill/>
                <a:round/>
                <a:headEnd/>
                <a:tailEnd/>
              </a:ln>
              <a:effectLst/>
            </p:spPr>
            <p:txBody>
              <a:bodyPr vert="horz" wrap="square" lIns="91440" tIns="45720" rIns="91440" bIns="45720" numCol="1" anchor="t" anchorCtr="0" compatLnSpc="1">
                <a:prstTxWarp prst="textNoShape">
                  <a:avLst/>
                </a:prstTxWarp>
              </a:bodyPr>
              <a:lstStyle/>
              <a:p>
                <a:endParaRPr lang="zh-CN" altLang="en-US" dirty="0"/>
              </a:p>
            </p:txBody>
          </p:sp>
        </p:grpSp>
        <p:sp>
          <p:nvSpPr>
            <p:cNvPr id="12" name="矩形 11">
              <a:extLst>
                <a:ext uri="{FF2B5EF4-FFF2-40B4-BE49-F238E27FC236}">
                  <a16:creationId xmlns:a16="http://schemas.microsoft.com/office/drawing/2014/main" id="{150CB136-ED5E-41A9-9864-E2CA370D4C38}"/>
                </a:ext>
              </a:extLst>
            </p:cNvPr>
            <p:cNvSpPr/>
            <p:nvPr/>
          </p:nvSpPr>
          <p:spPr>
            <a:xfrm>
              <a:off x="0" y="2363627"/>
              <a:ext cx="7365331" cy="136800"/>
            </a:xfrm>
            <a:prstGeom prst="rect">
              <a:avLst/>
            </a:prstGeom>
            <a:solidFill>
              <a:srgbClr val="ACC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6A7CA721-9520-49A4-8533-00CDD052F85C}"/>
                </a:ext>
              </a:extLst>
            </p:cNvPr>
            <p:cNvSpPr/>
            <p:nvPr/>
          </p:nvSpPr>
          <p:spPr>
            <a:xfrm>
              <a:off x="8982662" y="2363627"/>
              <a:ext cx="3204000" cy="136800"/>
            </a:xfrm>
            <a:prstGeom prst="rect">
              <a:avLst/>
            </a:prstGeom>
            <a:solidFill>
              <a:srgbClr val="019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a:extLst>
              <a:ext uri="{FF2B5EF4-FFF2-40B4-BE49-F238E27FC236}">
                <a16:creationId xmlns:a16="http://schemas.microsoft.com/office/drawing/2014/main" id="{89978505-C8DD-43B5-AFE0-8D640AEE37D0}"/>
              </a:ext>
            </a:extLst>
          </p:cNvPr>
          <p:cNvGrpSpPr/>
          <p:nvPr userDrawn="1"/>
        </p:nvGrpSpPr>
        <p:grpSpPr>
          <a:xfrm flipV="1">
            <a:off x="2669" y="4328325"/>
            <a:ext cx="9141331" cy="128269"/>
            <a:chOff x="0" y="2363626"/>
            <a:chExt cx="12186662" cy="136801"/>
          </a:xfrm>
        </p:grpSpPr>
        <p:sp>
          <p:nvSpPr>
            <p:cNvPr id="19" name="任意多边形: 形状 18">
              <a:extLst>
                <a:ext uri="{FF2B5EF4-FFF2-40B4-BE49-F238E27FC236}">
                  <a16:creationId xmlns:a16="http://schemas.microsoft.com/office/drawing/2014/main" id="{52C31544-CFB2-457B-B253-EC8629B5CB11}"/>
                </a:ext>
              </a:extLst>
            </p:cNvPr>
            <p:cNvSpPr>
              <a:spLocks/>
            </p:cNvSpPr>
            <p:nvPr/>
          </p:nvSpPr>
          <p:spPr bwMode="auto">
            <a:xfrm rot="16200000">
              <a:off x="5079145" y="2469055"/>
              <a:ext cx="12381" cy="32108"/>
            </a:xfrm>
            <a:custGeom>
              <a:avLst/>
              <a:gdLst>
                <a:gd name="connsiteX0" fmla="*/ 12381 w 12381"/>
                <a:gd name="connsiteY0" fmla="*/ 32108 h 32108"/>
                <a:gd name="connsiteX1" fmla="*/ 2409 w 12381"/>
                <a:gd name="connsiteY1" fmla="*/ 32108 h 32108"/>
                <a:gd name="connsiteX2" fmla="*/ 0 w 12381"/>
                <a:gd name="connsiteY2" fmla="*/ 0 h 32108"/>
                <a:gd name="connsiteX3" fmla="*/ 12381 w 12381"/>
                <a:gd name="connsiteY3" fmla="*/ 32108 h 32108"/>
              </a:gdLst>
              <a:ahLst/>
              <a:cxnLst>
                <a:cxn ang="0">
                  <a:pos x="connsiteX0" y="connsiteY0"/>
                </a:cxn>
                <a:cxn ang="0">
                  <a:pos x="connsiteX1" y="connsiteY1"/>
                </a:cxn>
                <a:cxn ang="0">
                  <a:pos x="connsiteX2" y="connsiteY2"/>
                </a:cxn>
                <a:cxn ang="0">
                  <a:pos x="connsiteX3" y="connsiteY3"/>
                </a:cxn>
              </a:cxnLst>
              <a:rect l="l" t="t" r="r" b="b"/>
              <a:pathLst>
                <a:path w="12381" h="32108">
                  <a:moveTo>
                    <a:pt x="12381" y="32108"/>
                  </a:moveTo>
                  <a:lnTo>
                    <a:pt x="2409" y="32108"/>
                  </a:lnTo>
                  <a:lnTo>
                    <a:pt x="0" y="0"/>
                  </a:lnTo>
                  <a:lnTo>
                    <a:pt x="12381" y="32108"/>
                  </a:lnTo>
                  <a:close/>
                </a:path>
              </a:pathLst>
            </a:custGeom>
            <a:solidFill>
              <a:schemeClr val="bg1"/>
            </a:solidFill>
            <a:ln w="1270">
              <a:solidFill>
                <a:schemeClr val="bg1">
                  <a:lumMod val="85000"/>
                </a:schemeClr>
              </a:solidFill>
              <a:round/>
              <a:headEnd/>
              <a:tailEnd/>
            </a:ln>
            <a:effectLst/>
          </p:spPr>
          <p:txBody>
            <a:bodyPr vert="horz" wrap="square" lIns="91440" tIns="45720" rIns="91440" bIns="45720" numCol="1" anchor="t" anchorCtr="0" compatLnSpc="1">
              <a:prstTxWarp prst="textNoShape">
                <a:avLst/>
              </a:prstTxWarp>
              <a:noAutofit/>
            </a:bodyPr>
            <a:lstStyle/>
            <a:p>
              <a:endParaRPr lang="zh-CN" altLang="en-US"/>
            </a:p>
          </p:txBody>
        </p:sp>
        <p:grpSp>
          <p:nvGrpSpPr>
            <p:cNvPr id="20" name="组合 19">
              <a:extLst>
                <a:ext uri="{FF2B5EF4-FFF2-40B4-BE49-F238E27FC236}">
                  <a16:creationId xmlns:a16="http://schemas.microsoft.com/office/drawing/2014/main" id="{8163AD3B-89FC-4DDD-96D4-CAAC8F17C89D}"/>
                </a:ext>
              </a:extLst>
            </p:cNvPr>
            <p:cNvGrpSpPr/>
            <p:nvPr/>
          </p:nvGrpSpPr>
          <p:grpSpPr>
            <a:xfrm>
              <a:off x="7365331" y="2363626"/>
              <a:ext cx="1620000" cy="136501"/>
              <a:chOff x="0" y="2252887"/>
              <a:chExt cx="12192000" cy="1284063"/>
            </a:xfrm>
          </p:grpSpPr>
          <p:sp>
            <p:nvSpPr>
              <p:cNvPr id="23" name="矩形 7">
                <a:extLst>
                  <a:ext uri="{FF2B5EF4-FFF2-40B4-BE49-F238E27FC236}">
                    <a16:creationId xmlns:a16="http://schemas.microsoft.com/office/drawing/2014/main" id="{C5FEFB0E-783F-4B0D-87C4-948BF7403F2E}"/>
                  </a:ext>
                </a:extLst>
              </p:cNvPr>
              <p:cNvSpPr/>
              <p:nvPr/>
            </p:nvSpPr>
            <p:spPr>
              <a:xfrm>
                <a:off x="7166811" y="2252887"/>
                <a:ext cx="5025189" cy="1284057"/>
              </a:xfrm>
              <a:custGeom>
                <a:avLst/>
                <a:gdLst>
                  <a:gd name="connsiteX0" fmla="*/ 0 w 9011652"/>
                  <a:gd name="connsiteY0" fmla="*/ 0 h 1259999"/>
                  <a:gd name="connsiteX1" fmla="*/ 9011652 w 9011652"/>
                  <a:gd name="connsiteY1" fmla="*/ 0 h 1259999"/>
                  <a:gd name="connsiteX2" fmla="*/ 9011652 w 9011652"/>
                  <a:gd name="connsiteY2" fmla="*/ 1259999 h 1259999"/>
                  <a:gd name="connsiteX3" fmla="*/ 0 w 9011652"/>
                  <a:gd name="connsiteY3" fmla="*/ 1259999 h 1259999"/>
                  <a:gd name="connsiteX4" fmla="*/ 0 w 9011652"/>
                  <a:gd name="connsiteY4" fmla="*/ 0 h 1259999"/>
                  <a:gd name="connsiteX0" fmla="*/ 1720516 w 9011652"/>
                  <a:gd name="connsiteY0" fmla="*/ 0 h 1272031"/>
                  <a:gd name="connsiteX1" fmla="*/ 9011652 w 9011652"/>
                  <a:gd name="connsiteY1" fmla="*/ 12032 h 1272031"/>
                  <a:gd name="connsiteX2" fmla="*/ 9011652 w 9011652"/>
                  <a:gd name="connsiteY2" fmla="*/ 1272031 h 1272031"/>
                  <a:gd name="connsiteX3" fmla="*/ 0 w 9011652"/>
                  <a:gd name="connsiteY3" fmla="*/ 1272031 h 1272031"/>
                  <a:gd name="connsiteX4" fmla="*/ 1720516 w 9011652"/>
                  <a:gd name="connsiteY4" fmla="*/ 0 h 1272031"/>
                  <a:gd name="connsiteX0" fmla="*/ 1094874 w 8386010"/>
                  <a:gd name="connsiteY0" fmla="*/ 0 h 1284062"/>
                  <a:gd name="connsiteX1" fmla="*/ 8386010 w 8386010"/>
                  <a:gd name="connsiteY1" fmla="*/ 12032 h 1284062"/>
                  <a:gd name="connsiteX2" fmla="*/ 8386010 w 8386010"/>
                  <a:gd name="connsiteY2" fmla="*/ 1272031 h 1284062"/>
                  <a:gd name="connsiteX3" fmla="*/ 0 w 8386010"/>
                  <a:gd name="connsiteY3" fmla="*/ 1284062 h 1284062"/>
                  <a:gd name="connsiteX4" fmla="*/ 1094874 w 8386010"/>
                  <a:gd name="connsiteY4" fmla="*/ 0 h 1284062"/>
                  <a:gd name="connsiteX0" fmla="*/ 1837770 w 8386010"/>
                  <a:gd name="connsiteY0" fmla="*/ 0 h 1284062"/>
                  <a:gd name="connsiteX1" fmla="*/ 8386010 w 8386010"/>
                  <a:gd name="connsiteY1" fmla="*/ 12032 h 1284062"/>
                  <a:gd name="connsiteX2" fmla="*/ 8386010 w 8386010"/>
                  <a:gd name="connsiteY2" fmla="*/ 1272031 h 1284062"/>
                  <a:gd name="connsiteX3" fmla="*/ 0 w 8386010"/>
                  <a:gd name="connsiteY3" fmla="*/ 1284062 h 1284062"/>
                  <a:gd name="connsiteX4" fmla="*/ 1837770 w 8386010"/>
                  <a:gd name="connsiteY4" fmla="*/ 0 h 1284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010" h="1284062">
                    <a:moveTo>
                      <a:pt x="1837770" y="0"/>
                    </a:moveTo>
                    <a:lnTo>
                      <a:pt x="8386010" y="12032"/>
                    </a:lnTo>
                    <a:lnTo>
                      <a:pt x="8386010" y="1272031"/>
                    </a:lnTo>
                    <a:lnTo>
                      <a:pt x="0" y="1284062"/>
                    </a:lnTo>
                    <a:lnTo>
                      <a:pt x="1837770" y="0"/>
                    </a:lnTo>
                    <a:close/>
                  </a:path>
                </a:pathLst>
              </a:custGeom>
              <a:solidFill>
                <a:srgbClr val="019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67">
                <a:extLst>
                  <a:ext uri="{FF2B5EF4-FFF2-40B4-BE49-F238E27FC236}">
                    <a16:creationId xmlns:a16="http://schemas.microsoft.com/office/drawing/2014/main" id="{FA78F67B-EFF1-4995-81A7-D0C4B653ABC6}"/>
                  </a:ext>
                </a:extLst>
              </p:cNvPr>
              <p:cNvSpPr>
                <a:spLocks/>
              </p:cNvSpPr>
              <p:nvPr/>
            </p:nvSpPr>
            <p:spPr bwMode="auto">
              <a:xfrm rot="16355348">
                <a:off x="7209985" y="2012737"/>
                <a:ext cx="1219146" cy="1714413"/>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 name="connsiteX0" fmla="*/ 10000 w 10000"/>
                  <a:gd name="connsiteY0" fmla="*/ 10000 h 10000"/>
                  <a:gd name="connsiteX1" fmla="*/ 4226 w 10000"/>
                  <a:gd name="connsiteY1" fmla="*/ 5661 h 10000"/>
                  <a:gd name="connsiteX2" fmla="*/ 0 w 10000"/>
                  <a:gd name="connsiteY2" fmla="*/ 0 h 10000"/>
                  <a:gd name="connsiteX3" fmla="*/ 8367 w 10000"/>
                  <a:gd name="connsiteY3" fmla="*/ 6278 h 10000"/>
                  <a:gd name="connsiteX4" fmla="*/ 10000 w 10000"/>
                  <a:gd name="connsiteY4" fmla="*/ 10000 h 10000"/>
                  <a:gd name="connsiteX0" fmla="*/ 10000 w 10000"/>
                  <a:gd name="connsiteY0" fmla="*/ 10000 h 10000"/>
                  <a:gd name="connsiteX1" fmla="*/ 4226 w 10000"/>
                  <a:gd name="connsiteY1" fmla="*/ 5661 h 10000"/>
                  <a:gd name="connsiteX2" fmla="*/ 0 w 10000"/>
                  <a:gd name="connsiteY2" fmla="*/ 0 h 10000"/>
                  <a:gd name="connsiteX3" fmla="*/ 8367 w 10000"/>
                  <a:gd name="connsiteY3" fmla="*/ 6278 h 10000"/>
                  <a:gd name="connsiteX4" fmla="*/ 10000 w 10000"/>
                  <a:gd name="connsiteY4" fmla="*/ 10000 h 10000"/>
                  <a:gd name="connsiteX0" fmla="*/ 10000 w 10000"/>
                  <a:gd name="connsiteY0" fmla="*/ 10000 h 10000"/>
                  <a:gd name="connsiteX1" fmla="*/ 4226 w 10000"/>
                  <a:gd name="connsiteY1" fmla="*/ 5661 h 10000"/>
                  <a:gd name="connsiteX2" fmla="*/ 0 w 10000"/>
                  <a:gd name="connsiteY2" fmla="*/ 0 h 10000"/>
                  <a:gd name="connsiteX3" fmla="*/ 8717 w 10000"/>
                  <a:gd name="connsiteY3" fmla="*/ 6190 h 10000"/>
                  <a:gd name="connsiteX4" fmla="*/ 10000 w 10000"/>
                  <a:gd name="connsiteY4" fmla="*/ 10000 h 10000"/>
                  <a:gd name="connsiteX0" fmla="*/ 10000 w 10000"/>
                  <a:gd name="connsiteY0" fmla="*/ 10000 h 10000"/>
                  <a:gd name="connsiteX1" fmla="*/ 4226 w 10000"/>
                  <a:gd name="connsiteY1" fmla="*/ 5661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564 w 10000"/>
                  <a:gd name="connsiteY1" fmla="*/ 4943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13 w 10013"/>
                  <a:gd name="connsiteY0" fmla="*/ 10289 h 10289"/>
                  <a:gd name="connsiteX1" fmla="*/ 2452 w 10013"/>
                  <a:gd name="connsiteY1" fmla="*/ 5599 h 10289"/>
                  <a:gd name="connsiteX2" fmla="*/ 0 w 10013"/>
                  <a:gd name="connsiteY2" fmla="*/ 0 h 10289"/>
                  <a:gd name="connsiteX3" fmla="*/ 9167 w 10013"/>
                  <a:gd name="connsiteY3" fmla="*/ 6748 h 10289"/>
                  <a:gd name="connsiteX4" fmla="*/ 10013 w 10013"/>
                  <a:gd name="connsiteY4" fmla="*/ 10289 h 10289"/>
                  <a:gd name="connsiteX0" fmla="*/ 10013 w 10013"/>
                  <a:gd name="connsiteY0" fmla="*/ 10289 h 10289"/>
                  <a:gd name="connsiteX1" fmla="*/ 2452 w 10013"/>
                  <a:gd name="connsiteY1" fmla="*/ 5599 h 10289"/>
                  <a:gd name="connsiteX2" fmla="*/ 0 w 10013"/>
                  <a:gd name="connsiteY2" fmla="*/ 0 h 10289"/>
                  <a:gd name="connsiteX3" fmla="*/ 9167 w 10013"/>
                  <a:gd name="connsiteY3" fmla="*/ 6748 h 10289"/>
                  <a:gd name="connsiteX4" fmla="*/ 10013 w 10013"/>
                  <a:gd name="connsiteY4" fmla="*/ 10289 h 10289"/>
                  <a:gd name="connsiteX0" fmla="*/ 10013 w 10013"/>
                  <a:gd name="connsiteY0" fmla="*/ 10289 h 10289"/>
                  <a:gd name="connsiteX1" fmla="*/ 2452 w 10013"/>
                  <a:gd name="connsiteY1" fmla="*/ 5599 h 10289"/>
                  <a:gd name="connsiteX2" fmla="*/ 0 w 10013"/>
                  <a:gd name="connsiteY2" fmla="*/ 0 h 10289"/>
                  <a:gd name="connsiteX3" fmla="*/ 9167 w 10013"/>
                  <a:gd name="connsiteY3" fmla="*/ 6748 h 10289"/>
                  <a:gd name="connsiteX4" fmla="*/ 10013 w 10013"/>
                  <a:gd name="connsiteY4" fmla="*/ 10289 h 10289"/>
                  <a:gd name="connsiteX0" fmla="*/ 10013 w 10013"/>
                  <a:gd name="connsiteY0" fmla="*/ 10289 h 10289"/>
                  <a:gd name="connsiteX1" fmla="*/ 2452 w 10013"/>
                  <a:gd name="connsiteY1" fmla="*/ 5599 h 10289"/>
                  <a:gd name="connsiteX2" fmla="*/ 0 w 10013"/>
                  <a:gd name="connsiteY2" fmla="*/ 0 h 10289"/>
                  <a:gd name="connsiteX3" fmla="*/ 9167 w 10013"/>
                  <a:gd name="connsiteY3" fmla="*/ 6748 h 10289"/>
                  <a:gd name="connsiteX4" fmla="*/ 10013 w 10013"/>
                  <a:gd name="connsiteY4" fmla="*/ 10289 h 10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3" h="10289">
                    <a:moveTo>
                      <a:pt x="10013" y="10289"/>
                    </a:moveTo>
                    <a:cubicBezTo>
                      <a:pt x="8763" y="8252"/>
                      <a:pt x="4536" y="6896"/>
                      <a:pt x="2452" y="5599"/>
                    </a:cubicBezTo>
                    <a:cubicBezTo>
                      <a:pt x="428" y="4382"/>
                      <a:pt x="0" y="3016"/>
                      <a:pt x="0" y="0"/>
                    </a:cubicBezTo>
                    <a:cubicBezTo>
                      <a:pt x="1310" y="3307"/>
                      <a:pt x="6425" y="3513"/>
                      <a:pt x="9167" y="6748"/>
                    </a:cubicBezTo>
                    <a:cubicBezTo>
                      <a:pt x="10184" y="7978"/>
                      <a:pt x="9953" y="8808"/>
                      <a:pt x="10013" y="10289"/>
                    </a:cubicBezTo>
                    <a:close/>
                  </a:path>
                </a:pathLst>
              </a:custGeom>
              <a:solidFill>
                <a:schemeClr val="bg1"/>
              </a:solidFill>
              <a:ln w="1270">
                <a:noFill/>
                <a:round/>
                <a:headEnd/>
                <a:tailEnd/>
              </a:ln>
              <a:effectLst/>
            </p:spPr>
            <p:txBody>
              <a:bodyPr vert="horz" wrap="square" lIns="91440" tIns="45720" rIns="91440" bIns="45720" numCol="1" anchor="t" anchorCtr="0" compatLnSpc="1">
                <a:prstTxWarp prst="textNoShape">
                  <a:avLst/>
                </a:prstTxWarp>
              </a:bodyPr>
              <a:lstStyle/>
              <a:p>
                <a:endParaRPr lang="zh-CN" altLang="en-US" dirty="0"/>
              </a:p>
            </p:txBody>
          </p:sp>
          <p:sp>
            <p:nvSpPr>
              <p:cNvPr id="25" name="矩形 8">
                <a:extLst>
                  <a:ext uri="{FF2B5EF4-FFF2-40B4-BE49-F238E27FC236}">
                    <a16:creationId xmlns:a16="http://schemas.microsoft.com/office/drawing/2014/main" id="{0B22BA82-9E2D-48DF-B3BB-479ECA254E87}"/>
                  </a:ext>
                </a:extLst>
              </p:cNvPr>
              <p:cNvSpPr/>
              <p:nvPr/>
            </p:nvSpPr>
            <p:spPr>
              <a:xfrm>
                <a:off x="0" y="2252888"/>
                <a:ext cx="8121316" cy="1284062"/>
              </a:xfrm>
              <a:custGeom>
                <a:avLst/>
                <a:gdLst>
                  <a:gd name="connsiteX0" fmla="*/ 0 w 8121316"/>
                  <a:gd name="connsiteY0" fmla="*/ 0 h 1284062"/>
                  <a:gd name="connsiteX1" fmla="*/ 8121316 w 8121316"/>
                  <a:gd name="connsiteY1" fmla="*/ 0 h 1284062"/>
                  <a:gd name="connsiteX2" fmla="*/ 8121316 w 8121316"/>
                  <a:gd name="connsiteY2" fmla="*/ 1284062 h 1284062"/>
                  <a:gd name="connsiteX3" fmla="*/ 0 w 8121316"/>
                  <a:gd name="connsiteY3" fmla="*/ 1284062 h 1284062"/>
                  <a:gd name="connsiteX4" fmla="*/ 0 w 8121316"/>
                  <a:gd name="connsiteY4" fmla="*/ 0 h 1284062"/>
                  <a:gd name="connsiteX0" fmla="*/ 0 w 8121316"/>
                  <a:gd name="connsiteY0" fmla="*/ 0 h 1284062"/>
                  <a:gd name="connsiteX1" fmla="*/ 8121316 w 8121316"/>
                  <a:gd name="connsiteY1" fmla="*/ 0 h 1284062"/>
                  <a:gd name="connsiteX2" fmla="*/ 6870032 w 8121316"/>
                  <a:gd name="connsiteY2" fmla="*/ 1272030 h 1284062"/>
                  <a:gd name="connsiteX3" fmla="*/ 0 w 8121316"/>
                  <a:gd name="connsiteY3" fmla="*/ 1284062 h 1284062"/>
                  <a:gd name="connsiteX4" fmla="*/ 0 w 8121316"/>
                  <a:gd name="connsiteY4" fmla="*/ 0 h 1284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1316" h="1284062">
                    <a:moveTo>
                      <a:pt x="0" y="0"/>
                    </a:moveTo>
                    <a:lnTo>
                      <a:pt x="8121316" y="0"/>
                    </a:lnTo>
                    <a:lnTo>
                      <a:pt x="6870032" y="1272030"/>
                    </a:lnTo>
                    <a:lnTo>
                      <a:pt x="0" y="1284062"/>
                    </a:lnTo>
                    <a:lnTo>
                      <a:pt x="0" y="0"/>
                    </a:lnTo>
                    <a:close/>
                  </a:path>
                </a:pathLst>
              </a:custGeom>
              <a:solidFill>
                <a:srgbClr val="ACC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67">
                <a:extLst>
                  <a:ext uri="{FF2B5EF4-FFF2-40B4-BE49-F238E27FC236}">
                    <a16:creationId xmlns:a16="http://schemas.microsoft.com/office/drawing/2014/main" id="{4158EAEB-B120-4686-8EF9-BF37581A03C2}"/>
                  </a:ext>
                </a:extLst>
              </p:cNvPr>
              <p:cNvSpPr>
                <a:spLocks/>
              </p:cNvSpPr>
              <p:nvPr/>
            </p:nvSpPr>
            <p:spPr bwMode="auto">
              <a:xfrm rot="16355348">
                <a:off x="6838769" y="1988832"/>
                <a:ext cx="1219136" cy="1761067"/>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 name="connsiteX0" fmla="*/ 10000 w 10000"/>
                  <a:gd name="connsiteY0" fmla="*/ 10000 h 10000"/>
                  <a:gd name="connsiteX1" fmla="*/ 4226 w 10000"/>
                  <a:gd name="connsiteY1" fmla="*/ 5661 h 10000"/>
                  <a:gd name="connsiteX2" fmla="*/ 0 w 10000"/>
                  <a:gd name="connsiteY2" fmla="*/ 0 h 10000"/>
                  <a:gd name="connsiteX3" fmla="*/ 8367 w 10000"/>
                  <a:gd name="connsiteY3" fmla="*/ 6278 h 10000"/>
                  <a:gd name="connsiteX4" fmla="*/ 10000 w 10000"/>
                  <a:gd name="connsiteY4" fmla="*/ 10000 h 10000"/>
                  <a:gd name="connsiteX0" fmla="*/ 10000 w 10000"/>
                  <a:gd name="connsiteY0" fmla="*/ 10000 h 10000"/>
                  <a:gd name="connsiteX1" fmla="*/ 4226 w 10000"/>
                  <a:gd name="connsiteY1" fmla="*/ 5661 h 10000"/>
                  <a:gd name="connsiteX2" fmla="*/ 0 w 10000"/>
                  <a:gd name="connsiteY2" fmla="*/ 0 h 10000"/>
                  <a:gd name="connsiteX3" fmla="*/ 8367 w 10000"/>
                  <a:gd name="connsiteY3" fmla="*/ 6278 h 10000"/>
                  <a:gd name="connsiteX4" fmla="*/ 10000 w 10000"/>
                  <a:gd name="connsiteY4" fmla="*/ 10000 h 10000"/>
                  <a:gd name="connsiteX0" fmla="*/ 10000 w 10000"/>
                  <a:gd name="connsiteY0" fmla="*/ 10000 h 10000"/>
                  <a:gd name="connsiteX1" fmla="*/ 4226 w 10000"/>
                  <a:gd name="connsiteY1" fmla="*/ 5661 h 10000"/>
                  <a:gd name="connsiteX2" fmla="*/ 0 w 10000"/>
                  <a:gd name="connsiteY2" fmla="*/ 0 h 10000"/>
                  <a:gd name="connsiteX3" fmla="*/ 8717 w 10000"/>
                  <a:gd name="connsiteY3" fmla="*/ 6190 h 10000"/>
                  <a:gd name="connsiteX4" fmla="*/ 10000 w 10000"/>
                  <a:gd name="connsiteY4" fmla="*/ 10000 h 10000"/>
                  <a:gd name="connsiteX0" fmla="*/ 10000 w 10000"/>
                  <a:gd name="connsiteY0" fmla="*/ 10000 h 10000"/>
                  <a:gd name="connsiteX1" fmla="*/ 4226 w 10000"/>
                  <a:gd name="connsiteY1" fmla="*/ 5661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564 w 10000"/>
                  <a:gd name="connsiteY1" fmla="*/ 4943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00 w 10000"/>
                  <a:gd name="connsiteY0" fmla="*/ 10000 h 10000"/>
                  <a:gd name="connsiteX1" fmla="*/ 2439 w 10000"/>
                  <a:gd name="connsiteY1" fmla="*/ 5310 h 10000"/>
                  <a:gd name="connsiteX2" fmla="*/ 0 w 10000"/>
                  <a:gd name="connsiteY2" fmla="*/ 0 h 10000"/>
                  <a:gd name="connsiteX3" fmla="*/ 9154 w 10000"/>
                  <a:gd name="connsiteY3" fmla="*/ 6459 h 10000"/>
                  <a:gd name="connsiteX4" fmla="*/ 10000 w 10000"/>
                  <a:gd name="connsiteY4" fmla="*/ 10000 h 10000"/>
                  <a:gd name="connsiteX0" fmla="*/ 10013 w 10013"/>
                  <a:gd name="connsiteY0" fmla="*/ 10289 h 10289"/>
                  <a:gd name="connsiteX1" fmla="*/ 2439 w 10013"/>
                  <a:gd name="connsiteY1" fmla="*/ 5310 h 10289"/>
                  <a:gd name="connsiteX2" fmla="*/ 0 w 10013"/>
                  <a:gd name="connsiteY2" fmla="*/ 0 h 10289"/>
                  <a:gd name="connsiteX3" fmla="*/ 9154 w 10013"/>
                  <a:gd name="connsiteY3" fmla="*/ 6459 h 10289"/>
                  <a:gd name="connsiteX4" fmla="*/ 10013 w 10013"/>
                  <a:gd name="connsiteY4" fmla="*/ 10289 h 10289"/>
                  <a:gd name="connsiteX0" fmla="*/ 10013 w 10013"/>
                  <a:gd name="connsiteY0" fmla="*/ 10289 h 10289"/>
                  <a:gd name="connsiteX1" fmla="*/ 2439 w 10013"/>
                  <a:gd name="connsiteY1" fmla="*/ 5310 h 10289"/>
                  <a:gd name="connsiteX2" fmla="*/ 0 w 10013"/>
                  <a:gd name="connsiteY2" fmla="*/ 0 h 10289"/>
                  <a:gd name="connsiteX3" fmla="*/ 9154 w 10013"/>
                  <a:gd name="connsiteY3" fmla="*/ 6459 h 10289"/>
                  <a:gd name="connsiteX4" fmla="*/ 10013 w 10013"/>
                  <a:gd name="connsiteY4" fmla="*/ 10289 h 10289"/>
                  <a:gd name="connsiteX0" fmla="*/ 10013 w 10013"/>
                  <a:gd name="connsiteY0" fmla="*/ 10289 h 10289"/>
                  <a:gd name="connsiteX1" fmla="*/ 2439 w 10013"/>
                  <a:gd name="connsiteY1" fmla="*/ 5310 h 10289"/>
                  <a:gd name="connsiteX2" fmla="*/ 0 w 10013"/>
                  <a:gd name="connsiteY2" fmla="*/ 0 h 10289"/>
                  <a:gd name="connsiteX3" fmla="*/ 9154 w 10013"/>
                  <a:gd name="connsiteY3" fmla="*/ 6459 h 10289"/>
                  <a:gd name="connsiteX4" fmla="*/ 10013 w 10013"/>
                  <a:gd name="connsiteY4" fmla="*/ 10289 h 10289"/>
                  <a:gd name="connsiteX0" fmla="*/ 9955 w 9955"/>
                  <a:gd name="connsiteY0" fmla="*/ 10581 h 10581"/>
                  <a:gd name="connsiteX1" fmla="*/ 2439 w 9955"/>
                  <a:gd name="connsiteY1" fmla="*/ 5310 h 10581"/>
                  <a:gd name="connsiteX2" fmla="*/ 0 w 9955"/>
                  <a:gd name="connsiteY2" fmla="*/ 0 h 10581"/>
                  <a:gd name="connsiteX3" fmla="*/ 9154 w 9955"/>
                  <a:gd name="connsiteY3" fmla="*/ 6459 h 10581"/>
                  <a:gd name="connsiteX4" fmla="*/ 9955 w 9955"/>
                  <a:gd name="connsiteY4" fmla="*/ 10581 h 10581"/>
                  <a:gd name="connsiteX0" fmla="*/ 10000 w 10000"/>
                  <a:gd name="connsiteY0" fmla="*/ 10000 h 10000"/>
                  <a:gd name="connsiteX1" fmla="*/ 2450 w 10000"/>
                  <a:gd name="connsiteY1" fmla="*/ 5018 h 10000"/>
                  <a:gd name="connsiteX2" fmla="*/ 0 w 10000"/>
                  <a:gd name="connsiteY2" fmla="*/ 0 h 10000"/>
                  <a:gd name="connsiteX3" fmla="*/ 9195 w 10000"/>
                  <a:gd name="connsiteY3" fmla="*/ 6104 h 10000"/>
                  <a:gd name="connsiteX4" fmla="*/ 10000 w 10000"/>
                  <a:gd name="connsiteY4" fmla="*/ 10000 h 10000"/>
                  <a:gd name="connsiteX0" fmla="*/ 10175 w 10175"/>
                  <a:gd name="connsiteY0" fmla="*/ 9926 h 9926"/>
                  <a:gd name="connsiteX1" fmla="*/ 2450 w 10175"/>
                  <a:gd name="connsiteY1" fmla="*/ 5018 h 9926"/>
                  <a:gd name="connsiteX2" fmla="*/ 0 w 10175"/>
                  <a:gd name="connsiteY2" fmla="*/ 0 h 9926"/>
                  <a:gd name="connsiteX3" fmla="*/ 9195 w 10175"/>
                  <a:gd name="connsiteY3" fmla="*/ 6104 h 9926"/>
                  <a:gd name="connsiteX4" fmla="*/ 10175 w 10175"/>
                  <a:gd name="connsiteY4" fmla="*/ 9926 h 9926"/>
                  <a:gd name="connsiteX0" fmla="*/ 9912 w 9912"/>
                  <a:gd name="connsiteY0" fmla="*/ 10003 h 10003"/>
                  <a:gd name="connsiteX1" fmla="*/ 2408 w 9912"/>
                  <a:gd name="connsiteY1" fmla="*/ 5055 h 10003"/>
                  <a:gd name="connsiteX2" fmla="*/ 0 w 9912"/>
                  <a:gd name="connsiteY2" fmla="*/ 0 h 10003"/>
                  <a:gd name="connsiteX3" fmla="*/ 9037 w 9912"/>
                  <a:gd name="connsiteY3" fmla="*/ 6150 h 10003"/>
                  <a:gd name="connsiteX4" fmla="*/ 9912 w 9912"/>
                  <a:gd name="connsiteY4" fmla="*/ 10003 h 10003"/>
                  <a:gd name="connsiteX0" fmla="*/ 10000 w 10000"/>
                  <a:gd name="connsiteY0" fmla="*/ 10000 h 10000"/>
                  <a:gd name="connsiteX1" fmla="*/ 2784 w 10000"/>
                  <a:gd name="connsiteY1" fmla="*/ 5041 h 10000"/>
                  <a:gd name="connsiteX2" fmla="*/ 0 w 10000"/>
                  <a:gd name="connsiteY2" fmla="*/ 0 h 10000"/>
                  <a:gd name="connsiteX3" fmla="*/ 9117 w 10000"/>
                  <a:gd name="connsiteY3" fmla="*/ 6148 h 10000"/>
                  <a:gd name="connsiteX4" fmla="*/ 10000 w 10000"/>
                  <a:gd name="connsiteY4" fmla="*/ 10000 h 10000"/>
                  <a:gd name="connsiteX0" fmla="*/ 10000 w 10000"/>
                  <a:gd name="connsiteY0" fmla="*/ 10000 h 10000"/>
                  <a:gd name="connsiteX1" fmla="*/ 2784 w 10000"/>
                  <a:gd name="connsiteY1" fmla="*/ 5041 h 10000"/>
                  <a:gd name="connsiteX2" fmla="*/ 0 w 10000"/>
                  <a:gd name="connsiteY2" fmla="*/ 0 h 10000"/>
                  <a:gd name="connsiteX3" fmla="*/ 9117 w 10000"/>
                  <a:gd name="connsiteY3" fmla="*/ 6148 h 10000"/>
                  <a:gd name="connsiteX4" fmla="*/ 10000 w 10000"/>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10000" y="10000"/>
                    </a:moveTo>
                    <a:cubicBezTo>
                      <a:pt x="9168" y="7837"/>
                      <a:pt x="5084" y="6126"/>
                      <a:pt x="2784" y="5041"/>
                    </a:cubicBezTo>
                    <a:cubicBezTo>
                      <a:pt x="721" y="4367"/>
                      <a:pt x="0" y="2870"/>
                      <a:pt x="0" y="0"/>
                    </a:cubicBezTo>
                    <a:cubicBezTo>
                      <a:pt x="1304" y="3147"/>
                      <a:pt x="6441" y="2722"/>
                      <a:pt x="9117" y="6148"/>
                    </a:cubicBezTo>
                    <a:cubicBezTo>
                      <a:pt x="9857" y="7191"/>
                      <a:pt x="9940" y="8590"/>
                      <a:pt x="10000" y="10000"/>
                    </a:cubicBezTo>
                    <a:close/>
                  </a:path>
                </a:pathLst>
              </a:custGeom>
              <a:solidFill>
                <a:srgbClr val="019A4D"/>
              </a:solidFill>
              <a:ln w="1270">
                <a:noFill/>
                <a:round/>
                <a:headEnd/>
                <a:tailEnd/>
              </a:ln>
              <a:effectLst/>
            </p:spPr>
            <p:txBody>
              <a:bodyPr vert="horz" wrap="square" lIns="91440" tIns="45720" rIns="91440" bIns="45720" numCol="1" anchor="t" anchorCtr="0" compatLnSpc="1">
                <a:prstTxWarp prst="textNoShape">
                  <a:avLst/>
                </a:prstTxWarp>
              </a:bodyPr>
              <a:lstStyle/>
              <a:p>
                <a:endParaRPr lang="zh-CN" altLang="en-US" dirty="0"/>
              </a:p>
            </p:txBody>
          </p:sp>
        </p:grpSp>
        <p:sp>
          <p:nvSpPr>
            <p:cNvPr id="21" name="矩形 20">
              <a:extLst>
                <a:ext uri="{FF2B5EF4-FFF2-40B4-BE49-F238E27FC236}">
                  <a16:creationId xmlns:a16="http://schemas.microsoft.com/office/drawing/2014/main" id="{5F1B76F1-1119-456C-9493-7D7B223FB4D8}"/>
                </a:ext>
              </a:extLst>
            </p:cNvPr>
            <p:cNvSpPr/>
            <p:nvPr/>
          </p:nvSpPr>
          <p:spPr>
            <a:xfrm>
              <a:off x="0" y="2363627"/>
              <a:ext cx="7365331" cy="136800"/>
            </a:xfrm>
            <a:prstGeom prst="rect">
              <a:avLst/>
            </a:prstGeom>
            <a:solidFill>
              <a:srgbClr val="ACC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E2112B18-D7C3-4D39-9318-5B0DB690E907}"/>
                </a:ext>
              </a:extLst>
            </p:cNvPr>
            <p:cNvSpPr/>
            <p:nvPr/>
          </p:nvSpPr>
          <p:spPr>
            <a:xfrm>
              <a:off x="8982662" y="2363627"/>
              <a:ext cx="3204000" cy="136800"/>
            </a:xfrm>
            <a:prstGeom prst="rect">
              <a:avLst/>
            </a:prstGeom>
            <a:solidFill>
              <a:srgbClr val="019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30300140"/>
      </p:ext>
    </p:extLst>
  </p:cSld>
  <p:clrMapOvr>
    <a:masterClrMapping/>
  </p:clrMapOvr>
  <p:extLst>
    <p:ext uri="{DCECCB84-F9BA-43D5-87BE-67443E8EF086}">
      <p15:sldGuideLst xmlns:p15="http://schemas.microsoft.com/office/powerpoint/2012/main">
        <p15:guide id="1" orient="horz" pos="1620">
          <p15:clr>
            <a:srgbClr val="FBAE40"/>
          </p15:clr>
        </p15:guide>
        <p15:guide id="2" pos="4967">
          <p15:clr>
            <a:srgbClr val="FBAE40"/>
          </p15:clr>
        </p15:guide>
        <p15:guide id="3" orient="horz" pos="2160">
          <p15:clr>
            <a:srgbClr val="FBAE40"/>
          </p15:clr>
        </p15:guide>
        <p15:guide id="4" pos="662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3521475"/>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0C9BEDD-2D4F-43A4-A9B8-AE9AA60BE2A6}"/>
              </a:ext>
            </a:extLst>
          </p:cNvPr>
          <p:cNvSpPr/>
          <p:nvPr userDrawn="1"/>
        </p:nvSpPr>
        <p:spPr>
          <a:xfrm>
            <a:off x="0" y="0"/>
            <a:ext cx="9144000" cy="51435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99330514"/>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6" r:id="rId1"/>
    <p:sldLayoutId id="2147483650" r:id="rId2"/>
    <p:sldLayoutId id="2147483657" r:id="rId3"/>
    <p:sldLayoutId id="2147483658" r:id="rId4"/>
    <p:sldLayoutId id="2147483659" r:id="rId5"/>
  </p:sldLayoutIdLst>
  <mc:AlternateContent xmlns:mc="http://schemas.openxmlformats.org/markup-compatibility/2006" xmlns:p14="http://schemas.microsoft.com/office/powerpoint/2010/main">
    <mc:Choice Requires="p14">
      <p:transition p14:dur="10" advTm="0"/>
    </mc:Choice>
    <mc:Fallback xmlns="">
      <p:transition advTm="0"/>
    </mc:Fallback>
  </mc:AlternateContent>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notesSlide" Target="../notesSlides/notesSlide4.xml"/><Relationship Id="rId7"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themeOverride" Target="../theme/themeOverride3.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hemeOverride" Target="../theme/themeOverride4.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6.xml"/><Relationship Id="rId7" Type="http://schemas.microsoft.com/office/2007/relationships/hdphoto" Target="../media/hdphoto4.wdp"/><Relationship Id="rId2" Type="http://schemas.openxmlformats.org/officeDocument/2006/relationships/slideLayout" Target="../slideLayouts/slideLayout4.xml"/><Relationship Id="rId1" Type="http://schemas.openxmlformats.org/officeDocument/2006/relationships/themeOverride" Target="../theme/themeOverride5.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5.wdp"/></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hemeOverride" Target="../theme/themeOverride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hemeOverride" Target="../theme/themeOverride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hemeOverride" Target="../theme/themeOverride9.xml"/><Relationship Id="rId5" Type="http://schemas.microsoft.com/office/2007/relationships/hdphoto" Target="../media/hdphoto6.wdp"/><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3.jpeg"/><Relationship Id="rId2" Type="http://schemas.openxmlformats.org/officeDocument/2006/relationships/slideLayout" Target="../slideLayouts/slideLayout4.xml"/><Relationship Id="rId1" Type="http://schemas.openxmlformats.org/officeDocument/2006/relationships/themeOverride" Target="../theme/themeOverride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hemeOverride" Target="../theme/themeOverride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hemeOverride" Target="../theme/themeOverride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hemeOverride" Target="../theme/themeOverride1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hemeOverride" Target="../theme/themeOverride16.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hemeOverride" Target="../theme/themeOverride1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hemeOverride" Target="../theme/themeOverride19.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hemeOverride" Target="../theme/themeOverride2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hemeOverride" Target="../theme/themeOverride2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文本框 52">
            <a:extLst>
              <a:ext uri="{FF2B5EF4-FFF2-40B4-BE49-F238E27FC236}">
                <a16:creationId xmlns:a16="http://schemas.microsoft.com/office/drawing/2014/main" id="{17E61186-0A51-4491-B926-815B4DC361E8}"/>
              </a:ext>
            </a:extLst>
          </p:cNvPr>
          <p:cNvSpPr txBox="1"/>
          <p:nvPr/>
        </p:nvSpPr>
        <p:spPr>
          <a:xfrm>
            <a:off x="885190" y="2469338"/>
            <a:ext cx="7651454" cy="355034"/>
          </a:xfrm>
          <a:prstGeom prst="rect">
            <a:avLst/>
          </a:prstGeom>
          <a:noFill/>
        </p:spPr>
        <p:txBody>
          <a:bodyPr wrap="none" rtlCol="0">
            <a:spAutoFit/>
          </a:bodyPr>
          <a:lstStyle/>
          <a:p>
            <a:pPr fontAlgn="auto">
              <a:spcBef>
                <a:spcPts val="0"/>
              </a:spcBef>
              <a:spcAft>
                <a:spcPts val="0"/>
              </a:spcAft>
            </a:pPr>
            <a:r>
              <a:rPr lang="zh-CN" altLang="en-US" sz="1707" b="1" dirty="0">
                <a:solidFill>
                  <a:prstClr val="white"/>
                </a:solidFill>
                <a:latin typeface="Arial" panose="020F0502020204030204"/>
                <a:ea typeface="微软雅黑"/>
              </a:rPr>
              <a:t>本课件版权属广西中医药大学所有，仅作学习交流使用，不得用于商业用途。</a:t>
            </a:r>
          </a:p>
        </p:txBody>
      </p:sp>
      <p:grpSp>
        <p:nvGrpSpPr>
          <p:cNvPr id="54" name="组合 53">
            <a:extLst>
              <a:ext uri="{FF2B5EF4-FFF2-40B4-BE49-F238E27FC236}">
                <a16:creationId xmlns:a16="http://schemas.microsoft.com/office/drawing/2014/main" id="{1830FB2B-9F1E-4DD5-AC98-2B8A5A6958CC}"/>
              </a:ext>
            </a:extLst>
          </p:cNvPr>
          <p:cNvGrpSpPr/>
          <p:nvPr/>
        </p:nvGrpSpPr>
        <p:grpSpPr>
          <a:xfrm>
            <a:off x="2518228" y="1773646"/>
            <a:ext cx="3501237" cy="602802"/>
            <a:chOff x="2783470" y="2858688"/>
            <a:chExt cx="6625058" cy="1140624"/>
          </a:xfrm>
        </p:grpSpPr>
        <p:grpSp>
          <p:nvGrpSpPr>
            <p:cNvPr id="55" name="组合 54">
              <a:extLst>
                <a:ext uri="{FF2B5EF4-FFF2-40B4-BE49-F238E27FC236}">
                  <a16:creationId xmlns:a16="http://schemas.microsoft.com/office/drawing/2014/main" id="{7A710DF2-732E-46EA-93DE-9CA0E6E233F1}"/>
                </a:ext>
              </a:extLst>
            </p:cNvPr>
            <p:cNvGrpSpPr/>
            <p:nvPr/>
          </p:nvGrpSpPr>
          <p:grpSpPr>
            <a:xfrm>
              <a:off x="2809350" y="2858688"/>
              <a:ext cx="2158319" cy="884802"/>
              <a:chOff x="2809350" y="2858688"/>
              <a:chExt cx="2158319" cy="884802"/>
            </a:xfrm>
          </p:grpSpPr>
          <p:sp>
            <p:nvSpPr>
              <p:cNvPr id="101" name="Freeform 62">
                <a:extLst>
                  <a:ext uri="{FF2B5EF4-FFF2-40B4-BE49-F238E27FC236}">
                    <a16:creationId xmlns:a16="http://schemas.microsoft.com/office/drawing/2014/main" id="{D5E7EB67-D7E4-43E7-807B-9168A966AA16}"/>
                  </a:ext>
                </a:extLst>
              </p:cNvPr>
              <p:cNvSpPr>
                <a:spLocks/>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102" name="Freeform 63">
                <a:extLst>
                  <a:ext uri="{FF2B5EF4-FFF2-40B4-BE49-F238E27FC236}">
                    <a16:creationId xmlns:a16="http://schemas.microsoft.com/office/drawing/2014/main" id="{9D59A477-0B99-48C2-AFF4-E6172D29786D}"/>
                  </a:ext>
                </a:extLst>
              </p:cNvPr>
              <p:cNvSpPr>
                <a:spLocks/>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103" name="Freeform 67">
                <a:extLst>
                  <a:ext uri="{FF2B5EF4-FFF2-40B4-BE49-F238E27FC236}">
                    <a16:creationId xmlns:a16="http://schemas.microsoft.com/office/drawing/2014/main" id="{BBB6C868-2D88-48D3-994E-DC851003C54C}"/>
                  </a:ext>
                </a:extLst>
              </p:cNvPr>
              <p:cNvSpPr>
                <a:spLocks/>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grpSp>
        <p:sp>
          <p:nvSpPr>
            <p:cNvPr id="56" name="Freeform 77">
              <a:extLst>
                <a:ext uri="{FF2B5EF4-FFF2-40B4-BE49-F238E27FC236}">
                  <a16:creationId xmlns:a16="http://schemas.microsoft.com/office/drawing/2014/main" id="{75C805A6-2C25-4187-911F-3AFE322F54EA}"/>
                </a:ext>
              </a:extLst>
            </p:cNvPr>
            <p:cNvSpPr>
              <a:spLocks noEditPoints="1"/>
            </p:cNvSpPr>
            <p:nvPr/>
          </p:nvSpPr>
          <p:spPr bwMode="auto">
            <a:xfrm rot="16200000">
              <a:off x="3211822" y="3780894"/>
              <a:ext cx="183638" cy="191506"/>
            </a:xfrm>
            <a:custGeom>
              <a:avLst/>
              <a:gdLst>
                <a:gd name="T0" fmla="*/ 89 w 89"/>
                <a:gd name="T1" fmla="*/ 49 h 87"/>
                <a:gd name="T2" fmla="*/ 13 w 89"/>
                <a:gd name="T3" fmla="*/ 80 h 87"/>
                <a:gd name="T4" fmla="*/ 5 w 89"/>
                <a:gd name="T5" fmla="*/ 87 h 87"/>
                <a:gd name="T6" fmla="*/ 5 w 89"/>
                <a:gd name="T7" fmla="*/ 54 h 87"/>
                <a:gd name="T8" fmla="*/ 11 w 89"/>
                <a:gd name="T9" fmla="*/ 64 h 87"/>
                <a:gd name="T10" fmla="*/ 35 w 89"/>
                <a:gd name="T11" fmla="*/ 56 h 87"/>
                <a:gd name="T12" fmla="*/ 35 w 89"/>
                <a:gd name="T13" fmla="*/ 28 h 87"/>
                <a:gd name="T14" fmla="*/ 11 w 89"/>
                <a:gd name="T15" fmla="*/ 18 h 87"/>
                <a:gd name="T16" fmla="*/ 6 w 89"/>
                <a:gd name="T17" fmla="*/ 29 h 87"/>
                <a:gd name="T18" fmla="*/ 5 w 89"/>
                <a:gd name="T19" fmla="*/ 15 h 87"/>
                <a:gd name="T20" fmla="*/ 5 w 89"/>
                <a:gd name="T21" fmla="*/ 1 h 87"/>
                <a:gd name="T22" fmla="*/ 10 w 89"/>
                <a:gd name="T23" fmla="*/ 9 h 87"/>
                <a:gd name="T24" fmla="*/ 89 w 89"/>
                <a:gd name="T25" fmla="*/ 43 h 87"/>
                <a:gd name="T26" fmla="*/ 89 w 89"/>
                <a:gd name="T27" fmla="*/ 49 h 87"/>
                <a:gd name="T28" fmla="*/ 41 w 89"/>
                <a:gd name="T29" fmla="*/ 30 h 87"/>
                <a:gd name="T30" fmla="*/ 42 w 89"/>
                <a:gd name="T31" fmla="*/ 54 h 87"/>
                <a:gd name="T32" fmla="*/ 71 w 89"/>
                <a:gd name="T33" fmla="*/ 41 h 87"/>
                <a:gd name="T34" fmla="*/ 41 w 89"/>
                <a:gd name="T35" fmla="*/ 3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87">
                  <a:moveTo>
                    <a:pt x="89" y="49"/>
                  </a:moveTo>
                  <a:cubicBezTo>
                    <a:pt x="64" y="59"/>
                    <a:pt x="39" y="70"/>
                    <a:pt x="13" y="80"/>
                  </a:cubicBezTo>
                  <a:cubicBezTo>
                    <a:pt x="9" y="80"/>
                    <a:pt x="11" y="87"/>
                    <a:pt x="5" y="87"/>
                  </a:cubicBezTo>
                  <a:cubicBezTo>
                    <a:pt x="3" y="79"/>
                    <a:pt x="3" y="62"/>
                    <a:pt x="5" y="54"/>
                  </a:cubicBezTo>
                  <a:cubicBezTo>
                    <a:pt x="11" y="54"/>
                    <a:pt x="7" y="63"/>
                    <a:pt x="11" y="64"/>
                  </a:cubicBezTo>
                  <a:cubicBezTo>
                    <a:pt x="20" y="62"/>
                    <a:pt x="27" y="58"/>
                    <a:pt x="35" y="56"/>
                  </a:cubicBezTo>
                  <a:cubicBezTo>
                    <a:pt x="35" y="46"/>
                    <a:pt x="35" y="37"/>
                    <a:pt x="35" y="28"/>
                  </a:cubicBezTo>
                  <a:cubicBezTo>
                    <a:pt x="28" y="24"/>
                    <a:pt x="20" y="21"/>
                    <a:pt x="11" y="18"/>
                  </a:cubicBezTo>
                  <a:cubicBezTo>
                    <a:pt x="7" y="19"/>
                    <a:pt x="11" y="28"/>
                    <a:pt x="6" y="29"/>
                  </a:cubicBezTo>
                  <a:cubicBezTo>
                    <a:pt x="0" y="28"/>
                    <a:pt x="5" y="20"/>
                    <a:pt x="5" y="15"/>
                  </a:cubicBezTo>
                  <a:cubicBezTo>
                    <a:pt x="5" y="10"/>
                    <a:pt x="2" y="4"/>
                    <a:pt x="5" y="1"/>
                  </a:cubicBezTo>
                  <a:cubicBezTo>
                    <a:pt x="10" y="0"/>
                    <a:pt x="8" y="7"/>
                    <a:pt x="10" y="9"/>
                  </a:cubicBezTo>
                  <a:cubicBezTo>
                    <a:pt x="35" y="21"/>
                    <a:pt x="63" y="32"/>
                    <a:pt x="89" y="43"/>
                  </a:cubicBezTo>
                  <a:cubicBezTo>
                    <a:pt x="89" y="45"/>
                    <a:pt x="89" y="47"/>
                    <a:pt x="89" y="49"/>
                  </a:cubicBezTo>
                  <a:close/>
                  <a:moveTo>
                    <a:pt x="41" y="30"/>
                  </a:moveTo>
                  <a:cubicBezTo>
                    <a:pt x="42" y="37"/>
                    <a:pt x="40" y="48"/>
                    <a:pt x="42" y="54"/>
                  </a:cubicBezTo>
                  <a:cubicBezTo>
                    <a:pt x="51" y="49"/>
                    <a:pt x="62" y="46"/>
                    <a:pt x="71" y="41"/>
                  </a:cubicBezTo>
                  <a:cubicBezTo>
                    <a:pt x="60" y="38"/>
                    <a:pt x="51" y="33"/>
                    <a:pt x="41" y="3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57" name="Freeform 78">
              <a:extLst>
                <a:ext uri="{FF2B5EF4-FFF2-40B4-BE49-F238E27FC236}">
                  <a16:creationId xmlns:a16="http://schemas.microsoft.com/office/drawing/2014/main" id="{2A1488FA-86DD-4A56-89CB-CB12AE6D4FC5}"/>
                </a:ext>
              </a:extLst>
            </p:cNvPr>
            <p:cNvSpPr>
              <a:spLocks/>
            </p:cNvSpPr>
            <p:nvPr/>
          </p:nvSpPr>
          <p:spPr bwMode="auto">
            <a:xfrm rot="16200000">
              <a:off x="2779233" y="3782865"/>
              <a:ext cx="220684" cy="212209"/>
            </a:xfrm>
            <a:custGeom>
              <a:avLst/>
              <a:gdLst>
                <a:gd name="T0" fmla="*/ 18 w 107"/>
                <a:gd name="T1" fmla="*/ 60 h 95"/>
                <a:gd name="T2" fmla="*/ 18 w 107"/>
                <a:gd name="T3" fmla="*/ 40 h 95"/>
                <a:gd name="T4" fmla="*/ 50 w 107"/>
                <a:gd name="T5" fmla="*/ 8 h 95"/>
                <a:gd name="T6" fmla="*/ 71 w 107"/>
                <a:gd name="T7" fmla="*/ 8 h 95"/>
                <a:gd name="T8" fmla="*/ 99 w 107"/>
                <a:gd name="T9" fmla="*/ 83 h 95"/>
                <a:gd name="T10" fmla="*/ 76 w 107"/>
                <a:gd name="T11" fmla="*/ 82 h 95"/>
                <a:gd name="T12" fmla="*/ 89 w 107"/>
                <a:gd name="T13" fmla="*/ 74 h 95"/>
                <a:gd name="T14" fmla="*/ 96 w 107"/>
                <a:gd name="T15" fmla="*/ 52 h 95"/>
                <a:gd name="T16" fmla="*/ 29 w 107"/>
                <a:gd name="T17" fmla="*/ 71 h 95"/>
                <a:gd name="T18" fmla="*/ 52 w 107"/>
                <a:gd name="T19" fmla="*/ 71 h 95"/>
                <a:gd name="T20" fmla="*/ 58 w 107"/>
                <a:gd name="T21" fmla="*/ 59 h 95"/>
                <a:gd name="T22" fmla="*/ 60 w 107"/>
                <a:gd name="T23" fmla="*/ 75 h 95"/>
                <a:gd name="T24" fmla="*/ 60 w 107"/>
                <a:gd name="T25" fmla="*/ 93 h 95"/>
                <a:gd name="T26" fmla="*/ 52 w 107"/>
                <a:gd name="T27" fmla="*/ 85 h 95"/>
                <a:gd name="T28" fmla="*/ 24 w 107"/>
                <a:gd name="T29" fmla="*/ 85 h 95"/>
                <a:gd name="T30" fmla="*/ 18 w 107"/>
                <a:gd name="T3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95">
                  <a:moveTo>
                    <a:pt x="18" y="60"/>
                  </a:moveTo>
                  <a:cubicBezTo>
                    <a:pt x="18" y="54"/>
                    <a:pt x="18" y="47"/>
                    <a:pt x="18" y="40"/>
                  </a:cubicBezTo>
                  <a:cubicBezTo>
                    <a:pt x="22" y="23"/>
                    <a:pt x="33" y="12"/>
                    <a:pt x="50" y="8"/>
                  </a:cubicBezTo>
                  <a:cubicBezTo>
                    <a:pt x="57" y="8"/>
                    <a:pt x="64" y="8"/>
                    <a:pt x="71" y="8"/>
                  </a:cubicBezTo>
                  <a:cubicBezTo>
                    <a:pt x="104" y="11"/>
                    <a:pt x="107" y="50"/>
                    <a:pt x="99" y="83"/>
                  </a:cubicBezTo>
                  <a:cubicBezTo>
                    <a:pt x="92" y="83"/>
                    <a:pt x="82" y="85"/>
                    <a:pt x="76" y="82"/>
                  </a:cubicBezTo>
                  <a:cubicBezTo>
                    <a:pt x="76" y="73"/>
                    <a:pt x="85" y="77"/>
                    <a:pt x="89" y="74"/>
                  </a:cubicBezTo>
                  <a:cubicBezTo>
                    <a:pt x="96" y="69"/>
                    <a:pt x="97" y="58"/>
                    <a:pt x="96" y="52"/>
                  </a:cubicBezTo>
                  <a:cubicBezTo>
                    <a:pt x="95" y="0"/>
                    <a:pt x="0" y="24"/>
                    <a:pt x="29" y="71"/>
                  </a:cubicBezTo>
                  <a:cubicBezTo>
                    <a:pt x="36" y="72"/>
                    <a:pt x="45" y="72"/>
                    <a:pt x="52" y="71"/>
                  </a:cubicBezTo>
                  <a:cubicBezTo>
                    <a:pt x="57" y="70"/>
                    <a:pt x="52" y="59"/>
                    <a:pt x="58" y="59"/>
                  </a:cubicBezTo>
                  <a:cubicBezTo>
                    <a:pt x="63" y="60"/>
                    <a:pt x="60" y="69"/>
                    <a:pt x="60" y="75"/>
                  </a:cubicBezTo>
                  <a:cubicBezTo>
                    <a:pt x="60" y="82"/>
                    <a:pt x="61" y="89"/>
                    <a:pt x="60" y="93"/>
                  </a:cubicBezTo>
                  <a:cubicBezTo>
                    <a:pt x="53" y="95"/>
                    <a:pt x="56" y="86"/>
                    <a:pt x="52" y="85"/>
                  </a:cubicBezTo>
                  <a:cubicBezTo>
                    <a:pt x="43" y="85"/>
                    <a:pt x="34" y="85"/>
                    <a:pt x="24" y="85"/>
                  </a:cubicBezTo>
                  <a:cubicBezTo>
                    <a:pt x="22" y="77"/>
                    <a:pt x="20" y="68"/>
                    <a:pt x="18" y="6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58" name="Freeform 79">
              <a:extLst>
                <a:ext uri="{FF2B5EF4-FFF2-40B4-BE49-F238E27FC236}">
                  <a16:creationId xmlns:a16="http://schemas.microsoft.com/office/drawing/2014/main" id="{64E7EDC2-3ACA-439A-B3D3-9C3BF4118AB1}"/>
                </a:ext>
              </a:extLst>
            </p:cNvPr>
            <p:cNvSpPr>
              <a:spLocks/>
            </p:cNvSpPr>
            <p:nvPr/>
          </p:nvSpPr>
          <p:spPr bwMode="auto">
            <a:xfrm rot="16200000">
              <a:off x="3634278" y="3776656"/>
              <a:ext cx="218617" cy="222561"/>
            </a:xfrm>
            <a:custGeom>
              <a:avLst/>
              <a:gdLst>
                <a:gd name="T0" fmla="*/ 17 w 106"/>
                <a:gd name="T1" fmla="*/ 62 h 99"/>
                <a:gd name="T2" fmla="*/ 17 w 106"/>
                <a:gd name="T3" fmla="*/ 42 h 99"/>
                <a:gd name="T4" fmla="*/ 90 w 106"/>
                <a:gd name="T5" fmla="*/ 19 h 99"/>
                <a:gd name="T6" fmla="*/ 98 w 106"/>
                <a:gd name="T7" fmla="*/ 86 h 99"/>
                <a:gd name="T8" fmla="*/ 75 w 106"/>
                <a:gd name="T9" fmla="*/ 85 h 99"/>
                <a:gd name="T10" fmla="*/ 88 w 106"/>
                <a:gd name="T11" fmla="*/ 76 h 99"/>
                <a:gd name="T12" fmla="*/ 95 w 106"/>
                <a:gd name="T13" fmla="*/ 52 h 99"/>
                <a:gd name="T14" fmla="*/ 28 w 106"/>
                <a:gd name="T15" fmla="*/ 74 h 99"/>
                <a:gd name="T16" fmla="*/ 50 w 106"/>
                <a:gd name="T17" fmla="*/ 74 h 99"/>
                <a:gd name="T18" fmla="*/ 57 w 106"/>
                <a:gd name="T19" fmla="*/ 62 h 99"/>
                <a:gd name="T20" fmla="*/ 59 w 106"/>
                <a:gd name="T21" fmla="*/ 78 h 99"/>
                <a:gd name="T22" fmla="*/ 59 w 106"/>
                <a:gd name="T23" fmla="*/ 96 h 99"/>
                <a:gd name="T24" fmla="*/ 52 w 106"/>
                <a:gd name="T25" fmla="*/ 89 h 99"/>
                <a:gd name="T26" fmla="*/ 23 w 106"/>
                <a:gd name="T27" fmla="*/ 88 h 99"/>
                <a:gd name="T28" fmla="*/ 17 w 106"/>
                <a:gd name="T29" fmla="*/ 6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99">
                  <a:moveTo>
                    <a:pt x="17" y="62"/>
                  </a:moveTo>
                  <a:cubicBezTo>
                    <a:pt x="17" y="56"/>
                    <a:pt x="17" y="49"/>
                    <a:pt x="17" y="42"/>
                  </a:cubicBezTo>
                  <a:cubicBezTo>
                    <a:pt x="20" y="11"/>
                    <a:pt x="67" y="0"/>
                    <a:pt x="90" y="19"/>
                  </a:cubicBezTo>
                  <a:cubicBezTo>
                    <a:pt x="106" y="34"/>
                    <a:pt x="102" y="61"/>
                    <a:pt x="98" y="86"/>
                  </a:cubicBezTo>
                  <a:cubicBezTo>
                    <a:pt x="91" y="85"/>
                    <a:pt x="79" y="89"/>
                    <a:pt x="75" y="85"/>
                  </a:cubicBezTo>
                  <a:cubicBezTo>
                    <a:pt x="76" y="77"/>
                    <a:pt x="84" y="79"/>
                    <a:pt x="88" y="76"/>
                  </a:cubicBezTo>
                  <a:cubicBezTo>
                    <a:pt x="95" y="70"/>
                    <a:pt x="96" y="60"/>
                    <a:pt x="95" y="52"/>
                  </a:cubicBezTo>
                  <a:cubicBezTo>
                    <a:pt x="91" y="5"/>
                    <a:pt x="0" y="25"/>
                    <a:pt x="28" y="74"/>
                  </a:cubicBezTo>
                  <a:cubicBezTo>
                    <a:pt x="35" y="74"/>
                    <a:pt x="43" y="74"/>
                    <a:pt x="50" y="74"/>
                  </a:cubicBezTo>
                  <a:cubicBezTo>
                    <a:pt x="56" y="74"/>
                    <a:pt x="51" y="63"/>
                    <a:pt x="57" y="62"/>
                  </a:cubicBezTo>
                  <a:cubicBezTo>
                    <a:pt x="62" y="63"/>
                    <a:pt x="59" y="72"/>
                    <a:pt x="59" y="78"/>
                  </a:cubicBezTo>
                  <a:cubicBezTo>
                    <a:pt x="59" y="85"/>
                    <a:pt x="60" y="92"/>
                    <a:pt x="59" y="96"/>
                  </a:cubicBezTo>
                  <a:cubicBezTo>
                    <a:pt x="52" y="99"/>
                    <a:pt x="56" y="90"/>
                    <a:pt x="52" y="89"/>
                  </a:cubicBezTo>
                  <a:cubicBezTo>
                    <a:pt x="44" y="87"/>
                    <a:pt x="33" y="89"/>
                    <a:pt x="23" y="88"/>
                  </a:cubicBezTo>
                  <a:cubicBezTo>
                    <a:pt x="21" y="80"/>
                    <a:pt x="19" y="71"/>
                    <a:pt x="17"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59" name="Freeform 80">
              <a:extLst>
                <a:ext uri="{FF2B5EF4-FFF2-40B4-BE49-F238E27FC236}">
                  <a16:creationId xmlns:a16="http://schemas.microsoft.com/office/drawing/2014/main" id="{E7E74B0A-4393-47B7-8BF3-23C9D3F0DCE2}"/>
                </a:ext>
              </a:extLst>
            </p:cNvPr>
            <p:cNvSpPr>
              <a:spLocks/>
            </p:cNvSpPr>
            <p:nvPr/>
          </p:nvSpPr>
          <p:spPr bwMode="auto">
            <a:xfrm rot="16200000">
              <a:off x="5360832" y="3786087"/>
              <a:ext cx="191906" cy="160451"/>
            </a:xfrm>
            <a:custGeom>
              <a:avLst/>
              <a:gdLst>
                <a:gd name="T0" fmla="*/ 0 w 93"/>
                <a:gd name="T1" fmla="*/ 46 h 72"/>
                <a:gd name="T2" fmla="*/ 0 w 93"/>
                <a:gd name="T3" fmla="*/ 27 h 72"/>
                <a:gd name="T4" fmla="*/ 4 w 93"/>
                <a:gd name="T5" fmla="*/ 9 h 72"/>
                <a:gd name="T6" fmla="*/ 28 w 93"/>
                <a:gd name="T7" fmla="*/ 11 h 72"/>
                <a:gd name="T8" fmla="*/ 28 w 93"/>
                <a:gd name="T9" fmla="*/ 16 h 72"/>
                <a:gd name="T10" fmla="*/ 13 w 93"/>
                <a:gd name="T11" fmla="*/ 22 h 72"/>
                <a:gd name="T12" fmla="*/ 20 w 93"/>
                <a:gd name="T13" fmla="*/ 54 h 72"/>
                <a:gd name="T14" fmla="*/ 52 w 93"/>
                <a:gd name="T15" fmla="*/ 12 h 72"/>
                <a:gd name="T16" fmla="*/ 81 w 93"/>
                <a:gd name="T17" fmla="*/ 62 h 72"/>
                <a:gd name="T18" fmla="*/ 62 w 93"/>
                <a:gd name="T19" fmla="*/ 61 h 72"/>
                <a:gd name="T20" fmla="*/ 76 w 93"/>
                <a:gd name="T21" fmla="*/ 49 h 72"/>
                <a:gd name="T22" fmla="*/ 66 w 93"/>
                <a:gd name="T23" fmla="*/ 23 h 72"/>
                <a:gd name="T24" fmla="*/ 35 w 93"/>
                <a:gd name="T25" fmla="*/ 64 h 72"/>
                <a:gd name="T26" fmla="*/ 0 w 93"/>
                <a:gd name="T27"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72">
                  <a:moveTo>
                    <a:pt x="0" y="46"/>
                  </a:moveTo>
                  <a:cubicBezTo>
                    <a:pt x="0" y="39"/>
                    <a:pt x="0" y="33"/>
                    <a:pt x="0" y="27"/>
                  </a:cubicBezTo>
                  <a:cubicBezTo>
                    <a:pt x="2" y="21"/>
                    <a:pt x="3" y="16"/>
                    <a:pt x="4" y="9"/>
                  </a:cubicBezTo>
                  <a:cubicBezTo>
                    <a:pt x="10" y="12"/>
                    <a:pt x="22" y="9"/>
                    <a:pt x="28" y="11"/>
                  </a:cubicBezTo>
                  <a:cubicBezTo>
                    <a:pt x="28" y="13"/>
                    <a:pt x="28" y="14"/>
                    <a:pt x="28" y="16"/>
                  </a:cubicBezTo>
                  <a:cubicBezTo>
                    <a:pt x="22" y="21"/>
                    <a:pt x="19" y="18"/>
                    <a:pt x="13" y="22"/>
                  </a:cubicBezTo>
                  <a:cubicBezTo>
                    <a:pt x="1" y="30"/>
                    <a:pt x="5" y="54"/>
                    <a:pt x="20" y="54"/>
                  </a:cubicBezTo>
                  <a:cubicBezTo>
                    <a:pt x="37" y="54"/>
                    <a:pt x="36" y="20"/>
                    <a:pt x="52" y="12"/>
                  </a:cubicBezTo>
                  <a:cubicBezTo>
                    <a:pt x="79" y="0"/>
                    <a:pt x="93" y="35"/>
                    <a:pt x="81" y="62"/>
                  </a:cubicBezTo>
                  <a:cubicBezTo>
                    <a:pt x="75" y="62"/>
                    <a:pt x="66" y="61"/>
                    <a:pt x="62" y="61"/>
                  </a:cubicBezTo>
                  <a:cubicBezTo>
                    <a:pt x="61" y="49"/>
                    <a:pt x="71" y="57"/>
                    <a:pt x="76" y="49"/>
                  </a:cubicBezTo>
                  <a:cubicBezTo>
                    <a:pt x="82" y="40"/>
                    <a:pt x="78" y="22"/>
                    <a:pt x="66" y="23"/>
                  </a:cubicBezTo>
                  <a:cubicBezTo>
                    <a:pt x="49" y="23"/>
                    <a:pt x="53" y="56"/>
                    <a:pt x="35" y="64"/>
                  </a:cubicBezTo>
                  <a:cubicBezTo>
                    <a:pt x="17" y="72"/>
                    <a:pt x="4" y="59"/>
                    <a:pt x="0" y="46"/>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60" name="Freeform 81">
              <a:extLst>
                <a:ext uri="{FF2B5EF4-FFF2-40B4-BE49-F238E27FC236}">
                  <a16:creationId xmlns:a16="http://schemas.microsoft.com/office/drawing/2014/main" id="{F4FFEA09-DA43-4F30-A47E-0AA8AE9D3C69}"/>
                </a:ext>
              </a:extLst>
            </p:cNvPr>
            <p:cNvSpPr>
              <a:spLocks noEditPoints="1"/>
            </p:cNvSpPr>
            <p:nvPr/>
          </p:nvSpPr>
          <p:spPr bwMode="auto">
            <a:xfrm rot="16200000">
              <a:off x="6091691" y="3737447"/>
              <a:ext cx="231177" cy="243264"/>
            </a:xfrm>
            <a:custGeom>
              <a:avLst/>
              <a:gdLst>
                <a:gd name="T0" fmla="*/ 6 w 112"/>
                <a:gd name="T1" fmla="*/ 67 h 109"/>
                <a:gd name="T2" fmla="*/ 6 w 112"/>
                <a:gd name="T3" fmla="*/ 46 h 109"/>
                <a:gd name="T4" fmla="*/ 26 w 112"/>
                <a:gd name="T5" fmla="*/ 18 h 109"/>
                <a:gd name="T6" fmla="*/ 85 w 112"/>
                <a:gd name="T7" fmla="*/ 80 h 109"/>
                <a:gd name="T8" fmla="*/ 6 w 112"/>
                <a:gd name="T9" fmla="*/ 67 h 109"/>
                <a:gd name="T10" fmla="*/ 12 w 112"/>
                <a:gd name="T11" fmla="*/ 64 h 109"/>
                <a:gd name="T12" fmla="*/ 84 w 112"/>
                <a:gd name="T13" fmla="*/ 49 h 109"/>
                <a:gd name="T14" fmla="*/ 12 w 112"/>
                <a:gd name="T15" fmla="*/ 64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09">
                  <a:moveTo>
                    <a:pt x="6" y="67"/>
                  </a:moveTo>
                  <a:cubicBezTo>
                    <a:pt x="6" y="60"/>
                    <a:pt x="6" y="53"/>
                    <a:pt x="6" y="46"/>
                  </a:cubicBezTo>
                  <a:cubicBezTo>
                    <a:pt x="8" y="33"/>
                    <a:pt x="17" y="22"/>
                    <a:pt x="26" y="18"/>
                  </a:cubicBezTo>
                  <a:cubicBezTo>
                    <a:pt x="61" y="0"/>
                    <a:pt x="112" y="36"/>
                    <a:pt x="85" y="80"/>
                  </a:cubicBezTo>
                  <a:cubicBezTo>
                    <a:pt x="68" y="109"/>
                    <a:pt x="9" y="100"/>
                    <a:pt x="6" y="67"/>
                  </a:cubicBezTo>
                  <a:close/>
                  <a:moveTo>
                    <a:pt x="12" y="64"/>
                  </a:moveTo>
                  <a:cubicBezTo>
                    <a:pt x="21" y="93"/>
                    <a:pt x="94" y="90"/>
                    <a:pt x="84" y="49"/>
                  </a:cubicBezTo>
                  <a:cubicBezTo>
                    <a:pt x="77" y="16"/>
                    <a:pt x="0" y="23"/>
                    <a:pt x="12" y="6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61" name="Freeform 82">
              <a:extLst>
                <a:ext uri="{FF2B5EF4-FFF2-40B4-BE49-F238E27FC236}">
                  <a16:creationId xmlns:a16="http://schemas.microsoft.com/office/drawing/2014/main" id="{B95B4B0F-800B-4EA0-9AB0-8B8CCC2AB5FB}"/>
                </a:ext>
              </a:extLst>
            </p:cNvPr>
            <p:cNvSpPr>
              <a:spLocks/>
            </p:cNvSpPr>
            <p:nvPr/>
          </p:nvSpPr>
          <p:spPr bwMode="auto">
            <a:xfrm rot="16200000">
              <a:off x="6552305" y="3777794"/>
              <a:ext cx="189839" cy="191506"/>
            </a:xfrm>
            <a:custGeom>
              <a:avLst/>
              <a:gdLst>
                <a:gd name="T0" fmla="*/ 3 w 92"/>
                <a:gd name="T1" fmla="*/ 57 h 85"/>
                <a:gd name="T2" fmla="*/ 3 w 92"/>
                <a:gd name="T3" fmla="*/ 39 h 85"/>
                <a:gd name="T4" fmla="*/ 77 w 92"/>
                <a:gd name="T5" fmla="*/ 21 h 85"/>
                <a:gd name="T6" fmla="*/ 82 w 92"/>
                <a:gd name="T7" fmla="*/ 80 h 85"/>
                <a:gd name="T8" fmla="*/ 60 w 92"/>
                <a:gd name="T9" fmla="*/ 80 h 85"/>
                <a:gd name="T10" fmla="*/ 74 w 92"/>
                <a:gd name="T11" fmla="*/ 71 h 85"/>
                <a:gd name="T12" fmla="*/ 78 w 92"/>
                <a:gd name="T13" fmla="*/ 39 h 85"/>
                <a:gd name="T14" fmla="*/ 11 w 92"/>
                <a:gd name="T15" fmla="*/ 62 h 85"/>
                <a:gd name="T16" fmla="*/ 25 w 92"/>
                <a:gd name="T17" fmla="*/ 80 h 85"/>
                <a:gd name="T18" fmla="*/ 10 w 92"/>
                <a:gd name="T19" fmla="*/ 75 h 85"/>
                <a:gd name="T20" fmla="*/ 3 w 92"/>
                <a:gd name="T21" fmla="*/ 5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85">
                  <a:moveTo>
                    <a:pt x="3" y="57"/>
                  </a:moveTo>
                  <a:cubicBezTo>
                    <a:pt x="3" y="51"/>
                    <a:pt x="3" y="45"/>
                    <a:pt x="3" y="39"/>
                  </a:cubicBezTo>
                  <a:cubicBezTo>
                    <a:pt x="6" y="8"/>
                    <a:pt x="57" y="0"/>
                    <a:pt x="77" y="21"/>
                  </a:cubicBezTo>
                  <a:cubicBezTo>
                    <a:pt x="92" y="36"/>
                    <a:pt x="90" y="59"/>
                    <a:pt x="82" y="80"/>
                  </a:cubicBezTo>
                  <a:cubicBezTo>
                    <a:pt x="74" y="79"/>
                    <a:pt x="66" y="83"/>
                    <a:pt x="60" y="80"/>
                  </a:cubicBezTo>
                  <a:cubicBezTo>
                    <a:pt x="59" y="70"/>
                    <a:pt x="69" y="74"/>
                    <a:pt x="74" y="71"/>
                  </a:cubicBezTo>
                  <a:cubicBezTo>
                    <a:pt x="84" y="65"/>
                    <a:pt x="84" y="50"/>
                    <a:pt x="78" y="39"/>
                  </a:cubicBezTo>
                  <a:cubicBezTo>
                    <a:pt x="65" y="12"/>
                    <a:pt x="0" y="23"/>
                    <a:pt x="11" y="62"/>
                  </a:cubicBezTo>
                  <a:cubicBezTo>
                    <a:pt x="14" y="70"/>
                    <a:pt x="21" y="73"/>
                    <a:pt x="25" y="80"/>
                  </a:cubicBezTo>
                  <a:cubicBezTo>
                    <a:pt x="21" y="85"/>
                    <a:pt x="14" y="78"/>
                    <a:pt x="10" y="75"/>
                  </a:cubicBezTo>
                  <a:cubicBezTo>
                    <a:pt x="6" y="70"/>
                    <a:pt x="4" y="62"/>
                    <a:pt x="3" y="5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62" name="Freeform 83">
              <a:extLst>
                <a:ext uri="{FF2B5EF4-FFF2-40B4-BE49-F238E27FC236}">
                  <a16:creationId xmlns:a16="http://schemas.microsoft.com/office/drawing/2014/main" id="{633B385E-6C2B-4E7C-A567-640D631BF122}"/>
                </a:ext>
              </a:extLst>
            </p:cNvPr>
            <p:cNvSpPr>
              <a:spLocks/>
            </p:cNvSpPr>
            <p:nvPr/>
          </p:nvSpPr>
          <p:spPr bwMode="auto">
            <a:xfrm rot="16200000">
              <a:off x="7486029" y="3778845"/>
              <a:ext cx="196040" cy="170802"/>
            </a:xfrm>
            <a:custGeom>
              <a:avLst/>
              <a:gdLst>
                <a:gd name="T0" fmla="*/ 0 w 95"/>
                <a:gd name="T1" fmla="*/ 49 h 74"/>
                <a:gd name="T2" fmla="*/ 0 w 95"/>
                <a:gd name="T3" fmla="*/ 31 h 74"/>
                <a:gd name="T4" fmla="*/ 4 w 95"/>
                <a:gd name="T5" fmla="*/ 14 h 74"/>
                <a:gd name="T6" fmla="*/ 28 w 95"/>
                <a:gd name="T7" fmla="*/ 16 h 74"/>
                <a:gd name="T8" fmla="*/ 28 w 95"/>
                <a:gd name="T9" fmla="*/ 20 h 74"/>
                <a:gd name="T10" fmla="*/ 15 w 95"/>
                <a:gd name="T11" fmla="*/ 24 h 74"/>
                <a:gd name="T12" fmla="*/ 21 w 95"/>
                <a:gd name="T13" fmla="*/ 58 h 74"/>
                <a:gd name="T14" fmla="*/ 50 w 95"/>
                <a:gd name="T15" fmla="*/ 17 h 74"/>
                <a:gd name="T16" fmla="*/ 81 w 95"/>
                <a:gd name="T17" fmla="*/ 65 h 74"/>
                <a:gd name="T18" fmla="*/ 62 w 95"/>
                <a:gd name="T19" fmla="*/ 65 h 74"/>
                <a:gd name="T20" fmla="*/ 62 w 95"/>
                <a:gd name="T21" fmla="*/ 61 h 74"/>
                <a:gd name="T22" fmla="*/ 70 w 95"/>
                <a:gd name="T23" fmla="*/ 57 h 74"/>
                <a:gd name="T24" fmla="*/ 67 w 95"/>
                <a:gd name="T25" fmla="*/ 26 h 74"/>
                <a:gd name="T26" fmla="*/ 33 w 95"/>
                <a:gd name="T27" fmla="*/ 68 h 74"/>
                <a:gd name="T28" fmla="*/ 0 w 95"/>
                <a:gd name="T29"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74">
                  <a:moveTo>
                    <a:pt x="0" y="49"/>
                  </a:moveTo>
                  <a:cubicBezTo>
                    <a:pt x="0" y="43"/>
                    <a:pt x="0" y="37"/>
                    <a:pt x="0" y="31"/>
                  </a:cubicBezTo>
                  <a:cubicBezTo>
                    <a:pt x="1" y="25"/>
                    <a:pt x="3" y="20"/>
                    <a:pt x="4" y="14"/>
                  </a:cubicBezTo>
                  <a:cubicBezTo>
                    <a:pt x="13" y="14"/>
                    <a:pt x="22" y="13"/>
                    <a:pt x="28" y="16"/>
                  </a:cubicBezTo>
                  <a:cubicBezTo>
                    <a:pt x="28" y="17"/>
                    <a:pt x="28" y="19"/>
                    <a:pt x="28" y="20"/>
                  </a:cubicBezTo>
                  <a:cubicBezTo>
                    <a:pt x="22" y="24"/>
                    <a:pt x="20" y="22"/>
                    <a:pt x="15" y="24"/>
                  </a:cubicBezTo>
                  <a:cubicBezTo>
                    <a:pt x="1" y="31"/>
                    <a:pt x="4" y="59"/>
                    <a:pt x="21" y="58"/>
                  </a:cubicBezTo>
                  <a:cubicBezTo>
                    <a:pt x="37" y="57"/>
                    <a:pt x="36" y="26"/>
                    <a:pt x="50" y="17"/>
                  </a:cubicBezTo>
                  <a:cubicBezTo>
                    <a:pt x="76" y="0"/>
                    <a:pt x="95" y="38"/>
                    <a:pt x="81" y="65"/>
                  </a:cubicBezTo>
                  <a:cubicBezTo>
                    <a:pt x="75" y="65"/>
                    <a:pt x="67" y="67"/>
                    <a:pt x="62" y="65"/>
                  </a:cubicBezTo>
                  <a:cubicBezTo>
                    <a:pt x="62" y="63"/>
                    <a:pt x="62" y="62"/>
                    <a:pt x="62" y="61"/>
                  </a:cubicBezTo>
                  <a:cubicBezTo>
                    <a:pt x="61" y="56"/>
                    <a:pt x="68" y="59"/>
                    <a:pt x="70" y="57"/>
                  </a:cubicBezTo>
                  <a:cubicBezTo>
                    <a:pt x="83" y="52"/>
                    <a:pt x="80" y="26"/>
                    <a:pt x="67" y="26"/>
                  </a:cubicBezTo>
                  <a:cubicBezTo>
                    <a:pt x="49" y="26"/>
                    <a:pt x="53" y="61"/>
                    <a:pt x="33" y="68"/>
                  </a:cubicBezTo>
                  <a:cubicBezTo>
                    <a:pt x="18" y="74"/>
                    <a:pt x="5" y="65"/>
                    <a:pt x="0" y="4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63" name="Freeform 84">
              <a:extLst>
                <a:ext uri="{FF2B5EF4-FFF2-40B4-BE49-F238E27FC236}">
                  <a16:creationId xmlns:a16="http://schemas.microsoft.com/office/drawing/2014/main" id="{19F53A6E-962F-4476-A7D0-60690CE1747B}"/>
                </a:ext>
              </a:extLst>
            </p:cNvPr>
            <p:cNvSpPr>
              <a:spLocks/>
            </p:cNvSpPr>
            <p:nvPr/>
          </p:nvSpPr>
          <p:spPr bwMode="auto">
            <a:xfrm rot="16200000">
              <a:off x="8699248" y="3784012"/>
              <a:ext cx="202240" cy="170802"/>
            </a:xfrm>
            <a:custGeom>
              <a:avLst/>
              <a:gdLst>
                <a:gd name="T0" fmla="*/ 4 w 98"/>
                <a:gd name="T1" fmla="*/ 49 h 75"/>
                <a:gd name="T2" fmla="*/ 4 w 98"/>
                <a:gd name="T3" fmla="*/ 31 h 75"/>
                <a:gd name="T4" fmla="*/ 44 w 98"/>
                <a:gd name="T5" fmla="*/ 1 h 75"/>
                <a:gd name="T6" fmla="*/ 84 w 98"/>
                <a:gd name="T7" fmla="*/ 72 h 75"/>
                <a:gd name="T8" fmla="*/ 61 w 98"/>
                <a:gd name="T9" fmla="*/ 71 h 75"/>
                <a:gd name="T10" fmla="*/ 74 w 98"/>
                <a:gd name="T11" fmla="*/ 63 h 75"/>
                <a:gd name="T12" fmla="*/ 81 w 98"/>
                <a:gd name="T13" fmla="*/ 34 h 75"/>
                <a:gd name="T14" fmla="*/ 12 w 98"/>
                <a:gd name="T15" fmla="*/ 53 h 75"/>
                <a:gd name="T16" fmla="*/ 19 w 98"/>
                <a:gd name="T17" fmla="*/ 64 h 75"/>
                <a:gd name="T18" fmla="*/ 26 w 98"/>
                <a:gd name="T19" fmla="*/ 73 h 75"/>
                <a:gd name="T20" fmla="*/ 4 w 98"/>
                <a:gd name="T21" fmla="*/ 4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75">
                  <a:moveTo>
                    <a:pt x="4" y="49"/>
                  </a:moveTo>
                  <a:cubicBezTo>
                    <a:pt x="4" y="43"/>
                    <a:pt x="4" y="37"/>
                    <a:pt x="4" y="31"/>
                  </a:cubicBezTo>
                  <a:cubicBezTo>
                    <a:pt x="8" y="11"/>
                    <a:pt x="23" y="1"/>
                    <a:pt x="44" y="1"/>
                  </a:cubicBezTo>
                  <a:cubicBezTo>
                    <a:pt x="82" y="0"/>
                    <a:pt x="98" y="34"/>
                    <a:pt x="84" y="72"/>
                  </a:cubicBezTo>
                  <a:cubicBezTo>
                    <a:pt x="78" y="72"/>
                    <a:pt x="65" y="75"/>
                    <a:pt x="61" y="71"/>
                  </a:cubicBezTo>
                  <a:cubicBezTo>
                    <a:pt x="61" y="62"/>
                    <a:pt x="70" y="65"/>
                    <a:pt x="74" y="63"/>
                  </a:cubicBezTo>
                  <a:cubicBezTo>
                    <a:pt x="84" y="57"/>
                    <a:pt x="85" y="45"/>
                    <a:pt x="81" y="34"/>
                  </a:cubicBezTo>
                  <a:cubicBezTo>
                    <a:pt x="73" y="5"/>
                    <a:pt x="0" y="10"/>
                    <a:pt x="12" y="53"/>
                  </a:cubicBezTo>
                  <a:cubicBezTo>
                    <a:pt x="14" y="58"/>
                    <a:pt x="16" y="61"/>
                    <a:pt x="19" y="64"/>
                  </a:cubicBezTo>
                  <a:cubicBezTo>
                    <a:pt x="21" y="66"/>
                    <a:pt x="28" y="67"/>
                    <a:pt x="26" y="73"/>
                  </a:cubicBezTo>
                  <a:cubicBezTo>
                    <a:pt x="15" y="75"/>
                    <a:pt x="6" y="60"/>
                    <a:pt x="4" y="4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64" name="Freeform 85">
              <a:extLst>
                <a:ext uri="{FF2B5EF4-FFF2-40B4-BE49-F238E27FC236}">
                  <a16:creationId xmlns:a16="http://schemas.microsoft.com/office/drawing/2014/main" id="{19FC3B1B-9B4A-4004-BC2D-6B4E84228433}"/>
                </a:ext>
              </a:extLst>
            </p:cNvPr>
            <p:cNvSpPr>
              <a:spLocks/>
            </p:cNvSpPr>
            <p:nvPr/>
          </p:nvSpPr>
          <p:spPr bwMode="auto">
            <a:xfrm rot="16200000">
              <a:off x="3027038" y="3781416"/>
              <a:ext cx="175371" cy="186330"/>
            </a:xfrm>
            <a:custGeom>
              <a:avLst/>
              <a:gdLst>
                <a:gd name="T0" fmla="*/ 0 w 85"/>
                <a:gd name="T1" fmla="*/ 52 h 84"/>
                <a:gd name="T2" fmla="*/ 0 w 85"/>
                <a:gd name="T3" fmla="*/ 30 h 84"/>
                <a:gd name="T4" fmla="*/ 75 w 85"/>
                <a:gd name="T5" fmla="*/ 10 h 84"/>
                <a:gd name="T6" fmla="*/ 82 w 85"/>
                <a:gd name="T7" fmla="*/ 0 h 84"/>
                <a:gd name="T8" fmla="*/ 83 w 85"/>
                <a:gd name="T9" fmla="*/ 33 h 84"/>
                <a:gd name="T10" fmla="*/ 76 w 85"/>
                <a:gd name="T11" fmla="*/ 24 h 84"/>
                <a:gd name="T12" fmla="*/ 13 w 85"/>
                <a:gd name="T13" fmla="*/ 28 h 84"/>
                <a:gd name="T14" fmla="*/ 12 w 85"/>
                <a:gd name="T15" fmla="*/ 61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0"/>
                  </a:cubicBezTo>
                  <a:cubicBezTo>
                    <a:pt x="85" y="6"/>
                    <a:pt x="82" y="26"/>
                    <a:pt x="83" y="33"/>
                  </a:cubicBezTo>
                  <a:cubicBezTo>
                    <a:pt x="77" y="35"/>
                    <a:pt x="79" y="27"/>
                    <a:pt x="76" y="24"/>
                  </a:cubicBezTo>
                  <a:cubicBezTo>
                    <a:pt x="57" y="26"/>
                    <a:pt x="25" y="18"/>
                    <a:pt x="13" y="28"/>
                  </a:cubicBezTo>
                  <a:cubicBezTo>
                    <a:pt x="5" y="35"/>
                    <a:pt x="6" y="54"/>
                    <a:pt x="12" y="61"/>
                  </a:cubicBezTo>
                  <a:cubicBezTo>
                    <a:pt x="23" y="73"/>
                    <a:pt x="56" y="64"/>
                    <a:pt x="74" y="67"/>
                  </a:cubicBezTo>
                  <a:cubicBezTo>
                    <a:pt x="80" y="66"/>
                    <a:pt x="76" y="56"/>
                    <a:pt x="82" y="56"/>
                  </a:cubicBezTo>
                  <a:cubicBezTo>
                    <a:pt x="85" y="60"/>
                    <a:pt x="82" y="78"/>
                    <a:pt x="83" y="83"/>
                  </a:cubicBezTo>
                  <a:cubicBezTo>
                    <a:pt x="76" y="84"/>
                    <a:pt x="80" y="75"/>
                    <a:pt x="74" y="74"/>
                  </a:cubicBezTo>
                  <a:cubicBezTo>
                    <a:pt x="44" y="73"/>
                    <a:pt x="3" y="81"/>
                    <a:pt x="0" y="5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65" name="Freeform 86">
              <a:extLst>
                <a:ext uri="{FF2B5EF4-FFF2-40B4-BE49-F238E27FC236}">
                  <a16:creationId xmlns:a16="http://schemas.microsoft.com/office/drawing/2014/main" id="{E21B5B24-10A3-4E59-9DCE-29A33AABC05E}"/>
                </a:ext>
              </a:extLst>
            </p:cNvPr>
            <p:cNvSpPr>
              <a:spLocks/>
            </p:cNvSpPr>
            <p:nvPr/>
          </p:nvSpPr>
          <p:spPr bwMode="auto">
            <a:xfrm rot="16200000">
              <a:off x="3434383" y="3775719"/>
              <a:ext cx="183638" cy="201857"/>
            </a:xfrm>
            <a:custGeom>
              <a:avLst/>
              <a:gdLst>
                <a:gd name="T0" fmla="*/ 3 w 89"/>
                <a:gd name="T1" fmla="*/ 78 h 88"/>
                <a:gd name="T2" fmla="*/ 3 w 89"/>
                <a:gd name="T3" fmla="*/ 73 h 88"/>
                <a:gd name="T4" fmla="*/ 71 w 89"/>
                <a:gd name="T5" fmla="*/ 17 h 88"/>
                <a:gd name="T6" fmla="*/ 11 w 89"/>
                <a:gd name="T7" fmla="*/ 18 h 88"/>
                <a:gd name="T8" fmla="*/ 6 w 89"/>
                <a:gd name="T9" fmla="*/ 28 h 88"/>
                <a:gd name="T10" fmla="*/ 5 w 89"/>
                <a:gd name="T11" fmla="*/ 14 h 88"/>
                <a:gd name="T12" fmla="*/ 5 w 89"/>
                <a:gd name="T13" fmla="*/ 0 h 88"/>
                <a:gd name="T14" fmla="*/ 12 w 89"/>
                <a:gd name="T15" fmla="*/ 10 h 88"/>
                <a:gd name="T16" fmla="*/ 79 w 89"/>
                <a:gd name="T17" fmla="*/ 10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79 w 89"/>
                <a:gd name="T35" fmla="*/ 79 h 88"/>
                <a:gd name="T36" fmla="*/ 3 w 89"/>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8"/>
                  </a:moveTo>
                  <a:cubicBezTo>
                    <a:pt x="3" y="76"/>
                    <a:pt x="3" y="74"/>
                    <a:pt x="3" y="73"/>
                  </a:cubicBezTo>
                  <a:cubicBezTo>
                    <a:pt x="26" y="55"/>
                    <a:pt x="49" y="37"/>
                    <a:pt x="71" y="17"/>
                  </a:cubicBezTo>
                  <a:cubicBezTo>
                    <a:pt x="51" y="18"/>
                    <a:pt x="29" y="16"/>
                    <a:pt x="11" y="18"/>
                  </a:cubicBezTo>
                  <a:cubicBezTo>
                    <a:pt x="7" y="19"/>
                    <a:pt x="11" y="27"/>
                    <a:pt x="6" y="28"/>
                  </a:cubicBezTo>
                  <a:cubicBezTo>
                    <a:pt x="0" y="27"/>
                    <a:pt x="5" y="19"/>
                    <a:pt x="5" y="14"/>
                  </a:cubicBezTo>
                  <a:cubicBezTo>
                    <a:pt x="5" y="9"/>
                    <a:pt x="1" y="2"/>
                    <a:pt x="5" y="0"/>
                  </a:cubicBezTo>
                  <a:cubicBezTo>
                    <a:pt x="11" y="0"/>
                    <a:pt x="8" y="8"/>
                    <a:pt x="12" y="10"/>
                  </a:cubicBezTo>
                  <a:cubicBezTo>
                    <a:pt x="35" y="10"/>
                    <a:pt x="57" y="10"/>
                    <a:pt x="79" y="10"/>
                  </a:cubicBezTo>
                  <a:cubicBezTo>
                    <a:pt x="83" y="8"/>
                    <a:pt x="80" y="0"/>
                    <a:pt x="85" y="1"/>
                  </a:cubicBezTo>
                  <a:cubicBezTo>
                    <a:pt x="86" y="6"/>
                    <a:pt x="88" y="17"/>
                    <a:pt x="86" y="22"/>
                  </a:cubicBezTo>
                  <a:cubicBezTo>
                    <a:pt x="85" y="26"/>
                    <a:pt x="77" y="31"/>
                    <a:pt x="73" y="34"/>
                  </a:cubicBezTo>
                  <a:cubicBezTo>
                    <a:pt x="58" y="47"/>
                    <a:pt x="40" y="60"/>
                    <a:pt x="29" y="71"/>
                  </a:cubicBezTo>
                  <a:cubicBezTo>
                    <a:pt x="45" y="70"/>
                    <a:pt x="64" y="72"/>
                    <a:pt x="79" y="70"/>
                  </a:cubicBezTo>
                  <a:cubicBezTo>
                    <a:pt x="83" y="69"/>
                    <a:pt x="80" y="61"/>
                    <a:pt x="84" y="60"/>
                  </a:cubicBezTo>
                  <a:cubicBezTo>
                    <a:pt x="89" y="60"/>
                    <a:pt x="86" y="68"/>
                    <a:pt x="86" y="73"/>
                  </a:cubicBezTo>
                  <a:cubicBezTo>
                    <a:pt x="86" y="79"/>
                    <a:pt x="87" y="85"/>
                    <a:pt x="86" y="87"/>
                  </a:cubicBezTo>
                  <a:cubicBezTo>
                    <a:pt x="80" y="88"/>
                    <a:pt x="82" y="81"/>
                    <a:pt x="79" y="79"/>
                  </a:cubicBezTo>
                  <a:cubicBezTo>
                    <a:pt x="56" y="76"/>
                    <a:pt x="28" y="78"/>
                    <a:pt x="3" y="7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66" name="Freeform 87">
              <a:extLst>
                <a:ext uri="{FF2B5EF4-FFF2-40B4-BE49-F238E27FC236}">
                  <a16:creationId xmlns:a16="http://schemas.microsoft.com/office/drawing/2014/main" id="{7969709A-404A-4A16-B1C5-1B111C53509D}"/>
                </a:ext>
              </a:extLst>
            </p:cNvPr>
            <p:cNvSpPr>
              <a:spLocks/>
            </p:cNvSpPr>
            <p:nvPr/>
          </p:nvSpPr>
          <p:spPr bwMode="auto">
            <a:xfrm rot="16200000">
              <a:off x="3875361" y="3776752"/>
              <a:ext cx="181571" cy="201857"/>
            </a:xfrm>
            <a:custGeom>
              <a:avLst/>
              <a:gdLst>
                <a:gd name="T0" fmla="*/ 87 w 88"/>
                <a:gd name="T1" fmla="*/ 5 h 89"/>
                <a:gd name="T2" fmla="*/ 86 w 88"/>
                <a:gd name="T3" fmla="*/ 39 h 89"/>
                <a:gd name="T4" fmla="*/ 80 w 88"/>
                <a:gd name="T5" fmla="*/ 31 h 89"/>
                <a:gd name="T6" fmla="*/ 55 w 88"/>
                <a:gd name="T7" fmla="*/ 47 h 89"/>
                <a:gd name="T8" fmla="*/ 79 w 88"/>
                <a:gd name="T9" fmla="*/ 66 h 89"/>
                <a:gd name="T10" fmla="*/ 85 w 88"/>
                <a:gd name="T11" fmla="*/ 57 h 89"/>
                <a:gd name="T12" fmla="*/ 86 w 88"/>
                <a:gd name="T13" fmla="*/ 84 h 89"/>
                <a:gd name="T14" fmla="*/ 80 w 88"/>
                <a:gd name="T15" fmla="*/ 77 h 89"/>
                <a:gd name="T16" fmla="*/ 50 w 88"/>
                <a:gd name="T17" fmla="*/ 53 h 89"/>
                <a:gd name="T18" fmla="*/ 9 w 88"/>
                <a:gd name="T19" fmla="*/ 81 h 89"/>
                <a:gd name="T20" fmla="*/ 5 w 88"/>
                <a:gd name="T21" fmla="*/ 88 h 89"/>
                <a:gd name="T22" fmla="*/ 5 w 88"/>
                <a:gd name="T23" fmla="*/ 54 h 89"/>
                <a:gd name="T24" fmla="*/ 10 w 88"/>
                <a:gd name="T25" fmla="*/ 62 h 89"/>
                <a:gd name="T26" fmla="*/ 39 w 88"/>
                <a:gd name="T27" fmla="*/ 43 h 89"/>
                <a:gd name="T28" fmla="*/ 10 w 88"/>
                <a:gd name="T29" fmla="*/ 22 h 89"/>
                <a:gd name="T30" fmla="*/ 6 w 88"/>
                <a:gd name="T31" fmla="*/ 31 h 89"/>
                <a:gd name="T32" fmla="*/ 5 w 88"/>
                <a:gd name="T33" fmla="*/ 15 h 89"/>
                <a:gd name="T34" fmla="*/ 5 w 88"/>
                <a:gd name="T35" fmla="*/ 2 h 89"/>
                <a:gd name="T36" fmla="*/ 10 w 88"/>
                <a:gd name="T37" fmla="*/ 9 h 89"/>
                <a:gd name="T38" fmla="*/ 45 w 88"/>
                <a:gd name="T39" fmla="*/ 38 h 89"/>
                <a:gd name="T40" fmla="*/ 83 w 88"/>
                <a:gd name="T41" fmla="*/ 5 h 89"/>
                <a:gd name="T42" fmla="*/ 87 w 88"/>
                <a:gd name="T43" fmla="*/ 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89">
                  <a:moveTo>
                    <a:pt x="87" y="5"/>
                  </a:moveTo>
                  <a:cubicBezTo>
                    <a:pt x="85" y="14"/>
                    <a:pt x="87" y="31"/>
                    <a:pt x="86" y="39"/>
                  </a:cubicBezTo>
                  <a:cubicBezTo>
                    <a:pt x="80" y="41"/>
                    <a:pt x="83" y="33"/>
                    <a:pt x="80" y="31"/>
                  </a:cubicBezTo>
                  <a:cubicBezTo>
                    <a:pt x="72" y="36"/>
                    <a:pt x="65" y="42"/>
                    <a:pt x="55" y="47"/>
                  </a:cubicBezTo>
                  <a:cubicBezTo>
                    <a:pt x="62" y="55"/>
                    <a:pt x="72" y="59"/>
                    <a:pt x="79" y="66"/>
                  </a:cubicBezTo>
                  <a:cubicBezTo>
                    <a:pt x="84" y="66"/>
                    <a:pt x="80" y="57"/>
                    <a:pt x="85" y="57"/>
                  </a:cubicBezTo>
                  <a:cubicBezTo>
                    <a:pt x="88" y="61"/>
                    <a:pt x="85" y="79"/>
                    <a:pt x="86" y="84"/>
                  </a:cubicBezTo>
                  <a:cubicBezTo>
                    <a:pt x="80" y="86"/>
                    <a:pt x="82" y="79"/>
                    <a:pt x="80" y="77"/>
                  </a:cubicBezTo>
                  <a:cubicBezTo>
                    <a:pt x="71" y="67"/>
                    <a:pt x="60" y="61"/>
                    <a:pt x="50" y="53"/>
                  </a:cubicBezTo>
                  <a:cubicBezTo>
                    <a:pt x="36" y="62"/>
                    <a:pt x="22" y="71"/>
                    <a:pt x="9" y="81"/>
                  </a:cubicBezTo>
                  <a:cubicBezTo>
                    <a:pt x="8" y="84"/>
                    <a:pt x="10" y="89"/>
                    <a:pt x="5" y="88"/>
                  </a:cubicBezTo>
                  <a:cubicBezTo>
                    <a:pt x="3" y="80"/>
                    <a:pt x="5" y="63"/>
                    <a:pt x="5" y="54"/>
                  </a:cubicBezTo>
                  <a:cubicBezTo>
                    <a:pt x="11" y="52"/>
                    <a:pt x="8" y="60"/>
                    <a:pt x="10" y="62"/>
                  </a:cubicBezTo>
                  <a:cubicBezTo>
                    <a:pt x="21" y="57"/>
                    <a:pt x="29" y="49"/>
                    <a:pt x="39" y="43"/>
                  </a:cubicBezTo>
                  <a:cubicBezTo>
                    <a:pt x="30" y="35"/>
                    <a:pt x="21" y="28"/>
                    <a:pt x="10" y="22"/>
                  </a:cubicBezTo>
                  <a:cubicBezTo>
                    <a:pt x="6" y="22"/>
                    <a:pt x="11" y="31"/>
                    <a:pt x="6" y="31"/>
                  </a:cubicBezTo>
                  <a:cubicBezTo>
                    <a:pt x="0" y="29"/>
                    <a:pt x="5" y="20"/>
                    <a:pt x="5" y="15"/>
                  </a:cubicBezTo>
                  <a:cubicBezTo>
                    <a:pt x="5" y="10"/>
                    <a:pt x="2" y="5"/>
                    <a:pt x="5" y="2"/>
                  </a:cubicBezTo>
                  <a:cubicBezTo>
                    <a:pt x="10" y="0"/>
                    <a:pt x="8" y="7"/>
                    <a:pt x="10" y="9"/>
                  </a:cubicBezTo>
                  <a:cubicBezTo>
                    <a:pt x="20" y="21"/>
                    <a:pt x="33" y="29"/>
                    <a:pt x="45" y="38"/>
                  </a:cubicBezTo>
                  <a:cubicBezTo>
                    <a:pt x="58" y="27"/>
                    <a:pt x="77" y="23"/>
                    <a:pt x="83" y="5"/>
                  </a:cubicBezTo>
                  <a:cubicBezTo>
                    <a:pt x="85" y="5"/>
                    <a:pt x="86" y="5"/>
                    <a:pt x="87" y="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67" name="Freeform 88">
              <a:extLst>
                <a:ext uri="{FF2B5EF4-FFF2-40B4-BE49-F238E27FC236}">
                  <a16:creationId xmlns:a16="http://schemas.microsoft.com/office/drawing/2014/main" id="{B627F535-1E1B-4F5C-8095-EAE8C2F46532}"/>
                </a:ext>
              </a:extLst>
            </p:cNvPr>
            <p:cNvSpPr>
              <a:spLocks/>
            </p:cNvSpPr>
            <p:nvPr/>
          </p:nvSpPr>
          <p:spPr bwMode="auto">
            <a:xfrm rot="16200000">
              <a:off x="4038912" y="3835762"/>
              <a:ext cx="175371" cy="77637"/>
            </a:xfrm>
            <a:custGeom>
              <a:avLst/>
              <a:gdLst>
                <a:gd name="T0" fmla="*/ 83 w 85"/>
                <a:gd name="T1" fmla="*/ 33 h 35"/>
                <a:gd name="T2" fmla="*/ 76 w 85"/>
                <a:gd name="T3" fmla="*/ 25 h 35"/>
                <a:gd name="T4" fmla="*/ 9 w 85"/>
                <a:gd name="T5" fmla="*/ 25 h 35"/>
                <a:gd name="T6" fmla="*/ 2 w 85"/>
                <a:gd name="T7" fmla="*/ 33 h 35"/>
                <a:gd name="T8" fmla="*/ 2 w 85"/>
                <a:gd name="T9" fmla="*/ 1 h 35"/>
                <a:gd name="T10" fmla="*/ 8 w 85"/>
                <a:gd name="T11" fmla="*/ 9 h 35"/>
                <a:gd name="T12" fmla="*/ 74 w 85"/>
                <a:gd name="T13" fmla="*/ 10 h 35"/>
                <a:gd name="T14" fmla="*/ 82 w 85"/>
                <a:gd name="T15" fmla="*/ 1 h 35"/>
                <a:gd name="T16" fmla="*/ 83 w 85"/>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3"/>
                  </a:moveTo>
                  <a:cubicBezTo>
                    <a:pt x="77" y="35"/>
                    <a:pt x="79" y="27"/>
                    <a:pt x="76" y="25"/>
                  </a:cubicBezTo>
                  <a:cubicBezTo>
                    <a:pt x="56" y="23"/>
                    <a:pt x="30" y="23"/>
                    <a:pt x="9" y="25"/>
                  </a:cubicBezTo>
                  <a:cubicBezTo>
                    <a:pt x="4" y="25"/>
                    <a:pt x="8" y="34"/>
                    <a:pt x="2" y="33"/>
                  </a:cubicBezTo>
                  <a:cubicBezTo>
                    <a:pt x="1" y="26"/>
                    <a:pt x="0" y="8"/>
                    <a:pt x="2" y="1"/>
                  </a:cubicBezTo>
                  <a:cubicBezTo>
                    <a:pt x="8" y="0"/>
                    <a:pt x="5" y="8"/>
                    <a:pt x="8" y="9"/>
                  </a:cubicBezTo>
                  <a:cubicBezTo>
                    <a:pt x="25" y="7"/>
                    <a:pt x="58" y="16"/>
                    <a:pt x="74" y="10"/>
                  </a:cubicBezTo>
                  <a:cubicBezTo>
                    <a:pt x="80" y="8"/>
                    <a:pt x="77" y="2"/>
                    <a:pt x="82" y="1"/>
                  </a:cubicBezTo>
                  <a:cubicBezTo>
                    <a:pt x="85" y="6"/>
                    <a:pt x="83" y="26"/>
                    <a:pt x="83"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68" name="Freeform 89">
              <a:extLst>
                <a:ext uri="{FF2B5EF4-FFF2-40B4-BE49-F238E27FC236}">
                  <a16:creationId xmlns:a16="http://schemas.microsoft.com/office/drawing/2014/main" id="{815A36AF-E6A8-4C27-9F2C-3FCD3A8EB9B1}"/>
                </a:ext>
              </a:extLst>
            </p:cNvPr>
            <p:cNvSpPr>
              <a:spLocks/>
            </p:cNvSpPr>
            <p:nvPr/>
          </p:nvSpPr>
          <p:spPr bwMode="auto">
            <a:xfrm rot="16200000">
              <a:off x="4261473" y="3778828"/>
              <a:ext cx="175371" cy="191506"/>
            </a:xfrm>
            <a:custGeom>
              <a:avLst/>
              <a:gdLst>
                <a:gd name="T0" fmla="*/ 0 w 85"/>
                <a:gd name="T1" fmla="*/ 52 h 84"/>
                <a:gd name="T2" fmla="*/ 0 w 85"/>
                <a:gd name="T3" fmla="*/ 30 h 84"/>
                <a:gd name="T4" fmla="*/ 75 w 85"/>
                <a:gd name="T5" fmla="*/ 10 h 84"/>
                <a:gd name="T6" fmla="*/ 82 w 85"/>
                <a:gd name="T7" fmla="*/ 1 h 84"/>
                <a:gd name="T8" fmla="*/ 83 w 85"/>
                <a:gd name="T9" fmla="*/ 33 h 84"/>
                <a:gd name="T10" fmla="*/ 76 w 85"/>
                <a:gd name="T11" fmla="*/ 25 h 84"/>
                <a:gd name="T12" fmla="*/ 17 w 85"/>
                <a:gd name="T13" fmla="*/ 26 h 84"/>
                <a:gd name="T14" fmla="*/ 12 w 85"/>
                <a:gd name="T15" fmla="*/ 62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1"/>
                  </a:cubicBezTo>
                  <a:cubicBezTo>
                    <a:pt x="85" y="6"/>
                    <a:pt x="82" y="26"/>
                    <a:pt x="83" y="33"/>
                  </a:cubicBezTo>
                  <a:cubicBezTo>
                    <a:pt x="77" y="35"/>
                    <a:pt x="80" y="27"/>
                    <a:pt x="76" y="25"/>
                  </a:cubicBezTo>
                  <a:cubicBezTo>
                    <a:pt x="60" y="25"/>
                    <a:pt x="33" y="19"/>
                    <a:pt x="17" y="26"/>
                  </a:cubicBezTo>
                  <a:cubicBezTo>
                    <a:pt x="7" y="31"/>
                    <a:pt x="3" y="52"/>
                    <a:pt x="12" y="62"/>
                  </a:cubicBezTo>
                  <a:cubicBezTo>
                    <a:pt x="23" y="74"/>
                    <a:pt x="54" y="63"/>
                    <a:pt x="74" y="67"/>
                  </a:cubicBezTo>
                  <a:cubicBezTo>
                    <a:pt x="80" y="66"/>
                    <a:pt x="76" y="56"/>
                    <a:pt x="82" y="56"/>
                  </a:cubicBezTo>
                  <a:cubicBezTo>
                    <a:pt x="85" y="60"/>
                    <a:pt x="82" y="78"/>
                    <a:pt x="83" y="83"/>
                  </a:cubicBezTo>
                  <a:cubicBezTo>
                    <a:pt x="76" y="84"/>
                    <a:pt x="80" y="75"/>
                    <a:pt x="74" y="74"/>
                  </a:cubicBezTo>
                  <a:cubicBezTo>
                    <a:pt x="43" y="73"/>
                    <a:pt x="3" y="81"/>
                    <a:pt x="0" y="5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69" name="Freeform 90">
              <a:extLst>
                <a:ext uri="{FF2B5EF4-FFF2-40B4-BE49-F238E27FC236}">
                  <a16:creationId xmlns:a16="http://schemas.microsoft.com/office/drawing/2014/main" id="{3E0DF416-29E2-4F3A-A61A-BE4D1452A900}"/>
                </a:ext>
              </a:extLst>
            </p:cNvPr>
            <p:cNvSpPr>
              <a:spLocks/>
            </p:cNvSpPr>
            <p:nvPr/>
          </p:nvSpPr>
          <p:spPr bwMode="auto">
            <a:xfrm rot="16200000">
              <a:off x="4474724" y="3775719"/>
              <a:ext cx="183638" cy="201857"/>
            </a:xfrm>
            <a:custGeom>
              <a:avLst/>
              <a:gdLst>
                <a:gd name="T0" fmla="*/ 3 w 89"/>
                <a:gd name="T1" fmla="*/ 77 h 88"/>
                <a:gd name="T2" fmla="*/ 3 w 89"/>
                <a:gd name="T3" fmla="*/ 73 h 88"/>
                <a:gd name="T4" fmla="*/ 72 w 89"/>
                <a:gd name="T5" fmla="*/ 17 h 88"/>
                <a:gd name="T6" fmla="*/ 11 w 89"/>
                <a:gd name="T7" fmla="*/ 18 h 88"/>
                <a:gd name="T8" fmla="*/ 6 w 89"/>
                <a:gd name="T9" fmla="*/ 27 h 88"/>
                <a:gd name="T10" fmla="*/ 5 w 89"/>
                <a:gd name="T11" fmla="*/ 14 h 88"/>
                <a:gd name="T12" fmla="*/ 5 w 89"/>
                <a:gd name="T13" fmla="*/ 0 h 88"/>
                <a:gd name="T14" fmla="*/ 12 w 89"/>
                <a:gd name="T15" fmla="*/ 9 h 88"/>
                <a:gd name="T16" fmla="*/ 79 w 89"/>
                <a:gd name="T17" fmla="*/ 9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80 w 89"/>
                <a:gd name="T35" fmla="*/ 79 h 88"/>
                <a:gd name="T36" fmla="*/ 3 w 89"/>
                <a:gd name="T37" fmla="*/ 7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7"/>
                  </a:moveTo>
                  <a:cubicBezTo>
                    <a:pt x="3" y="76"/>
                    <a:pt x="3" y="74"/>
                    <a:pt x="3" y="73"/>
                  </a:cubicBezTo>
                  <a:cubicBezTo>
                    <a:pt x="26" y="55"/>
                    <a:pt x="49" y="35"/>
                    <a:pt x="72" y="17"/>
                  </a:cubicBezTo>
                  <a:cubicBezTo>
                    <a:pt x="52" y="17"/>
                    <a:pt x="30" y="16"/>
                    <a:pt x="11" y="18"/>
                  </a:cubicBezTo>
                  <a:cubicBezTo>
                    <a:pt x="7" y="18"/>
                    <a:pt x="11" y="27"/>
                    <a:pt x="6" y="27"/>
                  </a:cubicBezTo>
                  <a:cubicBezTo>
                    <a:pt x="0" y="27"/>
                    <a:pt x="5" y="19"/>
                    <a:pt x="5" y="14"/>
                  </a:cubicBezTo>
                  <a:cubicBezTo>
                    <a:pt x="5" y="9"/>
                    <a:pt x="1" y="2"/>
                    <a:pt x="5" y="0"/>
                  </a:cubicBezTo>
                  <a:cubicBezTo>
                    <a:pt x="11" y="0"/>
                    <a:pt x="8" y="8"/>
                    <a:pt x="12" y="9"/>
                  </a:cubicBezTo>
                  <a:cubicBezTo>
                    <a:pt x="35" y="9"/>
                    <a:pt x="57" y="9"/>
                    <a:pt x="79" y="9"/>
                  </a:cubicBezTo>
                  <a:cubicBezTo>
                    <a:pt x="83" y="8"/>
                    <a:pt x="80" y="0"/>
                    <a:pt x="85" y="1"/>
                  </a:cubicBezTo>
                  <a:cubicBezTo>
                    <a:pt x="86" y="5"/>
                    <a:pt x="88" y="16"/>
                    <a:pt x="86" y="22"/>
                  </a:cubicBezTo>
                  <a:cubicBezTo>
                    <a:pt x="85" y="25"/>
                    <a:pt x="77" y="31"/>
                    <a:pt x="73" y="34"/>
                  </a:cubicBezTo>
                  <a:cubicBezTo>
                    <a:pt x="58" y="46"/>
                    <a:pt x="40" y="60"/>
                    <a:pt x="29" y="71"/>
                  </a:cubicBezTo>
                  <a:cubicBezTo>
                    <a:pt x="45" y="70"/>
                    <a:pt x="64" y="72"/>
                    <a:pt x="79" y="70"/>
                  </a:cubicBezTo>
                  <a:cubicBezTo>
                    <a:pt x="84" y="69"/>
                    <a:pt x="80" y="61"/>
                    <a:pt x="84" y="60"/>
                  </a:cubicBezTo>
                  <a:cubicBezTo>
                    <a:pt x="89" y="60"/>
                    <a:pt x="86" y="68"/>
                    <a:pt x="86" y="73"/>
                  </a:cubicBezTo>
                  <a:cubicBezTo>
                    <a:pt x="86" y="79"/>
                    <a:pt x="87" y="84"/>
                    <a:pt x="86" y="87"/>
                  </a:cubicBezTo>
                  <a:cubicBezTo>
                    <a:pt x="81" y="88"/>
                    <a:pt x="82" y="82"/>
                    <a:pt x="80" y="79"/>
                  </a:cubicBezTo>
                  <a:cubicBezTo>
                    <a:pt x="58" y="75"/>
                    <a:pt x="28" y="78"/>
                    <a:pt x="3" y="7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70" name="Freeform 91">
              <a:extLst>
                <a:ext uri="{FF2B5EF4-FFF2-40B4-BE49-F238E27FC236}">
                  <a16:creationId xmlns:a16="http://schemas.microsoft.com/office/drawing/2014/main" id="{BBB3F713-3DAF-400D-BFC3-13410254273E}"/>
                </a:ext>
              </a:extLst>
            </p:cNvPr>
            <p:cNvSpPr>
              <a:spLocks/>
            </p:cNvSpPr>
            <p:nvPr/>
          </p:nvSpPr>
          <p:spPr bwMode="auto">
            <a:xfrm rot="16200000">
              <a:off x="4644484" y="3835762"/>
              <a:ext cx="175371" cy="77637"/>
            </a:xfrm>
            <a:custGeom>
              <a:avLst/>
              <a:gdLst>
                <a:gd name="T0" fmla="*/ 83 w 85"/>
                <a:gd name="T1" fmla="*/ 34 h 35"/>
                <a:gd name="T2" fmla="*/ 76 w 85"/>
                <a:gd name="T3" fmla="*/ 25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7" y="35"/>
                    <a:pt x="80" y="27"/>
                    <a:pt x="76" y="25"/>
                  </a:cubicBezTo>
                  <a:cubicBezTo>
                    <a:pt x="56" y="24"/>
                    <a:pt x="29" y="24"/>
                    <a:pt x="9" y="25"/>
                  </a:cubicBezTo>
                  <a:cubicBezTo>
                    <a:pt x="4" y="26"/>
                    <a:pt x="8" y="34"/>
                    <a:pt x="2" y="34"/>
                  </a:cubicBezTo>
                  <a:cubicBezTo>
                    <a:pt x="0" y="26"/>
                    <a:pt x="1" y="11"/>
                    <a:pt x="2" y="1"/>
                  </a:cubicBezTo>
                  <a:cubicBezTo>
                    <a:pt x="7" y="0"/>
                    <a:pt x="5" y="7"/>
                    <a:pt x="7" y="9"/>
                  </a:cubicBezTo>
                  <a:cubicBezTo>
                    <a:pt x="26" y="13"/>
                    <a:pt x="55" y="11"/>
                    <a:pt x="75" y="10"/>
                  </a:cubicBezTo>
                  <a:cubicBezTo>
                    <a:pt x="80" y="10"/>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71" name="Freeform 92">
              <a:extLst>
                <a:ext uri="{FF2B5EF4-FFF2-40B4-BE49-F238E27FC236}">
                  <a16:creationId xmlns:a16="http://schemas.microsoft.com/office/drawing/2014/main" id="{5216B909-50D4-40E9-B08A-C979D5461F23}"/>
                </a:ext>
              </a:extLst>
            </p:cNvPr>
            <p:cNvSpPr>
              <a:spLocks/>
            </p:cNvSpPr>
            <p:nvPr/>
          </p:nvSpPr>
          <p:spPr bwMode="auto">
            <a:xfrm rot="16200000">
              <a:off x="4804934" y="3778828"/>
              <a:ext cx="175371" cy="191506"/>
            </a:xfrm>
            <a:custGeom>
              <a:avLst/>
              <a:gdLst>
                <a:gd name="T0" fmla="*/ 0 w 85"/>
                <a:gd name="T1" fmla="*/ 47 h 86"/>
                <a:gd name="T2" fmla="*/ 0 w 85"/>
                <a:gd name="T3" fmla="*/ 40 h 86"/>
                <a:gd name="T4" fmla="*/ 77 w 85"/>
                <a:gd name="T5" fmla="*/ 7 h 86"/>
                <a:gd name="T6" fmla="*/ 82 w 85"/>
                <a:gd name="T7" fmla="*/ 1 h 86"/>
                <a:gd name="T8" fmla="*/ 82 w 85"/>
                <a:gd name="T9" fmla="*/ 35 h 86"/>
                <a:gd name="T10" fmla="*/ 76 w 85"/>
                <a:gd name="T11" fmla="*/ 24 h 86"/>
                <a:gd name="T12" fmla="*/ 18 w 85"/>
                <a:gd name="T13" fmla="*/ 47 h 86"/>
                <a:gd name="T14" fmla="*/ 76 w 85"/>
                <a:gd name="T15" fmla="*/ 69 h 86"/>
                <a:gd name="T16" fmla="*/ 82 w 85"/>
                <a:gd name="T17" fmla="*/ 59 h 86"/>
                <a:gd name="T18" fmla="*/ 83 w 85"/>
                <a:gd name="T19" fmla="*/ 85 h 86"/>
                <a:gd name="T20" fmla="*/ 75 w 85"/>
                <a:gd name="T21" fmla="*/ 77 h 86"/>
                <a:gd name="T22" fmla="*/ 0 w 85"/>
                <a:gd name="T23" fmla="*/ 4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86">
                  <a:moveTo>
                    <a:pt x="0" y="47"/>
                  </a:moveTo>
                  <a:cubicBezTo>
                    <a:pt x="0" y="44"/>
                    <a:pt x="0" y="42"/>
                    <a:pt x="0" y="40"/>
                  </a:cubicBezTo>
                  <a:cubicBezTo>
                    <a:pt x="25" y="28"/>
                    <a:pt x="53" y="20"/>
                    <a:pt x="77" y="7"/>
                  </a:cubicBezTo>
                  <a:cubicBezTo>
                    <a:pt x="80" y="6"/>
                    <a:pt x="77" y="0"/>
                    <a:pt x="82" y="1"/>
                  </a:cubicBezTo>
                  <a:cubicBezTo>
                    <a:pt x="84" y="8"/>
                    <a:pt x="85" y="28"/>
                    <a:pt x="82" y="35"/>
                  </a:cubicBezTo>
                  <a:cubicBezTo>
                    <a:pt x="77" y="35"/>
                    <a:pt x="80" y="26"/>
                    <a:pt x="76" y="24"/>
                  </a:cubicBezTo>
                  <a:cubicBezTo>
                    <a:pt x="56" y="31"/>
                    <a:pt x="38" y="40"/>
                    <a:pt x="18" y="47"/>
                  </a:cubicBezTo>
                  <a:cubicBezTo>
                    <a:pt x="37" y="54"/>
                    <a:pt x="56" y="62"/>
                    <a:pt x="76" y="69"/>
                  </a:cubicBezTo>
                  <a:cubicBezTo>
                    <a:pt x="81" y="68"/>
                    <a:pt x="76" y="58"/>
                    <a:pt x="82" y="59"/>
                  </a:cubicBezTo>
                  <a:cubicBezTo>
                    <a:pt x="85" y="63"/>
                    <a:pt x="82" y="80"/>
                    <a:pt x="83" y="85"/>
                  </a:cubicBezTo>
                  <a:cubicBezTo>
                    <a:pt x="77" y="86"/>
                    <a:pt x="79" y="79"/>
                    <a:pt x="75" y="77"/>
                  </a:cubicBezTo>
                  <a:cubicBezTo>
                    <a:pt x="50" y="67"/>
                    <a:pt x="25" y="56"/>
                    <a:pt x="0" y="4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72" name="Freeform 93">
              <a:extLst>
                <a:ext uri="{FF2B5EF4-FFF2-40B4-BE49-F238E27FC236}">
                  <a16:creationId xmlns:a16="http://schemas.microsoft.com/office/drawing/2014/main" id="{B2156739-4657-4AD5-91F4-20E8473598A6}"/>
                </a:ext>
              </a:extLst>
            </p:cNvPr>
            <p:cNvSpPr>
              <a:spLocks/>
            </p:cNvSpPr>
            <p:nvPr/>
          </p:nvSpPr>
          <p:spPr bwMode="auto">
            <a:xfrm rot="16200000">
              <a:off x="5000582" y="3795389"/>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5 h 72"/>
                <a:gd name="T10" fmla="*/ 50 w 86"/>
                <a:gd name="T11" fmla="*/ 46 h 72"/>
                <a:gd name="T12" fmla="*/ 60 w 86"/>
                <a:gd name="T13" fmla="*/ 53 h 72"/>
                <a:gd name="T14" fmla="*/ 31 w 86"/>
                <a:gd name="T15" fmla="*/ 54 h 72"/>
                <a:gd name="T16" fmla="*/ 40 w 86"/>
                <a:gd name="T17" fmla="*/ 48 h 72"/>
                <a:gd name="T18" fmla="*/ 42 w 86"/>
                <a:gd name="T19" fmla="*/ 25 h 72"/>
                <a:gd name="T20" fmla="*/ 9 w 86"/>
                <a:gd name="T21" fmla="*/ 25 h 72"/>
                <a:gd name="T22" fmla="*/ 11 w 86"/>
                <a:gd name="T23" fmla="*/ 57 h 72"/>
                <a:gd name="T24" fmla="*/ 26 w 86"/>
                <a:gd name="T25" fmla="*/ 69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5"/>
                  </a:cubicBezTo>
                  <a:cubicBezTo>
                    <a:pt x="48" y="30"/>
                    <a:pt x="48" y="41"/>
                    <a:pt x="50" y="46"/>
                  </a:cubicBezTo>
                  <a:cubicBezTo>
                    <a:pt x="50" y="51"/>
                    <a:pt x="60" y="48"/>
                    <a:pt x="60" y="53"/>
                  </a:cubicBezTo>
                  <a:cubicBezTo>
                    <a:pt x="55" y="56"/>
                    <a:pt x="38" y="54"/>
                    <a:pt x="31" y="54"/>
                  </a:cubicBezTo>
                  <a:cubicBezTo>
                    <a:pt x="30" y="48"/>
                    <a:pt x="37" y="50"/>
                    <a:pt x="40" y="48"/>
                  </a:cubicBezTo>
                  <a:cubicBezTo>
                    <a:pt x="43" y="43"/>
                    <a:pt x="42" y="34"/>
                    <a:pt x="42" y="25"/>
                  </a:cubicBezTo>
                  <a:cubicBezTo>
                    <a:pt x="31" y="25"/>
                    <a:pt x="20" y="25"/>
                    <a:pt x="9" y="25"/>
                  </a:cubicBezTo>
                  <a:cubicBezTo>
                    <a:pt x="8" y="37"/>
                    <a:pt x="6" y="49"/>
                    <a:pt x="11" y="57"/>
                  </a:cubicBezTo>
                  <a:cubicBezTo>
                    <a:pt x="15" y="64"/>
                    <a:pt x="23" y="61"/>
                    <a:pt x="26" y="69"/>
                  </a:cubicBezTo>
                  <a:cubicBezTo>
                    <a:pt x="21" y="72"/>
                    <a:pt x="10" y="66"/>
                    <a:pt x="2" y="67"/>
                  </a:cubicBezTo>
                  <a:cubicBezTo>
                    <a:pt x="3" y="44"/>
                    <a:pt x="0" y="20"/>
                    <a:pt x="3" y="0"/>
                  </a:cubicBezTo>
                  <a:cubicBezTo>
                    <a:pt x="9" y="0"/>
                    <a:pt x="6" y="9"/>
                    <a:pt x="9" y="10"/>
                  </a:cubicBezTo>
                  <a:cubicBezTo>
                    <a:pt x="30" y="12"/>
                    <a:pt x="54" y="10"/>
                    <a:pt x="76" y="11"/>
                  </a:cubicBezTo>
                  <a:cubicBezTo>
                    <a:pt x="81" y="10"/>
                    <a:pt x="78" y="2"/>
                    <a:pt x="83" y="1"/>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73" name="Freeform 94">
              <a:extLst>
                <a:ext uri="{FF2B5EF4-FFF2-40B4-BE49-F238E27FC236}">
                  <a16:creationId xmlns:a16="http://schemas.microsoft.com/office/drawing/2014/main" id="{D2668E69-2F16-43F0-8A12-35FFB007673A}"/>
                </a:ext>
              </a:extLst>
            </p:cNvPr>
            <p:cNvSpPr>
              <a:spLocks noEditPoints="1"/>
            </p:cNvSpPr>
            <p:nvPr/>
          </p:nvSpPr>
          <p:spPr bwMode="auto">
            <a:xfrm rot="16200000">
              <a:off x="5182266" y="3782458"/>
              <a:ext cx="191906" cy="175978"/>
            </a:xfrm>
            <a:custGeom>
              <a:avLst/>
              <a:gdLst>
                <a:gd name="T0" fmla="*/ 44 w 93"/>
                <a:gd name="T1" fmla="*/ 47 h 77"/>
                <a:gd name="T2" fmla="*/ 11 w 93"/>
                <a:gd name="T3" fmla="*/ 68 h 77"/>
                <a:gd name="T4" fmla="*/ 4 w 93"/>
                <a:gd name="T5" fmla="*/ 77 h 77"/>
                <a:gd name="T6" fmla="*/ 3 w 93"/>
                <a:gd name="T7" fmla="*/ 60 h 77"/>
                <a:gd name="T8" fmla="*/ 40 w 93"/>
                <a:gd name="T9" fmla="*/ 25 h 77"/>
                <a:gd name="T10" fmla="*/ 10 w 93"/>
                <a:gd name="T11" fmla="*/ 26 h 77"/>
                <a:gd name="T12" fmla="*/ 5 w 93"/>
                <a:gd name="T13" fmla="*/ 35 h 77"/>
                <a:gd name="T14" fmla="*/ 4 w 93"/>
                <a:gd name="T15" fmla="*/ 19 h 77"/>
                <a:gd name="T16" fmla="*/ 4 w 93"/>
                <a:gd name="T17" fmla="*/ 2 h 77"/>
                <a:gd name="T18" fmla="*/ 10 w 93"/>
                <a:gd name="T19" fmla="*/ 10 h 77"/>
                <a:gd name="T20" fmla="*/ 78 w 93"/>
                <a:gd name="T21" fmla="*/ 10 h 77"/>
                <a:gd name="T22" fmla="*/ 84 w 93"/>
                <a:gd name="T23" fmla="*/ 1 h 77"/>
                <a:gd name="T24" fmla="*/ 75 w 93"/>
                <a:gd name="T25" fmla="*/ 65 h 77"/>
                <a:gd name="T26" fmla="*/ 44 w 93"/>
                <a:gd name="T27" fmla="*/ 47 h 77"/>
                <a:gd name="T28" fmla="*/ 80 w 93"/>
                <a:gd name="T29" fmla="*/ 28 h 77"/>
                <a:gd name="T30" fmla="*/ 46 w 93"/>
                <a:gd name="T31" fmla="*/ 25 h 77"/>
                <a:gd name="T32" fmla="*/ 80 w 93"/>
                <a:gd name="T33" fmla="*/ 2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3" h="77">
                  <a:moveTo>
                    <a:pt x="44" y="47"/>
                  </a:moveTo>
                  <a:cubicBezTo>
                    <a:pt x="37" y="59"/>
                    <a:pt x="21" y="60"/>
                    <a:pt x="11" y="68"/>
                  </a:cubicBezTo>
                  <a:cubicBezTo>
                    <a:pt x="8" y="71"/>
                    <a:pt x="9" y="76"/>
                    <a:pt x="4" y="77"/>
                  </a:cubicBezTo>
                  <a:cubicBezTo>
                    <a:pt x="0" y="75"/>
                    <a:pt x="4" y="65"/>
                    <a:pt x="3" y="60"/>
                  </a:cubicBezTo>
                  <a:cubicBezTo>
                    <a:pt x="12" y="45"/>
                    <a:pt x="43" y="52"/>
                    <a:pt x="40" y="25"/>
                  </a:cubicBezTo>
                  <a:cubicBezTo>
                    <a:pt x="30" y="26"/>
                    <a:pt x="18" y="24"/>
                    <a:pt x="10" y="26"/>
                  </a:cubicBezTo>
                  <a:cubicBezTo>
                    <a:pt x="6" y="27"/>
                    <a:pt x="10" y="34"/>
                    <a:pt x="5" y="35"/>
                  </a:cubicBezTo>
                  <a:cubicBezTo>
                    <a:pt x="0" y="33"/>
                    <a:pt x="4" y="25"/>
                    <a:pt x="4" y="19"/>
                  </a:cubicBezTo>
                  <a:cubicBezTo>
                    <a:pt x="4" y="13"/>
                    <a:pt x="1" y="7"/>
                    <a:pt x="4" y="2"/>
                  </a:cubicBezTo>
                  <a:cubicBezTo>
                    <a:pt x="10" y="1"/>
                    <a:pt x="7" y="8"/>
                    <a:pt x="10" y="10"/>
                  </a:cubicBezTo>
                  <a:cubicBezTo>
                    <a:pt x="31" y="11"/>
                    <a:pt x="58" y="11"/>
                    <a:pt x="78" y="10"/>
                  </a:cubicBezTo>
                  <a:cubicBezTo>
                    <a:pt x="83" y="9"/>
                    <a:pt x="79" y="0"/>
                    <a:pt x="84" y="1"/>
                  </a:cubicBezTo>
                  <a:cubicBezTo>
                    <a:pt x="84" y="20"/>
                    <a:pt x="93" y="58"/>
                    <a:pt x="75" y="65"/>
                  </a:cubicBezTo>
                  <a:cubicBezTo>
                    <a:pt x="61" y="71"/>
                    <a:pt x="45" y="62"/>
                    <a:pt x="44" y="47"/>
                  </a:cubicBezTo>
                  <a:close/>
                  <a:moveTo>
                    <a:pt x="80" y="28"/>
                  </a:moveTo>
                  <a:cubicBezTo>
                    <a:pt x="74" y="22"/>
                    <a:pt x="57" y="27"/>
                    <a:pt x="46" y="25"/>
                  </a:cubicBezTo>
                  <a:cubicBezTo>
                    <a:pt x="36" y="60"/>
                    <a:pt x="88" y="64"/>
                    <a:pt x="80" y="2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74" name="Freeform 95">
              <a:extLst>
                <a:ext uri="{FF2B5EF4-FFF2-40B4-BE49-F238E27FC236}">
                  <a16:creationId xmlns:a16="http://schemas.microsoft.com/office/drawing/2014/main" id="{92D0E9B6-511D-4BFD-852E-D9B89251AC36}"/>
                </a:ext>
              </a:extLst>
            </p:cNvPr>
            <p:cNvSpPr>
              <a:spLocks/>
            </p:cNvSpPr>
            <p:nvPr/>
          </p:nvSpPr>
          <p:spPr bwMode="auto">
            <a:xfrm rot="16200000">
              <a:off x="5519198" y="3835762"/>
              <a:ext cx="175371" cy="77637"/>
            </a:xfrm>
            <a:custGeom>
              <a:avLst/>
              <a:gdLst>
                <a:gd name="T0" fmla="*/ 83 w 85"/>
                <a:gd name="T1" fmla="*/ 34 h 35"/>
                <a:gd name="T2" fmla="*/ 74 w 85"/>
                <a:gd name="T3" fmla="*/ 24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3" y="25"/>
                    <a:pt x="29" y="23"/>
                    <a:pt x="9" y="25"/>
                  </a:cubicBezTo>
                  <a:cubicBezTo>
                    <a:pt x="4" y="25"/>
                    <a:pt x="8" y="34"/>
                    <a:pt x="2" y="34"/>
                  </a:cubicBezTo>
                  <a:cubicBezTo>
                    <a:pt x="0" y="26"/>
                    <a:pt x="1" y="11"/>
                    <a:pt x="2" y="1"/>
                  </a:cubicBezTo>
                  <a:cubicBezTo>
                    <a:pt x="7" y="0"/>
                    <a:pt x="6" y="6"/>
                    <a:pt x="7" y="9"/>
                  </a:cubicBezTo>
                  <a:cubicBezTo>
                    <a:pt x="26" y="12"/>
                    <a:pt x="55" y="11"/>
                    <a:pt x="75" y="10"/>
                  </a:cubicBezTo>
                  <a:cubicBezTo>
                    <a:pt x="80" y="9"/>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75" name="Freeform 96">
              <a:extLst>
                <a:ext uri="{FF2B5EF4-FFF2-40B4-BE49-F238E27FC236}">
                  <a16:creationId xmlns:a16="http://schemas.microsoft.com/office/drawing/2014/main" id="{5EBAEE22-7F68-466D-BA8F-AB63F324BE2E}"/>
                </a:ext>
              </a:extLst>
            </p:cNvPr>
            <p:cNvSpPr>
              <a:spLocks/>
            </p:cNvSpPr>
            <p:nvPr/>
          </p:nvSpPr>
          <p:spPr bwMode="auto">
            <a:xfrm rot="16200000">
              <a:off x="5659467" y="3790725"/>
              <a:ext cx="179504" cy="175978"/>
            </a:xfrm>
            <a:custGeom>
              <a:avLst/>
              <a:gdLst>
                <a:gd name="T0" fmla="*/ 87 w 87"/>
                <a:gd name="T1" fmla="*/ 5 h 77"/>
                <a:gd name="T2" fmla="*/ 87 w 87"/>
                <a:gd name="T3" fmla="*/ 75 h 77"/>
                <a:gd name="T4" fmla="*/ 66 w 87"/>
                <a:gd name="T5" fmla="*/ 74 h 77"/>
                <a:gd name="T6" fmla="*/ 77 w 87"/>
                <a:gd name="T7" fmla="*/ 67 h 77"/>
                <a:gd name="T8" fmla="*/ 80 w 87"/>
                <a:gd name="T9" fmla="*/ 46 h 77"/>
                <a:gd name="T10" fmla="*/ 12 w 87"/>
                <a:gd name="T11" fmla="*/ 47 h 77"/>
                <a:gd name="T12" fmla="*/ 6 w 87"/>
                <a:gd name="T13" fmla="*/ 58 h 77"/>
                <a:gd name="T14" fmla="*/ 5 w 87"/>
                <a:gd name="T15" fmla="*/ 45 h 77"/>
                <a:gd name="T16" fmla="*/ 5 w 87"/>
                <a:gd name="T17" fmla="*/ 21 h 77"/>
                <a:gd name="T18" fmla="*/ 10 w 87"/>
                <a:gd name="T19" fmla="*/ 31 h 77"/>
                <a:gd name="T20" fmla="*/ 79 w 87"/>
                <a:gd name="T21" fmla="*/ 33 h 77"/>
                <a:gd name="T22" fmla="*/ 78 w 87"/>
                <a:gd name="T23" fmla="*/ 16 h 77"/>
                <a:gd name="T24" fmla="*/ 66 w 87"/>
                <a:gd name="T25" fmla="*/ 7 h 77"/>
                <a:gd name="T26" fmla="*/ 87 w 87"/>
                <a:gd name="T27"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77">
                  <a:moveTo>
                    <a:pt x="87" y="5"/>
                  </a:moveTo>
                  <a:cubicBezTo>
                    <a:pt x="85" y="27"/>
                    <a:pt x="86" y="54"/>
                    <a:pt x="87" y="75"/>
                  </a:cubicBezTo>
                  <a:cubicBezTo>
                    <a:pt x="81" y="73"/>
                    <a:pt x="72" y="77"/>
                    <a:pt x="66" y="74"/>
                  </a:cubicBezTo>
                  <a:cubicBezTo>
                    <a:pt x="64" y="66"/>
                    <a:pt x="73" y="69"/>
                    <a:pt x="77" y="67"/>
                  </a:cubicBezTo>
                  <a:cubicBezTo>
                    <a:pt x="80" y="62"/>
                    <a:pt x="81" y="55"/>
                    <a:pt x="80" y="46"/>
                  </a:cubicBezTo>
                  <a:cubicBezTo>
                    <a:pt x="58" y="47"/>
                    <a:pt x="33" y="45"/>
                    <a:pt x="12" y="47"/>
                  </a:cubicBezTo>
                  <a:cubicBezTo>
                    <a:pt x="7" y="48"/>
                    <a:pt x="10" y="57"/>
                    <a:pt x="6" y="58"/>
                  </a:cubicBezTo>
                  <a:cubicBezTo>
                    <a:pt x="0" y="57"/>
                    <a:pt x="4" y="49"/>
                    <a:pt x="5" y="45"/>
                  </a:cubicBezTo>
                  <a:cubicBezTo>
                    <a:pt x="5" y="36"/>
                    <a:pt x="1" y="26"/>
                    <a:pt x="5" y="21"/>
                  </a:cubicBezTo>
                  <a:cubicBezTo>
                    <a:pt x="11" y="20"/>
                    <a:pt x="8" y="28"/>
                    <a:pt x="10" y="31"/>
                  </a:cubicBezTo>
                  <a:cubicBezTo>
                    <a:pt x="30" y="35"/>
                    <a:pt x="57" y="32"/>
                    <a:pt x="79" y="33"/>
                  </a:cubicBezTo>
                  <a:cubicBezTo>
                    <a:pt x="81" y="26"/>
                    <a:pt x="81" y="20"/>
                    <a:pt x="78" y="16"/>
                  </a:cubicBezTo>
                  <a:cubicBezTo>
                    <a:pt x="75" y="10"/>
                    <a:pt x="68" y="13"/>
                    <a:pt x="66" y="7"/>
                  </a:cubicBezTo>
                  <a:cubicBezTo>
                    <a:pt x="69" y="0"/>
                    <a:pt x="80" y="7"/>
                    <a:pt x="87" y="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76" name="Freeform 97">
              <a:extLst>
                <a:ext uri="{FF2B5EF4-FFF2-40B4-BE49-F238E27FC236}">
                  <a16:creationId xmlns:a16="http://schemas.microsoft.com/office/drawing/2014/main" id="{C6695F3F-0495-4A12-B055-49FE2CDDE1FB}"/>
                </a:ext>
              </a:extLst>
            </p:cNvPr>
            <p:cNvSpPr>
              <a:spLocks/>
            </p:cNvSpPr>
            <p:nvPr/>
          </p:nvSpPr>
          <p:spPr bwMode="auto">
            <a:xfrm rot="16200000">
              <a:off x="5852527" y="3781928"/>
              <a:ext cx="181571" cy="191506"/>
            </a:xfrm>
            <a:custGeom>
              <a:avLst/>
              <a:gdLst>
                <a:gd name="T0" fmla="*/ 87 w 88"/>
                <a:gd name="T1" fmla="*/ 0 h 84"/>
                <a:gd name="T2" fmla="*/ 86 w 88"/>
                <a:gd name="T3" fmla="*/ 34 h 84"/>
                <a:gd name="T4" fmla="*/ 81 w 88"/>
                <a:gd name="T5" fmla="*/ 26 h 84"/>
                <a:gd name="T6" fmla="*/ 48 w 88"/>
                <a:gd name="T7" fmla="*/ 45 h 84"/>
                <a:gd name="T8" fmla="*/ 79 w 88"/>
                <a:gd name="T9" fmla="*/ 65 h 84"/>
                <a:gd name="T10" fmla="*/ 85 w 88"/>
                <a:gd name="T11" fmla="*/ 58 h 84"/>
                <a:gd name="T12" fmla="*/ 86 w 88"/>
                <a:gd name="T13" fmla="*/ 82 h 84"/>
                <a:gd name="T14" fmla="*/ 80 w 88"/>
                <a:gd name="T15" fmla="*/ 76 h 84"/>
                <a:gd name="T16" fmla="*/ 41 w 88"/>
                <a:gd name="T17" fmla="*/ 48 h 84"/>
                <a:gd name="T18" fmla="*/ 11 w 88"/>
                <a:gd name="T19" fmla="*/ 49 h 84"/>
                <a:gd name="T20" fmla="*/ 6 w 88"/>
                <a:gd name="T21" fmla="*/ 60 h 84"/>
                <a:gd name="T22" fmla="*/ 5 w 88"/>
                <a:gd name="T23" fmla="*/ 48 h 84"/>
                <a:gd name="T24" fmla="*/ 5 w 88"/>
                <a:gd name="T25" fmla="*/ 22 h 84"/>
                <a:gd name="T26" fmla="*/ 10 w 88"/>
                <a:gd name="T27" fmla="*/ 33 h 84"/>
                <a:gd name="T28" fmla="*/ 40 w 88"/>
                <a:gd name="T29" fmla="*/ 34 h 84"/>
                <a:gd name="T30" fmla="*/ 60 w 88"/>
                <a:gd name="T31" fmla="*/ 21 h 84"/>
                <a:gd name="T32" fmla="*/ 83 w 88"/>
                <a:gd name="T33" fmla="*/ 0 h 84"/>
                <a:gd name="T34" fmla="*/ 87 w 88"/>
                <a:gd name="T3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4">
                  <a:moveTo>
                    <a:pt x="87" y="0"/>
                  </a:moveTo>
                  <a:cubicBezTo>
                    <a:pt x="85" y="10"/>
                    <a:pt x="87" y="26"/>
                    <a:pt x="86" y="34"/>
                  </a:cubicBezTo>
                  <a:cubicBezTo>
                    <a:pt x="80" y="36"/>
                    <a:pt x="82" y="29"/>
                    <a:pt x="81" y="26"/>
                  </a:cubicBezTo>
                  <a:cubicBezTo>
                    <a:pt x="71" y="29"/>
                    <a:pt x="60" y="40"/>
                    <a:pt x="48" y="45"/>
                  </a:cubicBezTo>
                  <a:cubicBezTo>
                    <a:pt x="57" y="53"/>
                    <a:pt x="68" y="59"/>
                    <a:pt x="79" y="65"/>
                  </a:cubicBezTo>
                  <a:cubicBezTo>
                    <a:pt x="84" y="65"/>
                    <a:pt x="80" y="57"/>
                    <a:pt x="85" y="58"/>
                  </a:cubicBezTo>
                  <a:cubicBezTo>
                    <a:pt x="88" y="62"/>
                    <a:pt x="86" y="77"/>
                    <a:pt x="86" y="82"/>
                  </a:cubicBezTo>
                  <a:cubicBezTo>
                    <a:pt x="81" y="84"/>
                    <a:pt x="82" y="78"/>
                    <a:pt x="80" y="76"/>
                  </a:cubicBezTo>
                  <a:cubicBezTo>
                    <a:pt x="68" y="66"/>
                    <a:pt x="54" y="58"/>
                    <a:pt x="41" y="48"/>
                  </a:cubicBezTo>
                  <a:cubicBezTo>
                    <a:pt x="31" y="48"/>
                    <a:pt x="20" y="47"/>
                    <a:pt x="11" y="49"/>
                  </a:cubicBezTo>
                  <a:cubicBezTo>
                    <a:pt x="7" y="51"/>
                    <a:pt x="10" y="59"/>
                    <a:pt x="6" y="60"/>
                  </a:cubicBezTo>
                  <a:cubicBezTo>
                    <a:pt x="0" y="60"/>
                    <a:pt x="4" y="52"/>
                    <a:pt x="5" y="48"/>
                  </a:cubicBezTo>
                  <a:cubicBezTo>
                    <a:pt x="5" y="39"/>
                    <a:pt x="1" y="28"/>
                    <a:pt x="5" y="22"/>
                  </a:cubicBezTo>
                  <a:cubicBezTo>
                    <a:pt x="11" y="22"/>
                    <a:pt x="8" y="30"/>
                    <a:pt x="10" y="33"/>
                  </a:cubicBezTo>
                  <a:cubicBezTo>
                    <a:pt x="20" y="34"/>
                    <a:pt x="31" y="37"/>
                    <a:pt x="40" y="34"/>
                  </a:cubicBezTo>
                  <a:cubicBezTo>
                    <a:pt x="46" y="33"/>
                    <a:pt x="52" y="26"/>
                    <a:pt x="60" y="21"/>
                  </a:cubicBezTo>
                  <a:cubicBezTo>
                    <a:pt x="70" y="15"/>
                    <a:pt x="81" y="12"/>
                    <a:pt x="83" y="0"/>
                  </a:cubicBezTo>
                  <a:cubicBezTo>
                    <a:pt x="85" y="0"/>
                    <a:pt x="86" y="0"/>
                    <a:pt x="87" y="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77" name="Freeform 98">
              <a:extLst>
                <a:ext uri="{FF2B5EF4-FFF2-40B4-BE49-F238E27FC236}">
                  <a16:creationId xmlns:a16="http://schemas.microsoft.com/office/drawing/2014/main" id="{BC770C08-19CC-4BC0-9C53-5D0859BD3EC1}"/>
                </a:ext>
              </a:extLst>
            </p:cNvPr>
            <p:cNvSpPr>
              <a:spLocks/>
            </p:cNvSpPr>
            <p:nvPr/>
          </p:nvSpPr>
          <p:spPr bwMode="auto">
            <a:xfrm rot="16200000">
              <a:off x="6325594" y="3802631"/>
              <a:ext cx="177437" cy="150099"/>
            </a:xfrm>
            <a:custGeom>
              <a:avLst/>
              <a:gdLst>
                <a:gd name="T0" fmla="*/ 86 w 86"/>
                <a:gd name="T1" fmla="*/ 62 h 66"/>
                <a:gd name="T2" fmla="*/ 65 w 86"/>
                <a:gd name="T3" fmla="*/ 61 h 66"/>
                <a:gd name="T4" fmla="*/ 77 w 86"/>
                <a:gd name="T5" fmla="*/ 53 h 66"/>
                <a:gd name="T6" fmla="*/ 79 w 86"/>
                <a:gd name="T7" fmla="*/ 27 h 66"/>
                <a:gd name="T8" fmla="*/ 49 w 86"/>
                <a:gd name="T9" fmla="*/ 25 h 66"/>
                <a:gd name="T10" fmla="*/ 50 w 86"/>
                <a:gd name="T11" fmla="*/ 48 h 66"/>
                <a:gd name="T12" fmla="*/ 60 w 86"/>
                <a:gd name="T13" fmla="*/ 54 h 66"/>
                <a:gd name="T14" fmla="*/ 31 w 86"/>
                <a:gd name="T15" fmla="*/ 55 h 66"/>
                <a:gd name="T16" fmla="*/ 41 w 86"/>
                <a:gd name="T17" fmla="*/ 49 h 66"/>
                <a:gd name="T18" fmla="*/ 42 w 86"/>
                <a:gd name="T19" fmla="*/ 25 h 66"/>
                <a:gd name="T20" fmla="*/ 11 w 86"/>
                <a:gd name="T21" fmla="*/ 26 h 66"/>
                <a:gd name="T22" fmla="*/ 5 w 86"/>
                <a:gd name="T23" fmla="*/ 36 h 66"/>
                <a:gd name="T24" fmla="*/ 4 w 86"/>
                <a:gd name="T25" fmla="*/ 15 h 66"/>
                <a:gd name="T26" fmla="*/ 4 w 86"/>
                <a:gd name="T27" fmla="*/ 1 h 66"/>
                <a:gd name="T28" fmla="*/ 10 w 86"/>
                <a:gd name="T29" fmla="*/ 10 h 66"/>
                <a:gd name="T30" fmla="*/ 76 w 86"/>
                <a:gd name="T31" fmla="*/ 11 h 66"/>
                <a:gd name="T32" fmla="*/ 84 w 86"/>
                <a:gd name="T33" fmla="*/ 2 h 66"/>
                <a:gd name="T34" fmla="*/ 86 w 86"/>
                <a:gd name="T35" fmla="*/ 3 h 66"/>
                <a:gd name="T36" fmla="*/ 86 w 86"/>
                <a:gd name="T3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66">
                  <a:moveTo>
                    <a:pt x="86" y="62"/>
                  </a:moveTo>
                  <a:cubicBezTo>
                    <a:pt x="80" y="61"/>
                    <a:pt x="69" y="66"/>
                    <a:pt x="65" y="61"/>
                  </a:cubicBezTo>
                  <a:cubicBezTo>
                    <a:pt x="67" y="54"/>
                    <a:pt x="74" y="58"/>
                    <a:pt x="77" y="53"/>
                  </a:cubicBezTo>
                  <a:cubicBezTo>
                    <a:pt x="82" y="46"/>
                    <a:pt x="78" y="38"/>
                    <a:pt x="79" y="27"/>
                  </a:cubicBezTo>
                  <a:cubicBezTo>
                    <a:pt x="73" y="23"/>
                    <a:pt x="59" y="26"/>
                    <a:pt x="49" y="25"/>
                  </a:cubicBezTo>
                  <a:cubicBezTo>
                    <a:pt x="48" y="31"/>
                    <a:pt x="46" y="43"/>
                    <a:pt x="50" y="48"/>
                  </a:cubicBezTo>
                  <a:cubicBezTo>
                    <a:pt x="53" y="52"/>
                    <a:pt x="56" y="50"/>
                    <a:pt x="60" y="54"/>
                  </a:cubicBezTo>
                  <a:cubicBezTo>
                    <a:pt x="58" y="59"/>
                    <a:pt x="36" y="57"/>
                    <a:pt x="31" y="55"/>
                  </a:cubicBezTo>
                  <a:cubicBezTo>
                    <a:pt x="31" y="49"/>
                    <a:pt x="40" y="53"/>
                    <a:pt x="41" y="49"/>
                  </a:cubicBezTo>
                  <a:cubicBezTo>
                    <a:pt x="42" y="42"/>
                    <a:pt x="42" y="33"/>
                    <a:pt x="42" y="25"/>
                  </a:cubicBezTo>
                  <a:cubicBezTo>
                    <a:pt x="32" y="25"/>
                    <a:pt x="20" y="24"/>
                    <a:pt x="11" y="26"/>
                  </a:cubicBezTo>
                  <a:cubicBezTo>
                    <a:pt x="6" y="26"/>
                    <a:pt x="10" y="35"/>
                    <a:pt x="5" y="36"/>
                  </a:cubicBezTo>
                  <a:cubicBezTo>
                    <a:pt x="0" y="34"/>
                    <a:pt x="4" y="23"/>
                    <a:pt x="4" y="15"/>
                  </a:cubicBezTo>
                  <a:cubicBezTo>
                    <a:pt x="3" y="10"/>
                    <a:pt x="0" y="3"/>
                    <a:pt x="4" y="1"/>
                  </a:cubicBezTo>
                  <a:cubicBezTo>
                    <a:pt x="10" y="0"/>
                    <a:pt x="7" y="9"/>
                    <a:pt x="10" y="10"/>
                  </a:cubicBezTo>
                  <a:cubicBezTo>
                    <a:pt x="27" y="8"/>
                    <a:pt x="60" y="17"/>
                    <a:pt x="76" y="11"/>
                  </a:cubicBezTo>
                  <a:cubicBezTo>
                    <a:pt x="82" y="9"/>
                    <a:pt x="79" y="4"/>
                    <a:pt x="84" y="2"/>
                  </a:cubicBezTo>
                  <a:cubicBezTo>
                    <a:pt x="85" y="2"/>
                    <a:pt x="86" y="2"/>
                    <a:pt x="86" y="3"/>
                  </a:cubicBezTo>
                  <a:cubicBezTo>
                    <a:pt x="84" y="21"/>
                    <a:pt x="85" y="44"/>
                    <a:pt x="86"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78" name="Freeform 99">
              <a:extLst>
                <a:ext uri="{FF2B5EF4-FFF2-40B4-BE49-F238E27FC236}">
                  <a16:creationId xmlns:a16="http://schemas.microsoft.com/office/drawing/2014/main" id="{83C4D1BD-F2C6-4F5B-9DAF-6FDACAEE8BFE}"/>
                </a:ext>
              </a:extLst>
            </p:cNvPr>
            <p:cNvSpPr>
              <a:spLocks/>
            </p:cNvSpPr>
            <p:nvPr/>
          </p:nvSpPr>
          <p:spPr bwMode="auto">
            <a:xfrm rot="16200000">
              <a:off x="6779000" y="3776752"/>
              <a:ext cx="181571" cy="201857"/>
            </a:xfrm>
            <a:custGeom>
              <a:avLst/>
              <a:gdLst>
                <a:gd name="T0" fmla="*/ 86 w 88"/>
                <a:gd name="T1" fmla="*/ 33 h 90"/>
                <a:gd name="T2" fmla="*/ 78 w 88"/>
                <a:gd name="T3" fmla="*/ 24 h 90"/>
                <a:gd name="T4" fmla="*/ 53 w 88"/>
                <a:gd name="T5" fmla="*/ 24 h 90"/>
                <a:gd name="T6" fmla="*/ 52 w 88"/>
                <a:gd name="T7" fmla="*/ 64 h 90"/>
                <a:gd name="T8" fmla="*/ 77 w 88"/>
                <a:gd name="T9" fmla="*/ 64 h 90"/>
                <a:gd name="T10" fmla="*/ 85 w 88"/>
                <a:gd name="T11" fmla="*/ 55 h 90"/>
                <a:gd name="T12" fmla="*/ 86 w 88"/>
                <a:gd name="T13" fmla="*/ 88 h 90"/>
                <a:gd name="T14" fmla="*/ 80 w 88"/>
                <a:gd name="T15" fmla="*/ 79 h 90"/>
                <a:gd name="T16" fmla="*/ 14 w 88"/>
                <a:gd name="T17" fmla="*/ 79 h 90"/>
                <a:gd name="T18" fmla="*/ 6 w 88"/>
                <a:gd name="T19" fmla="*/ 88 h 90"/>
                <a:gd name="T20" fmla="*/ 5 w 88"/>
                <a:gd name="T21" fmla="*/ 72 h 90"/>
                <a:gd name="T22" fmla="*/ 5 w 88"/>
                <a:gd name="T23" fmla="*/ 55 h 90"/>
                <a:gd name="T24" fmla="*/ 11 w 88"/>
                <a:gd name="T25" fmla="*/ 63 h 90"/>
                <a:gd name="T26" fmla="*/ 45 w 88"/>
                <a:gd name="T27" fmla="*/ 64 h 90"/>
                <a:gd name="T28" fmla="*/ 45 w 88"/>
                <a:gd name="T29" fmla="*/ 24 h 90"/>
                <a:gd name="T30" fmla="*/ 14 w 88"/>
                <a:gd name="T31" fmla="*/ 24 h 90"/>
                <a:gd name="T32" fmla="*/ 5 w 88"/>
                <a:gd name="T33" fmla="*/ 33 h 90"/>
                <a:gd name="T34" fmla="*/ 5 w 88"/>
                <a:gd name="T35" fmla="*/ 1 h 90"/>
                <a:gd name="T36" fmla="*/ 10 w 88"/>
                <a:gd name="T37" fmla="*/ 8 h 90"/>
                <a:gd name="T38" fmla="*/ 78 w 88"/>
                <a:gd name="T39" fmla="*/ 9 h 90"/>
                <a:gd name="T40" fmla="*/ 85 w 88"/>
                <a:gd name="T41" fmla="*/ 1 h 90"/>
                <a:gd name="T42" fmla="*/ 86 w 88"/>
                <a:gd name="T43" fmla="*/ 3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90">
                  <a:moveTo>
                    <a:pt x="86" y="33"/>
                  </a:moveTo>
                  <a:cubicBezTo>
                    <a:pt x="79" y="34"/>
                    <a:pt x="83" y="25"/>
                    <a:pt x="78" y="24"/>
                  </a:cubicBezTo>
                  <a:cubicBezTo>
                    <a:pt x="70" y="24"/>
                    <a:pt x="61" y="24"/>
                    <a:pt x="53" y="24"/>
                  </a:cubicBezTo>
                  <a:cubicBezTo>
                    <a:pt x="50" y="35"/>
                    <a:pt x="52" y="51"/>
                    <a:pt x="52" y="64"/>
                  </a:cubicBezTo>
                  <a:cubicBezTo>
                    <a:pt x="60" y="64"/>
                    <a:pt x="69" y="64"/>
                    <a:pt x="77" y="64"/>
                  </a:cubicBezTo>
                  <a:cubicBezTo>
                    <a:pt x="83" y="64"/>
                    <a:pt x="79" y="54"/>
                    <a:pt x="85" y="55"/>
                  </a:cubicBezTo>
                  <a:cubicBezTo>
                    <a:pt x="88" y="60"/>
                    <a:pt x="86" y="81"/>
                    <a:pt x="86" y="88"/>
                  </a:cubicBezTo>
                  <a:cubicBezTo>
                    <a:pt x="80" y="90"/>
                    <a:pt x="83" y="81"/>
                    <a:pt x="80" y="79"/>
                  </a:cubicBezTo>
                  <a:cubicBezTo>
                    <a:pt x="64" y="82"/>
                    <a:pt x="30" y="73"/>
                    <a:pt x="14" y="79"/>
                  </a:cubicBezTo>
                  <a:cubicBezTo>
                    <a:pt x="8" y="81"/>
                    <a:pt x="10" y="85"/>
                    <a:pt x="6" y="88"/>
                  </a:cubicBezTo>
                  <a:cubicBezTo>
                    <a:pt x="0" y="86"/>
                    <a:pt x="4" y="78"/>
                    <a:pt x="5" y="72"/>
                  </a:cubicBezTo>
                  <a:cubicBezTo>
                    <a:pt x="5" y="66"/>
                    <a:pt x="2" y="60"/>
                    <a:pt x="5" y="55"/>
                  </a:cubicBezTo>
                  <a:cubicBezTo>
                    <a:pt x="11" y="54"/>
                    <a:pt x="7" y="62"/>
                    <a:pt x="11" y="63"/>
                  </a:cubicBezTo>
                  <a:cubicBezTo>
                    <a:pt x="21" y="65"/>
                    <a:pt x="34" y="64"/>
                    <a:pt x="45" y="64"/>
                  </a:cubicBezTo>
                  <a:cubicBezTo>
                    <a:pt x="45" y="51"/>
                    <a:pt x="45" y="37"/>
                    <a:pt x="45" y="24"/>
                  </a:cubicBezTo>
                  <a:cubicBezTo>
                    <a:pt x="35" y="26"/>
                    <a:pt x="22" y="21"/>
                    <a:pt x="14" y="24"/>
                  </a:cubicBezTo>
                  <a:cubicBezTo>
                    <a:pt x="8" y="26"/>
                    <a:pt x="11" y="31"/>
                    <a:pt x="5" y="33"/>
                  </a:cubicBezTo>
                  <a:cubicBezTo>
                    <a:pt x="3" y="26"/>
                    <a:pt x="4" y="10"/>
                    <a:pt x="5" y="1"/>
                  </a:cubicBezTo>
                  <a:cubicBezTo>
                    <a:pt x="10" y="0"/>
                    <a:pt x="8" y="6"/>
                    <a:pt x="10" y="8"/>
                  </a:cubicBezTo>
                  <a:cubicBezTo>
                    <a:pt x="29" y="12"/>
                    <a:pt x="58" y="11"/>
                    <a:pt x="78" y="9"/>
                  </a:cubicBezTo>
                  <a:cubicBezTo>
                    <a:pt x="83" y="9"/>
                    <a:pt x="80" y="0"/>
                    <a:pt x="85" y="1"/>
                  </a:cubicBezTo>
                  <a:cubicBezTo>
                    <a:pt x="88" y="6"/>
                    <a:pt x="86" y="26"/>
                    <a:pt x="86"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79" name="Freeform 100">
              <a:extLst>
                <a:ext uri="{FF2B5EF4-FFF2-40B4-BE49-F238E27FC236}">
                  <a16:creationId xmlns:a16="http://schemas.microsoft.com/office/drawing/2014/main" id="{DEB59EAF-43B1-4BA9-A3BF-B5FC0844651A}"/>
                </a:ext>
              </a:extLst>
            </p:cNvPr>
            <p:cNvSpPr>
              <a:spLocks/>
            </p:cNvSpPr>
            <p:nvPr/>
          </p:nvSpPr>
          <p:spPr bwMode="auto">
            <a:xfrm rot="16200000">
              <a:off x="6952902" y="3835762"/>
              <a:ext cx="175371" cy="77637"/>
            </a:xfrm>
            <a:custGeom>
              <a:avLst/>
              <a:gdLst>
                <a:gd name="T0" fmla="*/ 83 w 85"/>
                <a:gd name="T1" fmla="*/ 34 h 35"/>
                <a:gd name="T2" fmla="*/ 74 w 85"/>
                <a:gd name="T3" fmla="*/ 24 h 35"/>
                <a:gd name="T4" fmla="*/ 11 w 85"/>
                <a:gd name="T5" fmla="*/ 24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7" y="29"/>
                    <a:pt x="26" y="19"/>
                    <a:pt x="11" y="24"/>
                  </a:cubicBezTo>
                  <a:cubicBezTo>
                    <a:pt x="5" y="27"/>
                    <a:pt x="8" y="32"/>
                    <a:pt x="2" y="34"/>
                  </a:cubicBezTo>
                  <a:cubicBezTo>
                    <a:pt x="0" y="26"/>
                    <a:pt x="1" y="11"/>
                    <a:pt x="2" y="1"/>
                  </a:cubicBezTo>
                  <a:cubicBezTo>
                    <a:pt x="7" y="0"/>
                    <a:pt x="6" y="6"/>
                    <a:pt x="7" y="9"/>
                  </a:cubicBezTo>
                  <a:cubicBezTo>
                    <a:pt x="26" y="13"/>
                    <a:pt x="55" y="11"/>
                    <a:pt x="75" y="10"/>
                  </a:cubicBezTo>
                  <a:cubicBezTo>
                    <a:pt x="80" y="10"/>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80" name="Freeform 101">
              <a:extLst>
                <a:ext uri="{FF2B5EF4-FFF2-40B4-BE49-F238E27FC236}">
                  <a16:creationId xmlns:a16="http://schemas.microsoft.com/office/drawing/2014/main" id="{B629671C-5B72-4C18-90F8-DC1B2C59938E}"/>
                </a:ext>
              </a:extLst>
            </p:cNvPr>
            <p:cNvSpPr>
              <a:spLocks/>
            </p:cNvSpPr>
            <p:nvPr/>
          </p:nvSpPr>
          <p:spPr bwMode="auto">
            <a:xfrm rot="16200000">
              <a:off x="7123192" y="3779340"/>
              <a:ext cx="181571" cy="196682"/>
            </a:xfrm>
            <a:custGeom>
              <a:avLst/>
              <a:gdLst>
                <a:gd name="T0" fmla="*/ 3 w 88"/>
                <a:gd name="T1" fmla="*/ 78 h 89"/>
                <a:gd name="T2" fmla="*/ 3 w 88"/>
                <a:gd name="T3" fmla="*/ 73 h 89"/>
                <a:gd name="T4" fmla="*/ 72 w 88"/>
                <a:gd name="T5" fmla="*/ 17 h 89"/>
                <a:gd name="T6" fmla="*/ 12 w 88"/>
                <a:gd name="T7" fmla="*/ 18 h 89"/>
                <a:gd name="T8" fmla="*/ 6 w 88"/>
                <a:gd name="T9" fmla="*/ 27 h 89"/>
                <a:gd name="T10" fmla="*/ 5 w 88"/>
                <a:gd name="T11" fmla="*/ 14 h 89"/>
                <a:gd name="T12" fmla="*/ 5 w 88"/>
                <a:gd name="T13" fmla="*/ 0 h 89"/>
                <a:gd name="T14" fmla="*/ 13 w 88"/>
                <a:gd name="T15" fmla="*/ 10 h 89"/>
                <a:gd name="T16" fmla="*/ 78 w 88"/>
                <a:gd name="T17" fmla="*/ 10 h 89"/>
                <a:gd name="T18" fmla="*/ 85 w 88"/>
                <a:gd name="T19" fmla="*/ 1 h 89"/>
                <a:gd name="T20" fmla="*/ 86 w 88"/>
                <a:gd name="T21" fmla="*/ 22 h 89"/>
                <a:gd name="T22" fmla="*/ 57 w 88"/>
                <a:gd name="T23" fmla="*/ 46 h 89"/>
                <a:gd name="T24" fmla="*/ 28 w 88"/>
                <a:gd name="T25" fmla="*/ 71 h 89"/>
                <a:gd name="T26" fmla="*/ 78 w 88"/>
                <a:gd name="T27" fmla="*/ 70 h 89"/>
                <a:gd name="T28" fmla="*/ 85 w 88"/>
                <a:gd name="T29" fmla="*/ 61 h 89"/>
                <a:gd name="T30" fmla="*/ 86 w 88"/>
                <a:gd name="T31" fmla="*/ 88 h 89"/>
                <a:gd name="T32" fmla="*/ 77 w 88"/>
                <a:gd name="T33" fmla="*/ 78 h 89"/>
                <a:gd name="T34" fmla="*/ 3 w 88"/>
                <a:gd name="T35" fmla="*/ 7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8"/>
                  </a:moveTo>
                  <a:cubicBezTo>
                    <a:pt x="3" y="77"/>
                    <a:pt x="3" y="75"/>
                    <a:pt x="3" y="73"/>
                  </a:cubicBezTo>
                  <a:cubicBezTo>
                    <a:pt x="26" y="55"/>
                    <a:pt x="49" y="36"/>
                    <a:pt x="72" y="17"/>
                  </a:cubicBezTo>
                  <a:cubicBezTo>
                    <a:pt x="52" y="17"/>
                    <a:pt x="30" y="15"/>
                    <a:pt x="12" y="18"/>
                  </a:cubicBezTo>
                  <a:cubicBezTo>
                    <a:pt x="8" y="18"/>
                    <a:pt x="10" y="26"/>
                    <a:pt x="6" y="27"/>
                  </a:cubicBezTo>
                  <a:cubicBezTo>
                    <a:pt x="0" y="26"/>
                    <a:pt x="5" y="18"/>
                    <a:pt x="5" y="14"/>
                  </a:cubicBezTo>
                  <a:cubicBezTo>
                    <a:pt x="5" y="9"/>
                    <a:pt x="2" y="4"/>
                    <a:pt x="5" y="0"/>
                  </a:cubicBezTo>
                  <a:cubicBezTo>
                    <a:pt x="11" y="0"/>
                    <a:pt x="8" y="9"/>
                    <a:pt x="13" y="10"/>
                  </a:cubicBezTo>
                  <a:cubicBezTo>
                    <a:pt x="35" y="10"/>
                    <a:pt x="57" y="10"/>
                    <a:pt x="78" y="10"/>
                  </a:cubicBezTo>
                  <a:cubicBezTo>
                    <a:pt x="83" y="10"/>
                    <a:pt x="79" y="1"/>
                    <a:pt x="85" y="1"/>
                  </a:cubicBezTo>
                  <a:cubicBezTo>
                    <a:pt x="86" y="6"/>
                    <a:pt x="88" y="16"/>
                    <a:pt x="86" y="22"/>
                  </a:cubicBezTo>
                  <a:cubicBezTo>
                    <a:pt x="83" y="31"/>
                    <a:pt x="66" y="40"/>
                    <a:pt x="57" y="46"/>
                  </a:cubicBezTo>
                  <a:cubicBezTo>
                    <a:pt x="46" y="56"/>
                    <a:pt x="36" y="65"/>
                    <a:pt x="28" y="71"/>
                  </a:cubicBezTo>
                  <a:cubicBezTo>
                    <a:pt x="44" y="71"/>
                    <a:pt x="63" y="73"/>
                    <a:pt x="78" y="70"/>
                  </a:cubicBezTo>
                  <a:cubicBezTo>
                    <a:pt x="84" y="70"/>
                    <a:pt x="80" y="61"/>
                    <a:pt x="85" y="61"/>
                  </a:cubicBezTo>
                  <a:cubicBezTo>
                    <a:pt x="88" y="65"/>
                    <a:pt x="86" y="82"/>
                    <a:pt x="86" y="88"/>
                  </a:cubicBezTo>
                  <a:cubicBezTo>
                    <a:pt x="79" y="89"/>
                    <a:pt x="83" y="79"/>
                    <a:pt x="77" y="78"/>
                  </a:cubicBezTo>
                  <a:cubicBezTo>
                    <a:pt x="53" y="78"/>
                    <a:pt x="28" y="78"/>
                    <a:pt x="3" y="7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81" name="Freeform 102">
              <a:extLst>
                <a:ext uri="{FF2B5EF4-FFF2-40B4-BE49-F238E27FC236}">
                  <a16:creationId xmlns:a16="http://schemas.microsoft.com/office/drawing/2014/main" id="{58896B36-3770-45B5-9081-AFB2DB74D326}"/>
                </a:ext>
              </a:extLst>
            </p:cNvPr>
            <p:cNvSpPr>
              <a:spLocks/>
            </p:cNvSpPr>
            <p:nvPr/>
          </p:nvSpPr>
          <p:spPr bwMode="auto">
            <a:xfrm rot="16200000">
              <a:off x="7330738" y="3796422"/>
              <a:ext cx="175371" cy="160451"/>
            </a:xfrm>
            <a:custGeom>
              <a:avLst/>
              <a:gdLst>
                <a:gd name="T0" fmla="*/ 85 w 85"/>
                <a:gd name="T1" fmla="*/ 63 h 72"/>
                <a:gd name="T2" fmla="*/ 65 w 85"/>
                <a:gd name="T3" fmla="*/ 62 h 72"/>
                <a:gd name="T4" fmla="*/ 76 w 85"/>
                <a:gd name="T5" fmla="*/ 53 h 72"/>
                <a:gd name="T6" fmla="*/ 77 w 85"/>
                <a:gd name="T7" fmla="*/ 26 h 72"/>
                <a:gd name="T8" fmla="*/ 50 w 85"/>
                <a:gd name="T9" fmla="*/ 25 h 72"/>
                <a:gd name="T10" fmla="*/ 51 w 85"/>
                <a:gd name="T11" fmla="*/ 47 h 72"/>
                <a:gd name="T12" fmla="*/ 60 w 85"/>
                <a:gd name="T13" fmla="*/ 52 h 72"/>
                <a:gd name="T14" fmla="*/ 31 w 85"/>
                <a:gd name="T15" fmla="*/ 53 h 72"/>
                <a:gd name="T16" fmla="*/ 41 w 85"/>
                <a:gd name="T17" fmla="*/ 47 h 72"/>
                <a:gd name="T18" fmla="*/ 42 w 85"/>
                <a:gd name="T19" fmla="*/ 25 h 72"/>
                <a:gd name="T20" fmla="*/ 9 w 85"/>
                <a:gd name="T21" fmla="*/ 25 h 72"/>
                <a:gd name="T22" fmla="*/ 14 w 85"/>
                <a:gd name="T23" fmla="*/ 61 h 72"/>
                <a:gd name="T24" fmla="*/ 26 w 85"/>
                <a:gd name="T25" fmla="*/ 68 h 72"/>
                <a:gd name="T26" fmla="*/ 2 w 85"/>
                <a:gd name="T27" fmla="*/ 66 h 72"/>
                <a:gd name="T28" fmla="*/ 3 w 85"/>
                <a:gd name="T29" fmla="*/ 0 h 72"/>
                <a:gd name="T30" fmla="*/ 8 w 85"/>
                <a:gd name="T31" fmla="*/ 10 h 72"/>
                <a:gd name="T32" fmla="*/ 76 w 85"/>
                <a:gd name="T33" fmla="*/ 11 h 72"/>
                <a:gd name="T34" fmla="*/ 83 w 85"/>
                <a:gd name="T35" fmla="*/ 2 h 72"/>
                <a:gd name="T36" fmla="*/ 85 w 85"/>
                <a:gd name="T37" fmla="*/ 3 h 72"/>
                <a:gd name="T38" fmla="*/ 85 w 85"/>
                <a:gd name="T39"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72">
                  <a:moveTo>
                    <a:pt x="85" y="63"/>
                  </a:moveTo>
                  <a:cubicBezTo>
                    <a:pt x="78" y="61"/>
                    <a:pt x="69" y="67"/>
                    <a:pt x="65" y="62"/>
                  </a:cubicBezTo>
                  <a:cubicBezTo>
                    <a:pt x="66" y="54"/>
                    <a:pt x="73" y="58"/>
                    <a:pt x="76" y="53"/>
                  </a:cubicBezTo>
                  <a:cubicBezTo>
                    <a:pt x="81" y="46"/>
                    <a:pt x="78" y="36"/>
                    <a:pt x="77" y="26"/>
                  </a:cubicBezTo>
                  <a:cubicBezTo>
                    <a:pt x="70" y="24"/>
                    <a:pt x="59" y="26"/>
                    <a:pt x="50" y="25"/>
                  </a:cubicBezTo>
                  <a:cubicBezTo>
                    <a:pt x="48" y="31"/>
                    <a:pt x="48" y="43"/>
                    <a:pt x="51" y="47"/>
                  </a:cubicBezTo>
                  <a:cubicBezTo>
                    <a:pt x="52" y="51"/>
                    <a:pt x="59" y="48"/>
                    <a:pt x="60" y="52"/>
                  </a:cubicBezTo>
                  <a:cubicBezTo>
                    <a:pt x="58" y="57"/>
                    <a:pt x="36" y="56"/>
                    <a:pt x="31" y="53"/>
                  </a:cubicBezTo>
                  <a:cubicBezTo>
                    <a:pt x="31" y="48"/>
                    <a:pt x="40" y="51"/>
                    <a:pt x="41" y="47"/>
                  </a:cubicBezTo>
                  <a:cubicBezTo>
                    <a:pt x="43" y="41"/>
                    <a:pt x="42" y="33"/>
                    <a:pt x="42" y="25"/>
                  </a:cubicBezTo>
                  <a:cubicBezTo>
                    <a:pt x="31" y="25"/>
                    <a:pt x="20" y="25"/>
                    <a:pt x="9" y="25"/>
                  </a:cubicBezTo>
                  <a:cubicBezTo>
                    <a:pt x="8" y="39"/>
                    <a:pt x="6" y="54"/>
                    <a:pt x="14" y="61"/>
                  </a:cubicBezTo>
                  <a:cubicBezTo>
                    <a:pt x="18" y="64"/>
                    <a:pt x="24" y="61"/>
                    <a:pt x="26" y="68"/>
                  </a:cubicBezTo>
                  <a:cubicBezTo>
                    <a:pt x="21" y="72"/>
                    <a:pt x="9" y="66"/>
                    <a:pt x="2" y="66"/>
                  </a:cubicBezTo>
                  <a:cubicBezTo>
                    <a:pt x="4" y="44"/>
                    <a:pt x="0" y="19"/>
                    <a:pt x="3" y="0"/>
                  </a:cubicBezTo>
                  <a:cubicBezTo>
                    <a:pt x="8" y="0"/>
                    <a:pt x="6" y="7"/>
                    <a:pt x="8" y="10"/>
                  </a:cubicBezTo>
                  <a:cubicBezTo>
                    <a:pt x="27" y="13"/>
                    <a:pt x="56" y="12"/>
                    <a:pt x="76" y="11"/>
                  </a:cubicBezTo>
                  <a:cubicBezTo>
                    <a:pt x="81" y="10"/>
                    <a:pt x="78" y="2"/>
                    <a:pt x="83" y="2"/>
                  </a:cubicBezTo>
                  <a:cubicBezTo>
                    <a:pt x="84" y="2"/>
                    <a:pt x="85" y="2"/>
                    <a:pt x="85" y="3"/>
                  </a:cubicBezTo>
                  <a:cubicBezTo>
                    <a:pt x="83" y="21"/>
                    <a:pt x="84" y="44"/>
                    <a:pt x="85" y="6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82" name="Freeform 103">
              <a:extLst>
                <a:ext uri="{FF2B5EF4-FFF2-40B4-BE49-F238E27FC236}">
                  <a16:creationId xmlns:a16="http://schemas.microsoft.com/office/drawing/2014/main" id="{4B2FC449-AA4A-4019-B738-2E62B6C5C9A2}"/>
                </a:ext>
              </a:extLst>
            </p:cNvPr>
            <p:cNvSpPr>
              <a:spLocks/>
            </p:cNvSpPr>
            <p:nvPr/>
          </p:nvSpPr>
          <p:spPr bwMode="auto">
            <a:xfrm rot="16200000">
              <a:off x="7686836" y="3795389"/>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6 h 72"/>
                <a:gd name="T10" fmla="*/ 50 w 86"/>
                <a:gd name="T11" fmla="*/ 46 h 72"/>
                <a:gd name="T12" fmla="*/ 60 w 86"/>
                <a:gd name="T13" fmla="*/ 53 h 72"/>
                <a:gd name="T14" fmla="*/ 31 w 86"/>
                <a:gd name="T15" fmla="*/ 54 h 72"/>
                <a:gd name="T16" fmla="*/ 40 w 86"/>
                <a:gd name="T17" fmla="*/ 49 h 72"/>
                <a:gd name="T18" fmla="*/ 42 w 86"/>
                <a:gd name="T19" fmla="*/ 26 h 72"/>
                <a:gd name="T20" fmla="*/ 9 w 86"/>
                <a:gd name="T21" fmla="*/ 26 h 72"/>
                <a:gd name="T22" fmla="*/ 12 w 86"/>
                <a:gd name="T23" fmla="*/ 59 h 72"/>
                <a:gd name="T24" fmla="*/ 26 w 86"/>
                <a:gd name="T25" fmla="*/ 69 h 72"/>
                <a:gd name="T26" fmla="*/ 2 w 86"/>
                <a:gd name="T27" fmla="*/ 67 h 72"/>
                <a:gd name="T28" fmla="*/ 3 w 86"/>
                <a:gd name="T29" fmla="*/ 1 h 72"/>
                <a:gd name="T30" fmla="*/ 9 w 86"/>
                <a:gd name="T31" fmla="*/ 10 h 72"/>
                <a:gd name="T32" fmla="*/ 76 w 86"/>
                <a:gd name="T33" fmla="*/ 11 h 72"/>
                <a:gd name="T34" fmla="*/ 83 w 86"/>
                <a:gd name="T35" fmla="*/ 2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6"/>
                  </a:cubicBezTo>
                  <a:cubicBezTo>
                    <a:pt x="48" y="30"/>
                    <a:pt x="48" y="41"/>
                    <a:pt x="50" y="46"/>
                  </a:cubicBezTo>
                  <a:cubicBezTo>
                    <a:pt x="50" y="51"/>
                    <a:pt x="60" y="48"/>
                    <a:pt x="60" y="53"/>
                  </a:cubicBezTo>
                  <a:cubicBezTo>
                    <a:pt x="55" y="56"/>
                    <a:pt x="37" y="53"/>
                    <a:pt x="31" y="54"/>
                  </a:cubicBezTo>
                  <a:cubicBezTo>
                    <a:pt x="30" y="48"/>
                    <a:pt x="37" y="51"/>
                    <a:pt x="40" y="49"/>
                  </a:cubicBezTo>
                  <a:cubicBezTo>
                    <a:pt x="43" y="43"/>
                    <a:pt x="42" y="34"/>
                    <a:pt x="42" y="26"/>
                  </a:cubicBezTo>
                  <a:cubicBezTo>
                    <a:pt x="31" y="26"/>
                    <a:pt x="20" y="26"/>
                    <a:pt x="9" y="26"/>
                  </a:cubicBezTo>
                  <a:cubicBezTo>
                    <a:pt x="8" y="38"/>
                    <a:pt x="6" y="52"/>
                    <a:pt x="12" y="59"/>
                  </a:cubicBezTo>
                  <a:cubicBezTo>
                    <a:pt x="17" y="65"/>
                    <a:pt x="24" y="61"/>
                    <a:pt x="26" y="69"/>
                  </a:cubicBezTo>
                  <a:cubicBezTo>
                    <a:pt x="21" y="72"/>
                    <a:pt x="10" y="66"/>
                    <a:pt x="2" y="67"/>
                  </a:cubicBezTo>
                  <a:cubicBezTo>
                    <a:pt x="3" y="44"/>
                    <a:pt x="0" y="20"/>
                    <a:pt x="3" y="1"/>
                  </a:cubicBezTo>
                  <a:cubicBezTo>
                    <a:pt x="9" y="0"/>
                    <a:pt x="6" y="9"/>
                    <a:pt x="9" y="10"/>
                  </a:cubicBezTo>
                  <a:cubicBezTo>
                    <a:pt x="30" y="12"/>
                    <a:pt x="54" y="11"/>
                    <a:pt x="76" y="11"/>
                  </a:cubicBezTo>
                  <a:cubicBezTo>
                    <a:pt x="81" y="10"/>
                    <a:pt x="78" y="2"/>
                    <a:pt x="83" y="2"/>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83" name="Freeform 104">
              <a:extLst>
                <a:ext uri="{FF2B5EF4-FFF2-40B4-BE49-F238E27FC236}">
                  <a16:creationId xmlns:a16="http://schemas.microsoft.com/office/drawing/2014/main" id="{DEB9A798-E44E-4B7E-A6B3-4599E0550A19}"/>
                </a:ext>
              </a:extLst>
            </p:cNvPr>
            <p:cNvSpPr>
              <a:spLocks/>
            </p:cNvSpPr>
            <p:nvPr/>
          </p:nvSpPr>
          <p:spPr bwMode="auto">
            <a:xfrm rot="16200000">
              <a:off x="7955467" y="3762779"/>
              <a:ext cx="183638" cy="227737"/>
            </a:xfrm>
            <a:custGeom>
              <a:avLst/>
              <a:gdLst>
                <a:gd name="T0" fmla="*/ 87 w 89"/>
                <a:gd name="T1" fmla="*/ 27 h 102"/>
                <a:gd name="T2" fmla="*/ 28 w 89"/>
                <a:gd name="T3" fmla="*/ 51 h 102"/>
                <a:gd name="T4" fmla="*/ 87 w 89"/>
                <a:gd name="T5" fmla="*/ 78 h 102"/>
                <a:gd name="T6" fmla="*/ 86 w 89"/>
                <a:gd name="T7" fmla="*/ 102 h 102"/>
                <a:gd name="T8" fmla="*/ 77 w 89"/>
                <a:gd name="T9" fmla="*/ 92 h 102"/>
                <a:gd name="T10" fmla="*/ 6 w 89"/>
                <a:gd name="T11" fmla="*/ 102 h 102"/>
                <a:gd name="T12" fmla="*/ 5 w 89"/>
                <a:gd name="T13" fmla="*/ 85 h 102"/>
                <a:gd name="T14" fmla="*/ 5 w 89"/>
                <a:gd name="T15" fmla="*/ 69 h 102"/>
                <a:gd name="T16" fmla="*/ 11 w 89"/>
                <a:gd name="T17" fmla="*/ 78 h 102"/>
                <a:gd name="T18" fmla="*/ 72 w 89"/>
                <a:gd name="T19" fmla="*/ 79 h 102"/>
                <a:gd name="T20" fmla="*/ 4 w 89"/>
                <a:gd name="T21" fmla="*/ 49 h 102"/>
                <a:gd name="T22" fmla="*/ 73 w 89"/>
                <a:gd name="T23" fmla="*/ 18 h 102"/>
                <a:gd name="T24" fmla="*/ 12 w 89"/>
                <a:gd name="T25" fmla="*/ 18 h 102"/>
                <a:gd name="T26" fmla="*/ 5 w 89"/>
                <a:gd name="T27" fmla="*/ 27 h 102"/>
                <a:gd name="T28" fmla="*/ 5 w 89"/>
                <a:gd name="T29" fmla="*/ 1 h 102"/>
                <a:gd name="T30" fmla="*/ 13 w 89"/>
                <a:gd name="T31" fmla="*/ 11 h 102"/>
                <a:gd name="T32" fmla="*/ 79 w 89"/>
                <a:gd name="T33" fmla="*/ 11 h 102"/>
                <a:gd name="T34" fmla="*/ 85 w 89"/>
                <a:gd name="T35" fmla="*/ 2 h 102"/>
                <a:gd name="T36" fmla="*/ 87 w 89"/>
                <a:gd name="T37"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102">
                  <a:moveTo>
                    <a:pt x="87" y="27"/>
                  </a:moveTo>
                  <a:cubicBezTo>
                    <a:pt x="67" y="34"/>
                    <a:pt x="48" y="44"/>
                    <a:pt x="28" y="51"/>
                  </a:cubicBezTo>
                  <a:cubicBezTo>
                    <a:pt x="45" y="62"/>
                    <a:pt x="68" y="68"/>
                    <a:pt x="87" y="78"/>
                  </a:cubicBezTo>
                  <a:cubicBezTo>
                    <a:pt x="85" y="85"/>
                    <a:pt x="87" y="97"/>
                    <a:pt x="86" y="102"/>
                  </a:cubicBezTo>
                  <a:cubicBezTo>
                    <a:pt x="80" y="102"/>
                    <a:pt x="83" y="93"/>
                    <a:pt x="77" y="92"/>
                  </a:cubicBezTo>
                  <a:cubicBezTo>
                    <a:pt x="55" y="96"/>
                    <a:pt x="11" y="83"/>
                    <a:pt x="6" y="102"/>
                  </a:cubicBezTo>
                  <a:cubicBezTo>
                    <a:pt x="0" y="100"/>
                    <a:pt x="5" y="91"/>
                    <a:pt x="5" y="85"/>
                  </a:cubicBezTo>
                  <a:cubicBezTo>
                    <a:pt x="5" y="79"/>
                    <a:pt x="1" y="72"/>
                    <a:pt x="5" y="69"/>
                  </a:cubicBezTo>
                  <a:cubicBezTo>
                    <a:pt x="11" y="69"/>
                    <a:pt x="8" y="77"/>
                    <a:pt x="11" y="78"/>
                  </a:cubicBezTo>
                  <a:cubicBezTo>
                    <a:pt x="30" y="80"/>
                    <a:pt x="52" y="78"/>
                    <a:pt x="72" y="79"/>
                  </a:cubicBezTo>
                  <a:cubicBezTo>
                    <a:pt x="50" y="68"/>
                    <a:pt x="26" y="60"/>
                    <a:pt x="4" y="49"/>
                  </a:cubicBezTo>
                  <a:cubicBezTo>
                    <a:pt x="23" y="36"/>
                    <a:pt x="49" y="29"/>
                    <a:pt x="73" y="18"/>
                  </a:cubicBezTo>
                  <a:cubicBezTo>
                    <a:pt x="55" y="17"/>
                    <a:pt x="30" y="17"/>
                    <a:pt x="12" y="18"/>
                  </a:cubicBezTo>
                  <a:cubicBezTo>
                    <a:pt x="7" y="19"/>
                    <a:pt x="11" y="27"/>
                    <a:pt x="5" y="27"/>
                  </a:cubicBezTo>
                  <a:cubicBezTo>
                    <a:pt x="3" y="21"/>
                    <a:pt x="4" y="8"/>
                    <a:pt x="5" y="1"/>
                  </a:cubicBezTo>
                  <a:cubicBezTo>
                    <a:pt x="11" y="0"/>
                    <a:pt x="8" y="10"/>
                    <a:pt x="13" y="11"/>
                  </a:cubicBezTo>
                  <a:cubicBezTo>
                    <a:pt x="35" y="11"/>
                    <a:pt x="57" y="11"/>
                    <a:pt x="79" y="11"/>
                  </a:cubicBezTo>
                  <a:cubicBezTo>
                    <a:pt x="84" y="10"/>
                    <a:pt x="80" y="1"/>
                    <a:pt x="85" y="2"/>
                  </a:cubicBezTo>
                  <a:cubicBezTo>
                    <a:pt x="89" y="6"/>
                    <a:pt x="84" y="20"/>
                    <a:pt x="87" y="2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84" name="Freeform 105">
              <a:extLst>
                <a:ext uri="{FF2B5EF4-FFF2-40B4-BE49-F238E27FC236}">
                  <a16:creationId xmlns:a16="http://schemas.microsoft.com/office/drawing/2014/main" id="{C47272EF-5773-4E29-8B5C-FBEB0C53FDEC}"/>
                </a:ext>
              </a:extLst>
            </p:cNvPr>
            <p:cNvSpPr>
              <a:spLocks/>
            </p:cNvSpPr>
            <p:nvPr/>
          </p:nvSpPr>
          <p:spPr bwMode="auto">
            <a:xfrm rot="16200000">
              <a:off x="8186303" y="3792801"/>
              <a:ext cx="177437" cy="165626"/>
            </a:xfrm>
            <a:custGeom>
              <a:avLst/>
              <a:gdLst>
                <a:gd name="T0" fmla="*/ 85 w 86"/>
                <a:gd name="T1" fmla="*/ 62 h 72"/>
                <a:gd name="T2" fmla="*/ 65 w 86"/>
                <a:gd name="T3" fmla="*/ 62 h 72"/>
                <a:gd name="T4" fmla="*/ 75 w 86"/>
                <a:gd name="T5" fmla="*/ 54 h 72"/>
                <a:gd name="T6" fmla="*/ 78 w 86"/>
                <a:gd name="T7" fmla="*/ 26 h 72"/>
                <a:gd name="T8" fmla="*/ 50 w 86"/>
                <a:gd name="T9" fmla="*/ 25 h 72"/>
                <a:gd name="T10" fmla="*/ 50 w 86"/>
                <a:gd name="T11" fmla="*/ 45 h 72"/>
                <a:gd name="T12" fmla="*/ 60 w 86"/>
                <a:gd name="T13" fmla="*/ 53 h 72"/>
                <a:gd name="T14" fmla="*/ 31 w 86"/>
                <a:gd name="T15" fmla="*/ 54 h 72"/>
                <a:gd name="T16" fmla="*/ 40 w 86"/>
                <a:gd name="T17" fmla="*/ 48 h 72"/>
                <a:gd name="T18" fmla="*/ 42 w 86"/>
                <a:gd name="T19" fmla="*/ 25 h 72"/>
                <a:gd name="T20" fmla="*/ 9 w 86"/>
                <a:gd name="T21" fmla="*/ 25 h 72"/>
                <a:gd name="T22" fmla="*/ 13 w 86"/>
                <a:gd name="T23" fmla="*/ 60 h 72"/>
                <a:gd name="T24" fmla="*/ 26 w 86"/>
                <a:gd name="T25" fmla="*/ 68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3"/>
                    <a:pt x="70" y="64"/>
                    <a:pt x="65" y="62"/>
                  </a:cubicBezTo>
                  <a:cubicBezTo>
                    <a:pt x="64" y="55"/>
                    <a:pt x="73" y="57"/>
                    <a:pt x="75" y="54"/>
                  </a:cubicBezTo>
                  <a:cubicBezTo>
                    <a:pt x="79" y="48"/>
                    <a:pt x="78" y="36"/>
                    <a:pt x="78" y="26"/>
                  </a:cubicBezTo>
                  <a:cubicBezTo>
                    <a:pt x="71" y="24"/>
                    <a:pt x="59" y="26"/>
                    <a:pt x="50" y="25"/>
                  </a:cubicBezTo>
                  <a:cubicBezTo>
                    <a:pt x="48" y="30"/>
                    <a:pt x="48" y="41"/>
                    <a:pt x="50" y="45"/>
                  </a:cubicBezTo>
                  <a:cubicBezTo>
                    <a:pt x="50" y="51"/>
                    <a:pt x="60" y="47"/>
                    <a:pt x="60" y="53"/>
                  </a:cubicBezTo>
                  <a:cubicBezTo>
                    <a:pt x="55" y="56"/>
                    <a:pt x="37" y="53"/>
                    <a:pt x="31" y="54"/>
                  </a:cubicBezTo>
                  <a:cubicBezTo>
                    <a:pt x="30" y="48"/>
                    <a:pt x="37" y="50"/>
                    <a:pt x="40" y="48"/>
                  </a:cubicBezTo>
                  <a:cubicBezTo>
                    <a:pt x="43" y="43"/>
                    <a:pt x="42" y="33"/>
                    <a:pt x="42" y="25"/>
                  </a:cubicBezTo>
                  <a:cubicBezTo>
                    <a:pt x="31" y="25"/>
                    <a:pt x="20" y="25"/>
                    <a:pt x="9" y="25"/>
                  </a:cubicBezTo>
                  <a:cubicBezTo>
                    <a:pt x="8" y="38"/>
                    <a:pt x="6" y="53"/>
                    <a:pt x="13" y="60"/>
                  </a:cubicBezTo>
                  <a:cubicBezTo>
                    <a:pt x="18" y="64"/>
                    <a:pt x="25" y="60"/>
                    <a:pt x="26" y="68"/>
                  </a:cubicBezTo>
                  <a:cubicBezTo>
                    <a:pt x="21" y="72"/>
                    <a:pt x="10" y="65"/>
                    <a:pt x="2" y="67"/>
                  </a:cubicBezTo>
                  <a:cubicBezTo>
                    <a:pt x="3" y="44"/>
                    <a:pt x="0" y="19"/>
                    <a:pt x="3" y="0"/>
                  </a:cubicBezTo>
                  <a:cubicBezTo>
                    <a:pt x="9" y="0"/>
                    <a:pt x="6" y="8"/>
                    <a:pt x="9" y="10"/>
                  </a:cubicBezTo>
                  <a:cubicBezTo>
                    <a:pt x="30" y="12"/>
                    <a:pt x="54" y="10"/>
                    <a:pt x="76" y="11"/>
                  </a:cubicBezTo>
                  <a:cubicBezTo>
                    <a:pt x="81" y="10"/>
                    <a:pt x="78" y="1"/>
                    <a:pt x="83" y="1"/>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85" name="Freeform 106">
              <a:extLst>
                <a:ext uri="{FF2B5EF4-FFF2-40B4-BE49-F238E27FC236}">
                  <a16:creationId xmlns:a16="http://schemas.microsoft.com/office/drawing/2014/main" id="{ABFCFBD0-8CCC-4A89-B8BC-5DD64FCD06EC}"/>
                </a:ext>
              </a:extLst>
            </p:cNvPr>
            <p:cNvSpPr>
              <a:spLocks noEditPoints="1"/>
            </p:cNvSpPr>
            <p:nvPr/>
          </p:nvSpPr>
          <p:spPr bwMode="auto">
            <a:xfrm rot="16200000">
              <a:off x="8373163" y="3782962"/>
              <a:ext cx="191906" cy="191506"/>
            </a:xfrm>
            <a:custGeom>
              <a:avLst/>
              <a:gdLst>
                <a:gd name="T0" fmla="*/ 8 w 93"/>
                <a:gd name="T1" fmla="*/ 1 h 86"/>
                <a:gd name="T2" fmla="*/ 13 w 93"/>
                <a:gd name="T3" fmla="*/ 11 h 86"/>
                <a:gd name="T4" fmla="*/ 82 w 93"/>
                <a:gd name="T5" fmla="*/ 12 h 86"/>
                <a:gd name="T6" fmla="*/ 88 w 93"/>
                <a:gd name="T7" fmla="*/ 3 h 86"/>
                <a:gd name="T8" fmla="*/ 90 w 93"/>
                <a:gd name="T9" fmla="*/ 4 h 86"/>
                <a:gd name="T10" fmla="*/ 50 w 93"/>
                <a:gd name="T11" fmla="*/ 86 h 86"/>
                <a:gd name="T12" fmla="*/ 8 w 93"/>
                <a:gd name="T13" fmla="*/ 1 h 86"/>
                <a:gd name="T14" fmla="*/ 16 w 93"/>
                <a:gd name="T15" fmla="*/ 56 h 86"/>
                <a:gd name="T16" fmla="*/ 80 w 93"/>
                <a:gd name="T17" fmla="*/ 57 h 86"/>
                <a:gd name="T18" fmla="*/ 84 w 93"/>
                <a:gd name="T19" fmla="*/ 30 h 86"/>
                <a:gd name="T20" fmla="*/ 82 w 93"/>
                <a:gd name="T21" fmla="*/ 27 h 86"/>
                <a:gd name="T22" fmla="*/ 14 w 93"/>
                <a:gd name="T23" fmla="*/ 27 h 86"/>
                <a:gd name="T24" fmla="*/ 16 w 93"/>
                <a:gd name="T25" fmla="*/ 5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6">
                  <a:moveTo>
                    <a:pt x="8" y="1"/>
                  </a:moveTo>
                  <a:cubicBezTo>
                    <a:pt x="14" y="0"/>
                    <a:pt x="10" y="10"/>
                    <a:pt x="13" y="11"/>
                  </a:cubicBezTo>
                  <a:cubicBezTo>
                    <a:pt x="34" y="13"/>
                    <a:pt x="60" y="11"/>
                    <a:pt x="82" y="12"/>
                  </a:cubicBezTo>
                  <a:cubicBezTo>
                    <a:pt x="87" y="11"/>
                    <a:pt x="83" y="2"/>
                    <a:pt x="88" y="3"/>
                  </a:cubicBezTo>
                  <a:cubicBezTo>
                    <a:pt x="89" y="3"/>
                    <a:pt x="90" y="3"/>
                    <a:pt x="90" y="4"/>
                  </a:cubicBezTo>
                  <a:cubicBezTo>
                    <a:pt x="93" y="46"/>
                    <a:pt x="92" y="86"/>
                    <a:pt x="50" y="86"/>
                  </a:cubicBezTo>
                  <a:cubicBezTo>
                    <a:pt x="8" y="86"/>
                    <a:pt x="0" y="44"/>
                    <a:pt x="8" y="1"/>
                  </a:cubicBezTo>
                  <a:close/>
                  <a:moveTo>
                    <a:pt x="16" y="56"/>
                  </a:moveTo>
                  <a:cubicBezTo>
                    <a:pt x="27" y="78"/>
                    <a:pt x="70" y="75"/>
                    <a:pt x="80" y="57"/>
                  </a:cubicBezTo>
                  <a:cubicBezTo>
                    <a:pt x="84" y="50"/>
                    <a:pt x="84" y="41"/>
                    <a:pt x="84" y="30"/>
                  </a:cubicBezTo>
                  <a:cubicBezTo>
                    <a:pt x="84" y="29"/>
                    <a:pt x="83" y="28"/>
                    <a:pt x="82" y="27"/>
                  </a:cubicBezTo>
                  <a:cubicBezTo>
                    <a:pt x="62" y="25"/>
                    <a:pt x="35" y="25"/>
                    <a:pt x="14" y="27"/>
                  </a:cubicBezTo>
                  <a:cubicBezTo>
                    <a:pt x="11" y="39"/>
                    <a:pt x="12" y="48"/>
                    <a:pt x="16" y="56"/>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86" name="Freeform 107">
              <a:extLst>
                <a:ext uri="{FF2B5EF4-FFF2-40B4-BE49-F238E27FC236}">
                  <a16:creationId xmlns:a16="http://schemas.microsoft.com/office/drawing/2014/main" id="{F342AF01-9522-4075-B136-0950BA4EDFF8}"/>
                </a:ext>
              </a:extLst>
            </p:cNvPr>
            <p:cNvSpPr>
              <a:spLocks/>
            </p:cNvSpPr>
            <p:nvPr/>
          </p:nvSpPr>
          <p:spPr bwMode="auto">
            <a:xfrm rot="16200000">
              <a:off x="8554820" y="3838350"/>
              <a:ext cx="175371" cy="72461"/>
            </a:xfrm>
            <a:custGeom>
              <a:avLst/>
              <a:gdLst>
                <a:gd name="T0" fmla="*/ 83 w 85"/>
                <a:gd name="T1" fmla="*/ 33 h 34"/>
                <a:gd name="T2" fmla="*/ 76 w 85"/>
                <a:gd name="T3" fmla="*/ 25 h 34"/>
                <a:gd name="T4" fmla="*/ 9 w 85"/>
                <a:gd name="T5" fmla="*/ 25 h 34"/>
                <a:gd name="T6" fmla="*/ 2 w 85"/>
                <a:gd name="T7" fmla="*/ 33 h 34"/>
                <a:gd name="T8" fmla="*/ 2 w 85"/>
                <a:gd name="T9" fmla="*/ 1 h 34"/>
                <a:gd name="T10" fmla="*/ 8 w 85"/>
                <a:gd name="T11" fmla="*/ 9 h 34"/>
                <a:gd name="T12" fmla="*/ 75 w 85"/>
                <a:gd name="T13" fmla="*/ 9 h 34"/>
                <a:gd name="T14" fmla="*/ 82 w 85"/>
                <a:gd name="T15" fmla="*/ 1 h 34"/>
                <a:gd name="T16" fmla="*/ 83 w 85"/>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3"/>
                  </a:moveTo>
                  <a:cubicBezTo>
                    <a:pt x="77" y="34"/>
                    <a:pt x="79" y="27"/>
                    <a:pt x="76" y="25"/>
                  </a:cubicBezTo>
                  <a:cubicBezTo>
                    <a:pt x="56" y="23"/>
                    <a:pt x="29" y="23"/>
                    <a:pt x="9" y="25"/>
                  </a:cubicBezTo>
                  <a:cubicBezTo>
                    <a:pt x="4" y="25"/>
                    <a:pt x="8" y="34"/>
                    <a:pt x="2" y="33"/>
                  </a:cubicBezTo>
                  <a:cubicBezTo>
                    <a:pt x="1" y="26"/>
                    <a:pt x="0" y="8"/>
                    <a:pt x="2" y="1"/>
                  </a:cubicBezTo>
                  <a:cubicBezTo>
                    <a:pt x="8" y="0"/>
                    <a:pt x="5" y="8"/>
                    <a:pt x="8" y="9"/>
                  </a:cubicBezTo>
                  <a:cubicBezTo>
                    <a:pt x="29" y="11"/>
                    <a:pt x="55" y="11"/>
                    <a:pt x="75" y="9"/>
                  </a:cubicBezTo>
                  <a:cubicBezTo>
                    <a:pt x="80" y="9"/>
                    <a:pt x="77" y="0"/>
                    <a:pt x="82" y="1"/>
                  </a:cubicBezTo>
                  <a:cubicBezTo>
                    <a:pt x="85" y="6"/>
                    <a:pt x="83" y="26"/>
                    <a:pt x="83"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87" name="Freeform 108">
              <a:extLst>
                <a:ext uri="{FF2B5EF4-FFF2-40B4-BE49-F238E27FC236}">
                  <a16:creationId xmlns:a16="http://schemas.microsoft.com/office/drawing/2014/main" id="{E12648BE-FC22-4AAF-AA8D-C4E693392532}"/>
                </a:ext>
              </a:extLst>
            </p:cNvPr>
            <p:cNvSpPr>
              <a:spLocks/>
            </p:cNvSpPr>
            <p:nvPr/>
          </p:nvSpPr>
          <p:spPr bwMode="auto">
            <a:xfrm rot="16200000">
              <a:off x="8867958" y="3835762"/>
              <a:ext cx="175371" cy="77637"/>
            </a:xfrm>
            <a:custGeom>
              <a:avLst/>
              <a:gdLst>
                <a:gd name="T0" fmla="*/ 83 w 85"/>
                <a:gd name="T1" fmla="*/ 34 h 34"/>
                <a:gd name="T2" fmla="*/ 74 w 85"/>
                <a:gd name="T3" fmla="*/ 24 h 34"/>
                <a:gd name="T4" fmla="*/ 11 w 85"/>
                <a:gd name="T5" fmla="*/ 24 h 34"/>
                <a:gd name="T6" fmla="*/ 2 w 85"/>
                <a:gd name="T7" fmla="*/ 34 h 34"/>
                <a:gd name="T8" fmla="*/ 2 w 85"/>
                <a:gd name="T9" fmla="*/ 1 h 34"/>
                <a:gd name="T10" fmla="*/ 7 w 85"/>
                <a:gd name="T11" fmla="*/ 9 h 34"/>
                <a:gd name="T12" fmla="*/ 75 w 85"/>
                <a:gd name="T13" fmla="*/ 10 h 34"/>
                <a:gd name="T14" fmla="*/ 82 w 85"/>
                <a:gd name="T15" fmla="*/ 1 h 34"/>
                <a:gd name="T16" fmla="*/ 83 w 85"/>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4"/>
                  </a:moveTo>
                  <a:cubicBezTo>
                    <a:pt x="76" y="34"/>
                    <a:pt x="80" y="25"/>
                    <a:pt x="74" y="24"/>
                  </a:cubicBezTo>
                  <a:cubicBezTo>
                    <a:pt x="57" y="28"/>
                    <a:pt x="26" y="18"/>
                    <a:pt x="11" y="24"/>
                  </a:cubicBezTo>
                  <a:cubicBezTo>
                    <a:pt x="5" y="26"/>
                    <a:pt x="8" y="31"/>
                    <a:pt x="2" y="34"/>
                  </a:cubicBezTo>
                  <a:cubicBezTo>
                    <a:pt x="0" y="26"/>
                    <a:pt x="1" y="11"/>
                    <a:pt x="2" y="1"/>
                  </a:cubicBezTo>
                  <a:cubicBezTo>
                    <a:pt x="7" y="0"/>
                    <a:pt x="6" y="6"/>
                    <a:pt x="7" y="9"/>
                  </a:cubicBezTo>
                  <a:cubicBezTo>
                    <a:pt x="26" y="12"/>
                    <a:pt x="55" y="11"/>
                    <a:pt x="75" y="10"/>
                  </a:cubicBezTo>
                  <a:cubicBezTo>
                    <a:pt x="80" y="9"/>
                    <a:pt x="77" y="0"/>
                    <a:pt x="82" y="1"/>
                  </a:cubicBezTo>
                  <a:cubicBezTo>
                    <a:pt x="85" y="6"/>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88" name="Freeform 109">
              <a:extLst>
                <a:ext uri="{FF2B5EF4-FFF2-40B4-BE49-F238E27FC236}">
                  <a16:creationId xmlns:a16="http://schemas.microsoft.com/office/drawing/2014/main" id="{8390B394-B8A7-4F43-A01E-4209941568F3}"/>
                </a:ext>
              </a:extLst>
            </p:cNvPr>
            <p:cNvSpPr>
              <a:spLocks/>
            </p:cNvSpPr>
            <p:nvPr/>
          </p:nvSpPr>
          <p:spPr bwMode="auto">
            <a:xfrm rot="16200000">
              <a:off x="9033072" y="3779340"/>
              <a:ext cx="181571" cy="196682"/>
            </a:xfrm>
            <a:custGeom>
              <a:avLst/>
              <a:gdLst>
                <a:gd name="T0" fmla="*/ 3 w 88"/>
                <a:gd name="T1" fmla="*/ 79 h 89"/>
                <a:gd name="T2" fmla="*/ 3 w 88"/>
                <a:gd name="T3" fmla="*/ 74 h 89"/>
                <a:gd name="T4" fmla="*/ 72 w 88"/>
                <a:gd name="T5" fmla="*/ 17 h 89"/>
                <a:gd name="T6" fmla="*/ 12 w 88"/>
                <a:gd name="T7" fmla="*/ 18 h 89"/>
                <a:gd name="T8" fmla="*/ 6 w 88"/>
                <a:gd name="T9" fmla="*/ 28 h 89"/>
                <a:gd name="T10" fmla="*/ 5 w 88"/>
                <a:gd name="T11" fmla="*/ 14 h 89"/>
                <a:gd name="T12" fmla="*/ 5 w 88"/>
                <a:gd name="T13" fmla="*/ 1 h 89"/>
                <a:gd name="T14" fmla="*/ 13 w 88"/>
                <a:gd name="T15" fmla="*/ 10 h 89"/>
                <a:gd name="T16" fmla="*/ 78 w 88"/>
                <a:gd name="T17" fmla="*/ 10 h 89"/>
                <a:gd name="T18" fmla="*/ 85 w 88"/>
                <a:gd name="T19" fmla="*/ 2 h 89"/>
                <a:gd name="T20" fmla="*/ 86 w 88"/>
                <a:gd name="T21" fmla="*/ 22 h 89"/>
                <a:gd name="T22" fmla="*/ 73 w 88"/>
                <a:gd name="T23" fmla="*/ 35 h 89"/>
                <a:gd name="T24" fmla="*/ 28 w 88"/>
                <a:gd name="T25" fmla="*/ 72 h 89"/>
                <a:gd name="T26" fmla="*/ 78 w 88"/>
                <a:gd name="T27" fmla="*/ 71 h 89"/>
                <a:gd name="T28" fmla="*/ 85 w 88"/>
                <a:gd name="T29" fmla="*/ 61 h 89"/>
                <a:gd name="T30" fmla="*/ 86 w 88"/>
                <a:gd name="T31" fmla="*/ 88 h 89"/>
                <a:gd name="T32" fmla="*/ 77 w 88"/>
                <a:gd name="T33" fmla="*/ 79 h 89"/>
                <a:gd name="T34" fmla="*/ 3 w 88"/>
                <a:gd name="T35"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9"/>
                  </a:moveTo>
                  <a:cubicBezTo>
                    <a:pt x="3" y="77"/>
                    <a:pt x="3" y="75"/>
                    <a:pt x="3" y="74"/>
                  </a:cubicBezTo>
                  <a:cubicBezTo>
                    <a:pt x="26" y="55"/>
                    <a:pt x="49" y="37"/>
                    <a:pt x="72" y="17"/>
                  </a:cubicBezTo>
                  <a:cubicBezTo>
                    <a:pt x="52" y="18"/>
                    <a:pt x="30" y="16"/>
                    <a:pt x="12" y="18"/>
                  </a:cubicBezTo>
                  <a:cubicBezTo>
                    <a:pt x="8" y="19"/>
                    <a:pt x="10" y="27"/>
                    <a:pt x="6" y="28"/>
                  </a:cubicBezTo>
                  <a:cubicBezTo>
                    <a:pt x="0" y="27"/>
                    <a:pt x="5" y="19"/>
                    <a:pt x="5" y="14"/>
                  </a:cubicBezTo>
                  <a:cubicBezTo>
                    <a:pt x="5" y="9"/>
                    <a:pt x="2" y="4"/>
                    <a:pt x="5" y="1"/>
                  </a:cubicBezTo>
                  <a:cubicBezTo>
                    <a:pt x="11" y="0"/>
                    <a:pt x="8" y="10"/>
                    <a:pt x="13" y="10"/>
                  </a:cubicBezTo>
                  <a:cubicBezTo>
                    <a:pt x="35" y="10"/>
                    <a:pt x="57" y="10"/>
                    <a:pt x="78" y="10"/>
                  </a:cubicBezTo>
                  <a:cubicBezTo>
                    <a:pt x="83" y="10"/>
                    <a:pt x="79" y="1"/>
                    <a:pt x="85" y="2"/>
                  </a:cubicBezTo>
                  <a:cubicBezTo>
                    <a:pt x="86" y="6"/>
                    <a:pt x="88" y="17"/>
                    <a:pt x="86" y="22"/>
                  </a:cubicBezTo>
                  <a:cubicBezTo>
                    <a:pt x="85" y="26"/>
                    <a:pt x="77" y="32"/>
                    <a:pt x="73" y="35"/>
                  </a:cubicBezTo>
                  <a:cubicBezTo>
                    <a:pt x="58" y="48"/>
                    <a:pt x="39" y="61"/>
                    <a:pt x="28" y="72"/>
                  </a:cubicBezTo>
                  <a:cubicBezTo>
                    <a:pt x="44" y="71"/>
                    <a:pt x="63" y="73"/>
                    <a:pt x="78" y="71"/>
                  </a:cubicBezTo>
                  <a:cubicBezTo>
                    <a:pt x="84" y="71"/>
                    <a:pt x="80" y="61"/>
                    <a:pt x="85" y="61"/>
                  </a:cubicBezTo>
                  <a:cubicBezTo>
                    <a:pt x="88" y="65"/>
                    <a:pt x="86" y="83"/>
                    <a:pt x="86" y="88"/>
                  </a:cubicBezTo>
                  <a:cubicBezTo>
                    <a:pt x="79" y="89"/>
                    <a:pt x="83" y="79"/>
                    <a:pt x="77" y="79"/>
                  </a:cubicBezTo>
                  <a:cubicBezTo>
                    <a:pt x="53" y="79"/>
                    <a:pt x="28" y="79"/>
                    <a:pt x="3" y="7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89" name="Freeform 110">
              <a:extLst>
                <a:ext uri="{FF2B5EF4-FFF2-40B4-BE49-F238E27FC236}">
                  <a16:creationId xmlns:a16="http://schemas.microsoft.com/office/drawing/2014/main" id="{AF32666C-82A9-4AEB-990E-1BDD329588D1}"/>
                </a:ext>
              </a:extLst>
            </p:cNvPr>
            <p:cNvSpPr>
              <a:spLocks/>
            </p:cNvSpPr>
            <p:nvPr/>
          </p:nvSpPr>
          <p:spPr bwMode="auto">
            <a:xfrm rot="16200000">
              <a:off x="9239584" y="3795389"/>
              <a:ext cx="177437" cy="160451"/>
            </a:xfrm>
            <a:custGeom>
              <a:avLst/>
              <a:gdLst>
                <a:gd name="T0" fmla="*/ 26 w 86"/>
                <a:gd name="T1" fmla="*/ 70 h 70"/>
                <a:gd name="T2" fmla="*/ 22 w 86"/>
                <a:gd name="T3" fmla="*/ 70 h 70"/>
                <a:gd name="T4" fmla="*/ 2 w 86"/>
                <a:gd name="T5" fmla="*/ 66 h 70"/>
                <a:gd name="T6" fmla="*/ 3 w 86"/>
                <a:gd name="T7" fmla="*/ 0 h 70"/>
                <a:gd name="T8" fmla="*/ 8 w 86"/>
                <a:gd name="T9" fmla="*/ 9 h 70"/>
                <a:gd name="T10" fmla="*/ 76 w 86"/>
                <a:gd name="T11" fmla="*/ 10 h 70"/>
                <a:gd name="T12" fmla="*/ 83 w 86"/>
                <a:gd name="T13" fmla="*/ 2 h 70"/>
                <a:gd name="T14" fmla="*/ 85 w 86"/>
                <a:gd name="T15" fmla="*/ 62 h 70"/>
                <a:gd name="T16" fmla="*/ 65 w 86"/>
                <a:gd name="T17" fmla="*/ 61 h 70"/>
                <a:gd name="T18" fmla="*/ 76 w 86"/>
                <a:gd name="T19" fmla="*/ 53 h 70"/>
                <a:gd name="T20" fmla="*/ 77 w 86"/>
                <a:gd name="T21" fmla="*/ 26 h 70"/>
                <a:gd name="T22" fmla="*/ 50 w 86"/>
                <a:gd name="T23" fmla="*/ 25 h 70"/>
                <a:gd name="T24" fmla="*/ 60 w 86"/>
                <a:gd name="T25" fmla="*/ 52 h 70"/>
                <a:gd name="T26" fmla="*/ 47 w 86"/>
                <a:gd name="T27" fmla="*/ 54 h 70"/>
                <a:gd name="T28" fmla="*/ 31 w 86"/>
                <a:gd name="T29" fmla="*/ 53 h 70"/>
                <a:gd name="T30" fmla="*/ 41 w 86"/>
                <a:gd name="T31" fmla="*/ 47 h 70"/>
                <a:gd name="T32" fmla="*/ 42 w 86"/>
                <a:gd name="T33" fmla="*/ 25 h 70"/>
                <a:gd name="T34" fmla="*/ 9 w 86"/>
                <a:gd name="T35" fmla="*/ 25 h 70"/>
                <a:gd name="T36" fmla="*/ 26 w 86"/>
                <a:gd name="T37" fmla="*/ 65 h 70"/>
                <a:gd name="T38" fmla="*/ 26 w 86"/>
                <a:gd name="T3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70">
                  <a:moveTo>
                    <a:pt x="26" y="70"/>
                  </a:moveTo>
                  <a:cubicBezTo>
                    <a:pt x="24" y="70"/>
                    <a:pt x="23" y="70"/>
                    <a:pt x="22" y="70"/>
                  </a:cubicBezTo>
                  <a:cubicBezTo>
                    <a:pt x="16" y="68"/>
                    <a:pt x="8" y="67"/>
                    <a:pt x="2" y="66"/>
                  </a:cubicBezTo>
                  <a:cubicBezTo>
                    <a:pt x="4" y="43"/>
                    <a:pt x="0" y="18"/>
                    <a:pt x="3" y="0"/>
                  </a:cubicBezTo>
                  <a:cubicBezTo>
                    <a:pt x="8" y="0"/>
                    <a:pt x="6" y="7"/>
                    <a:pt x="8" y="9"/>
                  </a:cubicBezTo>
                  <a:cubicBezTo>
                    <a:pt x="27" y="13"/>
                    <a:pt x="56" y="11"/>
                    <a:pt x="76" y="10"/>
                  </a:cubicBezTo>
                  <a:cubicBezTo>
                    <a:pt x="81" y="10"/>
                    <a:pt x="78" y="1"/>
                    <a:pt x="83" y="2"/>
                  </a:cubicBezTo>
                  <a:cubicBezTo>
                    <a:pt x="86" y="16"/>
                    <a:pt x="83" y="45"/>
                    <a:pt x="85" y="62"/>
                  </a:cubicBezTo>
                  <a:cubicBezTo>
                    <a:pt x="78" y="60"/>
                    <a:pt x="69" y="66"/>
                    <a:pt x="65" y="61"/>
                  </a:cubicBezTo>
                  <a:cubicBezTo>
                    <a:pt x="66" y="54"/>
                    <a:pt x="73" y="58"/>
                    <a:pt x="76" y="53"/>
                  </a:cubicBezTo>
                  <a:cubicBezTo>
                    <a:pt x="81" y="46"/>
                    <a:pt x="78" y="35"/>
                    <a:pt x="77" y="26"/>
                  </a:cubicBezTo>
                  <a:cubicBezTo>
                    <a:pt x="70" y="23"/>
                    <a:pt x="59" y="25"/>
                    <a:pt x="50" y="25"/>
                  </a:cubicBezTo>
                  <a:cubicBezTo>
                    <a:pt x="46" y="39"/>
                    <a:pt x="50" y="51"/>
                    <a:pt x="60" y="52"/>
                  </a:cubicBezTo>
                  <a:cubicBezTo>
                    <a:pt x="60" y="57"/>
                    <a:pt x="52" y="54"/>
                    <a:pt x="47" y="54"/>
                  </a:cubicBezTo>
                  <a:cubicBezTo>
                    <a:pt x="41" y="55"/>
                    <a:pt x="33" y="56"/>
                    <a:pt x="31" y="53"/>
                  </a:cubicBezTo>
                  <a:cubicBezTo>
                    <a:pt x="31" y="47"/>
                    <a:pt x="40" y="51"/>
                    <a:pt x="41" y="47"/>
                  </a:cubicBezTo>
                  <a:cubicBezTo>
                    <a:pt x="43" y="41"/>
                    <a:pt x="42" y="32"/>
                    <a:pt x="42" y="25"/>
                  </a:cubicBezTo>
                  <a:cubicBezTo>
                    <a:pt x="31" y="25"/>
                    <a:pt x="20" y="25"/>
                    <a:pt x="9" y="25"/>
                  </a:cubicBezTo>
                  <a:cubicBezTo>
                    <a:pt x="6" y="43"/>
                    <a:pt x="8" y="64"/>
                    <a:pt x="26" y="65"/>
                  </a:cubicBezTo>
                  <a:cubicBezTo>
                    <a:pt x="26" y="67"/>
                    <a:pt x="26" y="68"/>
                    <a:pt x="26" y="7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grpSp>
          <p:nvGrpSpPr>
            <p:cNvPr id="90" name="组合 89">
              <a:extLst>
                <a:ext uri="{FF2B5EF4-FFF2-40B4-BE49-F238E27FC236}">
                  <a16:creationId xmlns:a16="http://schemas.microsoft.com/office/drawing/2014/main" id="{24243DF2-E5C5-44E3-859D-6EFCB893691C}"/>
                </a:ext>
              </a:extLst>
            </p:cNvPr>
            <p:cNvGrpSpPr/>
            <p:nvPr/>
          </p:nvGrpSpPr>
          <p:grpSpPr>
            <a:xfrm>
              <a:off x="5019428" y="2976185"/>
              <a:ext cx="4389099" cy="674611"/>
              <a:chOff x="5019428" y="2976185"/>
              <a:chExt cx="4389099" cy="674611"/>
            </a:xfrm>
          </p:grpSpPr>
          <p:sp>
            <p:nvSpPr>
              <p:cNvPr id="91" name="Freeform 64">
                <a:extLst>
                  <a:ext uri="{FF2B5EF4-FFF2-40B4-BE49-F238E27FC236}">
                    <a16:creationId xmlns:a16="http://schemas.microsoft.com/office/drawing/2014/main" id="{4910A599-65BB-4339-A101-B356CEB18EC4}"/>
                  </a:ext>
                </a:extLst>
              </p:cNvPr>
              <p:cNvSpPr>
                <a:spLocks noEditPoints="1"/>
              </p:cNvSpPr>
              <p:nvPr/>
            </p:nvSpPr>
            <p:spPr bwMode="auto">
              <a:xfrm rot="16200000">
                <a:off x="6222442" y="3061951"/>
                <a:ext cx="668411" cy="496879"/>
              </a:xfrm>
              <a:custGeom>
                <a:avLst/>
                <a:gdLst>
                  <a:gd name="T0" fmla="*/ 278 w 324"/>
                  <a:gd name="T1" fmla="*/ 124 h 223"/>
                  <a:gd name="T2" fmla="*/ 277 w 324"/>
                  <a:gd name="T3" fmla="*/ 160 h 223"/>
                  <a:gd name="T4" fmla="*/ 249 w 324"/>
                  <a:gd name="T5" fmla="*/ 219 h 223"/>
                  <a:gd name="T6" fmla="*/ 220 w 324"/>
                  <a:gd name="T7" fmla="*/ 221 h 223"/>
                  <a:gd name="T8" fmla="*/ 171 w 324"/>
                  <a:gd name="T9" fmla="*/ 148 h 223"/>
                  <a:gd name="T10" fmla="*/ 136 w 324"/>
                  <a:gd name="T11" fmla="*/ 178 h 223"/>
                  <a:gd name="T12" fmla="*/ 120 w 324"/>
                  <a:gd name="T13" fmla="*/ 121 h 223"/>
                  <a:gd name="T14" fmla="*/ 10 w 324"/>
                  <a:gd name="T15" fmla="*/ 113 h 223"/>
                  <a:gd name="T16" fmla="*/ 0 w 324"/>
                  <a:gd name="T17" fmla="*/ 100 h 223"/>
                  <a:gd name="T18" fmla="*/ 19 w 324"/>
                  <a:gd name="T19" fmla="*/ 87 h 223"/>
                  <a:gd name="T20" fmla="*/ 109 w 324"/>
                  <a:gd name="T21" fmla="*/ 90 h 223"/>
                  <a:gd name="T22" fmla="*/ 118 w 324"/>
                  <a:gd name="T23" fmla="*/ 53 h 223"/>
                  <a:gd name="T24" fmla="*/ 151 w 324"/>
                  <a:gd name="T25" fmla="*/ 49 h 223"/>
                  <a:gd name="T26" fmla="*/ 154 w 324"/>
                  <a:gd name="T27" fmla="*/ 38 h 223"/>
                  <a:gd name="T28" fmla="*/ 185 w 324"/>
                  <a:gd name="T29" fmla="*/ 16 h 223"/>
                  <a:gd name="T30" fmla="*/ 192 w 324"/>
                  <a:gd name="T31" fmla="*/ 15 h 223"/>
                  <a:gd name="T32" fmla="*/ 195 w 324"/>
                  <a:gd name="T33" fmla="*/ 11 h 223"/>
                  <a:gd name="T34" fmla="*/ 200 w 324"/>
                  <a:gd name="T35" fmla="*/ 12 h 223"/>
                  <a:gd name="T36" fmla="*/ 230 w 324"/>
                  <a:gd name="T37" fmla="*/ 4 h 223"/>
                  <a:gd name="T38" fmla="*/ 222 w 324"/>
                  <a:gd name="T39" fmla="*/ 27 h 223"/>
                  <a:gd name="T40" fmla="*/ 169 w 324"/>
                  <a:gd name="T41" fmla="*/ 56 h 223"/>
                  <a:gd name="T42" fmla="*/ 158 w 324"/>
                  <a:gd name="T43" fmla="*/ 55 h 223"/>
                  <a:gd name="T44" fmla="*/ 161 w 324"/>
                  <a:gd name="T45" fmla="*/ 66 h 223"/>
                  <a:gd name="T46" fmla="*/ 166 w 324"/>
                  <a:gd name="T47" fmla="*/ 68 h 223"/>
                  <a:gd name="T48" fmla="*/ 176 w 324"/>
                  <a:gd name="T49" fmla="*/ 89 h 223"/>
                  <a:gd name="T50" fmla="*/ 232 w 324"/>
                  <a:gd name="T51" fmla="*/ 90 h 223"/>
                  <a:gd name="T52" fmla="*/ 218 w 324"/>
                  <a:gd name="T53" fmla="*/ 68 h 223"/>
                  <a:gd name="T54" fmla="*/ 226 w 324"/>
                  <a:gd name="T55" fmla="*/ 32 h 223"/>
                  <a:gd name="T56" fmla="*/ 240 w 324"/>
                  <a:gd name="T57" fmla="*/ 32 h 223"/>
                  <a:gd name="T58" fmla="*/ 266 w 324"/>
                  <a:gd name="T59" fmla="*/ 93 h 223"/>
                  <a:gd name="T60" fmla="*/ 289 w 324"/>
                  <a:gd name="T61" fmla="*/ 96 h 223"/>
                  <a:gd name="T62" fmla="*/ 303 w 324"/>
                  <a:gd name="T63" fmla="*/ 93 h 223"/>
                  <a:gd name="T64" fmla="*/ 321 w 324"/>
                  <a:gd name="T65" fmla="*/ 81 h 223"/>
                  <a:gd name="T66" fmla="*/ 300 w 324"/>
                  <a:gd name="T67" fmla="*/ 125 h 223"/>
                  <a:gd name="T68" fmla="*/ 278 w 324"/>
                  <a:gd name="T69" fmla="*/ 124 h 223"/>
                  <a:gd name="T70" fmla="*/ 242 w 324"/>
                  <a:gd name="T71" fmla="*/ 122 h 223"/>
                  <a:gd name="T72" fmla="*/ 193 w 324"/>
                  <a:gd name="T73" fmla="*/ 116 h 223"/>
                  <a:gd name="T74" fmla="*/ 241 w 324"/>
                  <a:gd name="T75" fmla="*/ 175 h 223"/>
                  <a:gd name="T76" fmla="*/ 242 w 324"/>
                  <a:gd name="T77" fmla="*/ 1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23">
                    <a:moveTo>
                      <a:pt x="278" y="124"/>
                    </a:moveTo>
                    <a:cubicBezTo>
                      <a:pt x="272" y="135"/>
                      <a:pt x="277" y="148"/>
                      <a:pt x="277" y="160"/>
                    </a:cubicBezTo>
                    <a:cubicBezTo>
                      <a:pt x="277" y="186"/>
                      <a:pt x="269" y="212"/>
                      <a:pt x="249" y="219"/>
                    </a:cubicBezTo>
                    <a:cubicBezTo>
                      <a:pt x="241" y="222"/>
                      <a:pt x="230" y="223"/>
                      <a:pt x="220" y="221"/>
                    </a:cubicBezTo>
                    <a:cubicBezTo>
                      <a:pt x="201" y="200"/>
                      <a:pt x="190" y="170"/>
                      <a:pt x="171" y="148"/>
                    </a:cubicBezTo>
                    <a:cubicBezTo>
                      <a:pt x="165" y="162"/>
                      <a:pt x="155" y="191"/>
                      <a:pt x="136" y="178"/>
                    </a:cubicBezTo>
                    <a:cubicBezTo>
                      <a:pt x="124" y="169"/>
                      <a:pt x="128" y="137"/>
                      <a:pt x="120" y="121"/>
                    </a:cubicBezTo>
                    <a:cubicBezTo>
                      <a:pt x="87" y="118"/>
                      <a:pt x="48" y="107"/>
                      <a:pt x="10" y="113"/>
                    </a:cubicBezTo>
                    <a:cubicBezTo>
                      <a:pt x="3" y="110"/>
                      <a:pt x="7" y="102"/>
                      <a:pt x="0" y="100"/>
                    </a:cubicBezTo>
                    <a:cubicBezTo>
                      <a:pt x="7" y="97"/>
                      <a:pt x="12" y="89"/>
                      <a:pt x="19" y="87"/>
                    </a:cubicBezTo>
                    <a:cubicBezTo>
                      <a:pt x="44" y="78"/>
                      <a:pt x="80" y="93"/>
                      <a:pt x="109" y="90"/>
                    </a:cubicBezTo>
                    <a:cubicBezTo>
                      <a:pt x="105" y="77"/>
                      <a:pt x="115" y="63"/>
                      <a:pt x="118" y="53"/>
                    </a:cubicBezTo>
                    <a:cubicBezTo>
                      <a:pt x="131" y="54"/>
                      <a:pt x="143" y="44"/>
                      <a:pt x="151" y="49"/>
                    </a:cubicBezTo>
                    <a:cubicBezTo>
                      <a:pt x="151" y="45"/>
                      <a:pt x="153" y="42"/>
                      <a:pt x="154" y="38"/>
                    </a:cubicBezTo>
                    <a:cubicBezTo>
                      <a:pt x="163" y="29"/>
                      <a:pt x="171" y="21"/>
                      <a:pt x="185" y="16"/>
                    </a:cubicBezTo>
                    <a:cubicBezTo>
                      <a:pt x="187" y="15"/>
                      <a:pt x="190" y="16"/>
                      <a:pt x="192" y="15"/>
                    </a:cubicBezTo>
                    <a:cubicBezTo>
                      <a:pt x="194" y="14"/>
                      <a:pt x="194" y="11"/>
                      <a:pt x="195" y="11"/>
                    </a:cubicBezTo>
                    <a:cubicBezTo>
                      <a:pt x="197" y="11"/>
                      <a:pt x="198" y="13"/>
                      <a:pt x="200" y="12"/>
                    </a:cubicBezTo>
                    <a:cubicBezTo>
                      <a:pt x="209" y="9"/>
                      <a:pt x="217" y="0"/>
                      <a:pt x="230" y="4"/>
                    </a:cubicBezTo>
                    <a:cubicBezTo>
                      <a:pt x="234" y="11"/>
                      <a:pt x="227" y="22"/>
                      <a:pt x="222" y="27"/>
                    </a:cubicBezTo>
                    <a:cubicBezTo>
                      <a:pt x="215" y="34"/>
                      <a:pt x="185" y="54"/>
                      <a:pt x="169" y="56"/>
                    </a:cubicBezTo>
                    <a:cubicBezTo>
                      <a:pt x="165" y="57"/>
                      <a:pt x="161" y="56"/>
                      <a:pt x="158" y="55"/>
                    </a:cubicBezTo>
                    <a:cubicBezTo>
                      <a:pt x="155" y="62"/>
                      <a:pt x="163" y="59"/>
                      <a:pt x="161" y="66"/>
                    </a:cubicBezTo>
                    <a:cubicBezTo>
                      <a:pt x="162" y="68"/>
                      <a:pt x="166" y="66"/>
                      <a:pt x="166" y="68"/>
                    </a:cubicBezTo>
                    <a:cubicBezTo>
                      <a:pt x="164" y="80"/>
                      <a:pt x="176" y="78"/>
                      <a:pt x="176" y="89"/>
                    </a:cubicBezTo>
                    <a:cubicBezTo>
                      <a:pt x="196" y="89"/>
                      <a:pt x="214" y="94"/>
                      <a:pt x="232" y="90"/>
                    </a:cubicBezTo>
                    <a:cubicBezTo>
                      <a:pt x="231" y="79"/>
                      <a:pt x="223" y="75"/>
                      <a:pt x="218" y="68"/>
                    </a:cubicBezTo>
                    <a:cubicBezTo>
                      <a:pt x="217" y="52"/>
                      <a:pt x="220" y="40"/>
                      <a:pt x="226" y="32"/>
                    </a:cubicBezTo>
                    <a:cubicBezTo>
                      <a:pt x="230" y="31"/>
                      <a:pt x="235" y="31"/>
                      <a:pt x="240" y="32"/>
                    </a:cubicBezTo>
                    <a:cubicBezTo>
                      <a:pt x="248" y="53"/>
                      <a:pt x="256" y="74"/>
                      <a:pt x="266" y="93"/>
                    </a:cubicBezTo>
                    <a:cubicBezTo>
                      <a:pt x="275" y="92"/>
                      <a:pt x="282" y="97"/>
                      <a:pt x="289" y="96"/>
                    </a:cubicBezTo>
                    <a:cubicBezTo>
                      <a:pt x="294" y="96"/>
                      <a:pt x="298" y="91"/>
                      <a:pt x="303" y="93"/>
                    </a:cubicBezTo>
                    <a:cubicBezTo>
                      <a:pt x="307" y="87"/>
                      <a:pt x="312" y="79"/>
                      <a:pt x="321" y="81"/>
                    </a:cubicBezTo>
                    <a:cubicBezTo>
                      <a:pt x="324" y="103"/>
                      <a:pt x="312" y="117"/>
                      <a:pt x="300" y="125"/>
                    </a:cubicBezTo>
                    <a:cubicBezTo>
                      <a:pt x="292" y="125"/>
                      <a:pt x="284" y="125"/>
                      <a:pt x="278" y="124"/>
                    </a:cubicBezTo>
                    <a:close/>
                    <a:moveTo>
                      <a:pt x="242" y="122"/>
                    </a:moveTo>
                    <a:cubicBezTo>
                      <a:pt x="226" y="114"/>
                      <a:pt x="213" y="121"/>
                      <a:pt x="193" y="116"/>
                    </a:cubicBezTo>
                    <a:cubicBezTo>
                      <a:pt x="206" y="138"/>
                      <a:pt x="217" y="163"/>
                      <a:pt x="241" y="175"/>
                    </a:cubicBezTo>
                    <a:cubicBezTo>
                      <a:pt x="244" y="161"/>
                      <a:pt x="249" y="138"/>
                      <a:pt x="242" y="12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92" name="Freeform 65">
                <a:extLst>
                  <a:ext uri="{FF2B5EF4-FFF2-40B4-BE49-F238E27FC236}">
                    <a16:creationId xmlns:a16="http://schemas.microsoft.com/office/drawing/2014/main" id="{7B3E68DF-3D84-4FDF-ABCC-2E808857FE5C}"/>
                  </a:ext>
                </a:extLst>
              </p:cNvPr>
              <p:cNvSpPr>
                <a:spLocks/>
              </p:cNvSpPr>
              <p:nvPr/>
            </p:nvSpPr>
            <p:spPr bwMode="auto">
              <a:xfrm rot="16200000">
                <a:off x="4931595" y="3066084"/>
                <a:ext cx="672545" cy="496879"/>
              </a:xfrm>
              <a:custGeom>
                <a:avLst/>
                <a:gdLst>
                  <a:gd name="T0" fmla="*/ 260 w 326"/>
                  <a:gd name="T1" fmla="*/ 148 h 222"/>
                  <a:gd name="T2" fmla="*/ 224 w 326"/>
                  <a:gd name="T3" fmla="*/ 222 h 222"/>
                  <a:gd name="T4" fmla="*/ 220 w 326"/>
                  <a:gd name="T5" fmla="*/ 174 h 222"/>
                  <a:gd name="T6" fmla="*/ 214 w 326"/>
                  <a:gd name="T7" fmla="*/ 140 h 222"/>
                  <a:gd name="T8" fmla="*/ 217 w 326"/>
                  <a:gd name="T9" fmla="*/ 133 h 222"/>
                  <a:gd name="T10" fmla="*/ 197 w 326"/>
                  <a:gd name="T11" fmla="*/ 68 h 222"/>
                  <a:gd name="T12" fmla="*/ 169 w 326"/>
                  <a:gd name="T13" fmla="*/ 80 h 222"/>
                  <a:gd name="T14" fmla="*/ 149 w 326"/>
                  <a:gd name="T15" fmla="*/ 72 h 222"/>
                  <a:gd name="T16" fmla="*/ 108 w 326"/>
                  <a:gd name="T17" fmla="*/ 64 h 222"/>
                  <a:gd name="T18" fmla="*/ 76 w 326"/>
                  <a:gd name="T19" fmla="*/ 60 h 222"/>
                  <a:gd name="T20" fmla="*/ 31 w 326"/>
                  <a:gd name="T21" fmla="*/ 44 h 222"/>
                  <a:gd name="T22" fmla="*/ 17 w 326"/>
                  <a:gd name="T23" fmla="*/ 32 h 222"/>
                  <a:gd name="T24" fmla="*/ 8 w 326"/>
                  <a:gd name="T25" fmla="*/ 32 h 222"/>
                  <a:gd name="T26" fmla="*/ 27 w 326"/>
                  <a:gd name="T27" fmla="*/ 1 h 222"/>
                  <a:gd name="T28" fmla="*/ 60 w 326"/>
                  <a:gd name="T29" fmla="*/ 6 h 222"/>
                  <a:gd name="T30" fmla="*/ 125 w 326"/>
                  <a:gd name="T31" fmla="*/ 41 h 222"/>
                  <a:gd name="T32" fmla="*/ 192 w 326"/>
                  <a:gd name="T33" fmla="*/ 57 h 222"/>
                  <a:gd name="T34" fmla="*/ 187 w 326"/>
                  <a:gd name="T35" fmla="*/ 15 h 222"/>
                  <a:gd name="T36" fmla="*/ 219 w 326"/>
                  <a:gd name="T37" fmla="*/ 5 h 222"/>
                  <a:gd name="T38" fmla="*/ 247 w 326"/>
                  <a:gd name="T39" fmla="*/ 99 h 222"/>
                  <a:gd name="T40" fmla="*/ 272 w 326"/>
                  <a:gd name="T41" fmla="*/ 84 h 222"/>
                  <a:gd name="T42" fmla="*/ 285 w 326"/>
                  <a:gd name="T43" fmla="*/ 84 h 222"/>
                  <a:gd name="T44" fmla="*/ 290 w 326"/>
                  <a:gd name="T45" fmla="*/ 87 h 222"/>
                  <a:gd name="T46" fmla="*/ 310 w 326"/>
                  <a:gd name="T47" fmla="*/ 75 h 222"/>
                  <a:gd name="T48" fmla="*/ 317 w 326"/>
                  <a:gd name="T49" fmla="*/ 68 h 222"/>
                  <a:gd name="T50" fmla="*/ 321 w 326"/>
                  <a:gd name="T51" fmla="*/ 93 h 222"/>
                  <a:gd name="T52" fmla="*/ 305 w 326"/>
                  <a:gd name="T53" fmla="*/ 125 h 222"/>
                  <a:gd name="T54" fmla="*/ 286 w 326"/>
                  <a:gd name="T55" fmla="*/ 143 h 222"/>
                  <a:gd name="T56" fmla="*/ 260 w 326"/>
                  <a:gd name="T57" fmla="*/ 14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22">
                    <a:moveTo>
                      <a:pt x="260" y="148"/>
                    </a:moveTo>
                    <a:cubicBezTo>
                      <a:pt x="264" y="185"/>
                      <a:pt x="261" y="222"/>
                      <a:pt x="224" y="222"/>
                    </a:cubicBezTo>
                    <a:cubicBezTo>
                      <a:pt x="216" y="211"/>
                      <a:pt x="221" y="192"/>
                      <a:pt x="220" y="174"/>
                    </a:cubicBezTo>
                    <a:cubicBezTo>
                      <a:pt x="220" y="162"/>
                      <a:pt x="218" y="150"/>
                      <a:pt x="214" y="140"/>
                    </a:cubicBezTo>
                    <a:cubicBezTo>
                      <a:pt x="215" y="137"/>
                      <a:pt x="216" y="135"/>
                      <a:pt x="217" y="133"/>
                    </a:cubicBezTo>
                    <a:cubicBezTo>
                      <a:pt x="215" y="109"/>
                      <a:pt x="208" y="86"/>
                      <a:pt x="197" y="68"/>
                    </a:cubicBezTo>
                    <a:cubicBezTo>
                      <a:pt x="191" y="75"/>
                      <a:pt x="184" y="84"/>
                      <a:pt x="169" y="80"/>
                    </a:cubicBezTo>
                    <a:cubicBezTo>
                      <a:pt x="162" y="78"/>
                      <a:pt x="157" y="73"/>
                      <a:pt x="149" y="72"/>
                    </a:cubicBezTo>
                    <a:cubicBezTo>
                      <a:pt x="134" y="70"/>
                      <a:pt x="122" y="66"/>
                      <a:pt x="108" y="64"/>
                    </a:cubicBezTo>
                    <a:cubicBezTo>
                      <a:pt x="97" y="62"/>
                      <a:pt x="86" y="62"/>
                      <a:pt x="76" y="60"/>
                    </a:cubicBezTo>
                    <a:cubicBezTo>
                      <a:pt x="59" y="56"/>
                      <a:pt x="46" y="45"/>
                      <a:pt x="31" y="44"/>
                    </a:cubicBezTo>
                    <a:cubicBezTo>
                      <a:pt x="29" y="37"/>
                      <a:pt x="18" y="40"/>
                      <a:pt x="17" y="32"/>
                    </a:cubicBezTo>
                    <a:cubicBezTo>
                      <a:pt x="13" y="34"/>
                      <a:pt x="12" y="34"/>
                      <a:pt x="8" y="32"/>
                    </a:cubicBezTo>
                    <a:cubicBezTo>
                      <a:pt x="0" y="14"/>
                      <a:pt x="19" y="9"/>
                      <a:pt x="27" y="1"/>
                    </a:cubicBezTo>
                    <a:cubicBezTo>
                      <a:pt x="39" y="2"/>
                      <a:pt x="48" y="5"/>
                      <a:pt x="60" y="6"/>
                    </a:cubicBezTo>
                    <a:cubicBezTo>
                      <a:pt x="79" y="20"/>
                      <a:pt x="108" y="24"/>
                      <a:pt x="125" y="41"/>
                    </a:cubicBezTo>
                    <a:cubicBezTo>
                      <a:pt x="150" y="43"/>
                      <a:pt x="166" y="63"/>
                      <a:pt x="192" y="57"/>
                    </a:cubicBezTo>
                    <a:cubicBezTo>
                      <a:pt x="188" y="44"/>
                      <a:pt x="181" y="30"/>
                      <a:pt x="187" y="15"/>
                    </a:cubicBezTo>
                    <a:cubicBezTo>
                      <a:pt x="196" y="9"/>
                      <a:pt x="208" y="0"/>
                      <a:pt x="219" y="5"/>
                    </a:cubicBezTo>
                    <a:cubicBezTo>
                      <a:pt x="220" y="42"/>
                      <a:pt x="239" y="67"/>
                      <a:pt x="247" y="99"/>
                    </a:cubicBezTo>
                    <a:cubicBezTo>
                      <a:pt x="255" y="98"/>
                      <a:pt x="264" y="89"/>
                      <a:pt x="272" y="84"/>
                    </a:cubicBezTo>
                    <a:cubicBezTo>
                      <a:pt x="277" y="84"/>
                      <a:pt x="281" y="83"/>
                      <a:pt x="285" y="84"/>
                    </a:cubicBezTo>
                    <a:cubicBezTo>
                      <a:pt x="286" y="84"/>
                      <a:pt x="291" y="87"/>
                      <a:pt x="290" y="87"/>
                    </a:cubicBezTo>
                    <a:cubicBezTo>
                      <a:pt x="298" y="86"/>
                      <a:pt x="300" y="76"/>
                      <a:pt x="310" y="75"/>
                    </a:cubicBezTo>
                    <a:cubicBezTo>
                      <a:pt x="312" y="72"/>
                      <a:pt x="313" y="68"/>
                      <a:pt x="317" y="68"/>
                    </a:cubicBezTo>
                    <a:cubicBezTo>
                      <a:pt x="326" y="73"/>
                      <a:pt x="321" y="83"/>
                      <a:pt x="321" y="93"/>
                    </a:cubicBezTo>
                    <a:cubicBezTo>
                      <a:pt x="321" y="102"/>
                      <a:pt x="311" y="118"/>
                      <a:pt x="305" y="125"/>
                    </a:cubicBezTo>
                    <a:cubicBezTo>
                      <a:pt x="300" y="131"/>
                      <a:pt x="292" y="135"/>
                      <a:pt x="286" y="143"/>
                    </a:cubicBezTo>
                    <a:cubicBezTo>
                      <a:pt x="276" y="142"/>
                      <a:pt x="269" y="151"/>
                      <a:pt x="260" y="14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93" name="Freeform 66">
                <a:extLst>
                  <a:ext uri="{FF2B5EF4-FFF2-40B4-BE49-F238E27FC236}">
                    <a16:creationId xmlns:a16="http://schemas.microsoft.com/office/drawing/2014/main" id="{A7D18E60-8FCC-4B7E-8A52-44F5C29E0268}"/>
                  </a:ext>
                </a:extLst>
              </p:cNvPr>
              <p:cNvSpPr>
                <a:spLocks noEditPoints="1"/>
              </p:cNvSpPr>
              <p:nvPr/>
            </p:nvSpPr>
            <p:spPr bwMode="auto">
              <a:xfrm rot="16200000">
                <a:off x="7405093" y="3079032"/>
                <a:ext cx="637407" cy="460648"/>
              </a:xfrm>
              <a:custGeom>
                <a:avLst/>
                <a:gdLst>
                  <a:gd name="T0" fmla="*/ 242 w 309"/>
                  <a:gd name="T1" fmla="*/ 168 h 206"/>
                  <a:gd name="T2" fmla="*/ 232 w 309"/>
                  <a:gd name="T3" fmla="*/ 206 h 206"/>
                  <a:gd name="T4" fmla="*/ 217 w 309"/>
                  <a:gd name="T5" fmla="*/ 155 h 206"/>
                  <a:gd name="T6" fmla="*/ 188 w 309"/>
                  <a:gd name="T7" fmla="*/ 131 h 206"/>
                  <a:gd name="T8" fmla="*/ 183 w 309"/>
                  <a:gd name="T9" fmla="*/ 123 h 206"/>
                  <a:gd name="T10" fmla="*/ 176 w 309"/>
                  <a:gd name="T11" fmla="*/ 120 h 206"/>
                  <a:gd name="T12" fmla="*/ 165 w 309"/>
                  <a:gd name="T13" fmla="*/ 103 h 206"/>
                  <a:gd name="T14" fmla="*/ 171 w 309"/>
                  <a:gd name="T15" fmla="*/ 100 h 206"/>
                  <a:gd name="T16" fmla="*/ 159 w 309"/>
                  <a:gd name="T17" fmla="*/ 97 h 206"/>
                  <a:gd name="T18" fmla="*/ 128 w 309"/>
                  <a:gd name="T19" fmla="*/ 52 h 206"/>
                  <a:gd name="T20" fmla="*/ 125 w 309"/>
                  <a:gd name="T21" fmla="*/ 64 h 206"/>
                  <a:gd name="T22" fmla="*/ 109 w 309"/>
                  <a:gd name="T23" fmla="*/ 73 h 206"/>
                  <a:gd name="T24" fmla="*/ 90 w 309"/>
                  <a:gd name="T25" fmla="*/ 70 h 206"/>
                  <a:gd name="T26" fmla="*/ 70 w 309"/>
                  <a:gd name="T27" fmla="*/ 76 h 206"/>
                  <a:gd name="T28" fmla="*/ 128 w 309"/>
                  <a:gd name="T29" fmla="*/ 110 h 206"/>
                  <a:gd name="T30" fmla="*/ 69 w 309"/>
                  <a:gd name="T31" fmla="*/ 88 h 206"/>
                  <a:gd name="T32" fmla="*/ 53 w 309"/>
                  <a:gd name="T33" fmla="*/ 77 h 206"/>
                  <a:gd name="T34" fmla="*/ 37 w 309"/>
                  <a:gd name="T35" fmla="*/ 75 h 206"/>
                  <a:gd name="T36" fmla="*/ 19 w 309"/>
                  <a:gd name="T37" fmla="*/ 66 h 206"/>
                  <a:gd name="T38" fmla="*/ 0 w 309"/>
                  <a:gd name="T39" fmla="*/ 60 h 206"/>
                  <a:gd name="T40" fmla="*/ 1 w 309"/>
                  <a:gd name="T41" fmla="*/ 48 h 206"/>
                  <a:gd name="T42" fmla="*/ 43 w 309"/>
                  <a:gd name="T43" fmla="*/ 49 h 206"/>
                  <a:gd name="T44" fmla="*/ 69 w 309"/>
                  <a:gd name="T45" fmla="*/ 57 h 206"/>
                  <a:gd name="T46" fmla="*/ 81 w 309"/>
                  <a:gd name="T47" fmla="*/ 42 h 206"/>
                  <a:gd name="T48" fmla="*/ 101 w 309"/>
                  <a:gd name="T49" fmla="*/ 43 h 206"/>
                  <a:gd name="T50" fmla="*/ 117 w 309"/>
                  <a:gd name="T51" fmla="*/ 3 h 206"/>
                  <a:gd name="T52" fmla="*/ 135 w 309"/>
                  <a:gd name="T53" fmla="*/ 17 h 206"/>
                  <a:gd name="T54" fmla="*/ 171 w 309"/>
                  <a:gd name="T55" fmla="*/ 75 h 206"/>
                  <a:gd name="T56" fmla="*/ 182 w 309"/>
                  <a:gd name="T57" fmla="*/ 85 h 206"/>
                  <a:gd name="T58" fmla="*/ 184 w 309"/>
                  <a:gd name="T59" fmla="*/ 78 h 206"/>
                  <a:gd name="T60" fmla="*/ 201 w 309"/>
                  <a:gd name="T61" fmla="*/ 74 h 206"/>
                  <a:gd name="T62" fmla="*/ 200 w 309"/>
                  <a:gd name="T63" fmla="*/ 15 h 206"/>
                  <a:gd name="T64" fmla="*/ 221 w 309"/>
                  <a:gd name="T65" fmla="*/ 19 h 206"/>
                  <a:gd name="T66" fmla="*/ 231 w 309"/>
                  <a:gd name="T67" fmla="*/ 40 h 206"/>
                  <a:gd name="T68" fmla="*/ 214 w 309"/>
                  <a:gd name="T69" fmla="*/ 36 h 206"/>
                  <a:gd name="T70" fmla="*/ 223 w 309"/>
                  <a:gd name="T71" fmla="*/ 74 h 206"/>
                  <a:gd name="T72" fmla="*/ 275 w 309"/>
                  <a:gd name="T73" fmla="*/ 75 h 206"/>
                  <a:gd name="T74" fmla="*/ 296 w 309"/>
                  <a:gd name="T75" fmla="*/ 65 h 206"/>
                  <a:gd name="T76" fmla="*/ 228 w 309"/>
                  <a:gd name="T77" fmla="*/ 91 h 206"/>
                  <a:gd name="T78" fmla="*/ 237 w 309"/>
                  <a:gd name="T79" fmla="*/ 137 h 206"/>
                  <a:gd name="T80" fmla="*/ 267 w 309"/>
                  <a:gd name="T81" fmla="*/ 156 h 206"/>
                  <a:gd name="T82" fmla="*/ 292 w 309"/>
                  <a:gd name="T83" fmla="*/ 173 h 206"/>
                  <a:gd name="T84" fmla="*/ 305 w 309"/>
                  <a:gd name="T85" fmla="*/ 176 h 206"/>
                  <a:gd name="T86" fmla="*/ 289 w 309"/>
                  <a:gd name="T87" fmla="*/ 200 h 206"/>
                  <a:gd name="T88" fmla="*/ 271 w 309"/>
                  <a:gd name="T89" fmla="*/ 188 h 206"/>
                  <a:gd name="T90" fmla="*/ 242 w 309"/>
                  <a:gd name="T91" fmla="*/ 168 h 206"/>
                  <a:gd name="T92" fmla="*/ 205 w 309"/>
                  <a:gd name="T93" fmla="*/ 92 h 206"/>
                  <a:gd name="T94" fmla="*/ 180 w 309"/>
                  <a:gd name="T95" fmla="*/ 91 h 206"/>
                  <a:gd name="T96" fmla="*/ 173 w 309"/>
                  <a:gd name="T97" fmla="*/ 99 h 206"/>
                  <a:gd name="T98" fmla="*/ 210 w 309"/>
                  <a:gd name="T99" fmla="*/ 120 h 206"/>
                  <a:gd name="T100" fmla="*/ 205 w 309"/>
                  <a:gd name="T101"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06">
                    <a:moveTo>
                      <a:pt x="242" y="168"/>
                    </a:moveTo>
                    <a:cubicBezTo>
                      <a:pt x="240" y="181"/>
                      <a:pt x="244" y="200"/>
                      <a:pt x="232" y="206"/>
                    </a:cubicBezTo>
                    <a:cubicBezTo>
                      <a:pt x="210" y="203"/>
                      <a:pt x="224" y="176"/>
                      <a:pt x="217" y="155"/>
                    </a:cubicBezTo>
                    <a:cubicBezTo>
                      <a:pt x="212" y="141"/>
                      <a:pt x="197" y="139"/>
                      <a:pt x="188" y="131"/>
                    </a:cubicBezTo>
                    <a:cubicBezTo>
                      <a:pt x="186" y="129"/>
                      <a:pt x="186" y="125"/>
                      <a:pt x="183" y="123"/>
                    </a:cubicBezTo>
                    <a:cubicBezTo>
                      <a:pt x="181" y="121"/>
                      <a:pt x="178" y="122"/>
                      <a:pt x="176" y="120"/>
                    </a:cubicBezTo>
                    <a:cubicBezTo>
                      <a:pt x="169" y="116"/>
                      <a:pt x="166" y="106"/>
                      <a:pt x="165" y="103"/>
                    </a:cubicBezTo>
                    <a:cubicBezTo>
                      <a:pt x="165" y="100"/>
                      <a:pt x="168" y="101"/>
                      <a:pt x="171" y="100"/>
                    </a:cubicBezTo>
                    <a:cubicBezTo>
                      <a:pt x="168" y="98"/>
                      <a:pt x="161" y="100"/>
                      <a:pt x="159" y="97"/>
                    </a:cubicBezTo>
                    <a:cubicBezTo>
                      <a:pt x="147" y="84"/>
                      <a:pt x="137" y="68"/>
                      <a:pt x="128" y="52"/>
                    </a:cubicBezTo>
                    <a:cubicBezTo>
                      <a:pt x="126" y="55"/>
                      <a:pt x="125" y="59"/>
                      <a:pt x="125" y="64"/>
                    </a:cubicBezTo>
                    <a:cubicBezTo>
                      <a:pt x="118" y="66"/>
                      <a:pt x="116" y="72"/>
                      <a:pt x="109" y="73"/>
                    </a:cubicBezTo>
                    <a:cubicBezTo>
                      <a:pt x="104" y="74"/>
                      <a:pt x="97" y="70"/>
                      <a:pt x="90" y="70"/>
                    </a:cubicBezTo>
                    <a:cubicBezTo>
                      <a:pt x="83" y="71"/>
                      <a:pt x="77" y="76"/>
                      <a:pt x="70" y="76"/>
                    </a:cubicBezTo>
                    <a:cubicBezTo>
                      <a:pt x="87" y="90"/>
                      <a:pt x="114" y="93"/>
                      <a:pt x="128" y="110"/>
                    </a:cubicBezTo>
                    <a:cubicBezTo>
                      <a:pt x="112" y="98"/>
                      <a:pt x="89" y="97"/>
                      <a:pt x="69" y="88"/>
                    </a:cubicBezTo>
                    <a:cubicBezTo>
                      <a:pt x="63" y="85"/>
                      <a:pt x="59" y="79"/>
                      <a:pt x="53" y="77"/>
                    </a:cubicBezTo>
                    <a:cubicBezTo>
                      <a:pt x="48" y="76"/>
                      <a:pt x="42" y="77"/>
                      <a:pt x="37" y="75"/>
                    </a:cubicBezTo>
                    <a:cubicBezTo>
                      <a:pt x="31" y="73"/>
                      <a:pt x="25" y="67"/>
                      <a:pt x="19" y="66"/>
                    </a:cubicBezTo>
                    <a:cubicBezTo>
                      <a:pt x="12" y="64"/>
                      <a:pt x="4" y="67"/>
                      <a:pt x="0" y="60"/>
                    </a:cubicBezTo>
                    <a:cubicBezTo>
                      <a:pt x="1" y="56"/>
                      <a:pt x="1" y="53"/>
                      <a:pt x="1" y="48"/>
                    </a:cubicBezTo>
                    <a:cubicBezTo>
                      <a:pt x="13" y="39"/>
                      <a:pt x="28" y="45"/>
                      <a:pt x="43" y="49"/>
                    </a:cubicBezTo>
                    <a:cubicBezTo>
                      <a:pt x="52" y="52"/>
                      <a:pt x="61" y="54"/>
                      <a:pt x="69" y="57"/>
                    </a:cubicBezTo>
                    <a:cubicBezTo>
                      <a:pt x="73" y="50"/>
                      <a:pt x="73" y="43"/>
                      <a:pt x="81" y="42"/>
                    </a:cubicBezTo>
                    <a:cubicBezTo>
                      <a:pt x="88" y="40"/>
                      <a:pt x="94" y="47"/>
                      <a:pt x="101" y="43"/>
                    </a:cubicBezTo>
                    <a:cubicBezTo>
                      <a:pt x="94" y="25"/>
                      <a:pt x="97" y="0"/>
                      <a:pt x="117" y="3"/>
                    </a:cubicBezTo>
                    <a:cubicBezTo>
                      <a:pt x="126" y="5"/>
                      <a:pt x="127" y="16"/>
                      <a:pt x="135" y="17"/>
                    </a:cubicBezTo>
                    <a:cubicBezTo>
                      <a:pt x="144" y="39"/>
                      <a:pt x="162" y="53"/>
                      <a:pt x="171" y="75"/>
                    </a:cubicBezTo>
                    <a:cubicBezTo>
                      <a:pt x="176" y="77"/>
                      <a:pt x="181" y="79"/>
                      <a:pt x="182" y="85"/>
                    </a:cubicBezTo>
                    <a:cubicBezTo>
                      <a:pt x="185" y="84"/>
                      <a:pt x="182" y="79"/>
                      <a:pt x="184" y="78"/>
                    </a:cubicBezTo>
                    <a:cubicBezTo>
                      <a:pt x="190" y="77"/>
                      <a:pt x="194" y="74"/>
                      <a:pt x="201" y="74"/>
                    </a:cubicBezTo>
                    <a:cubicBezTo>
                      <a:pt x="197" y="59"/>
                      <a:pt x="186" y="27"/>
                      <a:pt x="200" y="15"/>
                    </a:cubicBezTo>
                    <a:cubicBezTo>
                      <a:pt x="208" y="15"/>
                      <a:pt x="214" y="17"/>
                      <a:pt x="221" y="19"/>
                    </a:cubicBezTo>
                    <a:cubicBezTo>
                      <a:pt x="225" y="25"/>
                      <a:pt x="227" y="33"/>
                      <a:pt x="231" y="40"/>
                    </a:cubicBezTo>
                    <a:cubicBezTo>
                      <a:pt x="226" y="41"/>
                      <a:pt x="221" y="35"/>
                      <a:pt x="214" y="36"/>
                    </a:cubicBezTo>
                    <a:cubicBezTo>
                      <a:pt x="213" y="49"/>
                      <a:pt x="217" y="64"/>
                      <a:pt x="223" y="74"/>
                    </a:cubicBezTo>
                    <a:cubicBezTo>
                      <a:pt x="238" y="77"/>
                      <a:pt x="259" y="78"/>
                      <a:pt x="275" y="75"/>
                    </a:cubicBezTo>
                    <a:cubicBezTo>
                      <a:pt x="280" y="70"/>
                      <a:pt x="287" y="55"/>
                      <a:pt x="296" y="65"/>
                    </a:cubicBezTo>
                    <a:cubicBezTo>
                      <a:pt x="291" y="92"/>
                      <a:pt x="255" y="86"/>
                      <a:pt x="228" y="91"/>
                    </a:cubicBezTo>
                    <a:cubicBezTo>
                      <a:pt x="230" y="107"/>
                      <a:pt x="229" y="126"/>
                      <a:pt x="237" y="137"/>
                    </a:cubicBezTo>
                    <a:cubicBezTo>
                      <a:pt x="243" y="146"/>
                      <a:pt x="257" y="150"/>
                      <a:pt x="267" y="156"/>
                    </a:cubicBezTo>
                    <a:cubicBezTo>
                      <a:pt x="275" y="161"/>
                      <a:pt x="283" y="169"/>
                      <a:pt x="292" y="173"/>
                    </a:cubicBezTo>
                    <a:cubicBezTo>
                      <a:pt x="296" y="175"/>
                      <a:pt x="301" y="176"/>
                      <a:pt x="305" y="176"/>
                    </a:cubicBezTo>
                    <a:cubicBezTo>
                      <a:pt x="309" y="189"/>
                      <a:pt x="299" y="201"/>
                      <a:pt x="289" y="200"/>
                    </a:cubicBezTo>
                    <a:cubicBezTo>
                      <a:pt x="283" y="200"/>
                      <a:pt x="277" y="192"/>
                      <a:pt x="271" y="188"/>
                    </a:cubicBezTo>
                    <a:cubicBezTo>
                      <a:pt x="260" y="179"/>
                      <a:pt x="251" y="176"/>
                      <a:pt x="242" y="168"/>
                    </a:cubicBezTo>
                    <a:close/>
                    <a:moveTo>
                      <a:pt x="205" y="92"/>
                    </a:moveTo>
                    <a:cubicBezTo>
                      <a:pt x="196" y="93"/>
                      <a:pt x="187" y="95"/>
                      <a:pt x="180" y="91"/>
                    </a:cubicBezTo>
                    <a:cubicBezTo>
                      <a:pt x="180" y="95"/>
                      <a:pt x="176" y="97"/>
                      <a:pt x="173" y="99"/>
                    </a:cubicBezTo>
                    <a:cubicBezTo>
                      <a:pt x="187" y="104"/>
                      <a:pt x="196" y="115"/>
                      <a:pt x="210" y="120"/>
                    </a:cubicBezTo>
                    <a:cubicBezTo>
                      <a:pt x="209" y="110"/>
                      <a:pt x="208" y="101"/>
                      <a:pt x="205" y="9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94" name="Freeform 68">
                <a:extLst>
                  <a:ext uri="{FF2B5EF4-FFF2-40B4-BE49-F238E27FC236}">
                    <a16:creationId xmlns:a16="http://schemas.microsoft.com/office/drawing/2014/main" id="{263647AC-A62B-4717-B863-A69D47DA719E}"/>
                  </a:ext>
                </a:extLst>
              </p:cNvPr>
              <p:cNvSpPr>
                <a:spLocks/>
              </p:cNvSpPr>
              <p:nvPr/>
            </p:nvSpPr>
            <p:spPr bwMode="auto">
              <a:xfrm rot="16200000">
                <a:off x="8105749" y="3026153"/>
                <a:ext cx="550755" cy="574517"/>
              </a:xfrm>
              <a:custGeom>
                <a:avLst/>
                <a:gdLst>
                  <a:gd name="T0" fmla="*/ 185 w 267"/>
                  <a:gd name="T1" fmla="*/ 135 h 257"/>
                  <a:gd name="T2" fmla="*/ 186 w 267"/>
                  <a:gd name="T3" fmla="*/ 183 h 257"/>
                  <a:gd name="T4" fmla="*/ 151 w 267"/>
                  <a:gd name="T5" fmla="*/ 178 h 257"/>
                  <a:gd name="T6" fmla="*/ 139 w 267"/>
                  <a:gd name="T7" fmla="*/ 141 h 257"/>
                  <a:gd name="T8" fmla="*/ 131 w 267"/>
                  <a:gd name="T9" fmla="*/ 133 h 257"/>
                  <a:gd name="T10" fmla="*/ 94 w 267"/>
                  <a:gd name="T11" fmla="*/ 188 h 257"/>
                  <a:gd name="T12" fmla="*/ 74 w 267"/>
                  <a:gd name="T13" fmla="*/ 240 h 257"/>
                  <a:gd name="T14" fmla="*/ 55 w 267"/>
                  <a:gd name="T15" fmla="*/ 256 h 257"/>
                  <a:gd name="T16" fmla="*/ 55 w 267"/>
                  <a:gd name="T17" fmla="*/ 245 h 257"/>
                  <a:gd name="T18" fmla="*/ 49 w 267"/>
                  <a:gd name="T19" fmla="*/ 179 h 257"/>
                  <a:gd name="T20" fmla="*/ 54 w 267"/>
                  <a:gd name="T21" fmla="*/ 175 h 257"/>
                  <a:gd name="T22" fmla="*/ 88 w 267"/>
                  <a:gd name="T23" fmla="*/ 115 h 257"/>
                  <a:gd name="T24" fmla="*/ 8 w 267"/>
                  <a:gd name="T25" fmla="*/ 62 h 257"/>
                  <a:gd name="T26" fmla="*/ 16 w 267"/>
                  <a:gd name="T27" fmla="*/ 28 h 257"/>
                  <a:gd name="T28" fmla="*/ 73 w 267"/>
                  <a:gd name="T29" fmla="*/ 0 h 257"/>
                  <a:gd name="T30" fmla="*/ 73 w 267"/>
                  <a:gd name="T31" fmla="*/ 5 h 257"/>
                  <a:gd name="T32" fmla="*/ 60 w 267"/>
                  <a:gd name="T33" fmla="*/ 30 h 257"/>
                  <a:gd name="T34" fmla="*/ 67 w 267"/>
                  <a:gd name="T35" fmla="*/ 60 h 257"/>
                  <a:gd name="T36" fmla="*/ 73 w 267"/>
                  <a:gd name="T37" fmla="*/ 61 h 257"/>
                  <a:gd name="T38" fmla="*/ 74 w 267"/>
                  <a:gd name="T39" fmla="*/ 65 h 257"/>
                  <a:gd name="T40" fmla="*/ 109 w 267"/>
                  <a:gd name="T41" fmla="*/ 73 h 257"/>
                  <a:gd name="T42" fmla="*/ 105 w 267"/>
                  <a:gd name="T43" fmla="*/ 55 h 257"/>
                  <a:gd name="T44" fmla="*/ 148 w 267"/>
                  <a:gd name="T45" fmla="*/ 20 h 257"/>
                  <a:gd name="T46" fmla="*/ 147 w 267"/>
                  <a:gd name="T47" fmla="*/ 42 h 257"/>
                  <a:gd name="T48" fmla="*/ 176 w 267"/>
                  <a:gd name="T49" fmla="*/ 93 h 257"/>
                  <a:gd name="T50" fmla="*/ 193 w 267"/>
                  <a:gd name="T51" fmla="*/ 100 h 257"/>
                  <a:gd name="T52" fmla="*/ 201 w 267"/>
                  <a:gd name="T53" fmla="*/ 101 h 257"/>
                  <a:gd name="T54" fmla="*/ 252 w 267"/>
                  <a:gd name="T55" fmla="*/ 111 h 257"/>
                  <a:gd name="T56" fmla="*/ 262 w 267"/>
                  <a:gd name="T57" fmla="*/ 87 h 257"/>
                  <a:gd name="T58" fmla="*/ 254 w 267"/>
                  <a:gd name="T59" fmla="*/ 137 h 257"/>
                  <a:gd name="T60" fmla="*/ 225 w 267"/>
                  <a:gd name="T61" fmla="*/ 143 h 257"/>
                  <a:gd name="T62" fmla="*/ 185 w 267"/>
                  <a:gd name="T63" fmla="*/ 1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257">
                    <a:moveTo>
                      <a:pt x="185" y="135"/>
                    </a:moveTo>
                    <a:cubicBezTo>
                      <a:pt x="187" y="147"/>
                      <a:pt x="189" y="162"/>
                      <a:pt x="186" y="183"/>
                    </a:cubicBezTo>
                    <a:cubicBezTo>
                      <a:pt x="180" y="194"/>
                      <a:pt x="147" y="199"/>
                      <a:pt x="151" y="178"/>
                    </a:cubicBezTo>
                    <a:cubicBezTo>
                      <a:pt x="143" y="169"/>
                      <a:pt x="143" y="156"/>
                      <a:pt x="139" y="141"/>
                    </a:cubicBezTo>
                    <a:cubicBezTo>
                      <a:pt x="137" y="138"/>
                      <a:pt x="134" y="135"/>
                      <a:pt x="131" y="133"/>
                    </a:cubicBezTo>
                    <a:cubicBezTo>
                      <a:pt x="116" y="145"/>
                      <a:pt x="98" y="168"/>
                      <a:pt x="94" y="188"/>
                    </a:cubicBezTo>
                    <a:cubicBezTo>
                      <a:pt x="90" y="207"/>
                      <a:pt x="80" y="223"/>
                      <a:pt x="74" y="240"/>
                    </a:cubicBezTo>
                    <a:cubicBezTo>
                      <a:pt x="68" y="245"/>
                      <a:pt x="68" y="257"/>
                      <a:pt x="55" y="256"/>
                    </a:cubicBezTo>
                    <a:cubicBezTo>
                      <a:pt x="53" y="254"/>
                      <a:pt x="53" y="247"/>
                      <a:pt x="55" y="245"/>
                    </a:cubicBezTo>
                    <a:cubicBezTo>
                      <a:pt x="45" y="227"/>
                      <a:pt x="42" y="201"/>
                      <a:pt x="49" y="179"/>
                    </a:cubicBezTo>
                    <a:cubicBezTo>
                      <a:pt x="51" y="178"/>
                      <a:pt x="52" y="176"/>
                      <a:pt x="54" y="175"/>
                    </a:cubicBezTo>
                    <a:cubicBezTo>
                      <a:pt x="59" y="148"/>
                      <a:pt x="80" y="138"/>
                      <a:pt x="88" y="115"/>
                    </a:cubicBezTo>
                    <a:cubicBezTo>
                      <a:pt x="53" y="107"/>
                      <a:pt x="10" y="100"/>
                      <a:pt x="8" y="62"/>
                    </a:cubicBezTo>
                    <a:cubicBezTo>
                      <a:pt x="0" y="49"/>
                      <a:pt x="13" y="38"/>
                      <a:pt x="16" y="28"/>
                    </a:cubicBezTo>
                    <a:cubicBezTo>
                      <a:pt x="30" y="13"/>
                      <a:pt x="61" y="16"/>
                      <a:pt x="73" y="0"/>
                    </a:cubicBezTo>
                    <a:cubicBezTo>
                      <a:pt x="73" y="2"/>
                      <a:pt x="67" y="6"/>
                      <a:pt x="73" y="5"/>
                    </a:cubicBezTo>
                    <a:cubicBezTo>
                      <a:pt x="69" y="14"/>
                      <a:pt x="63" y="20"/>
                      <a:pt x="60" y="30"/>
                    </a:cubicBezTo>
                    <a:cubicBezTo>
                      <a:pt x="63" y="41"/>
                      <a:pt x="58" y="53"/>
                      <a:pt x="67" y="60"/>
                    </a:cubicBezTo>
                    <a:cubicBezTo>
                      <a:pt x="68" y="60"/>
                      <a:pt x="72" y="60"/>
                      <a:pt x="73" y="61"/>
                    </a:cubicBezTo>
                    <a:cubicBezTo>
                      <a:pt x="74" y="61"/>
                      <a:pt x="74" y="64"/>
                      <a:pt x="74" y="65"/>
                    </a:cubicBezTo>
                    <a:cubicBezTo>
                      <a:pt x="85" y="70"/>
                      <a:pt x="99" y="72"/>
                      <a:pt x="109" y="73"/>
                    </a:cubicBezTo>
                    <a:cubicBezTo>
                      <a:pt x="109" y="70"/>
                      <a:pt x="107" y="60"/>
                      <a:pt x="105" y="55"/>
                    </a:cubicBezTo>
                    <a:cubicBezTo>
                      <a:pt x="112" y="34"/>
                      <a:pt x="122" y="20"/>
                      <a:pt x="148" y="20"/>
                    </a:cubicBezTo>
                    <a:cubicBezTo>
                      <a:pt x="158" y="25"/>
                      <a:pt x="153" y="37"/>
                      <a:pt x="147" y="42"/>
                    </a:cubicBezTo>
                    <a:cubicBezTo>
                      <a:pt x="155" y="61"/>
                      <a:pt x="161" y="81"/>
                      <a:pt x="176" y="93"/>
                    </a:cubicBezTo>
                    <a:cubicBezTo>
                      <a:pt x="183" y="91"/>
                      <a:pt x="187" y="98"/>
                      <a:pt x="193" y="100"/>
                    </a:cubicBezTo>
                    <a:cubicBezTo>
                      <a:pt x="195" y="101"/>
                      <a:pt x="198" y="100"/>
                      <a:pt x="201" y="101"/>
                    </a:cubicBezTo>
                    <a:cubicBezTo>
                      <a:pt x="215" y="106"/>
                      <a:pt x="233" y="119"/>
                      <a:pt x="252" y="111"/>
                    </a:cubicBezTo>
                    <a:cubicBezTo>
                      <a:pt x="254" y="102"/>
                      <a:pt x="251" y="87"/>
                      <a:pt x="262" y="87"/>
                    </a:cubicBezTo>
                    <a:cubicBezTo>
                      <a:pt x="260" y="108"/>
                      <a:pt x="267" y="123"/>
                      <a:pt x="254" y="137"/>
                    </a:cubicBezTo>
                    <a:cubicBezTo>
                      <a:pt x="246" y="138"/>
                      <a:pt x="235" y="153"/>
                      <a:pt x="225" y="143"/>
                    </a:cubicBezTo>
                    <a:cubicBezTo>
                      <a:pt x="214" y="146"/>
                      <a:pt x="198" y="137"/>
                      <a:pt x="185" y="13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95" name="Freeform 69">
                <a:extLst>
                  <a:ext uri="{FF2B5EF4-FFF2-40B4-BE49-F238E27FC236}">
                    <a16:creationId xmlns:a16="http://schemas.microsoft.com/office/drawing/2014/main" id="{BCCA8C1D-B156-4702-BE9A-B75F07F834AB}"/>
                  </a:ext>
                </a:extLst>
              </p:cNvPr>
              <p:cNvSpPr>
                <a:spLocks/>
              </p:cNvSpPr>
              <p:nvPr/>
            </p:nvSpPr>
            <p:spPr bwMode="auto">
              <a:xfrm rot="16200000">
                <a:off x="6954396" y="3054352"/>
                <a:ext cx="441526" cy="408890"/>
              </a:xfrm>
              <a:custGeom>
                <a:avLst/>
                <a:gdLst>
                  <a:gd name="T0" fmla="*/ 176 w 214"/>
                  <a:gd name="T1" fmla="*/ 134 h 182"/>
                  <a:gd name="T2" fmla="*/ 162 w 214"/>
                  <a:gd name="T3" fmla="*/ 86 h 182"/>
                  <a:gd name="T4" fmla="*/ 149 w 214"/>
                  <a:gd name="T5" fmla="*/ 80 h 182"/>
                  <a:gd name="T6" fmla="*/ 125 w 214"/>
                  <a:gd name="T7" fmla="*/ 56 h 182"/>
                  <a:gd name="T8" fmla="*/ 141 w 214"/>
                  <a:gd name="T9" fmla="*/ 121 h 182"/>
                  <a:gd name="T10" fmla="*/ 127 w 214"/>
                  <a:gd name="T11" fmla="*/ 128 h 182"/>
                  <a:gd name="T12" fmla="*/ 92 w 214"/>
                  <a:gd name="T13" fmla="*/ 92 h 182"/>
                  <a:gd name="T14" fmla="*/ 102 w 214"/>
                  <a:gd name="T15" fmla="*/ 157 h 182"/>
                  <a:gd name="T16" fmla="*/ 90 w 214"/>
                  <a:gd name="T17" fmla="*/ 179 h 182"/>
                  <a:gd name="T18" fmla="*/ 71 w 214"/>
                  <a:gd name="T19" fmla="*/ 171 h 182"/>
                  <a:gd name="T20" fmla="*/ 69 w 214"/>
                  <a:gd name="T21" fmla="*/ 133 h 182"/>
                  <a:gd name="T22" fmla="*/ 56 w 214"/>
                  <a:gd name="T23" fmla="*/ 110 h 182"/>
                  <a:gd name="T24" fmla="*/ 3 w 214"/>
                  <a:gd name="T25" fmla="*/ 73 h 182"/>
                  <a:gd name="T26" fmla="*/ 5 w 214"/>
                  <a:gd name="T27" fmla="*/ 53 h 182"/>
                  <a:gd name="T28" fmla="*/ 52 w 214"/>
                  <a:gd name="T29" fmla="*/ 72 h 182"/>
                  <a:gd name="T30" fmla="*/ 35 w 214"/>
                  <a:gd name="T31" fmla="*/ 21 h 182"/>
                  <a:gd name="T32" fmla="*/ 65 w 214"/>
                  <a:gd name="T33" fmla="*/ 27 h 182"/>
                  <a:gd name="T34" fmla="*/ 117 w 214"/>
                  <a:gd name="T35" fmla="*/ 94 h 182"/>
                  <a:gd name="T36" fmla="*/ 114 w 214"/>
                  <a:gd name="T37" fmla="*/ 38 h 182"/>
                  <a:gd name="T38" fmla="*/ 158 w 214"/>
                  <a:gd name="T39" fmla="*/ 57 h 182"/>
                  <a:gd name="T40" fmla="*/ 155 w 214"/>
                  <a:gd name="T41" fmla="*/ 23 h 182"/>
                  <a:gd name="T42" fmla="*/ 189 w 214"/>
                  <a:gd name="T43" fmla="*/ 5 h 182"/>
                  <a:gd name="T44" fmla="*/ 207 w 214"/>
                  <a:gd name="T45" fmla="*/ 120 h 182"/>
                  <a:gd name="T46" fmla="*/ 196 w 214"/>
                  <a:gd name="T47" fmla="*/ 134 h 182"/>
                  <a:gd name="T48" fmla="*/ 176 w 214"/>
                  <a:gd name="T49" fmla="*/ 13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182">
                    <a:moveTo>
                      <a:pt x="176" y="134"/>
                    </a:moveTo>
                    <a:cubicBezTo>
                      <a:pt x="171" y="118"/>
                      <a:pt x="164" y="105"/>
                      <a:pt x="162" y="86"/>
                    </a:cubicBezTo>
                    <a:cubicBezTo>
                      <a:pt x="158" y="83"/>
                      <a:pt x="153" y="82"/>
                      <a:pt x="149" y="80"/>
                    </a:cubicBezTo>
                    <a:cubicBezTo>
                      <a:pt x="146" y="67"/>
                      <a:pt x="132" y="64"/>
                      <a:pt x="125" y="56"/>
                    </a:cubicBezTo>
                    <a:cubicBezTo>
                      <a:pt x="128" y="80"/>
                      <a:pt x="136" y="99"/>
                      <a:pt x="141" y="121"/>
                    </a:cubicBezTo>
                    <a:cubicBezTo>
                      <a:pt x="137" y="124"/>
                      <a:pt x="135" y="129"/>
                      <a:pt x="127" y="128"/>
                    </a:cubicBezTo>
                    <a:cubicBezTo>
                      <a:pt x="117" y="114"/>
                      <a:pt x="103" y="105"/>
                      <a:pt x="92" y="92"/>
                    </a:cubicBezTo>
                    <a:cubicBezTo>
                      <a:pt x="91" y="114"/>
                      <a:pt x="104" y="131"/>
                      <a:pt x="102" y="157"/>
                    </a:cubicBezTo>
                    <a:cubicBezTo>
                      <a:pt x="101" y="165"/>
                      <a:pt x="96" y="177"/>
                      <a:pt x="90" y="179"/>
                    </a:cubicBezTo>
                    <a:cubicBezTo>
                      <a:pt x="80" y="182"/>
                      <a:pt x="76" y="175"/>
                      <a:pt x="71" y="171"/>
                    </a:cubicBezTo>
                    <a:cubicBezTo>
                      <a:pt x="74" y="162"/>
                      <a:pt x="70" y="145"/>
                      <a:pt x="69" y="133"/>
                    </a:cubicBezTo>
                    <a:cubicBezTo>
                      <a:pt x="68" y="118"/>
                      <a:pt x="67" y="118"/>
                      <a:pt x="56" y="110"/>
                    </a:cubicBezTo>
                    <a:cubicBezTo>
                      <a:pt x="41" y="97"/>
                      <a:pt x="19" y="83"/>
                      <a:pt x="3" y="73"/>
                    </a:cubicBezTo>
                    <a:cubicBezTo>
                      <a:pt x="5" y="65"/>
                      <a:pt x="0" y="59"/>
                      <a:pt x="5" y="53"/>
                    </a:cubicBezTo>
                    <a:cubicBezTo>
                      <a:pt x="27" y="47"/>
                      <a:pt x="37" y="64"/>
                      <a:pt x="52" y="72"/>
                    </a:cubicBezTo>
                    <a:cubicBezTo>
                      <a:pt x="50" y="52"/>
                      <a:pt x="32" y="43"/>
                      <a:pt x="35" y="21"/>
                    </a:cubicBezTo>
                    <a:cubicBezTo>
                      <a:pt x="48" y="21"/>
                      <a:pt x="58" y="22"/>
                      <a:pt x="65" y="27"/>
                    </a:cubicBezTo>
                    <a:cubicBezTo>
                      <a:pt x="76" y="55"/>
                      <a:pt x="100" y="71"/>
                      <a:pt x="117" y="94"/>
                    </a:cubicBezTo>
                    <a:cubicBezTo>
                      <a:pt x="111" y="79"/>
                      <a:pt x="96" y="51"/>
                      <a:pt x="114" y="38"/>
                    </a:cubicBezTo>
                    <a:cubicBezTo>
                      <a:pt x="137" y="37"/>
                      <a:pt x="143" y="51"/>
                      <a:pt x="158" y="57"/>
                    </a:cubicBezTo>
                    <a:cubicBezTo>
                      <a:pt x="157" y="46"/>
                      <a:pt x="156" y="37"/>
                      <a:pt x="155" y="23"/>
                    </a:cubicBezTo>
                    <a:cubicBezTo>
                      <a:pt x="163" y="14"/>
                      <a:pt x="174" y="0"/>
                      <a:pt x="189" y="5"/>
                    </a:cubicBezTo>
                    <a:cubicBezTo>
                      <a:pt x="180" y="49"/>
                      <a:pt x="214" y="76"/>
                      <a:pt x="207" y="120"/>
                    </a:cubicBezTo>
                    <a:cubicBezTo>
                      <a:pt x="204" y="125"/>
                      <a:pt x="201" y="131"/>
                      <a:pt x="196" y="134"/>
                    </a:cubicBezTo>
                    <a:cubicBezTo>
                      <a:pt x="187" y="132"/>
                      <a:pt x="185" y="135"/>
                      <a:pt x="176" y="1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96" name="Freeform 70">
                <a:extLst>
                  <a:ext uri="{FF2B5EF4-FFF2-40B4-BE49-F238E27FC236}">
                    <a16:creationId xmlns:a16="http://schemas.microsoft.com/office/drawing/2014/main" id="{9A256D57-8630-4BB4-A234-A99F05B2B554}"/>
                  </a:ext>
                </a:extLst>
              </p:cNvPr>
              <p:cNvSpPr>
                <a:spLocks noEditPoints="1"/>
              </p:cNvSpPr>
              <p:nvPr/>
            </p:nvSpPr>
            <p:spPr bwMode="auto">
              <a:xfrm rot="16200000">
                <a:off x="5668838" y="3040726"/>
                <a:ext cx="486840" cy="543462"/>
              </a:xfrm>
              <a:custGeom>
                <a:avLst/>
                <a:gdLst>
                  <a:gd name="T0" fmla="*/ 196 w 236"/>
                  <a:gd name="T1" fmla="*/ 175 h 242"/>
                  <a:gd name="T2" fmla="*/ 199 w 236"/>
                  <a:gd name="T3" fmla="*/ 169 h 242"/>
                  <a:gd name="T4" fmla="*/ 176 w 236"/>
                  <a:gd name="T5" fmla="*/ 100 h 242"/>
                  <a:gd name="T6" fmla="*/ 140 w 236"/>
                  <a:gd name="T7" fmla="*/ 97 h 242"/>
                  <a:gd name="T8" fmla="*/ 146 w 236"/>
                  <a:gd name="T9" fmla="*/ 127 h 242"/>
                  <a:gd name="T10" fmla="*/ 174 w 236"/>
                  <a:gd name="T11" fmla="*/ 133 h 242"/>
                  <a:gd name="T12" fmla="*/ 174 w 236"/>
                  <a:gd name="T13" fmla="*/ 150 h 242"/>
                  <a:gd name="T14" fmla="*/ 148 w 236"/>
                  <a:gd name="T15" fmla="*/ 147 h 242"/>
                  <a:gd name="T16" fmla="*/ 144 w 236"/>
                  <a:gd name="T17" fmla="*/ 174 h 242"/>
                  <a:gd name="T18" fmla="*/ 146 w 236"/>
                  <a:gd name="T19" fmla="*/ 180 h 242"/>
                  <a:gd name="T20" fmla="*/ 142 w 236"/>
                  <a:gd name="T21" fmla="*/ 195 h 242"/>
                  <a:gd name="T22" fmla="*/ 141 w 236"/>
                  <a:gd name="T23" fmla="*/ 210 h 242"/>
                  <a:gd name="T24" fmla="*/ 124 w 236"/>
                  <a:gd name="T25" fmla="*/ 233 h 242"/>
                  <a:gd name="T26" fmla="*/ 111 w 236"/>
                  <a:gd name="T27" fmla="*/ 242 h 242"/>
                  <a:gd name="T28" fmla="*/ 20 w 236"/>
                  <a:gd name="T29" fmla="*/ 202 h 242"/>
                  <a:gd name="T30" fmla="*/ 7 w 236"/>
                  <a:gd name="T31" fmla="*/ 197 h 242"/>
                  <a:gd name="T32" fmla="*/ 0 w 236"/>
                  <a:gd name="T33" fmla="*/ 187 h 242"/>
                  <a:gd name="T34" fmla="*/ 16 w 236"/>
                  <a:gd name="T35" fmla="*/ 163 h 242"/>
                  <a:gd name="T36" fmla="*/ 20 w 236"/>
                  <a:gd name="T37" fmla="*/ 127 h 242"/>
                  <a:gd name="T38" fmla="*/ 19 w 236"/>
                  <a:gd name="T39" fmla="*/ 100 h 242"/>
                  <a:gd name="T40" fmla="*/ 15 w 236"/>
                  <a:gd name="T41" fmla="*/ 84 h 242"/>
                  <a:gd name="T42" fmla="*/ 6 w 236"/>
                  <a:gd name="T43" fmla="*/ 52 h 242"/>
                  <a:gd name="T44" fmla="*/ 13 w 236"/>
                  <a:gd name="T45" fmla="*/ 36 h 242"/>
                  <a:gd name="T46" fmla="*/ 45 w 236"/>
                  <a:gd name="T47" fmla="*/ 16 h 242"/>
                  <a:gd name="T48" fmla="*/ 82 w 236"/>
                  <a:gd name="T49" fmla="*/ 3 h 242"/>
                  <a:gd name="T50" fmla="*/ 122 w 236"/>
                  <a:gd name="T51" fmla="*/ 31 h 242"/>
                  <a:gd name="T52" fmla="*/ 111 w 236"/>
                  <a:gd name="T53" fmla="*/ 35 h 242"/>
                  <a:gd name="T54" fmla="*/ 131 w 236"/>
                  <a:gd name="T55" fmla="*/ 75 h 242"/>
                  <a:gd name="T56" fmla="*/ 171 w 236"/>
                  <a:gd name="T57" fmla="*/ 77 h 242"/>
                  <a:gd name="T58" fmla="*/ 181 w 236"/>
                  <a:gd name="T59" fmla="*/ 51 h 242"/>
                  <a:gd name="T60" fmla="*/ 189 w 236"/>
                  <a:gd name="T61" fmla="*/ 45 h 242"/>
                  <a:gd name="T62" fmla="*/ 203 w 236"/>
                  <a:gd name="T63" fmla="*/ 43 h 242"/>
                  <a:gd name="T64" fmla="*/ 200 w 236"/>
                  <a:gd name="T65" fmla="*/ 77 h 242"/>
                  <a:gd name="T66" fmla="*/ 211 w 236"/>
                  <a:gd name="T67" fmla="*/ 98 h 242"/>
                  <a:gd name="T68" fmla="*/ 236 w 236"/>
                  <a:gd name="T69" fmla="*/ 168 h 242"/>
                  <a:gd name="T70" fmla="*/ 235 w 236"/>
                  <a:gd name="T71" fmla="*/ 175 h 242"/>
                  <a:gd name="T72" fmla="*/ 213 w 236"/>
                  <a:gd name="T73" fmla="*/ 206 h 242"/>
                  <a:gd name="T74" fmla="*/ 196 w 236"/>
                  <a:gd name="T75" fmla="*/ 175 h 242"/>
                  <a:gd name="T76" fmla="*/ 128 w 236"/>
                  <a:gd name="T77" fmla="*/ 147 h 242"/>
                  <a:gd name="T78" fmla="*/ 69 w 236"/>
                  <a:gd name="T79" fmla="*/ 170 h 242"/>
                  <a:gd name="T80" fmla="*/ 126 w 236"/>
                  <a:gd name="T81" fmla="*/ 124 h 242"/>
                  <a:gd name="T82" fmla="*/ 120 w 236"/>
                  <a:gd name="T83" fmla="*/ 102 h 242"/>
                  <a:gd name="T84" fmla="*/ 91 w 236"/>
                  <a:gd name="T85" fmla="*/ 89 h 242"/>
                  <a:gd name="T86" fmla="*/ 53 w 236"/>
                  <a:gd name="T87" fmla="*/ 86 h 242"/>
                  <a:gd name="T88" fmla="*/ 105 w 236"/>
                  <a:gd name="T89" fmla="*/ 74 h 242"/>
                  <a:gd name="T90" fmla="*/ 89 w 236"/>
                  <a:gd name="T91" fmla="*/ 30 h 242"/>
                  <a:gd name="T92" fmla="*/ 39 w 236"/>
                  <a:gd name="T93" fmla="*/ 47 h 242"/>
                  <a:gd name="T94" fmla="*/ 49 w 236"/>
                  <a:gd name="T95" fmla="*/ 168 h 242"/>
                  <a:gd name="T96" fmla="*/ 110 w 236"/>
                  <a:gd name="T97" fmla="*/ 196 h 242"/>
                  <a:gd name="T98" fmla="*/ 128 w 236"/>
                  <a:gd name="T99" fmla="*/ 14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242">
                    <a:moveTo>
                      <a:pt x="196" y="175"/>
                    </a:moveTo>
                    <a:cubicBezTo>
                      <a:pt x="197" y="172"/>
                      <a:pt x="199" y="172"/>
                      <a:pt x="199" y="169"/>
                    </a:cubicBezTo>
                    <a:cubicBezTo>
                      <a:pt x="192" y="144"/>
                      <a:pt x="185" y="121"/>
                      <a:pt x="176" y="100"/>
                    </a:cubicBezTo>
                    <a:cubicBezTo>
                      <a:pt x="162" y="103"/>
                      <a:pt x="155" y="95"/>
                      <a:pt x="140" y="97"/>
                    </a:cubicBezTo>
                    <a:cubicBezTo>
                      <a:pt x="141" y="108"/>
                      <a:pt x="145" y="116"/>
                      <a:pt x="146" y="127"/>
                    </a:cubicBezTo>
                    <a:cubicBezTo>
                      <a:pt x="153" y="132"/>
                      <a:pt x="165" y="131"/>
                      <a:pt x="174" y="133"/>
                    </a:cubicBezTo>
                    <a:cubicBezTo>
                      <a:pt x="177" y="137"/>
                      <a:pt x="177" y="146"/>
                      <a:pt x="174" y="150"/>
                    </a:cubicBezTo>
                    <a:cubicBezTo>
                      <a:pt x="164" y="155"/>
                      <a:pt x="158" y="149"/>
                      <a:pt x="148" y="147"/>
                    </a:cubicBezTo>
                    <a:cubicBezTo>
                      <a:pt x="148" y="156"/>
                      <a:pt x="144" y="165"/>
                      <a:pt x="144" y="174"/>
                    </a:cubicBezTo>
                    <a:cubicBezTo>
                      <a:pt x="144" y="176"/>
                      <a:pt x="147" y="178"/>
                      <a:pt x="146" y="180"/>
                    </a:cubicBezTo>
                    <a:cubicBezTo>
                      <a:pt x="146" y="185"/>
                      <a:pt x="144" y="190"/>
                      <a:pt x="142" y="195"/>
                    </a:cubicBezTo>
                    <a:cubicBezTo>
                      <a:pt x="141" y="200"/>
                      <a:pt x="142" y="206"/>
                      <a:pt x="141" y="210"/>
                    </a:cubicBezTo>
                    <a:cubicBezTo>
                      <a:pt x="137" y="219"/>
                      <a:pt x="128" y="224"/>
                      <a:pt x="124" y="233"/>
                    </a:cubicBezTo>
                    <a:cubicBezTo>
                      <a:pt x="119" y="235"/>
                      <a:pt x="113" y="237"/>
                      <a:pt x="111" y="242"/>
                    </a:cubicBezTo>
                    <a:cubicBezTo>
                      <a:pt x="71" y="241"/>
                      <a:pt x="60" y="206"/>
                      <a:pt x="20" y="202"/>
                    </a:cubicBezTo>
                    <a:cubicBezTo>
                      <a:pt x="17" y="199"/>
                      <a:pt x="14" y="195"/>
                      <a:pt x="7" y="197"/>
                    </a:cubicBezTo>
                    <a:cubicBezTo>
                      <a:pt x="4" y="194"/>
                      <a:pt x="3" y="190"/>
                      <a:pt x="0" y="187"/>
                    </a:cubicBezTo>
                    <a:cubicBezTo>
                      <a:pt x="5" y="179"/>
                      <a:pt x="8" y="169"/>
                      <a:pt x="16" y="163"/>
                    </a:cubicBezTo>
                    <a:cubicBezTo>
                      <a:pt x="19" y="150"/>
                      <a:pt x="16" y="135"/>
                      <a:pt x="20" y="127"/>
                    </a:cubicBezTo>
                    <a:cubicBezTo>
                      <a:pt x="16" y="120"/>
                      <a:pt x="17" y="108"/>
                      <a:pt x="19" y="100"/>
                    </a:cubicBezTo>
                    <a:cubicBezTo>
                      <a:pt x="15" y="95"/>
                      <a:pt x="16" y="91"/>
                      <a:pt x="15" y="84"/>
                    </a:cubicBezTo>
                    <a:cubicBezTo>
                      <a:pt x="12" y="73"/>
                      <a:pt x="4" y="64"/>
                      <a:pt x="6" y="52"/>
                    </a:cubicBezTo>
                    <a:cubicBezTo>
                      <a:pt x="6" y="50"/>
                      <a:pt x="10" y="40"/>
                      <a:pt x="13" y="36"/>
                    </a:cubicBezTo>
                    <a:cubicBezTo>
                      <a:pt x="18" y="29"/>
                      <a:pt x="31" y="22"/>
                      <a:pt x="45" y="16"/>
                    </a:cubicBezTo>
                    <a:cubicBezTo>
                      <a:pt x="58" y="11"/>
                      <a:pt x="73" y="4"/>
                      <a:pt x="82" y="3"/>
                    </a:cubicBezTo>
                    <a:cubicBezTo>
                      <a:pt x="100" y="0"/>
                      <a:pt x="126" y="13"/>
                      <a:pt x="122" y="31"/>
                    </a:cubicBezTo>
                    <a:cubicBezTo>
                      <a:pt x="119" y="34"/>
                      <a:pt x="115" y="34"/>
                      <a:pt x="111" y="35"/>
                    </a:cubicBezTo>
                    <a:cubicBezTo>
                      <a:pt x="114" y="52"/>
                      <a:pt x="124" y="62"/>
                      <a:pt x="131" y="75"/>
                    </a:cubicBezTo>
                    <a:cubicBezTo>
                      <a:pt x="143" y="74"/>
                      <a:pt x="162" y="83"/>
                      <a:pt x="171" y="77"/>
                    </a:cubicBezTo>
                    <a:cubicBezTo>
                      <a:pt x="178" y="72"/>
                      <a:pt x="175" y="58"/>
                      <a:pt x="181" y="51"/>
                    </a:cubicBezTo>
                    <a:cubicBezTo>
                      <a:pt x="180" y="52"/>
                      <a:pt x="189" y="45"/>
                      <a:pt x="189" y="45"/>
                    </a:cubicBezTo>
                    <a:cubicBezTo>
                      <a:pt x="193" y="43"/>
                      <a:pt x="198" y="43"/>
                      <a:pt x="203" y="43"/>
                    </a:cubicBezTo>
                    <a:cubicBezTo>
                      <a:pt x="206" y="56"/>
                      <a:pt x="195" y="62"/>
                      <a:pt x="200" y="77"/>
                    </a:cubicBezTo>
                    <a:cubicBezTo>
                      <a:pt x="202" y="83"/>
                      <a:pt x="207" y="89"/>
                      <a:pt x="211" y="98"/>
                    </a:cubicBezTo>
                    <a:cubicBezTo>
                      <a:pt x="218" y="118"/>
                      <a:pt x="229" y="149"/>
                      <a:pt x="236" y="168"/>
                    </a:cubicBezTo>
                    <a:cubicBezTo>
                      <a:pt x="236" y="169"/>
                      <a:pt x="235" y="173"/>
                      <a:pt x="235" y="175"/>
                    </a:cubicBezTo>
                    <a:cubicBezTo>
                      <a:pt x="232" y="187"/>
                      <a:pt x="224" y="208"/>
                      <a:pt x="213" y="206"/>
                    </a:cubicBezTo>
                    <a:cubicBezTo>
                      <a:pt x="201" y="205"/>
                      <a:pt x="205" y="182"/>
                      <a:pt x="196" y="175"/>
                    </a:cubicBezTo>
                    <a:close/>
                    <a:moveTo>
                      <a:pt x="128" y="147"/>
                    </a:moveTo>
                    <a:cubicBezTo>
                      <a:pt x="95" y="141"/>
                      <a:pt x="93" y="169"/>
                      <a:pt x="69" y="170"/>
                    </a:cubicBezTo>
                    <a:cubicBezTo>
                      <a:pt x="56" y="133"/>
                      <a:pt x="95" y="119"/>
                      <a:pt x="126" y="124"/>
                    </a:cubicBezTo>
                    <a:cubicBezTo>
                      <a:pt x="127" y="114"/>
                      <a:pt x="122" y="110"/>
                      <a:pt x="120" y="102"/>
                    </a:cubicBezTo>
                    <a:cubicBezTo>
                      <a:pt x="111" y="98"/>
                      <a:pt x="103" y="90"/>
                      <a:pt x="91" y="89"/>
                    </a:cubicBezTo>
                    <a:cubicBezTo>
                      <a:pt x="79" y="88"/>
                      <a:pt x="64" y="95"/>
                      <a:pt x="53" y="86"/>
                    </a:cubicBezTo>
                    <a:cubicBezTo>
                      <a:pt x="52" y="64"/>
                      <a:pt x="87" y="70"/>
                      <a:pt x="105" y="74"/>
                    </a:cubicBezTo>
                    <a:cubicBezTo>
                      <a:pt x="100" y="58"/>
                      <a:pt x="94" y="46"/>
                      <a:pt x="89" y="30"/>
                    </a:cubicBezTo>
                    <a:cubicBezTo>
                      <a:pt x="68" y="31"/>
                      <a:pt x="51" y="37"/>
                      <a:pt x="39" y="47"/>
                    </a:cubicBezTo>
                    <a:cubicBezTo>
                      <a:pt x="40" y="90"/>
                      <a:pt x="53" y="131"/>
                      <a:pt x="49" y="168"/>
                    </a:cubicBezTo>
                    <a:cubicBezTo>
                      <a:pt x="67" y="180"/>
                      <a:pt x="86" y="190"/>
                      <a:pt x="110" y="196"/>
                    </a:cubicBezTo>
                    <a:cubicBezTo>
                      <a:pt x="121" y="185"/>
                      <a:pt x="131" y="165"/>
                      <a:pt x="128" y="14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97" name="Freeform 72">
                <a:extLst>
                  <a:ext uri="{FF2B5EF4-FFF2-40B4-BE49-F238E27FC236}">
                    <a16:creationId xmlns:a16="http://schemas.microsoft.com/office/drawing/2014/main" id="{9F264C0D-1EA3-4E02-BC93-53A1960CEE35}"/>
                  </a:ext>
                </a:extLst>
              </p:cNvPr>
              <p:cNvSpPr>
                <a:spLocks/>
              </p:cNvSpPr>
              <p:nvPr/>
            </p:nvSpPr>
            <p:spPr bwMode="auto">
              <a:xfrm rot="16200000">
                <a:off x="6923315" y="3199769"/>
                <a:ext cx="410522" cy="388187"/>
              </a:xfrm>
              <a:custGeom>
                <a:avLst/>
                <a:gdLst>
                  <a:gd name="T0" fmla="*/ 63 w 199"/>
                  <a:gd name="T1" fmla="*/ 137 h 174"/>
                  <a:gd name="T2" fmla="*/ 114 w 199"/>
                  <a:gd name="T3" fmla="*/ 142 h 174"/>
                  <a:gd name="T4" fmla="*/ 108 w 199"/>
                  <a:gd name="T5" fmla="*/ 159 h 174"/>
                  <a:gd name="T6" fmla="*/ 67 w 199"/>
                  <a:gd name="T7" fmla="*/ 162 h 174"/>
                  <a:gd name="T8" fmla="*/ 56 w 199"/>
                  <a:gd name="T9" fmla="*/ 159 h 174"/>
                  <a:gd name="T10" fmla="*/ 37 w 199"/>
                  <a:gd name="T11" fmla="*/ 174 h 174"/>
                  <a:gd name="T12" fmla="*/ 19 w 199"/>
                  <a:gd name="T13" fmla="*/ 150 h 174"/>
                  <a:gd name="T14" fmla="*/ 13 w 199"/>
                  <a:gd name="T15" fmla="*/ 139 h 174"/>
                  <a:gd name="T16" fmla="*/ 19 w 199"/>
                  <a:gd name="T17" fmla="*/ 106 h 174"/>
                  <a:gd name="T18" fmla="*/ 27 w 199"/>
                  <a:gd name="T19" fmla="*/ 18 h 174"/>
                  <a:gd name="T20" fmla="*/ 94 w 199"/>
                  <a:gd name="T21" fmla="*/ 2 h 174"/>
                  <a:gd name="T22" fmla="*/ 158 w 199"/>
                  <a:gd name="T23" fmla="*/ 6 h 174"/>
                  <a:gd name="T24" fmla="*/ 197 w 199"/>
                  <a:gd name="T25" fmla="*/ 14 h 174"/>
                  <a:gd name="T26" fmla="*/ 175 w 199"/>
                  <a:gd name="T27" fmla="*/ 28 h 174"/>
                  <a:gd name="T28" fmla="*/ 76 w 199"/>
                  <a:gd name="T29" fmla="*/ 31 h 174"/>
                  <a:gd name="T30" fmla="*/ 52 w 199"/>
                  <a:gd name="T31" fmla="*/ 50 h 174"/>
                  <a:gd name="T32" fmla="*/ 63 w 199"/>
                  <a:gd name="T33" fmla="*/ 103 h 174"/>
                  <a:gd name="T34" fmla="*/ 65 w 199"/>
                  <a:gd name="T35" fmla="*/ 114 h 174"/>
                  <a:gd name="T36" fmla="*/ 63 w 199"/>
                  <a:gd name="T37" fmla="*/ 1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174">
                    <a:moveTo>
                      <a:pt x="63" y="137"/>
                    </a:moveTo>
                    <a:cubicBezTo>
                      <a:pt x="78" y="144"/>
                      <a:pt x="101" y="133"/>
                      <a:pt x="114" y="142"/>
                    </a:cubicBezTo>
                    <a:cubicBezTo>
                      <a:pt x="118" y="152"/>
                      <a:pt x="110" y="152"/>
                      <a:pt x="108" y="159"/>
                    </a:cubicBezTo>
                    <a:cubicBezTo>
                      <a:pt x="95" y="160"/>
                      <a:pt x="80" y="163"/>
                      <a:pt x="67" y="162"/>
                    </a:cubicBezTo>
                    <a:cubicBezTo>
                      <a:pt x="64" y="162"/>
                      <a:pt x="60" y="159"/>
                      <a:pt x="56" y="159"/>
                    </a:cubicBezTo>
                    <a:cubicBezTo>
                      <a:pt x="47" y="160"/>
                      <a:pt x="46" y="172"/>
                      <a:pt x="37" y="174"/>
                    </a:cubicBezTo>
                    <a:cubicBezTo>
                      <a:pt x="26" y="171"/>
                      <a:pt x="14" y="162"/>
                      <a:pt x="19" y="150"/>
                    </a:cubicBezTo>
                    <a:cubicBezTo>
                      <a:pt x="15" y="151"/>
                      <a:pt x="16" y="141"/>
                      <a:pt x="13" y="139"/>
                    </a:cubicBezTo>
                    <a:cubicBezTo>
                      <a:pt x="23" y="133"/>
                      <a:pt x="12" y="115"/>
                      <a:pt x="19" y="106"/>
                    </a:cubicBezTo>
                    <a:cubicBezTo>
                      <a:pt x="16" y="74"/>
                      <a:pt x="0" y="36"/>
                      <a:pt x="27" y="18"/>
                    </a:cubicBezTo>
                    <a:cubicBezTo>
                      <a:pt x="46" y="12"/>
                      <a:pt x="68" y="3"/>
                      <a:pt x="94" y="2"/>
                    </a:cubicBezTo>
                    <a:cubicBezTo>
                      <a:pt x="116" y="0"/>
                      <a:pt x="138" y="4"/>
                      <a:pt x="158" y="6"/>
                    </a:cubicBezTo>
                    <a:cubicBezTo>
                      <a:pt x="172" y="6"/>
                      <a:pt x="195" y="2"/>
                      <a:pt x="197" y="14"/>
                    </a:cubicBezTo>
                    <a:cubicBezTo>
                      <a:pt x="199" y="25"/>
                      <a:pt x="188" y="28"/>
                      <a:pt x="175" y="28"/>
                    </a:cubicBezTo>
                    <a:cubicBezTo>
                      <a:pt x="148" y="26"/>
                      <a:pt x="95" y="16"/>
                      <a:pt x="76" y="31"/>
                    </a:cubicBezTo>
                    <a:cubicBezTo>
                      <a:pt x="63" y="25"/>
                      <a:pt x="59" y="43"/>
                      <a:pt x="52" y="50"/>
                    </a:cubicBezTo>
                    <a:cubicBezTo>
                      <a:pt x="53" y="68"/>
                      <a:pt x="60" y="87"/>
                      <a:pt x="63" y="103"/>
                    </a:cubicBezTo>
                    <a:cubicBezTo>
                      <a:pt x="63" y="108"/>
                      <a:pt x="63" y="109"/>
                      <a:pt x="65" y="114"/>
                    </a:cubicBezTo>
                    <a:cubicBezTo>
                      <a:pt x="67" y="124"/>
                      <a:pt x="63" y="127"/>
                      <a:pt x="63" y="13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98" name="Freeform 74">
                <a:extLst>
                  <a:ext uri="{FF2B5EF4-FFF2-40B4-BE49-F238E27FC236}">
                    <a16:creationId xmlns:a16="http://schemas.microsoft.com/office/drawing/2014/main" id="{0A7B1B6F-D083-4183-BD67-33FE7A1858EC}"/>
                  </a:ext>
                </a:extLst>
              </p:cNvPr>
              <p:cNvSpPr>
                <a:spLocks/>
              </p:cNvSpPr>
              <p:nvPr/>
            </p:nvSpPr>
            <p:spPr bwMode="auto">
              <a:xfrm rot="16200000">
                <a:off x="8934115" y="3221992"/>
                <a:ext cx="400188" cy="383011"/>
              </a:xfrm>
              <a:custGeom>
                <a:avLst/>
                <a:gdLst>
                  <a:gd name="T0" fmla="*/ 145 w 194"/>
                  <a:gd name="T1" fmla="*/ 101 h 172"/>
                  <a:gd name="T2" fmla="*/ 132 w 194"/>
                  <a:gd name="T3" fmla="*/ 170 h 172"/>
                  <a:gd name="T4" fmla="*/ 125 w 194"/>
                  <a:gd name="T5" fmla="*/ 172 h 172"/>
                  <a:gd name="T6" fmla="*/ 112 w 194"/>
                  <a:gd name="T7" fmla="*/ 104 h 172"/>
                  <a:gd name="T8" fmla="*/ 5 w 194"/>
                  <a:gd name="T9" fmla="*/ 77 h 172"/>
                  <a:gd name="T10" fmla="*/ 1 w 194"/>
                  <a:gd name="T11" fmla="*/ 58 h 172"/>
                  <a:gd name="T12" fmla="*/ 73 w 194"/>
                  <a:gd name="T13" fmla="*/ 34 h 172"/>
                  <a:gd name="T14" fmla="*/ 80 w 194"/>
                  <a:gd name="T15" fmla="*/ 38 h 172"/>
                  <a:gd name="T16" fmla="*/ 72 w 194"/>
                  <a:gd name="T17" fmla="*/ 42 h 172"/>
                  <a:gd name="T18" fmla="*/ 62 w 194"/>
                  <a:gd name="T19" fmla="*/ 59 h 172"/>
                  <a:gd name="T20" fmla="*/ 103 w 194"/>
                  <a:gd name="T21" fmla="*/ 75 h 172"/>
                  <a:gd name="T22" fmla="*/ 92 w 194"/>
                  <a:gd name="T23" fmla="*/ 30 h 172"/>
                  <a:gd name="T24" fmla="*/ 91 w 194"/>
                  <a:gd name="T25" fmla="*/ 20 h 172"/>
                  <a:gd name="T26" fmla="*/ 111 w 194"/>
                  <a:gd name="T27" fmla="*/ 0 h 172"/>
                  <a:gd name="T28" fmla="*/ 130 w 194"/>
                  <a:gd name="T29" fmla="*/ 9 h 172"/>
                  <a:gd name="T30" fmla="*/ 128 w 194"/>
                  <a:gd name="T31" fmla="*/ 27 h 172"/>
                  <a:gd name="T32" fmla="*/ 133 w 194"/>
                  <a:gd name="T33" fmla="*/ 55 h 172"/>
                  <a:gd name="T34" fmla="*/ 139 w 194"/>
                  <a:gd name="T35" fmla="*/ 71 h 172"/>
                  <a:gd name="T36" fmla="*/ 176 w 194"/>
                  <a:gd name="T37" fmla="*/ 94 h 172"/>
                  <a:gd name="T38" fmla="*/ 153 w 194"/>
                  <a:gd name="T39" fmla="*/ 29 h 172"/>
                  <a:gd name="T40" fmla="*/ 147 w 194"/>
                  <a:gd name="T41" fmla="*/ 3 h 172"/>
                  <a:gd name="T42" fmla="*/ 156 w 194"/>
                  <a:gd name="T43" fmla="*/ 3 h 172"/>
                  <a:gd name="T44" fmla="*/ 159 w 194"/>
                  <a:gd name="T45" fmla="*/ 14 h 172"/>
                  <a:gd name="T46" fmla="*/ 191 w 194"/>
                  <a:gd name="T47" fmla="*/ 89 h 172"/>
                  <a:gd name="T48" fmla="*/ 187 w 194"/>
                  <a:gd name="T49" fmla="*/ 121 h 172"/>
                  <a:gd name="T50" fmla="*/ 177 w 194"/>
                  <a:gd name="T51" fmla="*/ 122 h 172"/>
                  <a:gd name="T52" fmla="*/ 168 w 194"/>
                  <a:gd name="T53" fmla="*/ 115 h 172"/>
                  <a:gd name="T54" fmla="*/ 145 w 194"/>
                  <a:gd name="T55" fmla="*/ 10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172">
                    <a:moveTo>
                      <a:pt x="145" y="101"/>
                    </a:moveTo>
                    <a:cubicBezTo>
                      <a:pt x="144" y="119"/>
                      <a:pt x="148" y="157"/>
                      <a:pt x="132" y="170"/>
                    </a:cubicBezTo>
                    <a:cubicBezTo>
                      <a:pt x="127" y="169"/>
                      <a:pt x="128" y="168"/>
                      <a:pt x="125" y="172"/>
                    </a:cubicBezTo>
                    <a:cubicBezTo>
                      <a:pt x="105" y="164"/>
                      <a:pt x="116" y="129"/>
                      <a:pt x="112" y="104"/>
                    </a:cubicBezTo>
                    <a:cubicBezTo>
                      <a:pt x="78" y="94"/>
                      <a:pt x="30" y="97"/>
                      <a:pt x="5" y="77"/>
                    </a:cubicBezTo>
                    <a:cubicBezTo>
                      <a:pt x="3" y="72"/>
                      <a:pt x="0" y="67"/>
                      <a:pt x="1" y="58"/>
                    </a:cubicBezTo>
                    <a:cubicBezTo>
                      <a:pt x="19" y="44"/>
                      <a:pt x="41" y="28"/>
                      <a:pt x="73" y="34"/>
                    </a:cubicBezTo>
                    <a:cubicBezTo>
                      <a:pt x="75" y="35"/>
                      <a:pt x="74" y="40"/>
                      <a:pt x="80" y="38"/>
                    </a:cubicBezTo>
                    <a:cubicBezTo>
                      <a:pt x="79" y="41"/>
                      <a:pt x="75" y="41"/>
                      <a:pt x="72" y="42"/>
                    </a:cubicBezTo>
                    <a:cubicBezTo>
                      <a:pt x="75" y="48"/>
                      <a:pt x="64" y="52"/>
                      <a:pt x="62" y="59"/>
                    </a:cubicBezTo>
                    <a:cubicBezTo>
                      <a:pt x="74" y="66"/>
                      <a:pt x="88" y="71"/>
                      <a:pt x="103" y="75"/>
                    </a:cubicBezTo>
                    <a:cubicBezTo>
                      <a:pt x="106" y="61"/>
                      <a:pt x="98" y="42"/>
                      <a:pt x="92" y="30"/>
                    </a:cubicBezTo>
                    <a:cubicBezTo>
                      <a:pt x="94" y="25"/>
                      <a:pt x="92" y="25"/>
                      <a:pt x="91" y="20"/>
                    </a:cubicBezTo>
                    <a:cubicBezTo>
                      <a:pt x="94" y="9"/>
                      <a:pt x="104" y="6"/>
                      <a:pt x="111" y="0"/>
                    </a:cubicBezTo>
                    <a:cubicBezTo>
                      <a:pt x="118" y="2"/>
                      <a:pt x="126" y="4"/>
                      <a:pt x="130" y="9"/>
                    </a:cubicBezTo>
                    <a:cubicBezTo>
                      <a:pt x="135" y="16"/>
                      <a:pt x="129" y="22"/>
                      <a:pt x="128" y="27"/>
                    </a:cubicBezTo>
                    <a:cubicBezTo>
                      <a:pt x="128" y="30"/>
                      <a:pt x="132" y="49"/>
                      <a:pt x="133" y="55"/>
                    </a:cubicBezTo>
                    <a:cubicBezTo>
                      <a:pt x="134" y="60"/>
                      <a:pt x="139" y="65"/>
                      <a:pt x="139" y="71"/>
                    </a:cubicBezTo>
                    <a:cubicBezTo>
                      <a:pt x="160" y="66"/>
                      <a:pt x="161" y="89"/>
                      <a:pt x="176" y="94"/>
                    </a:cubicBezTo>
                    <a:cubicBezTo>
                      <a:pt x="169" y="76"/>
                      <a:pt x="164" y="48"/>
                      <a:pt x="153" y="29"/>
                    </a:cubicBezTo>
                    <a:cubicBezTo>
                      <a:pt x="149" y="22"/>
                      <a:pt x="139" y="15"/>
                      <a:pt x="147" y="3"/>
                    </a:cubicBezTo>
                    <a:cubicBezTo>
                      <a:pt x="152" y="4"/>
                      <a:pt x="153" y="2"/>
                      <a:pt x="156" y="3"/>
                    </a:cubicBezTo>
                    <a:cubicBezTo>
                      <a:pt x="158" y="6"/>
                      <a:pt x="158" y="11"/>
                      <a:pt x="159" y="14"/>
                    </a:cubicBezTo>
                    <a:cubicBezTo>
                      <a:pt x="168" y="29"/>
                      <a:pt x="185" y="67"/>
                      <a:pt x="191" y="89"/>
                    </a:cubicBezTo>
                    <a:cubicBezTo>
                      <a:pt x="194" y="102"/>
                      <a:pt x="194" y="115"/>
                      <a:pt x="187" y="121"/>
                    </a:cubicBezTo>
                    <a:cubicBezTo>
                      <a:pt x="183" y="119"/>
                      <a:pt x="181" y="123"/>
                      <a:pt x="177" y="122"/>
                    </a:cubicBezTo>
                    <a:cubicBezTo>
                      <a:pt x="173" y="122"/>
                      <a:pt x="171" y="117"/>
                      <a:pt x="168" y="115"/>
                    </a:cubicBezTo>
                    <a:cubicBezTo>
                      <a:pt x="160" y="110"/>
                      <a:pt x="151" y="106"/>
                      <a:pt x="145" y="101"/>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99" name="Freeform 75">
                <a:extLst>
                  <a:ext uri="{FF2B5EF4-FFF2-40B4-BE49-F238E27FC236}">
                    <a16:creationId xmlns:a16="http://schemas.microsoft.com/office/drawing/2014/main" id="{5375CD70-5A3E-4103-B62F-F79152E2A854}"/>
                  </a:ext>
                </a:extLst>
              </p:cNvPr>
              <p:cNvSpPr>
                <a:spLocks/>
              </p:cNvSpPr>
              <p:nvPr/>
            </p:nvSpPr>
            <p:spPr bwMode="auto">
              <a:xfrm rot="16200000">
                <a:off x="7653098" y="3314619"/>
                <a:ext cx="400188" cy="222561"/>
              </a:xfrm>
              <a:custGeom>
                <a:avLst/>
                <a:gdLst>
                  <a:gd name="T0" fmla="*/ 151 w 194"/>
                  <a:gd name="T1" fmla="*/ 45 h 99"/>
                  <a:gd name="T2" fmla="*/ 139 w 194"/>
                  <a:gd name="T3" fmla="*/ 91 h 99"/>
                  <a:gd name="T4" fmla="*/ 118 w 194"/>
                  <a:gd name="T5" fmla="*/ 99 h 99"/>
                  <a:gd name="T6" fmla="*/ 3 w 194"/>
                  <a:gd name="T7" fmla="*/ 78 h 99"/>
                  <a:gd name="T8" fmla="*/ 4 w 194"/>
                  <a:gd name="T9" fmla="*/ 56 h 99"/>
                  <a:gd name="T10" fmla="*/ 59 w 194"/>
                  <a:gd name="T11" fmla="*/ 23 h 99"/>
                  <a:gd name="T12" fmla="*/ 51 w 194"/>
                  <a:gd name="T13" fmla="*/ 7 h 99"/>
                  <a:gd name="T14" fmla="*/ 72 w 194"/>
                  <a:gd name="T15" fmla="*/ 16 h 99"/>
                  <a:gd name="T16" fmla="*/ 84 w 194"/>
                  <a:gd name="T17" fmla="*/ 2 h 99"/>
                  <a:gd name="T18" fmla="*/ 95 w 194"/>
                  <a:gd name="T19" fmla="*/ 39 h 99"/>
                  <a:gd name="T20" fmla="*/ 62 w 194"/>
                  <a:gd name="T21" fmla="*/ 33 h 99"/>
                  <a:gd name="T22" fmla="*/ 42 w 194"/>
                  <a:gd name="T23" fmla="*/ 58 h 99"/>
                  <a:gd name="T24" fmla="*/ 127 w 194"/>
                  <a:gd name="T25" fmla="*/ 71 h 99"/>
                  <a:gd name="T26" fmla="*/ 106 w 194"/>
                  <a:gd name="T27" fmla="*/ 28 h 99"/>
                  <a:gd name="T28" fmla="*/ 124 w 194"/>
                  <a:gd name="T29" fmla="*/ 3 h 99"/>
                  <a:gd name="T30" fmla="*/ 183 w 194"/>
                  <a:gd name="T31" fmla="*/ 27 h 99"/>
                  <a:gd name="T32" fmla="*/ 180 w 194"/>
                  <a:gd name="T33" fmla="*/ 53 h 99"/>
                  <a:gd name="T34" fmla="*/ 151 w 194"/>
                  <a:gd name="T35" fmla="*/ 4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99">
                    <a:moveTo>
                      <a:pt x="151" y="45"/>
                    </a:moveTo>
                    <a:cubicBezTo>
                      <a:pt x="154" y="65"/>
                      <a:pt x="154" y="83"/>
                      <a:pt x="139" y="91"/>
                    </a:cubicBezTo>
                    <a:cubicBezTo>
                      <a:pt x="132" y="94"/>
                      <a:pt x="124" y="93"/>
                      <a:pt x="118" y="99"/>
                    </a:cubicBezTo>
                    <a:cubicBezTo>
                      <a:pt x="77" y="97"/>
                      <a:pt x="31" y="94"/>
                      <a:pt x="3" y="78"/>
                    </a:cubicBezTo>
                    <a:cubicBezTo>
                      <a:pt x="3" y="70"/>
                      <a:pt x="0" y="62"/>
                      <a:pt x="4" y="56"/>
                    </a:cubicBezTo>
                    <a:cubicBezTo>
                      <a:pt x="20" y="46"/>
                      <a:pt x="41" y="34"/>
                      <a:pt x="59" y="23"/>
                    </a:cubicBezTo>
                    <a:cubicBezTo>
                      <a:pt x="58" y="16"/>
                      <a:pt x="52" y="14"/>
                      <a:pt x="51" y="7"/>
                    </a:cubicBezTo>
                    <a:cubicBezTo>
                      <a:pt x="61" y="7"/>
                      <a:pt x="64" y="13"/>
                      <a:pt x="72" y="16"/>
                    </a:cubicBezTo>
                    <a:cubicBezTo>
                      <a:pt x="75" y="11"/>
                      <a:pt x="80" y="7"/>
                      <a:pt x="84" y="2"/>
                    </a:cubicBezTo>
                    <a:cubicBezTo>
                      <a:pt x="100" y="6"/>
                      <a:pt x="110" y="30"/>
                      <a:pt x="95" y="39"/>
                    </a:cubicBezTo>
                    <a:cubicBezTo>
                      <a:pt x="87" y="44"/>
                      <a:pt x="63" y="49"/>
                      <a:pt x="62" y="33"/>
                    </a:cubicBezTo>
                    <a:cubicBezTo>
                      <a:pt x="53" y="39"/>
                      <a:pt x="47" y="48"/>
                      <a:pt x="42" y="58"/>
                    </a:cubicBezTo>
                    <a:cubicBezTo>
                      <a:pt x="57" y="75"/>
                      <a:pt x="102" y="82"/>
                      <a:pt x="127" y="71"/>
                    </a:cubicBezTo>
                    <a:cubicBezTo>
                      <a:pt x="135" y="52"/>
                      <a:pt x="117" y="38"/>
                      <a:pt x="106" y="28"/>
                    </a:cubicBezTo>
                    <a:cubicBezTo>
                      <a:pt x="105" y="13"/>
                      <a:pt x="114" y="4"/>
                      <a:pt x="124" y="3"/>
                    </a:cubicBezTo>
                    <a:cubicBezTo>
                      <a:pt x="145" y="0"/>
                      <a:pt x="157" y="32"/>
                      <a:pt x="183" y="27"/>
                    </a:cubicBezTo>
                    <a:cubicBezTo>
                      <a:pt x="194" y="28"/>
                      <a:pt x="188" y="50"/>
                      <a:pt x="180" y="53"/>
                    </a:cubicBezTo>
                    <a:cubicBezTo>
                      <a:pt x="170" y="56"/>
                      <a:pt x="161" y="47"/>
                      <a:pt x="151" y="4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sp>
            <p:nvSpPr>
              <p:cNvPr id="100" name="Freeform 117">
                <a:extLst>
                  <a:ext uri="{FF2B5EF4-FFF2-40B4-BE49-F238E27FC236}">
                    <a16:creationId xmlns:a16="http://schemas.microsoft.com/office/drawing/2014/main" id="{6729FCC4-2BF3-4600-8E9B-961AAD92F94C}"/>
                  </a:ext>
                </a:extLst>
              </p:cNvPr>
              <p:cNvSpPr>
                <a:spLocks/>
              </p:cNvSpPr>
              <p:nvPr/>
            </p:nvSpPr>
            <p:spPr bwMode="auto">
              <a:xfrm rot="16200000">
                <a:off x="8905639" y="2896221"/>
                <a:ext cx="389853" cy="615923"/>
              </a:xfrm>
              <a:custGeom>
                <a:avLst/>
                <a:gdLst>
                  <a:gd name="T0" fmla="*/ 99 w 189"/>
                  <a:gd name="T1" fmla="*/ 274 h 274"/>
                  <a:gd name="T2" fmla="*/ 87 w 189"/>
                  <a:gd name="T3" fmla="*/ 274 h 274"/>
                  <a:gd name="T4" fmla="*/ 66 w 189"/>
                  <a:gd name="T5" fmla="*/ 233 h 274"/>
                  <a:gd name="T6" fmla="*/ 76 w 189"/>
                  <a:gd name="T7" fmla="*/ 210 h 274"/>
                  <a:gd name="T8" fmla="*/ 94 w 189"/>
                  <a:gd name="T9" fmla="*/ 218 h 274"/>
                  <a:gd name="T10" fmla="*/ 65 w 189"/>
                  <a:gd name="T11" fmla="*/ 51 h 274"/>
                  <a:gd name="T12" fmla="*/ 0 w 189"/>
                  <a:gd name="T13" fmla="*/ 24 h 274"/>
                  <a:gd name="T14" fmla="*/ 10 w 189"/>
                  <a:gd name="T15" fmla="*/ 4 h 274"/>
                  <a:gd name="T16" fmla="*/ 47 w 189"/>
                  <a:gd name="T17" fmla="*/ 15 h 274"/>
                  <a:gd name="T18" fmla="*/ 69 w 189"/>
                  <a:gd name="T19" fmla="*/ 25 h 274"/>
                  <a:gd name="T20" fmla="*/ 100 w 189"/>
                  <a:gd name="T21" fmla="*/ 42 h 274"/>
                  <a:gd name="T22" fmla="*/ 90 w 189"/>
                  <a:gd name="T23" fmla="*/ 56 h 274"/>
                  <a:gd name="T24" fmla="*/ 109 w 189"/>
                  <a:gd name="T25" fmla="*/ 103 h 274"/>
                  <a:gd name="T26" fmla="*/ 113 w 189"/>
                  <a:gd name="T27" fmla="*/ 118 h 274"/>
                  <a:gd name="T28" fmla="*/ 143 w 189"/>
                  <a:gd name="T29" fmla="*/ 147 h 274"/>
                  <a:gd name="T30" fmla="*/ 177 w 189"/>
                  <a:gd name="T31" fmla="*/ 167 h 274"/>
                  <a:gd name="T32" fmla="*/ 176 w 189"/>
                  <a:gd name="T33" fmla="*/ 153 h 274"/>
                  <a:gd name="T34" fmla="*/ 150 w 189"/>
                  <a:gd name="T35" fmla="*/ 136 h 274"/>
                  <a:gd name="T36" fmla="*/ 161 w 189"/>
                  <a:gd name="T37" fmla="*/ 109 h 274"/>
                  <a:gd name="T38" fmla="*/ 143 w 189"/>
                  <a:gd name="T39" fmla="*/ 93 h 274"/>
                  <a:gd name="T40" fmla="*/ 126 w 189"/>
                  <a:gd name="T41" fmla="*/ 91 h 274"/>
                  <a:gd name="T42" fmla="*/ 126 w 189"/>
                  <a:gd name="T43" fmla="*/ 73 h 274"/>
                  <a:gd name="T44" fmla="*/ 162 w 189"/>
                  <a:gd name="T45" fmla="*/ 62 h 274"/>
                  <a:gd name="T46" fmla="*/ 174 w 189"/>
                  <a:gd name="T47" fmla="*/ 69 h 274"/>
                  <a:gd name="T48" fmla="*/ 182 w 189"/>
                  <a:gd name="T49" fmla="*/ 86 h 274"/>
                  <a:gd name="T50" fmla="*/ 152 w 189"/>
                  <a:gd name="T51" fmla="*/ 87 h 274"/>
                  <a:gd name="T52" fmla="*/ 168 w 189"/>
                  <a:gd name="T53" fmla="*/ 114 h 274"/>
                  <a:gd name="T54" fmla="*/ 164 w 189"/>
                  <a:gd name="T55" fmla="*/ 127 h 274"/>
                  <a:gd name="T56" fmla="*/ 185 w 189"/>
                  <a:gd name="T57" fmla="*/ 154 h 274"/>
                  <a:gd name="T58" fmla="*/ 172 w 189"/>
                  <a:gd name="T59" fmla="*/ 192 h 274"/>
                  <a:gd name="T60" fmla="*/ 161 w 189"/>
                  <a:gd name="T61" fmla="*/ 187 h 274"/>
                  <a:gd name="T62" fmla="*/ 151 w 189"/>
                  <a:gd name="T63" fmla="*/ 186 h 274"/>
                  <a:gd name="T64" fmla="*/ 142 w 189"/>
                  <a:gd name="T65" fmla="*/ 178 h 274"/>
                  <a:gd name="T66" fmla="*/ 123 w 189"/>
                  <a:gd name="T67" fmla="*/ 164 h 274"/>
                  <a:gd name="T68" fmla="*/ 116 w 189"/>
                  <a:gd name="T69" fmla="*/ 226 h 274"/>
                  <a:gd name="T70" fmla="*/ 117 w 189"/>
                  <a:gd name="T71" fmla="*/ 244 h 274"/>
                  <a:gd name="T72" fmla="*/ 99 w 189"/>
                  <a:gd name="T7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9" h="274">
                    <a:moveTo>
                      <a:pt x="99" y="274"/>
                    </a:moveTo>
                    <a:cubicBezTo>
                      <a:pt x="95" y="274"/>
                      <a:pt x="91" y="274"/>
                      <a:pt x="87" y="274"/>
                    </a:cubicBezTo>
                    <a:cubicBezTo>
                      <a:pt x="78" y="268"/>
                      <a:pt x="65" y="248"/>
                      <a:pt x="66" y="233"/>
                    </a:cubicBezTo>
                    <a:cubicBezTo>
                      <a:pt x="67" y="227"/>
                      <a:pt x="77" y="218"/>
                      <a:pt x="76" y="210"/>
                    </a:cubicBezTo>
                    <a:cubicBezTo>
                      <a:pt x="84" y="211"/>
                      <a:pt x="89" y="218"/>
                      <a:pt x="94" y="218"/>
                    </a:cubicBezTo>
                    <a:cubicBezTo>
                      <a:pt x="119" y="160"/>
                      <a:pt x="79" y="97"/>
                      <a:pt x="65" y="51"/>
                    </a:cubicBezTo>
                    <a:cubicBezTo>
                      <a:pt x="44" y="41"/>
                      <a:pt x="19" y="36"/>
                      <a:pt x="0" y="24"/>
                    </a:cubicBezTo>
                    <a:cubicBezTo>
                      <a:pt x="5" y="16"/>
                      <a:pt x="6" y="12"/>
                      <a:pt x="10" y="4"/>
                    </a:cubicBezTo>
                    <a:cubicBezTo>
                      <a:pt x="26" y="0"/>
                      <a:pt x="33" y="8"/>
                      <a:pt x="47" y="15"/>
                    </a:cubicBezTo>
                    <a:cubicBezTo>
                      <a:pt x="55" y="18"/>
                      <a:pt x="63" y="23"/>
                      <a:pt x="69" y="25"/>
                    </a:cubicBezTo>
                    <a:cubicBezTo>
                      <a:pt x="81" y="30"/>
                      <a:pt x="100" y="32"/>
                      <a:pt x="100" y="42"/>
                    </a:cubicBezTo>
                    <a:cubicBezTo>
                      <a:pt x="100" y="50"/>
                      <a:pt x="91" y="50"/>
                      <a:pt x="90" y="56"/>
                    </a:cubicBezTo>
                    <a:cubicBezTo>
                      <a:pt x="89" y="74"/>
                      <a:pt x="102" y="88"/>
                      <a:pt x="109" y="103"/>
                    </a:cubicBezTo>
                    <a:cubicBezTo>
                      <a:pt x="111" y="108"/>
                      <a:pt x="112" y="114"/>
                      <a:pt x="113" y="118"/>
                    </a:cubicBezTo>
                    <a:cubicBezTo>
                      <a:pt x="117" y="127"/>
                      <a:pt x="135" y="141"/>
                      <a:pt x="143" y="147"/>
                    </a:cubicBezTo>
                    <a:cubicBezTo>
                      <a:pt x="153" y="155"/>
                      <a:pt x="165" y="165"/>
                      <a:pt x="177" y="167"/>
                    </a:cubicBezTo>
                    <a:cubicBezTo>
                      <a:pt x="175" y="164"/>
                      <a:pt x="177" y="157"/>
                      <a:pt x="176" y="153"/>
                    </a:cubicBezTo>
                    <a:cubicBezTo>
                      <a:pt x="167" y="148"/>
                      <a:pt x="153" y="146"/>
                      <a:pt x="150" y="136"/>
                    </a:cubicBezTo>
                    <a:cubicBezTo>
                      <a:pt x="147" y="126"/>
                      <a:pt x="152" y="114"/>
                      <a:pt x="161" y="109"/>
                    </a:cubicBezTo>
                    <a:cubicBezTo>
                      <a:pt x="153" y="106"/>
                      <a:pt x="151" y="96"/>
                      <a:pt x="143" y="93"/>
                    </a:cubicBezTo>
                    <a:cubicBezTo>
                      <a:pt x="138" y="92"/>
                      <a:pt x="132" y="96"/>
                      <a:pt x="126" y="91"/>
                    </a:cubicBezTo>
                    <a:cubicBezTo>
                      <a:pt x="131" y="86"/>
                      <a:pt x="125" y="76"/>
                      <a:pt x="126" y="73"/>
                    </a:cubicBezTo>
                    <a:cubicBezTo>
                      <a:pt x="131" y="67"/>
                      <a:pt x="147" y="58"/>
                      <a:pt x="162" y="62"/>
                    </a:cubicBezTo>
                    <a:cubicBezTo>
                      <a:pt x="166" y="62"/>
                      <a:pt x="170" y="67"/>
                      <a:pt x="174" y="69"/>
                    </a:cubicBezTo>
                    <a:cubicBezTo>
                      <a:pt x="183" y="75"/>
                      <a:pt x="187" y="77"/>
                      <a:pt x="182" y="86"/>
                    </a:cubicBezTo>
                    <a:cubicBezTo>
                      <a:pt x="176" y="83"/>
                      <a:pt x="164" y="90"/>
                      <a:pt x="152" y="87"/>
                    </a:cubicBezTo>
                    <a:cubicBezTo>
                      <a:pt x="155" y="94"/>
                      <a:pt x="163" y="105"/>
                      <a:pt x="168" y="114"/>
                    </a:cubicBezTo>
                    <a:cubicBezTo>
                      <a:pt x="166" y="118"/>
                      <a:pt x="165" y="122"/>
                      <a:pt x="164" y="127"/>
                    </a:cubicBezTo>
                    <a:cubicBezTo>
                      <a:pt x="169" y="137"/>
                      <a:pt x="180" y="141"/>
                      <a:pt x="185" y="154"/>
                    </a:cubicBezTo>
                    <a:cubicBezTo>
                      <a:pt x="189" y="168"/>
                      <a:pt x="187" y="192"/>
                      <a:pt x="172" y="192"/>
                    </a:cubicBezTo>
                    <a:cubicBezTo>
                      <a:pt x="168" y="192"/>
                      <a:pt x="166" y="189"/>
                      <a:pt x="161" y="187"/>
                    </a:cubicBezTo>
                    <a:cubicBezTo>
                      <a:pt x="157" y="187"/>
                      <a:pt x="153" y="187"/>
                      <a:pt x="151" y="186"/>
                    </a:cubicBezTo>
                    <a:cubicBezTo>
                      <a:pt x="147" y="185"/>
                      <a:pt x="146" y="181"/>
                      <a:pt x="142" y="178"/>
                    </a:cubicBezTo>
                    <a:cubicBezTo>
                      <a:pt x="136" y="173"/>
                      <a:pt x="126" y="170"/>
                      <a:pt x="123" y="164"/>
                    </a:cubicBezTo>
                    <a:cubicBezTo>
                      <a:pt x="127" y="189"/>
                      <a:pt x="118" y="206"/>
                      <a:pt x="116" y="226"/>
                    </a:cubicBezTo>
                    <a:cubicBezTo>
                      <a:pt x="116" y="232"/>
                      <a:pt x="118" y="239"/>
                      <a:pt x="117" y="244"/>
                    </a:cubicBezTo>
                    <a:cubicBezTo>
                      <a:pt x="116" y="257"/>
                      <a:pt x="107" y="266"/>
                      <a:pt x="99" y="27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fontAlgn="auto">
                  <a:spcBef>
                    <a:spcPts val="0"/>
                  </a:spcBef>
                  <a:spcAft>
                    <a:spcPts val="0"/>
                  </a:spcAft>
                  <a:defRPr/>
                </a:pPr>
                <a:endParaRPr lang="zh-CN" altLang="en-US" sz="1280" kern="0">
                  <a:solidFill>
                    <a:prstClr val="black"/>
                  </a:solidFill>
                  <a:latin typeface="Arial" panose="020F0502020204030204"/>
                  <a:ea typeface="微软雅黑"/>
                </a:endParaRPr>
              </a:p>
            </p:txBody>
          </p:sp>
        </p:grpSp>
      </p:grpSp>
    </p:spTree>
    <p:extLst>
      <p:ext uri="{BB962C8B-B14F-4D97-AF65-F5344CB8AC3E}">
        <p14:creationId xmlns:p14="http://schemas.microsoft.com/office/powerpoint/2010/main" val="302198214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2864001" y="2271204"/>
            <a:ext cx="4752528" cy="923330"/>
          </a:xfrm>
          <a:prstGeom prst="rect">
            <a:avLst/>
          </a:prstGeom>
        </p:spPr>
        <p:txBody>
          <a:bodyPr wrap="square">
            <a:spAutoFit/>
          </a:bodyPr>
          <a:lstStyle/>
          <a:p>
            <a:pPr fontAlgn="auto">
              <a:spcBef>
                <a:spcPts val="0"/>
              </a:spcBef>
              <a:spcAft>
                <a:spcPts val="0"/>
              </a:spcAft>
              <a:defRPr/>
            </a:pPr>
            <a:r>
              <a:rPr lang="zh-CN" altLang="en-US" sz="5400" b="1" spc="300"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毕业论文答辩</a:t>
            </a:r>
          </a:p>
        </p:txBody>
      </p:sp>
      <p:sp>
        <p:nvSpPr>
          <p:cNvPr id="54" name="TextBox 71"/>
          <p:cNvSpPr txBox="1"/>
          <p:nvPr/>
        </p:nvSpPr>
        <p:spPr>
          <a:xfrm>
            <a:off x="2864001" y="1808790"/>
            <a:ext cx="2308645" cy="400110"/>
          </a:xfrm>
          <a:prstGeom prst="rect">
            <a:avLst/>
          </a:prstGeom>
          <a:noFill/>
        </p:spPr>
        <p:txBody>
          <a:bodyPr wrap="none" rtlCol="0">
            <a:spAutoFit/>
          </a:bodyPr>
          <a:lstStyle/>
          <a:p>
            <a:r>
              <a:rPr lang="en-US" altLang="zh-CN" sz="2000" dirty="0">
                <a:solidFill>
                  <a:schemeClr val="bg1"/>
                </a:solidFill>
                <a:latin typeface="Adobe Arabic" panose="02040503050201020203" pitchFamily="18" charset="-78"/>
                <a:ea typeface="微软雅黑" pitchFamily="34" charset="-122"/>
                <a:sym typeface="Adobe Arabic" panose="02040503050201020203" pitchFamily="18" charset="-78"/>
              </a:rPr>
              <a:t>XXXX</a:t>
            </a:r>
            <a:r>
              <a:rPr lang="zh-CN" altLang="en-US" sz="2000" dirty="0">
                <a:solidFill>
                  <a:schemeClr val="bg1"/>
                </a:solidFill>
                <a:latin typeface="Adobe Arabic" panose="02040503050201020203" pitchFamily="18" charset="-78"/>
                <a:ea typeface="微软雅黑" pitchFamily="34" charset="-122"/>
                <a:sym typeface="Adobe Arabic" panose="02040503050201020203" pitchFamily="18" charset="-78"/>
              </a:rPr>
              <a:t>专业</a:t>
            </a:r>
            <a:r>
              <a:rPr lang="en-US" altLang="zh-CN" sz="2000" dirty="0">
                <a:solidFill>
                  <a:schemeClr val="bg1"/>
                </a:solidFill>
                <a:latin typeface="Adobe Arabic" panose="02040503050201020203" pitchFamily="18" charset="-78"/>
                <a:ea typeface="微软雅黑" pitchFamily="34" charset="-122"/>
                <a:sym typeface="Adobe Arabic" panose="02040503050201020203" pitchFamily="18" charset="-78"/>
              </a:rPr>
              <a:t> 20XX</a:t>
            </a:r>
            <a:r>
              <a:rPr lang="zh-CN" altLang="en-US" sz="2000" dirty="0">
                <a:solidFill>
                  <a:schemeClr val="bg1"/>
                </a:solidFill>
                <a:latin typeface="Adobe Arabic" panose="02040503050201020203" pitchFamily="18" charset="-78"/>
                <a:ea typeface="微软雅黑" pitchFamily="34" charset="-122"/>
                <a:sym typeface="Adobe Arabic" panose="02040503050201020203" pitchFamily="18" charset="-78"/>
              </a:rPr>
              <a:t>级</a:t>
            </a:r>
            <a:r>
              <a:rPr lang="en-US" altLang="zh-CN" sz="2000" dirty="0">
                <a:solidFill>
                  <a:schemeClr val="bg1"/>
                </a:solidFill>
                <a:latin typeface="Adobe Arabic" panose="02040503050201020203" pitchFamily="18" charset="-78"/>
                <a:ea typeface="微软雅黑" pitchFamily="34" charset="-122"/>
                <a:sym typeface="Adobe Arabic" panose="02040503050201020203" pitchFamily="18" charset="-78"/>
              </a:rPr>
              <a:t>XXX</a:t>
            </a:r>
            <a:endParaRPr lang="zh-CN" altLang="en-US" sz="2000" dirty="0">
              <a:solidFill>
                <a:schemeClr val="bg1"/>
              </a:solidFill>
              <a:latin typeface="Adobe Arabic" panose="02040503050201020203" pitchFamily="18" charset="-78"/>
              <a:ea typeface="微软雅黑" pitchFamily="34" charset="-122"/>
              <a:sym typeface="Adobe Arabic" panose="02040503050201020203" pitchFamily="18" charset="-78"/>
            </a:endParaRPr>
          </a:p>
        </p:txBody>
      </p:sp>
      <p:sp>
        <p:nvSpPr>
          <p:cNvPr id="85" name="TextBox 84"/>
          <p:cNvSpPr txBox="1"/>
          <p:nvPr/>
        </p:nvSpPr>
        <p:spPr>
          <a:xfrm>
            <a:off x="2864001" y="3102949"/>
            <a:ext cx="1167307" cy="307777"/>
          </a:xfrm>
          <a:prstGeom prst="rect">
            <a:avLst/>
          </a:prstGeom>
          <a:noFill/>
        </p:spPr>
        <p:txBody>
          <a:bodyPr wrap="none" rtlCol="0">
            <a:spAutoFit/>
          </a:bodyPr>
          <a:lstStyle/>
          <a:p>
            <a:r>
              <a:rPr lang="zh-CN" altLang="en-US" sz="1400" dirty="0">
                <a:solidFill>
                  <a:schemeClr val="bg1"/>
                </a:solidFill>
                <a:latin typeface="Adobe Arabic" panose="02040503050201020203" pitchFamily="18" charset="-78"/>
                <a:ea typeface="微软雅黑" pitchFamily="34" charset="-122"/>
                <a:sym typeface="Adobe Arabic" panose="02040503050201020203" pitchFamily="18" charset="-78"/>
              </a:rPr>
              <a:t>汇报人：</a:t>
            </a:r>
            <a:r>
              <a:rPr lang="en-US" altLang="zh-CN" sz="1400" dirty="0">
                <a:solidFill>
                  <a:schemeClr val="bg1"/>
                </a:solidFill>
                <a:latin typeface="Adobe Arabic" panose="02040503050201020203" pitchFamily="18" charset="-78"/>
                <a:ea typeface="微软雅黑" pitchFamily="34" charset="-122"/>
                <a:sym typeface="Adobe Arabic" panose="02040503050201020203" pitchFamily="18" charset="-78"/>
              </a:rPr>
              <a:t>XXX</a:t>
            </a:r>
            <a:endParaRPr lang="zh-CN" altLang="en-US" sz="1400" dirty="0">
              <a:solidFill>
                <a:schemeClr val="bg1"/>
              </a:solidFill>
              <a:latin typeface="Adobe Arabic" panose="02040503050201020203" pitchFamily="18" charset="-78"/>
              <a:ea typeface="微软雅黑" pitchFamily="34" charset="-122"/>
              <a:sym typeface="Adobe Arabic" panose="02040503050201020203" pitchFamily="18" charset="-78"/>
            </a:endParaRPr>
          </a:p>
        </p:txBody>
      </p:sp>
    </p:spTree>
    <p:extLst>
      <p:ext uri="{BB962C8B-B14F-4D97-AF65-F5344CB8AC3E}">
        <p14:creationId xmlns:p14="http://schemas.microsoft.com/office/powerpoint/2010/main" val="1721820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amond 24"/>
          <p:cNvSpPr/>
          <p:nvPr/>
        </p:nvSpPr>
        <p:spPr>
          <a:xfrm>
            <a:off x="4612813" y="3744399"/>
            <a:ext cx="468262" cy="468262"/>
          </a:xfrm>
          <a:prstGeom prst="diamond">
            <a:avLst/>
          </a:prstGeom>
          <a:solidFill>
            <a:srgbClr val="007E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fontScale="92500" lnSpcReduction="20000"/>
          </a:bodyPr>
          <a:lstStyle/>
          <a:p>
            <a:pPr algn="ctr"/>
            <a:r>
              <a:rPr lang="en-US" altLang="zh-CN"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05</a:t>
            </a:r>
          </a:p>
        </p:txBody>
      </p:sp>
      <p:sp>
        <p:nvSpPr>
          <p:cNvPr id="26" name="TextBox 50"/>
          <p:cNvSpPr txBox="1"/>
          <p:nvPr/>
        </p:nvSpPr>
        <p:spPr>
          <a:xfrm>
            <a:off x="4967536" y="3767318"/>
            <a:ext cx="2971930" cy="182148"/>
          </a:xfrm>
          <a:prstGeom prst="rect">
            <a:avLst/>
          </a:prstGeom>
          <a:noFill/>
        </p:spPr>
        <p:txBody>
          <a:bodyPr wrap="none" lIns="360000" tIns="0" rIns="0" bIns="0" anchor="b" anchorCtr="0">
            <a:normAutofit fontScale="85000" lnSpcReduction="20000"/>
          </a:bodyPr>
          <a:lstStyle/>
          <a:p>
            <a:r>
              <a:rPr lang="zh-CN" altLang="en-US" sz="16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论文总结</a:t>
            </a:r>
          </a:p>
        </p:txBody>
      </p:sp>
      <p:sp>
        <p:nvSpPr>
          <p:cNvPr id="27" name="TextBox 52"/>
          <p:cNvSpPr txBox="1">
            <a:spLocks/>
          </p:cNvSpPr>
          <p:nvPr/>
        </p:nvSpPr>
        <p:spPr>
          <a:xfrm>
            <a:off x="4967536" y="3949466"/>
            <a:ext cx="2971930" cy="240276"/>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dk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（建议使用主题字体）</a:t>
            </a:r>
          </a:p>
        </p:txBody>
      </p:sp>
      <p:sp>
        <p:nvSpPr>
          <p:cNvPr id="10" name="Diamond 26"/>
          <p:cNvSpPr/>
          <p:nvPr/>
        </p:nvSpPr>
        <p:spPr>
          <a:xfrm>
            <a:off x="4616892" y="3085467"/>
            <a:ext cx="468262" cy="468262"/>
          </a:xfrm>
          <a:prstGeom prst="diamond">
            <a:avLst/>
          </a:prstGeom>
          <a:solidFill>
            <a:srgbClr val="007E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fontScale="92500" lnSpcReduction="20000"/>
          </a:bodyPr>
          <a:lstStyle/>
          <a:p>
            <a:pPr algn="ctr"/>
            <a:r>
              <a:rPr lang="en-US" altLang="zh-CN"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04</a:t>
            </a:r>
          </a:p>
        </p:txBody>
      </p:sp>
      <p:sp>
        <p:nvSpPr>
          <p:cNvPr id="24" name="TextBox 48"/>
          <p:cNvSpPr txBox="1"/>
          <p:nvPr/>
        </p:nvSpPr>
        <p:spPr>
          <a:xfrm>
            <a:off x="4967536" y="3108386"/>
            <a:ext cx="2971930" cy="182148"/>
          </a:xfrm>
          <a:prstGeom prst="rect">
            <a:avLst/>
          </a:prstGeom>
          <a:noFill/>
        </p:spPr>
        <p:txBody>
          <a:bodyPr wrap="none" lIns="360000" tIns="0" rIns="0" bIns="0" anchor="b" anchorCtr="0">
            <a:normAutofit fontScale="85000" lnSpcReduction="20000"/>
          </a:bodyPr>
          <a:lstStyle/>
          <a:p>
            <a:r>
              <a:rPr lang="zh-CN" altLang="en-US" sz="16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研究成果与应用</a:t>
            </a:r>
          </a:p>
        </p:txBody>
      </p:sp>
      <p:sp>
        <p:nvSpPr>
          <p:cNvPr id="25" name="TextBox 49"/>
          <p:cNvSpPr txBox="1">
            <a:spLocks/>
          </p:cNvSpPr>
          <p:nvPr/>
        </p:nvSpPr>
        <p:spPr>
          <a:xfrm>
            <a:off x="4967536" y="3290534"/>
            <a:ext cx="2971930" cy="240276"/>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dk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（建议使用主题字体）</a:t>
            </a:r>
          </a:p>
        </p:txBody>
      </p:sp>
      <p:sp>
        <p:nvSpPr>
          <p:cNvPr id="12" name="Diamond 28"/>
          <p:cNvSpPr/>
          <p:nvPr/>
        </p:nvSpPr>
        <p:spPr>
          <a:xfrm>
            <a:off x="4616892" y="2426535"/>
            <a:ext cx="468262" cy="468262"/>
          </a:xfrm>
          <a:prstGeom prst="diamond">
            <a:avLst/>
          </a:prstGeom>
          <a:solidFill>
            <a:srgbClr val="007E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fontScale="92500" lnSpcReduction="20000"/>
          </a:bodyPr>
          <a:lstStyle/>
          <a:p>
            <a:pPr algn="ctr"/>
            <a:r>
              <a:rPr lang="en-US" altLang="zh-CN"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03</a:t>
            </a:r>
          </a:p>
        </p:txBody>
      </p:sp>
      <p:sp>
        <p:nvSpPr>
          <p:cNvPr id="22" name="TextBox 39"/>
          <p:cNvSpPr txBox="1"/>
          <p:nvPr/>
        </p:nvSpPr>
        <p:spPr>
          <a:xfrm>
            <a:off x="4967536" y="2449454"/>
            <a:ext cx="2971930" cy="182148"/>
          </a:xfrm>
          <a:prstGeom prst="rect">
            <a:avLst/>
          </a:prstGeom>
          <a:noFill/>
        </p:spPr>
        <p:txBody>
          <a:bodyPr wrap="none" lIns="360000" tIns="0" rIns="0" bIns="0" anchor="b" anchorCtr="0">
            <a:normAutofit fontScale="85000" lnSpcReduction="20000"/>
          </a:bodyPr>
          <a:lstStyle/>
          <a:p>
            <a:r>
              <a:rPr lang="zh-CN" altLang="en-US" sz="16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关键技术与实践难点</a:t>
            </a:r>
          </a:p>
        </p:txBody>
      </p:sp>
      <p:sp>
        <p:nvSpPr>
          <p:cNvPr id="23" name="TextBox 40"/>
          <p:cNvSpPr txBox="1">
            <a:spLocks/>
          </p:cNvSpPr>
          <p:nvPr/>
        </p:nvSpPr>
        <p:spPr>
          <a:xfrm>
            <a:off x="4967536" y="2631602"/>
            <a:ext cx="2971930" cy="240276"/>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dk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（建议使用主题字体）</a:t>
            </a:r>
          </a:p>
        </p:txBody>
      </p:sp>
      <p:sp>
        <p:nvSpPr>
          <p:cNvPr id="14" name="Diamond 30"/>
          <p:cNvSpPr/>
          <p:nvPr/>
        </p:nvSpPr>
        <p:spPr>
          <a:xfrm>
            <a:off x="4616892" y="1767603"/>
            <a:ext cx="468262" cy="468262"/>
          </a:xfrm>
          <a:prstGeom prst="diamond">
            <a:avLst/>
          </a:prstGeom>
          <a:solidFill>
            <a:srgbClr val="007E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fontScale="92500" lnSpcReduction="20000"/>
          </a:bodyPr>
          <a:lstStyle/>
          <a:p>
            <a:pPr algn="ctr"/>
            <a:r>
              <a:rPr lang="en-US" altLang="zh-CN"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02</a:t>
            </a:r>
          </a:p>
        </p:txBody>
      </p:sp>
      <p:sp>
        <p:nvSpPr>
          <p:cNvPr id="20" name="TextBox 37"/>
          <p:cNvSpPr txBox="1"/>
          <p:nvPr/>
        </p:nvSpPr>
        <p:spPr>
          <a:xfrm>
            <a:off x="4967536" y="1790522"/>
            <a:ext cx="2971930" cy="182148"/>
          </a:xfrm>
          <a:prstGeom prst="rect">
            <a:avLst/>
          </a:prstGeom>
          <a:noFill/>
        </p:spPr>
        <p:txBody>
          <a:bodyPr wrap="none" lIns="360000" tIns="0" rIns="0" bIns="0" anchor="b" anchorCtr="0">
            <a:normAutofit fontScale="85000" lnSpcReduction="20000"/>
          </a:bodyPr>
          <a:lstStyle/>
          <a:p>
            <a:r>
              <a:rPr lang="zh-CN" altLang="en-US" sz="16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研究方法与思路</a:t>
            </a:r>
          </a:p>
        </p:txBody>
      </p:sp>
      <p:sp>
        <p:nvSpPr>
          <p:cNvPr id="21" name="TextBox 38"/>
          <p:cNvSpPr txBox="1">
            <a:spLocks/>
          </p:cNvSpPr>
          <p:nvPr/>
        </p:nvSpPr>
        <p:spPr>
          <a:xfrm>
            <a:off x="4967536" y="1972670"/>
            <a:ext cx="2971930" cy="240276"/>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dk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（建议使用主题字体）</a:t>
            </a:r>
          </a:p>
        </p:txBody>
      </p:sp>
      <p:sp>
        <p:nvSpPr>
          <p:cNvPr id="16" name="Diamond 32"/>
          <p:cNvSpPr/>
          <p:nvPr/>
        </p:nvSpPr>
        <p:spPr>
          <a:xfrm>
            <a:off x="4616894" y="1108671"/>
            <a:ext cx="468262" cy="468262"/>
          </a:xfrm>
          <a:prstGeom prst="diamond">
            <a:avLst/>
          </a:prstGeom>
          <a:solidFill>
            <a:srgbClr val="007E3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fontScale="92500" lnSpcReduction="20000"/>
          </a:bodyPr>
          <a:lstStyle/>
          <a:p>
            <a:pPr algn="ctr"/>
            <a:r>
              <a:rPr lang="en-US" altLang="zh-CN"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01</a:t>
            </a:r>
          </a:p>
        </p:txBody>
      </p:sp>
      <p:sp>
        <p:nvSpPr>
          <p:cNvPr id="18" name="TextBox 34"/>
          <p:cNvSpPr txBox="1"/>
          <p:nvPr/>
        </p:nvSpPr>
        <p:spPr>
          <a:xfrm>
            <a:off x="4967536" y="1131590"/>
            <a:ext cx="2971930" cy="182148"/>
          </a:xfrm>
          <a:prstGeom prst="rect">
            <a:avLst/>
          </a:prstGeom>
          <a:noFill/>
        </p:spPr>
        <p:txBody>
          <a:bodyPr wrap="none" lIns="360000" tIns="0" rIns="0" bIns="0" anchor="b" anchorCtr="0">
            <a:normAutofit fontScale="85000" lnSpcReduction="20000"/>
          </a:bodyPr>
          <a:lstStyle/>
          <a:p>
            <a:r>
              <a:rPr lang="zh-CN" altLang="en-US" sz="16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绪论</a:t>
            </a:r>
          </a:p>
        </p:txBody>
      </p:sp>
      <p:sp>
        <p:nvSpPr>
          <p:cNvPr id="19" name="TextBox 36"/>
          <p:cNvSpPr txBox="1">
            <a:spLocks/>
          </p:cNvSpPr>
          <p:nvPr/>
        </p:nvSpPr>
        <p:spPr>
          <a:xfrm>
            <a:off x="4967536" y="1313738"/>
            <a:ext cx="2971930" cy="240276"/>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dirty="0">
                <a:solidFill>
                  <a:schemeClr val="dk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（建议使用主题字体）</a:t>
            </a:r>
          </a:p>
        </p:txBody>
      </p:sp>
      <p:grpSp>
        <p:nvGrpSpPr>
          <p:cNvPr id="2" name="组合 1"/>
          <p:cNvGrpSpPr/>
          <p:nvPr/>
        </p:nvGrpSpPr>
        <p:grpSpPr>
          <a:xfrm>
            <a:off x="107504" y="2225501"/>
            <a:ext cx="2802392" cy="841849"/>
            <a:chOff x="107504" y="2225501"/>
            <a:chExt cx="2802392" cy="841849"/>
          </a:xfrm>
        </p:grpSpPr>
        <p:sp>
          <p:nvSpPr>
            <p:cNvPr id="32" name="Rectangle 51"/>
            <p:cNvSpPr/>
            <p:nvPr/>
          </p:nvSpPr>
          <p:spPr>
            <a:xfrm>
              <a:off x="107504" y="2225501"/>
              <a:ext cx="2802392" cy="692497"/>
            </a:xfrm>
            <a:prstGeom prst="rect">
              <a:avLst/>
            </a:prstGeom>
          </p:spPr>
          <p:txBody>
            <a:bodyPr wrap="square">
              <a:normAutofit fontScale="85000" lnSpcReduction="20000"/>
            </a:bodyPr>
            <a:lstStyle/>
            <a:p>
              <a:pPr algn="r"/>
              <a:r>
                <a:rPr lang="zh-CN" altLang="en-US" sz="5400" b="1" spc="300"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目录</a:t>
              </a:r>
            </a:p>
          </p:txBody>
        </p:sp>
        <p:sp>
          <p:nvSpPr>
            <p:cNvPr id="5" name="Rectangle 4"/>
            <p:cNvSpPr/>
            <p:nvPr/>
          </p:nvSpPr>
          <p:spPr>
            <a:xfrm>
              <a:off x="1619672" y="2790351"/>
              <a:ext cx="1177245" cy="276999"/>
            </a:xfrm>
            <a:prstGeom prst="rect">
              <a:avLst/>
            </a:prstGeom>
          </p:spPr>
          <p:txBody>
            <a:bodyPr wrap="none">
              <a:normAutofit fontScale="77500" lnSpcReduction="20000"/>
            </a:bodyPr>
            <a:lstStyle/>
            <a:p>
              <a:pPr algn="r"/>
              <a:r>
                <a:rPr lang="en-US" altLang="zh-CN" b="1" spc="300"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CONTENT</a:t>
              </a:r>
            </a:p>
          </p:txBody>
        </p:sp>
      </p:grpSp>
    </p:spTree>
    <p:extLst>
      <p:ext uri="{BB962C8B-B14F-4D97-AF65-F5344CB8AC3E}">
        <p14:creationId xmlns:p14="http://schemas.microsoft.com/office/powerpoint/2010/main" val="15863072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40"/>
          <p:cNvSpPr txBox="1"/>
          <p:nvPr/>
        </p:nvSpPr>
        <p:spPr>
          <a:xfrm>
            <a:off x="5652120" y="2067694"/>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1-1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选题背景</a:t>
            </a:r>
          </a:p>
        </p:txBody>
      </p:sp>
      <p:sp>
        <p:nvSpPr>
          <p:cNvPr id="24" name="TextBox 40"/>
          <p:cNvSpPr txBox="1"/>
          <p:nvPr/>
        </p:nvSpPr>
        <p:spPr>
          <a:xfrm>
            <a:off x="5652120" y="2319362"/>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1-2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研究意义</a:t>
            </a:r>
          </a:p>
        </p:txBody>
      </p:sp>
      <p:sp>
        <p:nvSpPr>
          <p:cNvPr id="25" name="TextBox 40"/>
          <p:cNvSpPr txBox="1"/>
          <p:nvPr/>
        </p:nvSpPr>
        <p:spPr>
          <a:xfrm>
            <a:off x="5652120" y="2571030"/>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1-3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理论基础</a:t>
            </a:r>
          </a:p>
        </p:txBody>
      </p:sp>
      <p:sp>
        <p:nvSpPr>
          <p:cNvPr id="26" name="TextBox 40"/>
          <p:cNvSpPr txBox="1"/>
          <p:nvPr/>
        </p:nvSpPr>
        <p:spPr>
          <a:xfrm>
            <a:off x="5652120" y="2822698"/>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1-4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贡献创新</a:t>
            </a:r>
          </a:p>
        </p:txBody>
      </p:sp>
      <p:sp>
        <p:nvSpPr>
          <p:cNvPr id="27" name="TextBox 40"/>
          <p:cNvSpPr txBox="1"/>
          <p:nvPr/>
        </p:nvSpPr>
        <p:spPr>
          <a:xfrm>
            <a:off x="3995936" y="2199296"/>
            <a:ext cx="1102622" cy="708544"/>
          </a:xfrm>
          <a:prstGeom prst="rect">
            <a:avLst/>
          </a:prstGeom>
          <a:noFill/>
        </p:spPr>
        <p:txBody>
          <a:bodyPr wrap="none" lIns="0" tIns="0" rIns="0" bIns="0" anchor="ctr" anchorCtr="0">
            <a:normAutofit/>
          </a:bodyPr>
          <a:lstStyle/>
          <a:p>
            <a:r>
              <a:rPr lang="zh-CN" altLang="en-US" sz="40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绪论</a:t>
            </a:r>
          </a:p>
        </p:txBody>
      </p:sp>
      <p:sp>
        <p:nvSpPr>
          <p:cNvPr id="7" name="TextBox 2">
            <a:extLst>
              <a:ext uri="{FF2B5EF4-FFF2-40B4-BE49-F238E27FC236}">
                <a16:creationId xmlns:a16="http://schemas.microsoft.com/office/drawing/2014/main" id="{E2C69733-DD70-48B5-9E28-4DCDE7549D3E}"/>
              </a:ext>
            </a:extLst>
          </p:cNvPr>
          <p:cNvSpPr txBox="1"/>
          <p:nvPr/>
        </p:nvSpPr>
        <p:spPr>
          <a:xfrm>
            <a:off x="899592" y="1814586"/>
            <a:ext cx="2160240" cy="2016223"/>
          </a:xfrm>
          <a:prstGeom prst="rect">
            <a:avLst/>
          </a:prstGeom>
          <a:noFill/>
        </p:spPr>
        <p:txBody>
          <a:bodyPr wrap="square" lIns="0" tIns="0" rIns="0" bIns="0">
            <a:normAutofit fontScale="77500" lnSpcReduction="20000"/>
          </a:bodyPr>
          <a:lstStyle/>
          <a:p>
            <a:r>
              <a:rPr lang="en-US" altLang="zh-CN" sz="19200"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02</a:t>
            </a:r>
            <a:endParaRPr lang="zh-CN" altLang="en-US" sz="19200"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endParaRPr>
          </a:p>
        </p:txBody>
      </p:sp>
    </p:spTree>
    <p:extLst>
      <p:ext uri="{BB962C8B-B14F-4D97-AF65-F5344CB8AC3E}">
        <p14:creationId xmlns:p14="http://schemas.microsoft.com/office/powerpoint/2010/main" val="26391022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2"/>
          <p:cNvSpPr txBox="1">
            <a:spLocks/>
          </p:cNvSpPr>
          <p:nvPr/>
        </p:nvSpPr>
        <p:spPr>
          <a:xfrm>
            <a:off x="395536" y="3723878"/>
            <a:ext cx="3930917" cy="1152128"/>
          </a:xfrm>
          <a:prstGeom prst="rect">
            <a:avLst/>
          </a:prstGeom>
        </p:spPr>
        <p:txBody>
          <a:bodyPr/>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zh-CN" altLang="en-US" sz="2000" b="1" dirty="0">
                <a:solidFill>
                  <a:srgbClr val="007E39"/>
                </a:solidFill>
                <a:latin typeface="Adobe Arabic" panose="02040503050201020203" pitchFamily="18" charset="-78"/>
                <a:ea typeface="微软雅黑" panose="020B0503020204020204" pitchFamily="34" charset="-122"/>
                <a:cs typeface="+mn-ea"/>
                <a:sym typeface="Adobe Arabic" panose="02040503050201020203" pitchFamily="18" charset="-78"/>
              </a:rPr>
              <a:t>选题背景一</a:t>
            </a:r>
            <a:endParaRPr lang="en-US" altLang="zh-CN" sz="2000" b="1" dirty="0">
              <a:solidFill>
                <a:srgbClr val="007E39"/>
              </a:solidFill>
              <a:latin typeface="Adobe Arabic" panose="02040503050201020203" pitchFamily="18" charset="-78"/>
              <a:ea typeface="微软雅黑" panose="020B0503020204020204" pitchFamily="34" charset="-122"/>
              <a:cs typeface="+mn-ea"/>
              <a:sym typeface="Adobe Arabic" panose="02040503050201020203" pitchFamily="18" charset="-78"/>
            </a:endParaRPr>
          </a:p>
          <a:p>
            <a:pPr>
              <a:lnSpc>
                <a:spcPct val="150000"/>
              </a:lnSpc>
              <a:spcBef>
                <a:spcPts val="0"/>
              </a:spcBef>
            </a:pPr>
            <a:r>
              <a:rPr lang="zh-CN" altLang="en-US" sz="1200" dirty="0">
                <a:latin typeface="Adobe Arabic" panose="02040503050201020203" pitchFamily="18" charset="-78"/>
                <a:ea typeface="微软雅黑" panose="020B0503020204020204" pitchFamily="34" charset="-122"/>
                <a:cs typeface="+mn-ea"/>
                <a:sym typeface="Adobe Arabic" panose="02040503050201020203" pitchFamily="18" charset="-78"/>
              </a:rPr>
              <a:t>（建议使用主题字体）如需更改请在（设置形状格式）</a:t>
            </a:r>
            <a:endParaRPr lang="en-US" altLang="zh-CN" sz="1200" dirty="0">
              <a:latin typeface="Adobe Arabic" panose="02040503050201020203" pitchFamily="18" charset="-78"/>
              <a:ea typeface="微软雅黑" panose="020B0503020204020204" pitchFamily="34" charset="-122"/>
              <a:cs typeface="+mn-ea"/>
              <a:sym typeface="Adobe Arabic" panose="02040503050201020203" pitchFamily="18" charset="-78"/>
            </a:endParaRPr>
          </a:p>
          <a:p>
            <a:pPr>
              <a:lnSpc>
                <a:spcPct val="150000"/>
              </a:lnSpc>
              <a:spcBef>
                <a:spcPts val="0"/>
              </a:spcBef>
            </a:pPr>
            <a:r>
              <a:rPr lang="zh-CN" altLang="en-US" sz="1200" dirty="0">
                <a:latin typeface="Adobe Arabic" panose="02040503050201020203" pitchFamily="18" charset="-78"/>
                <a:ea typeface="微软雅黑" panose="020B0503020204020204" pitchFamily="34" charset="-122"/>
                <a:cs typeface="+mn-ea"/>
                <a:sym typeface="Adobe Arabic" panose="02040503050201020203" pitchFamily="18" charset="-78"/>
              </a:rPr>
              <a:t>菜单下（文本选项）中调整</a:t>
            </a:r>
            <a:endParaRPr lang="en-US" sz="1200" dirty="0">
              <a:latin typeface="Adobe Arabic" panose="02040503050201020203" pitchFamily="18" charset="-78"/>
              <a:ea typeface="微软雅黑" panose="020B0503020204020204" pitchFamily="34" charset="-122"/>
              <a:cs typeface="+mn-ea"/>
              <a:sym typeface="Adobe Arabic" panose="02040503050201020203" pitchFamily="18" charset="-78"/>
            </a:endParaRPr>
          </a:p>
        </p:txBody>
      </p:sp>
      <p:sp>
        <p:nvSpPr>
          <p:cNvPr id="15" name="矩形 14"/>
          <p:cNvSpPr/>
          <p:nvPr/>
        </p:nvSpPr>
        <p:spPr>
          <a:xfrm>
            <a:off x="395536" y="3291830"/>
            <a:ext cx="3930918" cy="45794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Adobe Arabic" panose="02040503050201020203" pitchFamily="18" charset="-78"/>
                <a:ea typeface="微软雅黑" panose="020B0503020204020204" pitchFamily="34" charset="-122"/>
                <a:cs typeface="+mn-ea"/>
                <a:sym typeface="Adobe Arabic" panose="02040503050201020203" pitchFamily="18" charset="-78"/>
              </a:rPr>
              <a:t>标题文本预设</a:t>
            </a:r>
            <a:endParaRPr lang="id-ID" altLang="zh-CN" sz="2000" b="1" dirty="0">
              <a:solidFill>
                <a:schemeClr val="bg1"/>
              </a:solidFill>
              <a:latin typeface="Adobe Arabic" panose="02040503050201020203" pitchFamily="18" charset="-78"/>
              <a:ea typeface="微软雅黑" panose="020B0503020204020204" pitchFamily="34" charset="-122"/>
              <a:cs typeface="+mn-ea"/>
              <a:sym typeface="Adobe Arabic" panose="02040503050201020203" pitchFamily="18" charset="-78"/>
            </a:endParaRPr>
          </a:p>
        </p:txBody>
      </p:sp>
      <p:sp>
        <p:nvSpPr>
          <p:cNvPr id="16" name="文本框 19"/>
          <p:cNvSpPr txBox="1"/>
          <p:nvPr/>
        </p:nvSpPr>
        <p:spPr>
          <a:xfrm>
            <a:off x="539354" y="186194"/>
            <a:ext cx="1107996" cy="369332"/>
          </a:xfrm>
          <a:prstGeom prst="rect">
            <a:avLst/>
          </a:prstGeom>
          <a:noFill/>
        </p:spPr>
        <p:txBody>
          <a:bodyPr wrap="none" rtlCol="0">
            <a:spAutoFit/>
          </a:bodyPr>
          <a:lstStyle/>
          <a:p>
            <a:r>
              <a:rPr lang="zh-CN" altLang="en-US"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选题背景</a:t>
            </a:r>
          </a:p>
        </p:txBody>
      </p:sp>
      <p:sp>
        <p:nvSpPr>
          <p:cNvPr id="18" name="Text Placeholder 2"/>
          <p:cNvSpPr txBox="1">
            <a:spLocks/>
          </p:cNvSpPr>
          <p:nvPr/>
        </p:nvSpPr>
        <p:spPr>
          <a:xfrm>
            <a:off x="4601521" y="3723878"/>
            <a:ext cx="3930917" cy="692582"/>
          </a:xfrm>
          <a:prstGeom prst="rect">
            <a:avLst/>
          </a:prstGeom>
        </p:spPr>
        <p:txBody>
          <a:bodyPr/>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zh-CN" altLang="en-US" sz="2000" b="1" dirty="0">
                <a:solidFill>
                  <a:srgbClr val="007E39"/>
                </a:solidFill>
                <a:latin typeface="Adobe Arabic" panose="02040503050201020203" pitchFamily="18" charset="-78"/>
                <a:ea typeface="微软雅黑" panose="020B0503020204020204" pitchFamily="34" charset="-122"/>
                <a:cs typeface="+mn-ea"/>
                <a:sym typeface="Adobe Arabic" panose="02040503050201020203" pitchFamily="18" charset="-78"/>
              </a:rPr>
              <a:t>选题背景二</a:t>
            </a:r>
            <a:endParaRPr lang="en-US" altLang="zh-CN" sz="2000" b="1" dirty="0">
              <a:solidFill>
                <a:srgbClr val="007E39"/>
              </a:solidFill>
              <a:latin typeface="Adobe Arabic" panose="02040503050201020203" pitchFamily="18" charset="-78"/>
              <a:ea typeface="微软雅黑" panose="020B0503020204020204" pitchFamily="34" charset="-122"/>
              <a:cs typeface="+mn-ea"/>
              <a:sym typeface="Adobe Arabic" panose="02040503050201020203" pitchFamily="18" charset="-78"/>
            </a:endParaRPr>
          </a:p>
          <a:p>
            <a:pPr>
              <a:lnSpc>
                <a:spcPct val="150000"/>
              </a:lnSpc>
              <a:spcBef>
                <a:spcPts val="0"/>
              </a:spcBef>
            </a:pPr>
            <a:r>
              <a:rPr lang="zh-CN" altLang="en-US" sz="1200" dirty="0">
                <a:latin typeface="Adobe Arabic" panose="02040503050201020203" pitchFamily="18" charset="-78"/>
                <a:ea typeface="微软雅黑" panose="020B0503020204020204" pitchFamily="34" charset="-122"/>
                <a:cs typeface="+mn-ea"/>
                <a:sym typeface="Adobe Arabic" panose="02040503050201020203" pitchFamily="18" charset="-78"/>
              </a:rPr>
              <a:t>（建议使用主题字体）如需更改请在（设置形状格式）</a:t>
            </a:r>
            <a:endParaRPr lang="en-US" altLang="zh-CN" sz="1200" dirty="0">
              <a:latin typeface="Adobe Arabic" panose="02040503050201020203" pitchFamily="18" charset="-78"/>
              <a:ea typeface="微软雅黑" panose="020B0503020204020204" pitchFamily="34" charset="-122"/>
              <a:cs typeface="+mn-ea"/>
              <a:sym typeface="Adobe Arabic" panose="02040503050201020203" pitchFamily="18" charset="-78"/>
            </a:endParaRPr>
          </a:p>
          <a:p>
            <a:pPr>
              <a:lnSpc>
                <a:spcPct val="150000"/>
              </a:lnSpc>
              <a:spcBef>
                <a:spcPts val="0"/>
              </a:spcBef>
            </a:pPr>
            <a:r>
              <a:rPr lang="zh-CN" altLang="en-US" sz="1200" dirty="0">
                <a:latin typeface="Adobe Arabic" panose="02040503050201020203" pitchFamily="18" charset="-78"/>
                <a:ea typeface="微软雅黑" panose="020B0503020204020204" pitchFamily="34" charset="-122"/>
                <a:cs typeface="+mn-ea"/>
                <a:sym typeface="Adobe Arabic" panose="02040503050201020203" pitchFamily="18" charset="-78"/>
              </a:rPr>
              <a:t>菜单下（文本选项）中调整</a:t>
            </a:r>
            <a:endParaRPr lang="en-US" sz="1200" dirty="0">
              <a:latin typeface="Adobe Arabic" panose="02040503050201020203" pitchFamily="18" charset="-78"/>
              <a:ea typeface="微软雅黑" panose="020B0503020204020204" pitchFamily="34" charset="-122"/>
              <a:cs typeface="+mn-ea"/>
              <a:sym typeface="Adobe Arabic" panose="02040503050201020203" pitchFamily="18" charset="-78"/>
            </a:endParaRPr>
          </a:p>
        </p:txBody>
      </p:sp>
      <p:sp>
        <p:nvSpPr>
          <p:cNvPr id="19" name="矩形 18"/>
          <p:cNvSpPr/>
          <p:nvPr/>
        </p:nvSpPr>
        <p:spPr>
          <a:xfrm>
            <a:off x="4601521" y="3291830"/>
            <a:ext cx="3930918" cy="45794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Adobe Arabic" panose="02040503050201020203" pitchFamily="18" charset="-78"/>
                <a:ea typeface="微软雅黑" panose="020B0503020204020204" pitchFamily="34" charset="-122"/>
                <a:cs typeface="+mn-ea"/>
                <a:sym typeface="Adobe Arabic" panose="02040503050201020203" pitchFamily="18" charset="-78"/>
              </a:rPr>
              <a:t>标题文本预设</a:t>
            </a:r>
            <a:endParaRPr lang="id-ID" altLang="zh-CN" sz="2000" b="1" dirty="0">
              <a:solidFill>
                <a:schemeClr val="bg1"/>
              </a:solidFill>
              <a:latin typeface="Adobe Arabic" panose="02040503050201020203" pitchFamily="18" charset="-78"/>
              <a:ea typeface="微软雅黑" panose="020B0503020204020204" pitchFamily="34" charset="-122"/>
              <a:cs typeface="+mn-ea"/>
              <a:sym typeface="Adobe Arabic" panose="02040503050201020203" pitchFamily="18" charset="-78"/>
            </a:endParaRPr>
          </a:p>
        </p:txBody>
      </p:sp>
      <p:pic>
        <p:nvPicPr>
          <p:cNvPr id="3" name="图片 2">
            <a:extLst>
              <a:ext uri="{FF2B5EF4-FFF2-40B4-BE49-F238E27FC236}">
                <a16:creationId xmlns:a16="http://schemas.microsoft.com/office/drawing/2014/main" id="{7CE1DF2F-E360-4AD0-B6F6-847456707D8B}"/>
              </a:ext>
            </a:extLst>
          </p:cNvPr>
          <p:cNvPicPr>
            <a:picLocks noChangeAspect="1"/>
          </p:cNvPicPr>
          <p:nvPr/>
        </p:nvPicPr>
        <p:blipFill>
          <a:blip r:embed="rId5" cstate="print">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val="0"/>
              </a:ext>
            </a:extLst>
          </a:blip>
          <a:srcRect t="11066" b="11066"/>
          <a:stretch>
            <a:fillRect/>
          </a:stretch>
        </p:blipFill>
        <p:spPr>
          <a:xfrm>
            <a:off x="395536" y="1131590"/>
            <a:ext cx="3919704" cy="2034817"/>
          </a:xfrm>
          <a:prstGeom prst="rect">
            <a:avLst/>
          </a:prstGeom>
        </p:spPr>
      </p:pic>
      <p:pic>
        <p:nvPicPr>
          <p:cNvPr id="5" name="图片 4">
            <a:extLst>
              <a:ext uri="{FF2B5EF4-FFF2-40B4-BE49-F238E27FC236}">
                <a16:creationId xmlns:a16="http://schemas.microsoft.com/office/drawing/2014/main" id="{F3238E2D-A210-4427-A1F5-1F8817689431}"/>
              </a:ext>
            </a:extLst>
          </p:cNvPr>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val="0"/>
              </a:ext>
            </a:extLst>
          </a:blip>
          <a:srcRect t="11066" b="11066"/>
          <a:stretch>
            <a:fillRect/>
          </a:stretch>
        </p:blipFill>
        <p:spPr>
          <a:xfrm>
            <a:off x="4601521" y="1131590"/>
            <a:ext cx="3919704" cy="2034817"/>
          </a:xfrm>
          <a:prstGeom prst="rect">
            <a:avLst/>
          </a:prstGeom>
        </p:spPr>
      </p:pic>
    </p:spTree>
    <p:extLst>
      <p:ext uri="{BB962C8B-B14F-4D97-AF65-F5344CB8AC3E}">
        <p14:creationId xmlns:p14="http://schemas.microsoft.com/office/powerpoint/2010/main" val="14121608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41">
            <a:extLst>
              <a:ext uri="{FF2B5EF4-FFF2-40B4-BE49-F238E27FC236}">
                <a16:creationId xmlns:a16="http://schemas.microsoft.com/office/drawing/2014/main" id="{BB8EAAA3-CEDC-4B93-AA17-2652CC10D5B6}"/>
              </a:ext>
            </a:extLst>
          </p:cNvPr>
          <p:cNvSpPr/>
          <p:nvPr/>
        </p:nvSpPr>
        <p:spPr>
          <a:xfrm>
            <a:off x="5980903" y="1234929"/>
            <a:ext cx="1708150" cy="2667000"/>
          </a:xfrm>
          <a:prstGeom prst="roundRect">
            <a:avLst>
              <a:gd name="adj" fmla="val 5000"/>
            </a:avLst>
          </a:prstGeom>
          <a:solidFill>
            <a:srgbClr val="0074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21" name="Rectangle: Rounded Corners 41">
            <a:extLst>
              <a:ext uri="{FF2B5EF4-FFF2-40B4-BE49-F238E27FC236}">
                <a16:creationId xmlns:a16="http://schemas.microsoft.com/office/drawing/2014/main" id="{80121CB7-5822-4EE0-A938-B51DCB7FFA35}"/>
              </a:ext>
            </a:extLst>
          </p:cNvPr>
          <p:cNvSpPr/>
          <p:nvPr/>
        </p:nvSpPr>
        <p:spPr>
          <a:xfrm>
            <a:off x="3727368" y="1234929"/>
            <a:ext cx="1708150" cy="2667000"/>
          </a:xfrm>
          <a:prstGeom prst="roundRect">
            <a:avLst>
              <a:gd name="adj" fmla="val 5000"/>
            </a:avLst>
          </a:prstGeom>
          <a:solidFill>
            <a:srgbClr val="0074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33" name="文本框 19"/>
          <p:cNvSpPr txBox="1"/>
          <p:nvPr/>
        </p:nvSpPr>
        <p:spPr>
          <a:xfrm>
            <a:off x="606540" y="195486"/>
            <a:ext cx="1107996" cy="369332"/>
          </a:xfrm>
          <a:prstGeom prst="rect">
            <a:avLst/>
          </a:prstGeom>
          <a:noFill/>
        </p:spPr>
        <p:txBody>
          <a:bodyPr wrap="none" rtlCol="0">
            <a:spAutoFit/>
          </a:bodyPr>
          <a:lstStyle/>
          <a:p>
            <a:r>
              <a:rPr lang="zh-CN" altLang="en-US"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研究意义</a:t>
            </a:r>
          </a:p>
        </p:txBody>
      </p:sp>
      <p:grpSp>
        <p:nvGrpSpPr>
          <p:cNvPr id="2" name="组合 1"/>
          <p:cNvGrpSpPr/>
          <p:nvPr/>
        </p:nvGrpSpPr>
        <p:grpSpPr>
          <a:xfrm>
            <a:off x="1473833" y="1238250"/>
            <a:ext cx="1708150" cy="2667000"/>
            <a:chOff x="1473833" y="1238250"/>
            <a:chExt cx="1708150" cy="2667000"/>
          </a:xfrm>
        </p:grpSpPr>
        <p:sp>
          <p:nvSpPr>
            <p:cNvPr id="31" name="Rectangle: Rounded Corners 41"/>
            <p:cNvSpPr/>
            <p:nvPr/>
          </p:nvSpPr>
          <p:spPr>
            <a:xfrm>
              <a:off x="1473833" y="1238250"/>
              <a:ext cx="1708150" cy="2667000"/>
            </a:xfrm>
            <a:prstGeom prst="roundRect">
              <a:avLst>
                <a:gd name="adj" fmla="val 5000"/>
              </a:avLst>
            </a:prstGeom>
            <a:solidFill>
              <a:srgbClr val="0074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34" name="Rectangle 15"/>
            <p:cNvSpPr/>
            <p:nvPr/>
          </p:nvSpPr>
          <p:spPr bwMode="auto">
            <a:xfrm>
              <a:off x="1555788" y="3453605"/>
              <a:ext cx="1551385" cy="24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0000" lnSpcReduction="20000"/>
            </a:bodyPr>
            <a:lstStyle/>
            <a:p>
              <a:pPr algn="ctr" eaLnBrk="1" fontAlgn="auto" hangingPunct="1">
                <a:defRPr/>
              </a:pPr>
              <a:r>
                <a:rPr lang="zh-CN" altLang="en-US" sz="16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42" name="TextBox 43"/>
            <p:cNvSpPr txBox="1">
              <a:spLocks/>
            </p:cNvSpPr>
            <p:nvPr/>
          </p:nvSpPr>
          <p:spPr bwMode="auto">
            <a:xfrm>
              <a:off x="1473833" y="1924381"/>
              <a:ext cx="1708150" cy="232469"/>
            </a:xfrm>
            <a:prstGeom prst="rect">
              <a:avLst/>
            </a:prstGeom>
            <a:noFill/>
          </p:spPr>
          <p:txBody>
            <a:bodyPr wrap="none" lIns="90000" tIns="46800" rIns="90000" bIns="46800" anchor="ctr" anchorCtr="1">
              <a:normAutofit fontScale="70000" lnSpcReduction="20000"/>
            </a:bodyPr>
            <a:lstStyle/>
            <a:p>
              <a:pPr algn="ctr" latinLnBrk="0"/>
              <a:r>
                <a:rPr lang="zh-CN" altLang="en-US" sz="1400">
                  <a:solidFill>
                    <a:schemeClr val="bg1">
                      <a:lumMod val="100000"/>
                    </a:schemeClr>
                  </a:solidFill>
                  <a:effectLst/>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43" name="TextBox 44"/>
            <p:cNvSpPr txBox="1">
              <a:spLocks/>
            </p:cNvSpPr>
            <p:nvPr/>
          </p:nvSpPr>
          <p:spPr bwMode="auto">
            <a:xfrm>
              <a:off x="1473833" y="2513825"/>
              <a:ext cx="1708150" cy="346249"/>
            </a:xfrm>
            <a:prstGeom prst="rect">
              <a:avLst/>
            </a:prstGeom>
            <a:noFill/>
          </p:spPr>
          <p:txBody>
            <a:bodyPr wrap="square" lIns="0" tIns="0" rIns="0" bIns="0" anchor="ctr" anchorCtr="1">
              <a:normAutofit fontScale="77500" lnSpcReduction="20000"/>
            </a:bodyPr>
            <a:lstStyle/>
            <a:p>
              <a:pPr algn="ctr" latinLnBrk="0">
                <a:lnSpc>
                  <a:spcPct val="120000"/>
                </a:lnSpc>
              </a:pPr>
              <a:r>
                <a:rPr lang="zh-CN" altLang="en-US" sz="1000" b="0">
                  <a:solidFill>
                    <a:schemeClr val="bg1">
                      <a:lumMod val="100000"/>
                    </a:schemeClr>
                  </a:solidFill>
                  <a:effectLst/>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a:t>
              </a:r>
              <a:br>
                <a:rPr lang="zh-CN" altLang="en-US" sz="1000" b="0">
                  <a:solidFill>
                    <a:schemeClr val="bg1">
                      <a:lumMod val="100000"/>
                    </a:schemeClr>
                  </a:solidFill>
                  <a:effectLst/>
                  <a:latin typeface="Adobe Arabic" panose="02040503050201020203" pitchFamily="18" charset="-78"/>
                  <a:ea typeface="微软雅黑" panose="020B0503020204020204" pitchFamily="34" charset="-122"/>
                  <a:sym typeface="Adobe Arabic" panose="02040503050201020203" pitchFamily="18" charset="-78"/>
                </a:rPr>
              </a:br>
              <a:r>
                <a:rPr lang="zh-CN" altLang="en-US" sz="1000" b="0">
                  <a:solidFill>
                    <a:schemeClr val="bg1">
                      <a:lumMod val="100000"/>
                    </a:schemeClr>
                  </a:solidFill>
                  <a:effectLst/>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45" name="Freeform: Shape 49"/>
            <p:cNvSpPr>
              <a:spLocks/>
            </p:cNvSpPr>
            <p:nvPr/>
          </p:nvSpPr>
          <p:spPr bwMode="auto">
            <a:xfrm>
              <a:off x="2094028" y="1418597"/>
              <a:ext cx="474903" cy="47490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grpSp>
        <p:nvGrpSpPr>
          <p:cNvPr id="3" name="组合 2"/>
          <p:cNvGrpSpPr/>
          <p:nvPr/>
        </p:nvGrpSpPr>
        <p:grpSpPr>
          <a:xfrm>
            <a:off x="3699904" y="1418597"/>
            <a:ext cx="1708150" cy="2277896"/>
            <a:chOff x="3699904" y="1418597"/>
            <a:chExt cx="1708150" cy="2277896"/>
          </a:xfrm>
        </p:grpSpPr>
        <p:sp>
          <p:nvSpPr>
            <p:cNvPr id="46" name="Freeform: Shape 50"/>
            <p:cNvSpPr>
              <a:spLocks/>
            </p:cNvSpPr>
            <p:nvPr/>
          </p:nvSpPr>
          <p:spPr bwMode="auto">
            <a:xfrm>
              <a:off x="4327244" y="1418597"/>
              <a:ext cx="474903" cy="47490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47" name="Rectangle 54"/>
            <p:cNvSpPr/>
            <p:nvPr/>
          </p:nvSpPr>
          <p:spPr bwMode="auto">
            <a:xfrm>
              <a:off x="3789003" y="3453605"/>
              <a:ext cx="1551385" cy="24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0000" lnSpcReduction="20000"/>
            </a:bodyPr>
            <a:lstStyle/>
            <a:p>
              <a:pPr algn="ctr" eaLnBrk="1" fontAlgn="auto" hangingPunct="1">
                <a:defRPr/>
              </a:pPr>
              <a:r>
                <a:rPr lang="zh-CN" altLang="en-US" sz="16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48" name="TextBox 55"/>
            <p:cNvSpPr txBox="1">
              <a:spLocks/>
            </p:cNvSpPr>
            <p:nvPr/>
          </p:nvSpPr>
          <p:spPr bwMode="auto">
            <a:xfrm>
              <a:off x="3699904" y="1928549"/>
              <a:ext cx="1708150" cy="232469"/>
            </a:xfrm>
            <a:prstGeom prst="rect">
              <a:avLst/>
            </a:prstGeom>
            <a:noFill/>
          </p:spPr>
          <p:txBody>
            <a:bodyPr wrap="none" lIns="90000" tIns="46800" rIns="90000" bIns="46800" anchor="ctr" anchorCtr="1">
              <a:normAutofit fontScale="70000" lnSpcReduction="20000"/>
            </a:bodyPr>
            <a:lstStyle/>
            <a:p>
              <a:pPr algn="ctr" latinLnBrk="0"/>
              <a:r>
                <a:rPr lang="zh-CN" altLang="en-US" sz="1400">
                  <a:solidFill>
                    <a:schemeClr val="bg1">
                      <a:lumMod val="100000"/>
                    </a:schemeClr>
                  </a:solidFill>
                  <a:effectLst/>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49" name="TextBox 56"/>
            <p:cNvSpPr txBox="1">
              <a:spLocks/>
            </p:cNvSpPr>
            <p:nvPr/>
          </p:nvSpPr>
          <p:spPr bwMode="auto">
            <a:xfrm>
              <a:off x="3699904" y="2513825"/>
              <a:ext cx="1708150" cy="346249"/>
            </a:xfrm>
            <a:prstGeom prst="rect">
              <a:avLst/>
            </a:prstGeom>
            <a:noFill/>
          </p:spPr>
          <p:txBody>
            <a:bodyPr wrap="square" lIns="0" tIns="0" rIns="0" bIns="0" anchor="ctr" anchorCtr="1">
              <a:normAutofit fontScale="77500" lnSpcReduction="20000"/>
            </a:bodyPr>
            <a:lstStyle/>
            <a:p>
              <a:pPr algn="ctr" latinLnBrk="0">
                <a:lnSpc>
                  <a:spcPct val="120000"/>
                </a:lnSpc>
              </a:pPr>
              <a:r>
                <a:rPr lang="zh-CN" altLang="en-US" sz="1000" b="0">
                  <a:solidFill>
                    <a:schemeClr val="bg1">
                      <a:lumMod val="100000"/>
                    </a:schemeClr>
                  </a:solidFill>
                  <a:effectLst/>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a:t>
              </a:r>
              <a:br>
                <a:rPr lang="zh-CN" altLang="en-US" sz="1000" b="0">
                  <a:solidFill>
                    <a:schemeClr val="bg1">
                      <a:lumMod val="100000"/>
                    </a:schemeClr>
                  </a:solidFill>
                  <a:effectLst/>
                  <a:latin typeface="Adobe Arabic" panose="02040503050201020203" pitchFamily="18" charset="-78"/>
                  <a:ea typeface="微软雅黑" panose="020B0503020204020204" pitchFamily="34" charset="-122"/>
                  <a:sym typeface="Adobe Arabic" panose="02040503050201020203" pitchFamily="18" charset="-78"/>
                </a:rPr>
              </a:br>
              <a:r>
                <a:rPr lang="zh-CN" altLang="en-US" sz="1000" b="0">
                  <a:solidFill>
                    <a:schemeClr val="bg1">
                      <a:lumMod val="100000"/>
                    </a:schemeClr>
                  </a:solidFill>
                  <a:effectLst/>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grpSp>
      <p:grpSp>
        <p:nvGrpSpPr>
          <p:cNvPr id="7" name="组合 6"/>
          <p:cNvGrpSpPr/>
          <p:nvPr/>
        </p:nvGrpSpPr>
        <p:grpSpPr>
          <a:xfrm>
            <a:off x="5962017" y="1418597"/>
            <a:ext cx="1708150" cy="2277896"/>
            <a:chOff x="5962017" y="1418597"/>
            <a:chExt cx="1708150" cy="2277896"/>
          </a:xfrm>
        </p:grpSpPr>
        <p:sp>
          <p:nvSpPr>
            <p:cNvPr id="44" name="Freeform: Shape 48"/>
            <p:cNvSpPr>
              <a:spLocks/>
            </p:cNvSpPr>
            <p:nvPr/>
          </p:nvSpPr>
          <p:spPr bwMode="auto">
            <a:xfrm>
              <a:off x="6589356" y="1418597"/>
              <a:ext cx="474903" cy="47490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50" name="Rectangle 61"/>
            <p:cNvSpPr/>
            <p:nvPr/>
          </p:nvSpPr>
          <p:spPr bwMode="auto">
            <a:xfrm>
              <a:off x="6051116" y="3453605"/>
              <a:ext cx="1551385" cy="242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0000" lnSpcReduction="20000"/>
            </a:bodyPr>
            <a:lstStyle/>
            <a:p>
              <a:pPr algn="ctr" eaLnBrk="1" fontAlgn="auto" hangingPunct="1">
                <a:defRPr/>
              </a:pPr>
              <a:r>
                <a:rPr lang="zh-CN" altLang="en-US" sz="16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51" name="TextBox 62"/>
            <p:cNvSpPr txBox="1">
              <a:spLocks/>
            </p:cNvSpPr>
            <p:nvPr/>
          </p:nvSpPr>
          <p:spPr bwMode="auto">
            <a:xfrm>
              <a:off x="5962017" y="1928549"/>
              <a:ext cx="1708150" cy="232469"/>
            </a:xfrm>
            <a:prstGeom prst="rect">
              <a:avLst/>
            </a:prstGeom>
            <a:noFill/>
          </p:spPr>
          <p:txBody>
            <a:bodyPr wrap="none" lIns="90000" tIns="46800" rIns="90000" bIns="46800" anchor="ctr" anchorCtr="1">
              <a:normAutofit fontScale="70000" lnSpcReduction="20000"/>
            </a:bodyPr>
            <a:lstStyle/>
            <a:p>
              <a:pPr algn="ctr" latinLnBrk="0"/>
              <a:r>
                <a:rPr lang="zh-CN" altLang="en-US" sz="1400">
                  <a:solidFill>
                    <a:schemeClr val="bg1">
                      <a:lumMod val="100000"/>
                    </a:schemeClr>
                  </a:solidFill>
                  <a:effectLst/>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52" name="TextBox 63"/>
            <p:cNvSpPr txBox="1">
              <a:spLocks/>
            </p:cNvSpPr>
            <p:nvPr/>
          </p:nvSpPr>
          <p:spPr bwMode="auto">
            <a:xfrm>
              <a:off x="5962017" y="2513825"/>
              <a:ext cx="1708150" cy="346249"/>
            </a:xfrm>
            <a:prstGeom prst="rect">
              <a:avLst/>
            </a:prstGeom>
            <a:noFill/>
          </p:spPr>
          <p:txBody>
            <a:bodyPr wrap="square" lIns="0" tIns="0" rIns="0" bIns="0" anchor="ctr" anchorCtr="1">
              <a:normAutofit fontScale="77500" lnSpcReduction="20000"/>
            </a:bodyPr>
            <a:lstStyle/>
            <a:p>
              <a:pPr algn="ctr" latinLnBrk="0">
                <a:lnSpc>
                  <a:spcPct val="120000"/>
                </a:lnSpc>
              </a:pPr>
              <a:r>
                <a:rPr lang="zh-CN" altLang="en-US" sz="1000" b="0">
                  <a:solidFill>
                    <a:schemeClr val="bg1">
                      <a:lumMod val="100000"/>
                    </a:schemeClr>
                  </a:solidFill>
                  <a:effectLst/>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a:t>
              </a:r>
              <a:br>
                <a:rPr lang="zh-CN" altLang="en-US" sz="1000" b="0">
                  <a:solidFill>
                    <a:schemeClr val="bg1">
                      <a:lumMod val="100000"/>
                    </a:schemeClr>
                  </a:solidFill>
                  <a:effectLst/>
                  <a:latin typeface="Adobe Arabic" panose="02040503050201020203" pitchFamily="18" charset="-78"/>
                  <a:ea typeface="微软雅黑" panose="020B0503020204020204" pitchFamily="34" charset="-122"/>
                  <a:sym typeface="Adobe Arabic" panose="02040503050201020203" pitchFamily="18" charset="-78"/>
                </a:rPr>
              </a:br>
              <a:r>
                <a:rPr lang="zh-CN" altLang="en-US" sz="1000" b="0">
                  <a:solidFill>
                    <a:schemeClr val="bg1">
                      <a:lumMod val="100000"/>
                    </a:schemeClr>
                  </a:solidFill>
                  <a:effectLst/>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grpSp>
    </p:spTree>
    <p:extLst>
      <p:ext uri="{BB962C8B-B14F-4D97-AF65-F5344CB8AC3E}">
        <p14:creationId xmlns:p14="http://schemas.microsoft.com/office/powerpoint/2010/main" val="20753921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AF49C2E-5E20-41DD-94D4-72EE9A02C0F5}"/>
              </a:ext>
            </a:extLst>
          </p:cNvPr>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rcRect l="7895" r="7895"/>
          <a:stretch>
            <a:fillRect/>
          </a:stretch>
        </p:blipFill>
        <p:spPr>
          <a:xfrm>
            <a:off x="1187624" y="843558"/>
            <a:ext cx="2304255" cy="1824203"/>
          </a:xfrm>
          <a:prstGeom prst="rect">
            <a:avLst/>
          </a:prstGeom>
        </p:spPr>
      </p:pic>
      <p:pic>
        <p:nvPicPr>
          <p:cNvPr id="7" name="图片 6">
            <a:extLst>
              <a:ext uri="{FF2B5EF4-FFF2-40B4-BE49-F238E27FC236}">
                <a16:creationId xmlns:a16="http://schemas.microsoft.com/office/drawing/2014/main" id="{4DA41A8B-975B-4544-AA78-67E05EA2577B}"/>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colorTemperature colorTemp="5300"/>
                    </a14:imgEffect>
                  </a14:imgLayer>
                </a14:imgProps>
              </a:ext>
              <a:ext uri="{28A0092B-C50C-407E-A947-70E740481C1C}">
                <a14:useLocalDpi xmlns:a14="http://schemas.microsoft.com/office/drawing/2010/main" val="0"/>
              </a:ext>
            </a:extLst>
          </a:blip>
          <a:srcRect l="-146" t="36177" r="146" b="5825"/>
          <a:stretch/>
        </p:blipFill>
        <p:spPr>
          <a:xfrm>
            <a:off x="1187624" y="2761226"/>
            <a:ext cx="4724441" cy="1826748"/>
          </a:xfrm>
          <a:prstGeom prst="rect">
            <a:avLst/>
          </a:prstGeom>
        </p:spPr>
      </p:pic>
      <p:pic>
        <p:nvPicPr>
          <p:cNvPr id="9" name="图片 8">
            <a:extLst>
              <a:ext uri="{FF2B5EF4-FFF2-40B4-BE49-F238E27FC236}">
                <a16:creationId xmlns:a16="http://schemas.microsoft.com/office/drawing/2014/main" id="{929C8F62-52E7-4466-91D2-CF4DB4492E80}"/>
              </a:ext>
            </a:extLst>
          </p:cNvPr>
          <p:cNvPicPr>
            <a:picLocks noChangeAspect="1"/>
          </p:cNvPicPr>
          <p:nvPr/>
        </p:nvPicPr>
        <p:blipFill>
          <a:blip r:embed="rId8" cstate="print">
            <a:extLst>
              <a:ext uri="{BEBA8EAE-BF5A-486C-A8C5-ECC9F3942E4B}">
                <a14:imgProps xmlns:a14="http://schemas.microsoft.com/office/drawing/2010/main">
                  <a14:imgLayer r:embed="rId9">
                    <a14:imgEffect>
                      <a14:colorTemperature colorTemp="5300"/>
                    </a14:imgEffect>
                  </a14:imgLayer>
                </a14:imgProps>
              </a:ext>
              <a:ext uri="{28A0092B-C50C-407E-A947-70E740481C1C}">
                <a14:useLocalDpi xmlns:a14="http://schemas.microsoft.com/office/drawing/2010/main" val="0"/>
              </a:ext>
            </a:extLst>
          </a:blip>
          <a:srcRect l="16041" r="16041"/>
          <a:stretch>
            <a:fillRect/>
          </a:stretch>
        </p:blipFill>
        <p:spPr>
          <a:xfrm>
            <a:off x="6044528" y="2074621"/>
            <a:ext cx="2559920" cy="2512721"/>
          </a:xfrm>
          <a:prstGeom prst="rect">
            <a:avLst/>
          </a:prstGeom>
        </p:spPr>
      </p:pic>
      <p:sp>
        <p:nvSpPr>
          <p:cNvPr id="18" name="文本框 19"/>
          <p:cNvSpPr txBox="1"/>
          <p:nvPr/>
        </p:nvSpPr>
        <p:spPr>
          <a:xfrm>
            <a:off x="550192" y="177436"/>
            <a:ext cx="2262158" cy="369332"/>
          </a:xfrm>
          <a:prstGeom prst="rect">
            <a:avLst/>
          </a:prstGeom>
          <a:noFill/>
        </p:spPr>
        <p:txBody>
          <a:bodyPr wrap="none" rtlCol="0">
            <a:spAutoFit/>
          </a:bodyPr>
          <a:lstStyle/>
          <a:p>
            <a:r>
              <a:rPr lang="zh-CN" altLang="en-US"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国内外相关研究综述</a:t>
            </a:r>
          </a:p>
        </p:txBody>
      </p:sp>
      <p:sp>
        <p:nvSpPr>
          <p:cNvPr id="15" name="Rectangle 3"/>
          <p:cNvSpPr/>
          <p:nvPr/>
        </p:nvSpPr>
        <p:spPr>
          <a:xfrm>
            <a:off x="539354" y="842963"/>
            <a:ext cx="551442" cy="3744515"/>
          </a:xfrm>
          <a:prstGeom prst="rect">
            <a:avLst/>
          </a:prstGeom>
          <a:solidFill>
            <a:srgbClr val="007444"/>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wrap="none" anchor="ctr">
            <a:normAutofit/>
          </a:bodyPr>
          <a:lstStyle/>
          <a:p>
            <a:pPr algn="ctr"/>
            <a:endParaRPr lang="zh-CN" altLang="en-US" b="1" dirty="0">
              <a:latin typeface="Adobe Arabic" panose="02040503050201020203" pitchFamily="18" charset="-78"/>
              <a:ea typeface="微软雅黑" panose="020B0503020204020204" pitchFamily="34" charset="-122"/>
              <a:sym typeface="Adobe Arabic" panose="02040503050201020203" pitchFamily="18" charset="-78"/>
            </a:endParaRPr>
          </a:p>
        </p:txBody>
      </p:sp>
      <p:grpSp>
        <p:nvGrpSpPr>
          <p:cNvPr id="2" name="组合 1"/>
          <p:cNvGrpSpPr/>
          <p:nvPr/>
        </p:nvGrpSpPr>
        <p:grpSpPr>
          <a:xfrm>
            <a:off x="3612122" y="842964"/>
            <a:ext cx="2312165" cy="1832869"/>
            <a:chOff x="3612122" y="842964"/>
            <a:chExt cx="2312165" cy="1832869"/>
          </a:xfrm>
          <a:solidFill>
            <a:srgbClr val="007444"/>
          </a:solidFill>
        </p:grpSpPr>
        <p:sp>
          <p:nvSpPr>
            <p:cNvPr id="16" name="Rectangle 6"/>
            <p:cNvSpPr/>
            <p:nvPr/>
          </p:nvSpPr>
          <p:spPr>
            <a:xfrm>
              <a:off x="3612122" y="842964"/>
              <a:ext cx="2312165" cy="18328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4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endParaRPr>
            </a:p>
          </p:txBody>
        </p:sp>
        <p:grpSp>
          <p:nvGrpSpPr>
            <p:cNvPr id="25" name="Group 8"/>
            <p:cNvGrpSpPr/>
            <p:nvPr/>
          </p:nvGrpSpPr>
          <p:grpSpPr>
            <a:xfrm>
              <a:off x="3612122" y="842964"/>
              <a:ext cx="2312165" cy="1832869"/>
              <a:chOff x="4886324" y="2414406"/>
              <a:chExt cx="7305675" cy="1360668"/>
            </a:xfrm>
            <a:grpFill/>
          </p:grpSpPr>
          <p:sp>
            <p:nvSpPr>
              <p:cNvPr id="29" name="Rectangle 10"/>
              <p:cNvSpPr/>
              <p:nvPr/>
            </p:nvSpPr>
            <p:spPr>
              <a:xfrm>
                <a:off x="4886324" y="2414406"/>
                <a:ext cx="7305675" cy="678061"/>
              </a:xfrm>
              <a:prstGeom prst="rect">
                <a:avLst/>
              </a:prstGeom>
              <a:grpFill/>
            </p:spPr>
            <p:txBody>
              <a:bodyPr wrap="none" anchor="b" anchorCtr="0">
                <a:normAutofit/>
              </a:bodyPr>
              <a:lstStyle/>
              <a:p>
                <a:pPr algn="ctr"/>
                <a:r>
                  <a:rPr lang="zh-CN" altLang="en-US" b="1" dirty="0">
                    <a:solidFill>
                      <a:schemeClr val="bg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国内研究</a:t>
                </a:r>
              </a:p>
            </p:txBody>
          </p:sp>
          <p:sp>
            <p:nvSpPr>
              <p:cNvPr id="30" name="Rectangle 11"/>
              <p:cNvSpPr/>
              <p:nvPr/>
            </p:nvSpPr>
            <p:spPr>
              <a:xfrm>
                <a:off x="4886324" y="3097013"/>
                <a:ext cx="7305675" cy="678061"/>
              </a:xfrm>
              <a:prstGeom prst="rect">
                <a:avLst/>
              </a:prstGeom>
              <a:grpFill/>
            </p:spPr>
            <p:txBody>
              <a:bodyPr wrap="square" anchor="t" anchorCtr="0">
                <a:noAutofit/>
              </a:bodyPr>
              <a:lstStyle/>
              <a:p>
                <a:pPr algn="ctr">
                  <a:lnSpc>
                    <a:spcPct val="120000"/>
                  </a:lnSpc>
                </a:pPr>
                <a:r>
                  <a:rPr lang="zh-CN" altLang="en-US" sz="1400">
                    <a:solidFill>
                      <a:schemeClr val="bg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（建议使用主题字体）</a:t>
                </a:r>
              </a:p>
            </p:txBody>
          </p:sp>
        </p:grpSp>
      </p:grpSp>
      <p:grpSp>
        <p:nvGrpSpPr>
          <p:cNvPr id="3" name="组合 2"/>
          <p:cNvGrpSpPr/>
          <p:nvPr/>
        </p:nvGrpSpPr>
        <p:grpSpPr>
          <a:xfrm>
            <a:off x="6033337" y="842963"/>
            <a:ext cx="2571310" cy="1150424"/>
            <a:chOff x="6033337" y="842963"/>
            <a:chExt cx="2571310" cy="1150424"/>
          </a:xfrm>
          <a:solidFill>
            <a:srgbClr val="007444"/>
          </a:solidFill>
        </p:grpSpPr>
        <p:sp>
          <p:nvSpPr>
            <p:cNvPr id="17" name="Rectangle 9"/>
            <p:cNvSpPr/>
            <p:nvPr/>
          </p:nvSpPr>
          <p:spPr>
            <a:xfrm>
              <a:off x="6033337" y="842967"/>
              <a:ext cx="2571310" cy="11504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4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endParaRPr>
            </a:p>
          </p:txBody>
        </p:sp>
        <p:grpSp>
          <p:nvGrpSpPr>
            <p:cNvPr id="26" name="Group 12"/>
            <p:cNvGrpSpPr/>
            <p:nvPr/>
          </p:nvGrpSpPr>
          <p:grpSpPr>
            <a:xfrm>
              <a:off x="6033337" y="842963"/>
              <a:ext cx="2571310" cy="1150420"/>
              <a:chOff x="4886324" y="2414406"/>
              <a:chExt cx="7305675" cy="1360668"/>
            </a:xfrm>
            <a:grpFill/>
          </p:grpSpPr>
          <p:sp>
            <p:nvSpPr>
              <p:cNvPr id="27" name="Rectangle 13"/>
              <p:cNvSpPr/>
              <p:nvPr/>
            </p:nvSpPr>
            <p:spPr>
              <a:xfrm>
                <a:off x="4886324" y="2414406"/>
                <a:ext cx="7305675" cy="678061"/>
              </a:xfrm>
              <a:prstGeom prst="rect">
                <a:avLst/>
              </a:prstGeom>
              <a:grpFill/>
            </p:spPr>
            <p:txBody>
              <a:bodyPr wrap="none" anchor="b" anchorCtr="0">
                <a:normAutofit/>
              </a:bodyPr>
              <a:lstStyle/>
              <a:p>
                <a:pPr algn="ctr"/>
                <a:r>
                  <a:rPr lang="zh-CN" altLang="en-US" b="1" dirty="0">
                    <a:solidFill>
                      <a:schemeClr val="bg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国外现状</a:t>
                </a:r>
              </a:p>
            </p:txBody>
          </p:sp>
          <p:sp>
            <p:nvSpPr>
              <p:cNvPr id="28" name="Rectangle 14"/>
              <p:cNvSpPr/>
              <p:nvPr/>
            </p:nvSpPr>
            <p:spPr>
              <a:xfrm>
                <a:off x="4886324" y="3097013"/>
                <a:ext cx="7305675" cy="678061"/>
              </a:xfrm>
              <a:prstGeom prst="rect">
                <a:avLst/>
              </a:prstGeom>
              <a:grpFill/>
            </p:spPr>
            <p:txBody>
              <a:bodyPr wrap="square" anchor="t" anchorCtr="0">
                <a:noAutofit/>
              </a:bodyPr>
              <a:lstStyle/>
              <a:p>
                <a:pPr algn="ctr">
                  <a:lnSpc>
                    <a:spcPct val="120000"/>
                  </a:lnSpc>
                </a:pPr>
                <a:r>
                  <a:rPr lang="zh-CN" altLang="en-US" sz="1400">
                    <a:solidFill>
                      <a:schemeClr val="bg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（建议使用主题字体）</a:t>
                </a:r>
              </a:p>
            </p:txBody>
          </p:sp>
        </p:grpSp>
      </p:grpSp>
    </p:spTree>
    <p:extLst>
      <p:ext uri="{BB962C8B-B14F-4D97-AF65-F5344CB8AC3E}">
        <p14:creationId xmlns:p14="http://schemas.microsoft.com/office/powerpoint/2010/main" val="40137334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19"/>
          <p:cNvSpPr txBox="1"/>
          <p:nvPr/>
        </p:nvSpPr>
        <p:spPr>
          <a:xfrm>
            <a:off x="595358" y="195486"/>
            <a:ext cx="2262158" cy="369332"/>
          </a:xfrm>
          <a:prstGeom prst="rect">
            <a:avLst/>
          </a:prstGeom>
          <a:noFill/>
        </p:spPr>
        <p:txBody>
          <a:bodyPr wrap="none" rtlCol="0">
            <a:spAutoFit/>
          </a:bodyPr>
          <a:lstStyle/>
          <a:p>
            <a:r>
              <a:rPr lang="zh-CN" altLang="en-US"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理论基础与文献综述</a:t>
            </a:r>
          </a:p>
        </p:txBody>
      </p:sp>
      <p:sp>
        <p:nvSpPr>
          <p:cNvPr id="66" name="六边形 65"/>
          <p:cNvSpPr/>
          <p:nvPr/>
        </p:nvSpPr>
        <p:spPr>
          <a:xfrm rot="10800000" flipV="1">
            <a:off x="1705085" y="1842670"/>
            <a:ext cx="1396061" cy="1233187"/>
          </a:xfrm>
          <a:prstGeom prst="hexagon">
            <a:avLst/>
          </a:prstGeom>
          <a:solidFill>
            <a:srgbClr val="0074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67" name="文本框 7"/>
          <p:cNvSpPr txBox="1"/>
          <p:nvPr/>
        </p:nvSpPr>
        <p:spPr>
          <a:xfrm>
            <a:off x="2103032" y="2133282"/>
            <a:ext cx="600164" cy="253916"/>
          </a:xfrm>
          <a:prstGeom prst="rect">
            <a:avLst/>
          </a:prstGeom>
          <a:noFill/>
        </p:spPr>
        <p:txBody>
          <a:bodyPr wrap="none">
            <a:normAutofit fontScale="77500" lnSpcReduction="20000"/>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r>
              <a:rPr lang="zh-CN" altLang="en-US" sz="1600" b="1">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关键词</a:t>
            </a:r>
          </a:p>
        </p:txBody>
      </p:sp>
      <p:sp>
        <p:nvSpPr>
          <p:cNvPr id="68" name="任意多边形 33"/>
          <p:cNvSpPr>
            <a:spLocks/>
          </p:cNvSpPr>
          <p:nvPr/>
        </p:nvSpPr>
        <p:spPr bwMode="auto">
          <a:xfrm>
            <a:off x="2230456" y="2408863"/>
            <a:ext cx="345318" cy="381103"/>
          </a:xfrm>
          <a:custGeom>
            <a:avLst/>
            <a:gdLst>
              <a:gd name="connsiteX0" fmla="*/ 89804 w 306388"/>
              <a:gd name="connsiteY0" fmla="*/ 211138 h 338138"/>
              <a:gd name="connsiteX1" fmla="*/ 125461 w 306388"/>
              <a:gd name="connsiteY1" fmla="*/ 283898 h 338138"/>
              <a:gd name="connsiteX2" fmla="*/ 142629 w 306388"/>
              <a:gd name="connsiteY2" fmla="*/ 234951 h 338138"/>
              <a:gd name="connsiteX3" fmla="*/ 153194 w 306388"/>
              <a:gd name="connsiteY3" fmla="*/ 236273 h 338138"/>
              <a:gd name="connsiteX4" fmla="*/ 163759 w 306388"/>
              <a:gd name="connsiteY4" fmla="*/ 234951 h 338138"/>
              <a:gd name="connsiteX5" fmla="*/ 180928 w 306388"/>
              <a:gd name="connsiteY5" fmla="*/ 281253 h 338138"/>
              <a:gd name="connsiteX6" fmla="*/ 213944 w 306388"/>
              <a:gd name="connsiteY6" fmla="*/ 211138 h 338138"/>
              <a:gd name="connsiteX7" fmla="*/ 265448 w 306388"/>
              <a:gd name="connsiteY7" fmla="*/ 234951 h 338138"/>
              <a:gd name="connsiteX8" fmla="*/ 306388 w 306388"/>
              <a:gd name="connsiteY8" fmla="*/ 293159 h 338138"/>
              <a:gd name="connsiteX9" fmla="*/ 306388 w 306388"/>
              <a:gd name="connsiteY9" fmla="*/ 338138 h 338138"/>
              <a:gd name="connsiteX10" fmla="*/ 0 w 306388"/>
              <a:gd name="connsiteY10" fmla="*/ 338138 h 338138"/>
              <a:gd name="connsiteX11" fmla="*/ 0 w 306388"/>
              <a:gd name="connsiteY11" fmla="*/ 293159 h 338138"/>
              <a:gd name="connsiteX12" fmla="*/ 40940 w 306388"/>
              <a:gd name="connsiteY12" fmla="*/ 234951 h 338138"/>
              <a:gd name="connsiteX13" fmla="*/ 89804 w 306388"/>
              <a:gd name="connsiteY13" fmla="*/ 211138 h 338138"/>
              <a:gd name="connsiteX14" fmla="*/ 153194 w 306388"/>
              <a:gd name="connsiteY14" fmla="*/ 11113 h 338138"/>
              <a:gd name="connsiteX15" fmla="*/ 63500 w 306388"/>
              <a:gd name="connsiteY15" fmla="*/ 86287 h 338138"/>
              <a:gd name="connsiteX16" fmla="*/ 64819 w 306388"/>
              <a:gd name="connsiteY16" fmla="*/ 87606 h 338138"/>
              <a:gd name="connsiteX17" fmla="*/ 67457 w 306388"/>
              <a:gd name="connsiteY17" fmla="*/ 88925 h 338138"/>
              <a:gd name="connsiteX18" fmla="*/ 74052 w 306388"/>
              <a:gd name="connsiteY18" fmla="*/ 96838 h 338138"/>
              <a:gd name="connsiteX19" fmla="*/ 153194 w 306388"/>
              <a:gd name="connsiteY19" fmla="*/ 30896 h 338138"/>
              <a:gd name="connsiteX20" fmla="*/ 231017 w 306388"/>
              <a:gd name="connsiteY20" fmla="*/ 96838 h 338138"/>
              <a:gd name="connsiteX21" fmla="*/ 242888 w 306388"/>
              <a:gd name="connsiteY21" fmla="*/ 87606 h 338138"/>
              <a:gd name="connsiteX22" fmla="*/ 153194 w 306388"/>
              <a:gd name="connsiteY22" fmla="*/ 11113 h 338138"/>
              <a:gd name="connsiteX23" fmla="*/ 153987 w 306388"/>
              <a:gd name="connsiteY23" fmla="*/ 0 h 338138"/>
              <a:gd name="connsiteX24" fmla="*/ 254038 w 306388"/>
              <a:gd name="connsiteY24" fmla="*/ 89535 h 338138"/>
              <a:gd name="connsiteX25" fmla="*/ 261937 w 306388"/>
              <a:gd name="connsiteY25" fmla="*/ 102702 h 338138"/>
              <a:gd name="connsiteX26" fmla="*/ 261937 w 306388"/>
              <a:gd name="connsiteY26" fmla="*/ 135620 h 338138"/>
              <a:gd name="connsiteX27" fmla="*/ 246140 w 306388"/>
              <a:gd name="connsiteY27" fmla="*/ 150103 h 338138"/>
              <a:gd name="connsiteX28" fmla="*/ 230342 w 306388"/>
              <a:gd name="connsiteY28" fmla="*/ 135620 h 338138"/>
              <a:gd name="connsiteX29" fmla="*/ 230342 w 306388"/>
              <a:gd name="connsiteY29" fmla="*/ 127719 h 338138"/>
              <a:gd name="connsiteX30" fmla="*/ 153987 w 306388"/>
              <a:gd name="connsiteY30" fmla="*/ 210671 h 338138"/>
              <a:gd name="connsiteX31" fmla="*/ 77632 w 306388"/>
              <a:gd name="connsiteY31" fmla="*/ 127719 h 338138"/>
              <a:gd name="connsiteX32" fmla="*/ 77632 w 306388"/>
              <a:gd name="connsiteY32" fmla="*/ 135620 h 338138"/>
              <a:gd name="connsiteX33" fmla="*/ 65784 w 306388"/>
              <a:gd name="connsiteY33" fmla="*/ 150103 h 338138"/>
              <a:gd name="connsiteX34" fmla="*/ 105278 w 306388"/>
              <a:gd name="connsiteY34" fmla="*/ 201454 h 338138"/>
              <a:gd name="connsiteX35" fmla="*/ 117126 w 306388"/>
              <a:gd name="connsiteY35" fmla="*/ 202771 h 338138"/>
              <a:gd name="connsiteX36" fmla="*/ 125025 w 306388"/>
              <a:gd name="connsiteY36" fmla="*/ 218571 h 338138"/>
              <a:gd name="connsiteX37" fmla="*/ 107911 w 306388"/>
              <a:gd name="connsiteY37" fmla="*/ 219888 h 338138"/>
              <a:gd name="connsiteX38" fmla="*/ 100012 w 306388"/>
              <a:gd name="connsiteY38" fmla="*/ 209354 h 338138"/>
              <a:gd name="connsiteX39" fmla="*/ 56568 w 306388"/>
              <a:gd name="connsiteY39" fmla="*/ 150103 h 338138"/>
              <a:gd name="connsiteX40" fmla="*/ 46037 w 306388"/>
              <a:gd name="connsiteY40" fmla="*/ 135620 h 338138"/>
              <a:gd name="connsiteX41" fmla="*/ 46037 w 306388"/>
              <a:gd name="connsiteY41" fmla="*/ 102702 h 338138"/>
              <a:gd name="connsiteX42" fmla="*/ 53936 w 306388"/>
              <a:gd name="connsiteY42" fmla="*/ 89535 h 338138"/>
              <a:gd name="connsiteX43" fmla="*/ 153987 w 30638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6388" h="338138">
                <a:moveTo>
                  <a:pt x="89804" y="211138"/>
                </a:moveTo>
                <a:cubicBezTo>
                  <a:pt x="125461" y="283898"/>
                  <a:pt x="125461" y="283898"/>
                  <a:pt x="125461" y="283898"/>
                </a:cubicBezTo>
                <a:cubicBezTo>
                  <a:pt x="142629" y="234951"/>
                  <a:pt x="142629" y="234951"/>
                  <a:pt x="142629" y="234951"/>
                </a:cubicBezTo>
                <a:cubicBezTo>
                  <a:pt x="146591" y="236273"/>
                  <a:pt x="149232" y="236273"/>
                  <a:pt x="153194" y="236273"/>
                </a:cubicBezTo>
                <a:cubicBezTo>
                  <a:pt x="157156" y="236273"/>
                  <a:pt x="159797" y="236273"/>
                  <a:pt x="163759" y="234951"/>
                </a:cubicBezTo>
                <a:cubicBezTo>
                  <a:pt x="180928" y="281253"/>
                  <a:pt x="180928" y="281253"/>
                  <a:pt x="180928" y="281253"/>
                </a:cubicBezTo>
                <a:cubicBezTo>
                  <a:pt x="213944" y="211138"/>
                  <a:pt x="213944" y="211138"/>
                  <a:pt x="213944" y="211138"/>
                </a:cubicBezTo>
                <a:cubicBezTo>
                  <a:pt x="265448" y="234951"/>
                  <a:pt x="265448" y="234951"/>
                  <a:pt x="265448" y="234951"/>
                </a:cubicBezTo>
                <a:cubicBezTo>
                  <a:pt x="287899" y="245534"/>
                  <a:pt x="306388" y="271992"/>
                  <a:pt x="306388" y="293159"/>
                </a:cubicBezTo>
                <a:cubicBezTo>
                  <a:pt x="306388" y="338138"/>
                  <a:pt x="306388" y="338138"/>
                  <a:pt x="306388" y="338138"/>
                </a:cubicBezTo>
                <a:cubicBezTo>
                  <a:pt x="0" y="338138"/>
                  <a:pt x="0" y="338138"/>
                  <a:pt x="0" y="338138"/>
                </a:cubicBezTo>
                <a:cubicBezTo>
                  <a:pt x="0" y="293159"/>
                  <a:pt x="0" y="293159"/>
                  <a:pt x="0" y="293159"/>
                </a:cubicBezTo>
                <a:cubicBezTo>
                  <a:pt x="0" y="271992"/>
                  <a:pt x="18489" y="245534"/>
                  <a:pt x="40940" y="234951"/>
                </a:cubicBezTo>
                <a:cubicBezTo>
                  <a:pt x="89804" y="211138"/>
                  <a:pt x="89804" y="211138"/>
                  <a:pt x="89804" y="211138"/>
                </a:cubicBezTo>
                <a:close/>
                <a:moveTo>
                  <a:pt x="153194" y="11113"/>
                </a:moveTo>
                <a:cubicBezTo>
                  <a:pt x="108347" y="11113"/>
                  <a:pt x="70095" y="44084"/>
                  <a:pt x="63500" y="86287"/>
                </a:cubicBezTo>
                <a:cubicBezTo>
                  <a:pt x="63500" y="86287"/>
                  <a:pt x="63500" y="86287"/>
                  <a:pt x="64819" y="87606"/>
                </a:cubicBezTo>
                <a:cubicBezTo>
                  <a:pt x="66138" y="87606"/>
                  <a:pt x="66138" y="87606"/>
                  <a:pt x="67457" y="88925"/>
                </a:cubicBezTo>
                <a:cubicBezTo>
                  <a:pt x="70095" y="90244"/>
                  <a:pt x="72733" y="92881"/>
                  <a:pt x="74052" y="96838"/>
                </a:cubicBezTo>
                <a:cubicBezTo>
                  <a:pt x="79329" y="53316"/>
                  <a:pt x="112304" y="30896"/>
                  <a:pt x="153194" y="30896"/>
                </a:cubicBezTo>
                <a:cubicBezTo>
                  <a:pt x="194084" y="30896"/>
                  <a:pt x="227060" y="53316"/>
                  <a:pt x="231017" y="96838"/>
                </a:cubicBezTo>
                <a:cubicBezTo>
                  <a:pt x="233655" y="91563"/>
                  <a:pt x="238931" y="88925"/>
                  <a:pt x="242888" y="87606"/>
                </a:cubicBezTo>
                <a:cubicBezTo>
                  <a:pt x="236293" y="44084"/>
                  <a:pt x="199360" y="11113"/>
                  <a:pt x="153194" y="11113"/>
                </a:cubicBezTo>
                <a:close/>
                <a:moveTo>
                  <a:pt x="153987" y="0"/>
                </a:moveTo>
                <a:cubicBezTo>
                  <a:pt x="205329" y="0"/>
                  <a:pt x="248773" y="39501"/>
                  <a:pt x="254038" y="89535"/>
                </a:cubicBezTo>
                <a:cubicBezTo>
                  <a:pt x="259304" y="92169"/>
                  <a:pt x="261937" y="97435"/>
                  <a:pt x="261937" y="102702"/>
                </a:cubicBezTo>
                <a:cubicBezTo>
                  <a:pt x="261937" y="135620"/>
                  <a:pt x="261937" y="135620"/>
                  <a:pt x="261937" y="135620"/>
                </a:cubicBezTo>
                <a:cubicBezTo>
                  <a:pt x="261937" y="143520"/>
                  <a:pt x="255355" y="150103"/>
                  <a:pt x="246140" y="150103"/>
                </a:cubicBezTo>
                <a:cubicBezTo>
                  <a:pt x="236924" y="150103"/>
                  <a:pt x="230342" y="143520"/>
                  <a:pt x="230342" y="135620"/>
                </a:cubicBezTo>
                <a:cubicBezTo>
                  <a:pt x="230342" y="127719"/>
                  <a:pt x="230342" y="127719"/>
                  <a:pt x="230342" y="127719"/>
                </a:cubicBezTo>
                <a:cubicBezTo>
                  <a:pt x="222443" y="171170"/>
                  <a:pt x="190848" y="210671"/>
                  <a:pt x="153987" y="210671"/>
                </a:cubicBezTo>
                <a:cubicBezTo>
                  <a:pt x="117126" y="210671"/>
                  <a:pt x="85531" y="171170"/>
                  <a:pt x="77632" y="127719"/>
                </a:cubicBezTo>
                <a:cubicBezTo>
                  <a:pt x="77632" y="135620"/>
                  <a:pt x="77632" y="135620"/>
                  <a:pt x="77632" y="135620"/>
                </a:cubicBezTo>
                <a:cubicBezTo>
                  <a:pt x="77632" y="142203"/>
                  <a:pt x="72367" y="147470"/>
                  <a:pt x="65784" y="150103"/>
                </a:cubicBezTo>
                <a:cubicBezTo>
                  <a:pt x="72367" y="171170"/>
                  <a:pt x="86848" y="189604"/>
                  <a:pt x="105278" y="201454"/>
                </a:cubicBezTo>
                <a:cubicBezTo>
                  <a:pt x="109227" y="200138"/>
                  <a:pt x="113177" y="200138"/>
                  <a:pt x="117126" y="202771"/>
                </a:cubicBezTo>
                <a:cubicBezTo>
                  <a:pt x="125025" y="206721"/>
                  <a:pt x="127658" y="213304"/>
                  <a:pt x="125025" y="218571"/>
                </a:cubicBezTo>
                <a:cubicBezTo>
                  <a:pt x="122392" y="222521"/>
                  <a:pt x="114493" y="223838"/>
                  <a:pt x="107911" y="219888"/>
                </a:cubicBezTo>
                <a:cubicBezTo>
                  <a:pt x="102645" y="217255"/>
                  <a:pt x="100012" y="213304"/>
                  <a:pt x="100012" y="209354"/>
                </a:cubicBezTo>
                <a:cubicBezTo>
                  <a:pt x="77632" y="194871"/>
                  <a:pt x="61834" y="173804"/>
                  <a:pt x="56568" y="150103"/>
                </a:cubicBezTo>
                <a:cubicBezTo>
                  <a:pt x="49986" y="147470"/>
                  <a:pt x="46037" y="142203"/>
                  <a:pt x="46037" y="135620"/>
                </a:cubicBezTo>
                <a:cubicBezTo>
                  <a:pt x="46037" y="102702"/>
                  <a:pt x="46037" y="102702"/>
                  <a:pt x="46037" y="102702"/>
                </a:cubicBezTo>
                <a:cubicBezTo>
                  <a:pt x="46037" y="97435"/>
                  <a:pt x="48670" y="92169"/>
                  <a:pt x="53936" y="89535"/>
                </a:cubicBezTo>
                <a:cubicBezTo>
                  <a:pt x="59201" y="39501"/>
                  <a:pt x="102645" y="0"/>
                  <a:pt x="153987" y="0"/>
                </a:cubicBezTo>
                <a:close/>
              </a:path>
            </a:pathLst>
          </a:custGeom>
          <a:solidFill>
            <a:schemeClr val="bg1"/>
          </a:solidFill>
          <a:ln>
            <a:noFill/>
          </a:ln>
        </p:spPr>
        <p:txBody>
          <a:bodyPr anchor="ct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69" name="文本框 56"/>
          <p:cNvSpPr txBox="1">
            <a:spLocks/>
          </p:cNvSpPr>
          <p:nvPr/>
        </p:nvSpPr>
        <p:spPr bwMode="auto">
          <a:xfrm>
            <a:off x="1656705" y="1112615"/>
            <a:ext cx="1530771" cy="212273"/>
          </a:xfrm>
          <a:prstGeom prst="rect">
            <a:avLst/>
          </a:prstGeom>
          <a:noFill/>
          <a:ln w="9525">
            <a:noFill/>
            <a:miter lim="800000"/>
            <a:headEnd/>
            <a:tailEnd/>
          </a:ln>
        </p:spPr>
        <p:txBody>
          <a:bodyPr wrap="none" lIns="0" tIns="0" rIns="0" bIns="0" anchor="ctr" anchorCtr="1">
            <a:normAutofit lnSpcReduction="10000"/>
            <a:scene3d>
              <a:camera prst="orthographicFront"/>
              <a:lightRig rig="threePt" dir="t"/>
            </a:scene3d>
            <a:sp3d>
              <a:bevelT w="0" h="0"/>
            </a:sp3d>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marL="0" lvl="1" algn="ctr"/>
            <a:r>
              <a:rPr lang="zh-CN" altLang="en-US" sz="1400" b="1">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70" name="文本框 57"/>
          <p:cNvSpPr txBox="1">
            <a:spLocks/>
          </p:cNvSpPr>
          <p:nvPr/>
        </p:nvSpPr>
        <p:spPr bwMode="auto">
          <a:xfrm>
            <a:off x="1656705" y="1324888"/>
            <a:ext cx="1530771" cy="430673"/>
          </a:xfrm>
          <a:prstGeom prst="rect">
            <a:avLst/>
          </a:prstGeom>
          <a:noFill/>
          <a:ln w="9525">
            <a:noFill/>
            <a:miter lim="800000"/>
            <a:headEnd/>
            <a:tailEnd/>
          </a:ln>
        </p:spPr>
        <p:txBody>
          <a:bodyPr wrap="square" lIns="0" tIns="0" rIns="0" bIns="0" anchor="ctr" anchorCtr="1">
            <a:normAutofit fontScale="92500" lnSpcReduction="20000"/>
            <a:scene3d>
              <a:camera prst="orthographicFront"/>
              <a:lightRig rig="threePt" dir="t"/>
            </a:scene3d>
            <a:sp3d>
              <a:bevelT w="0" h="0"/>
            </a:sp3d>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lnSpc>
                <a:spcPct val="120000"/>
              </a:lnSpc>
              <a:defRPr/>
            </a:pPr>
            <a:r>
              <a:rPr lang="zh-CN" altLang="en-US" sz="100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a:t>
            </a:r>
            <a:br>
              <a:rPr lang="zh-CN" altLang="en-US" sz="1000">
                <a:latin typeface="Adobe Arabic" panose="02040503050201020203" pitchFamily="18" charset="-78"/>
                <a:ea typeface="微软雅黑" panose="020B0503020204020204" pitchFamily="34" charset="-122"/>
                <a:sym typeface="Adobe Arabic" panose="02040503050201020203" pitchFamily="18" charset="-78"/>
              </a:rPr>
            </a:br>
            <a:r>
              <a:rPr lang="zh-CN" altLang="en-US" sz="100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72" name="六边形 71"/>
          <p:cNvSpPr/>
          <p:nvPr/>
        </p:nvSpPr>
        <p:spPr>
          <a:xfrm rot="10800000" flipV="1">
            <a:off x="3873972" y="1842670"/>
            <a:ext cx="1396061" cy="1233187"/>
          </a:xfrm>
          <a:prstGeom prst="hexagon">
            <a:avLst/>
          </a:prstGeom>
          <a:solidFill>
            <a:srgbClr val="0074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73" name="文本框 9"/>
          <p:cNvSpPr txBox="1"/>
          <p:nvPr/>
        </p:nvSpPr>
        <p:spPr>
          <a:xfrm>
            <a:off x="4271921" y="2133282"/>
            <a:ext cx="600164" cy="253916"/>
          </a:xfrm>
          <a:prstGeom prst="rect">
            <a:avLst/>
          </a:prstGeom>
          <a:noFill/>
        </p:spPr>
        <p:txBody>
          <a:bodyPr wrap="none">
            <a:normAutofit fontScale="77500" lnSpcReduction="20000"/>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r>
              <a:rPr lang="zh-CN" altLang="en-US" sz="1600" b="1">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关键词</a:t>
            </a:r>
          </a:p>
        </p:txBody>
      </p:sp>
      <p:sp>
        <p:nvSpPr>
          <p:cNvPr id="74" name="任意多边形 35"/>
          <p:cNvSpPr>
            <a:spLocks/>
          </p:cNvSpPr>
          <p:nvPr/>
        </p:nvSpPr>
        <p:spPr bwMode="auto">
          <a:xfrm>
            <a:off x="4436916" y="2414866"/>
            <a:ext cx="262706" cy="332267"/>
          </a:xfrm>
          <a:custGeom>
            <a:avLst/>
            <a:gdLst>
              <a:gd name="connsiteX0" fmla="*/ 126399 w 261072"/>
              <a:gd name="connsiteY0" fmla="*/ 143933 h 330200"/>
              <a:gd name="connsiteX1" fmla="*/ 114493 w 261072"/>
              <a:gd name="connsiteY1" fmla="*/ 165100 h 330200"/>
              <a:gd name="connsiteX2" fmla="*/ 135660 w 261072"/>
              <a:gd name="connsiteY2" fmla="*/ 179652 h 330200"/>
              <a:gd name="connsiteX3" fmla="*/ 148889 w 261072"/>
              <a:gd name="connsiteY3" fmla="*/ 157162 h 330200"/>
              <a:gd name="connsiteX4" fmla="*/ 126399 w 261072"/>
              <a:gd name="connsiteY4" fmla="*/ 143933 h 330200"/>
              <a:gd name="connsiteX5" fmla="*/ 62158 w 261072"/>
              <a:gd name="connsiteY5" fmla="*/ 142587 h 330200"/>
              <a:gd name="connsiteX6" fmla="*/ 59301 w 261072"/>
              <a:gd name="connsiteY6" fmla="*/ 149803 h 330200"/>
              <a:gd name="connsiteX7" fmla="*/ 67873 w 261072"/>
              <a:gd name="connsiteY7" fmla="*/ 154132 h 330200"/>
              <a:gd name="connsiteX8" fmla="*/ 70731 w 261072"/>
              <a:gd name="connsiteY8" fmla="*/ 145473 h 330200"/>
              <a:gd name="connsiteX9" fmla="*/ 62158 w 261072"/>
              <a:gd name="connsiteY9" fmla="*/ 142587 h 330200"/>
              <a:gd name="connsiteX10" fmla="*/ 60253 w 261072"/>
              <a:gd name="connsiteY10" fmla="*/ 111601 h 330200"/>
              <a:gd name="connsiteX11" fmla="*/ 50887 w 261072"/>
              <a:gd name="connsiteY11" fmla="*/ 112077 h 330200"/>
              <a:gd name="connsiteX12" fmla="*/ 41997 w 261072"/>
              <a:gd name="connsiteY12" fmla="*/ 118427 h 330200"/>
              <a:gd name="connsiteX13" fmla="*/ 47077 w 261072"/>
              <a:gd name="connsiteY13" fmla="*/ 124777 h 330200"/>
              <a:gd name="connsiteX14" fmla="*/ 52157 w 261072"/>
              <a:gd name="connsiteY14" fmla="*/ 119697 h 330200"/>
              <a:gd name="connsiteX15" fmla="*/ 57237 w 261072"/>
              <a:gd name="connsiteY15" fmla="*/ 122237 h 330200"/>
              <a:gd name="connsiteX16" fmla="*/ 57237 w 261072"/>
              <a:gd name="connsiteY16" fmla="*/ 128587 h 330200"/>
              <a:gd name="connsiteX17" fmla="*/ 57237 w 261072"/>
              <a:gd name="connsiteY17" fmla="*/ 140017 h 330200"/>
              <a:gd name="connsiteX18" fmla="*/ 58507 w 261072"/>
              <a:gd name="connsiteY18" fmla="*/ 141287 h 330200"/>
              <a:gd name="connsiteX19" fmla="*/ 66127 w 261072"/>
              <a:gd name="connsiteY19" fmla="*/ 137477 h 330200"/>
              <a:gd name="connsiteX20" fmla="*/ 64857 w 261072"/>
              <a:gd name="connsiteY20" fmla="*/ 136207 h 330200"/>
              <a:gd name="connsiteX21" fmla="*/ 64857 w 261072"/>
              <a:gd name="connsiteY21" fmla="*/ 128587 h 330200"/>
              <a:gd name="connsiteX22" fmla="*/ 64857 w 261072"/>
              <a:gd name="connsiteY22" fmla="*/ 115887 h 330200"/>
              <a:gd name="connsiteX23" fmla="*/ 60253 w 261072"/>
              <a:gd name="connsiteY23" fmla="*/ 111601 h 330200"/>
              <a:gd name="connsiteX24" fmla="*/ 182967 w 261072"/>
              <a:gd name="connsiteY24" fmla="*/ 102870 h 330200"/>
              <a:gd name="connsiteX25" fmla="*/ 170584 w 261072"/>
              <a:gd name="connsiteY25" fmla="*/ 109220 h 330200"/>
              <a:gd name="connsiteX26" fmla="*/ 178839 w 261072"/>
              <a:gd name="connsiteY26" fmla="*/ 119380 h 330200"/>
              <a:gd name="connsiteX27" fmla="*/ 189846 w 261072"/>
              <a:gd name="connsiteY27" fmla="*/ 113030 h 330200"/>
              <a:gd name="connsiteX28" fmla="*/ 182967 w 261072"/>
              <a:gd name="connsiteY28" fmla="*/ 102870 h 330200"/>
              <a:gd name="connsiteX29" fmla="*/ 176934 w 261072"/>
              <a:gd name="connsiteY29" fmla="*/ 50542 h 330200"/>
              <a:gd name="connsiteX30" fmla="*/ 178287 w 261072"/>
              <a:gd name="connsiteY30" fmla="*/ 62513 h 330200"/>
              <a:gd name="connsiteX31" fmla="*/ 189105 w 261072"/>
              <a:gd name="connsiteY31" fmla="*/ 62513 h 330200"/>
              <a:gd name="connsiteX32" fmla="*/ 194515 w 261072"/>
              <a:gd name="connsiteY32" fmla="*/ 69163 h 330200"/>
              <a:gd name="connsiteX33" fmla="*/ 186401 w 261072"/>
              <a:gd name="connsiteY33" fmla="*/ 78474 h 330200"/>
              <a:gd name="connsiteX34" fmla="*/ 176934 w 261072"/>
              <a:gd name="connsiteY34" fmla="*/ 93105 h 330200"/>
              <a:gd name="connsiteX35" fmla="*/ 176934 w 261072"/>
              <a:gd name="connsiteY35" fmla="*/ 95765 h 330200"/>
              <a:gd name="connsiteX36" fmla="*/ 190458 w 261072"/>
              <a:gd name="connsiteY36" fmla="*/ 98425 h 330200"/>
              <a:gd name="connsiteX37" fmla="*/ 190458 w 261072"/>
              <a:gd name="connsiteY37" fmla="*/ 97095 h 330200"/>
              <a:gd name="connsiteX38" fmla="*/ 198572 w 261072"/>
              <a:gd name="connsiteY38" fmla="*/ 85124 h 330200"/>
              <a:gd name="connsiteX39" fmla="*/ 210743 w 261072"/>
              <a:gd name="connsiteY39" fmla="*/ 70494 h 330200"/>
              <a:gd name="connsiteX40" fmla="*/ 194515 w 261072"/>
              <a:gd name="connsiteY40" fmla="*/ 50542 h 330200"/>
              <a:gd name="connsiteX41" fmla="*/ 176934 w 261072"/>
              <a:gd name="connsiteY41" fmla="*/ 50542 h 330200"/>
              <a:gd name="connsiteX42" fmla="*/ 104071 w 261072"/>
              <a:gd name="connsiteY42" fmla="*/ 44936 h 330200"/>
              <a:gd name="connsiteX43" fmla="*/ 73747 w 261072"/>
              <a:gd name="connsiteY43" fmla="*/ 60685 h 330200"/>
              <a:gd name="connsiteX44" fmla="*/ 85613 w 261072"/>
              <a:gd name="connsiteY44" fmla="*/ 80370 h 330200"/>
              <a:gd name="connsiteX45" fmla="*/ 102752 w 261072"/>
              <a:gd name="connsiteY45" fmla="*/ 69871 h 330200"/>
              <a:gd name="connsiteX46" fmla="*/ 119892 w 261072"/>
              <a:gd name="connsiteY46" fmla="*/ 77745 h 330200"/>
              <a:gd name="connsiteX47" fmla="*/ 113300 w 261072"/>
              <a:gd name="connsiteY47" fmla="*/ 101367 h 330200"/>
              <a:gd name="connsiteX48" fmla="*/ 109345 w 261072"/>
              <a:gd name="connsiteY48" fmla="*/ 134175 h 330200"/>
              <a:gd name="connsiteX49" fmla="*/ 110663 w 261072"/>
              <a:gd name="connsiteY49" fmla="*/ 138112 h 330200"/>
              <a:gd name="connsiteX50" fmla="*/ 137032 w 261072"/>
              <a:gd name="connsiteY50" fmla="*/ 132863 h 330200"/>
              <a:gd name="connsiteX51" fmla="*/ 135713 w 261072"/>
              <a:gd name="connsiteY51" fmla="*/ 128926 h 330200"/>
              <a:gd name="connsiteX52" fmla="*/ 139669 w 261072"/>
              <a:gd name="connsiteY52" fmla="*/ 102679 h 330200"/>
              <a:gd name="connsiteX53" fmla="*/ 148898 w 261072"/>
              <a:gd name="connsiteY53" fmla="*/ 65934 h 330200"/>
              <a:gd name="connsiteX54" fmla="*/ 104071 w 261072"/>
              <a:gd name="connsiteY54" fmla="*/ 44936 h 330200"/>
              <a:gd name="connsiteX55" fmla="*/ 134819 w 261072"/>
              <a:gd name="connsiteY55" fmla="*/ 0 h 330200"/>
              <a:gd name="connsiteX56" fmla="*/ 221618 w 261072"/>
              <a:gd name="connsiteY56" fmla="*/ 35519 h 330200"/>
              <a:gd name="connsiteX57" fmla="*/ 247921 w 261072"/>
              <a:gd name="connsiteY57" fmla="*/ 113137 h 330200"/>
              <a:gd name="connsiteX58" fmla="*/ 243975 w 261072"/>
              <a:gd name="connsiteY58" fmla="*/ 144709 h 330200"/>
              <a:gd name="connsiteX59" fmla="*/ 261072 w 261072"/>
              <a:gd name="connsiteY59" fmla="*/ 180229 h 330200"/>
              <a:gd name="connsiteX60" fmla="*/ 246606 w 261072"/>
              <a:gd name="connsiteY60" fmla="*/ 190753 h 330200"/>
              <a:gd name="connsiteX61" fmla="*/ 243975 w 261072"/>
              <a:gd name="connsiteY61" fmla="*/ 198646 h 330200"/>
              <a:gd name="connsiteX62" fmla="*/ 243975 w 261072"/>
              <a:gd name="connsiteY62" fmla="*/ 210486 h 330200"/>
              <a:gd name="connsiteX63" fmla="*/ 237400 w 261072"/>
              <a:gd name="connsiteY63" fmla="*/ 215748 h 330200"/>
              <a:gd name="connsiteX64" fmla="*/ 237400 w 261072"/>
              <a:gd name="connsiteY64" fmla="*/ 219695 h 330200"/>
              <a:gd name="connsiteX65" fmla="*/ 236085 w 261072"/>
              <a:gd name="connsiteY65" fmla="*/ 230219 h 330200"/>
              <a:gd name="connsiteX66" fmla="*/ 232139 w 261072"/>
              <a:gd name="connsiteY66" fmla="*/ 244690 h 330200"/>
              <a:gd name="connsiteX67" fmla="*/ 229509 w 261072"/>
              <a:gd name="connsiteY67" fmla="*/ 263108 h 330200"/>
              <a:gd name="connsiteX68" fmla="*/ 196631 w 261072"/>
              <a:gd name="connsiteY68" fmla="*/ 267054 h 330200"/>
              <a:gd name="connsiteX69" fmla="*/ 161121 w 261072"/>
              <a:gd name="connsiteY69" fmla="*/ 273632 h 330200"/>
              <a:gd name="connsiteX70" fmla="*/ 136134 w 261072"/>
              <a:gd name="connsiteY70" fmla="*/ 330200 h 330200"/>
              <a:gd name="connsiteX71" fmla="*/ 45389 w 261072"/>
              <a:gd name="connsiteY71" fmla="*/ 246006 h 330200"/>
              <a:gd name="connsiteX72" fmla="*/ 32238 w 261072"/>
              <a:gd name="connsiteY72" fmla="*/ 184176 h 330200"/>
              <a:gd name="connsiteX73" fmla="*/ 675 w 261072"/>
              <a:gd name="connsiteY73" fmla="*/ 121030 h 330200"/>
              <a:gd name="connsiteX74" fmla="*/ 30923 w 261072"/>
              <a:gd name="connsiteY74" fmla="*/ 40781 h 330200"/>
              <a:gd name="connsiteX75" fmla="*/ 134819 w 261072"/>
              <a:gd name="connsiteY75"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61072" h="330200">
                <a:moveTo>
                  <a:pt x="126399" y="143933"/>
                </a:moveTo>
                <a:cubicBezTo>
                  <a:pt x="117138" y="146579"/>
                  <a:pt x="111847" y="155840"/>
                  <a:pt x="114493" y="165100"/>
                </a:cubicBezTo>
                <a:cubicBezTo>
                  <a:pt x="115816" y="175684"/>
                  <a:pt x="125076" y="180975"/>
                  <a:pt x="135660" y="179652"/>
                </a:cubicBezTo>
                <a:cubicBezTo>
                  <a:pt x="146243" y="177006"/>
                  <a:pt x="151535" y="167746"/>
                  <a:pt x="148889" y="157162"/>
                </a:cubicBezTo>
                <a:cubicBezTo>
                  <a:pt x="146243" y="146579"/>
                  <a:pt x="136982" y="141287"/>
                  <a:pt x="126399" y="143933"/>
                </a:cubicBezTo>
                <a:close/>
                <a:moveTo>
                  <a:pt x="62158" y="142587"/>
                </a:moveTo>
                <a:cubicBezTo>
                  <a:pt x="59301" y="144030"/>
                  <a:pt x="57872" y="146916"/>
                  <a:pt x="59301" y="149803"/>
                </a:cubicBezTo>
                <a:cubicBezTo>
                  <a:pt x="60729" y="154132"/>
                  <a:pt x="65016" y="155575"/>
                  <a:pt x="67873" y="154132"/>
                </a:cubicBezTo>
                <a:cubicBezTo>
                  <a:pt x="70731" y="152689"/>
                  <a:pt x="72160" y="148359"/>
                  <a:pt x="70731" y="145473"/>
                </a:cubicBezTo>
                <a:cubicBezTo>
                  <a:pt x="69302" y="141143"/>
                  <a:pt x="66445" y="139700"/>
                  <a:pt x="62158" y="142587"/>
                </a:cubicBezTo>
                <a:close/>
                <a:moveTo>
                  <a:pt x="60253" y="111601"/>
                </a:moveTo>
                <a:cubicBezTo>
                  <a:pt x="57872" y="110807"/>
                  <a:pt x="54697" y="110807"/>
                  <a:pt x="50887" y="112077"/>
                </a:cubicBezTo>
                <a:cubicBezTo>
                  <a:pt x="47077" y="114617"/>
                  <a:pt x="43267" y="117157"/>
                  <a:pt x="41997" y="118427"/>
                </a:cubicBezTo>
                <a:cubicBezTo>
                  <a:pt x="41997" y="118427"/>
                  <a:pt x="41997" y="118427"/>
                  <a:pt x="47077" y="124777"/>
                </a:cubicBezTo>
                <a:cubicBezTo>
                  <a:pt x="48347" y="122237"/>
                  <a:pt x="49617" y="120967"/>
                  <a:pt x="52157" y="119697"/>
                </a:cubicBezTo>
                <a:cubicBezTo>
                  <a:pt x="54697" y="118427"/>
                  <a:pt x="55967" y="119697"/>
                  <a:pt x="57237" y="122237"/>
                </a:cubicBezTo>
                <a:cubicBezTo>
                  <a:pt x="58507" y="123507"/>
                  <a:pt x="57237" y="126047"/>
                  <a:pt x="57237" y="128587"/>
                </a:cubicBezTo>
                <a:cubicBezTo>
                  <a:pt x="55967" y="133667"/>
                  <a:pt x="55967" y="136207"/>
                  <a:pt x="57237" y="140017"/>
                </a:cubicBezTo>
                <a:lnTo>
                  <a:pt x="58507" y="141287"/>
                </a:lnTo>
                <a:cubicBezTo>
                  <a:pt x="58507" y="141287"/>
                  <a:pt x="58507" y="141287"/>
                  <a:pt x="66127" y="137477"/>
                </a:cubicBezTo>
                <a:cubicBezTo>
                  <a:pt x="66127" y="137477"/>
                  <a:pt x="66127" y="137477"/>
                  <a:pt x="64857" y="136207"/>
                </a:cubicBezTo>
                <a:cubicBezTo>
                  <a:pt x="63587" y="133667"/>
                  <a:pt x="63587" y="131127"/>
                  <a:pt x="64857" y="128587"/>
                </a:cubicBezTo>
                <a:cubicBezTo>
                  <a:pt x="66127" y="124777"/>
                  <a:pt x="67397" y="120967"/>
                  <a:pt x="64857" y="115887"/>
                </a:cubicBezTo>
                <a:cubicBezTo>
                  <a:pt x="64222" y="113982"/>
                  <a:pt x="62634" y="112395"/>
                  <a:pt x="60253" y="111601"/>
                </a:cubicBezTo>
                <a:close/>
                <a:moveTo>
                  <a:pt x="182967" y="102870"/>
                </a:moveTo>
                <a:cubicBezTo>
                  <a:pt x="177464" y="101600"/>
                  <a:pt x="171960" y="104140"/>
                  <a:pt x="170584" y="109220"/>
                </a:cubicBezTo>
                <a:cubicBezTo>
                  <a:pt x="170584" y="114300"/>
                  <a:pt x="173335" y="118110"/>
                  <a:pt x="178839" y="119380"/>
                </a:cubicBezTo>
                <a:cubicBezTo>
                  <a:pt x="184343" y="120650"/>
                  <a:pt x="188471" y="118110"/>
                  <a:pt x="189846" y="113030"/>
                </a:cubicBezTo>
                <a:cubicBezTo>
                  <a:pt x="191222" y="107950"/>
                  <a:pt x="188471" y="102870"/>
                  <a:pt x="182967" y="102870"/>
                </a:cubicBezTo>
                <a:close/>
                <a:moveTo>
                  <a:pt x="176934" y="50542"/>
                </a:moveTo>
                <a:cubicBezTo>
                  <a:pt x="176934" y="50542"/>
                  <a:pt x="176934" y="50542"/>
                  <a:pt x="178287" y="62513"/>
                </a:cubicBezTo>
                <a:cubicBezTo>
                  <a:pt x="180991" y="61183"/>
                  <a:pt x="185048" y="61183"/>
                  <a:pt x="189105" y="62513"/>
                </a:cubicBezTo>
                <a:cubicBezTo>
                  <a:pt x="194515" y="63843"/>
                  <a:pt x="195867" y="66503"/>
                  <a:pt x="194515" y="69163"/>
                </a:cubicBezTo>
                <a:cubicBezTo>
                  <a:pt x="194515" y="73154"/>
                  <a:pt x="190458" y="75814"/>
                  <a:pt x="186401" y="78474"/>
                </a:cubicBezTo>
                <a:cubicBezTo>
                  <a:pt x="180991" y="83794"/>
                  <a:pt x="178287" y="87785"/>
                  <a:pt x="176934" y="93105"/>
                </a:cubicBezTo>
                <a:cubicBezTo>
                  <a:pt x="176934" y="93105"/>
                  <a:pt x="176934" y="93105"/>
                  <a:pt x="176934" y="95765"/>
                </a:cubicBezTo>
                <a:cubicBezTo>
                  <a:pt x="176934" y="95765"/>
                  <a:pt x="176934" y="95765"/>
                  <a:pt x="190458" y="98425"/>
                </a:cubicBezTo>
                <a:cubicBezTo>
                  <a:pt x="190458" y="98425"/>
                  <a:pt x="190458" y="98425"/>
                  <a:pt x="190458" y="97095"/>
                </a:cubicBezTo>
                <a:cubicBezTo>
                  <a:pt x="191810" y="91775"/>
                  <a:pt x="193162" y="89115"/>
                  <a:pt x="198572" y="85124"/>
                </a:cubicBezTo>
                <a:cubicBezTo>
                  <a:pt x="203981" y="82464"/>
                  <a:pt x="209390" y="78474"/>
                  <a:pt x="210743" y="70494"/>
                </a:cubicBezTo>
                <a:cubicBezTo>
                  <a:pt x="213447" y="62513"/>
                  <a:pt x="208038" y="53202"/>
                  <a:pt x="194515" y="50542"/>
                </a:cubicBezTo>
                <a:cubicBezTo>
                  <a:pt x="187753" y="49212"/>
                  <a:pt x="180991" y="50542"/>
                  <a:pt x="176934" y="50542"/>
                </a:cubicBezTo>
                <a:close/>
                <a:moveTo>
                  <a:pt x="104071" y="44936"/>
                </a:moveTo>
                <a:cubicBezTo>
                  <a:pt x="90886" y="48873"/>
                  <a:pt x="80339" y="55435"/>
                  <a:pt x="73747" y="60685"/>
                </a:cubicBezTo>
                <a:cubicBezTo>
                  <a:pt x="73747" y="60685"/>
                  <a:pt x="73747" y="60685"/>
                  <a:pt x="85613" y="80370"/>
                </a:cubicBezTo>
                <a:cubicBezTo>
                  <a:pt x="89568" y="76433"/>
                  <a:pt x="97479" y="71183"/>
                  <a:pt x="102752" y="69871"/>
                </a:cubicBezTo>
                <a:cubicBezTo>
                  <a:pt x="113300" y="68559"/>
                  <a:pt x="118574" y="71183"/>
                  <a:pt x="119892" y="77745"/>
                </a:cubicBezTo>
                <a:cubicBezTo>
                  <a:pt x="121211" y="84307"/>
                  <a:pt x="118574" y="92181"/>
                  <a:pt x="113300" y="101367"/>
                </a:cubicBezTo>
                <a:cubicBezTo>
                  <a:pt x="108026" y="113178"/>
                  <a:pt x="106708" y="123677"/>
                  <a:pt x="109345" y="134175"/>
                </a:cubicBezTo>
                <a:cubicBezTo>
                  <a:pt x="109345" y="134175"/>
                  <a:pt x="109345" y="134175"/>
                  <a:pt x="110663" y="138112"/>
                </a:cubicBezTo>
                <a:cubicBezTo>
                  <a:pt x="110663" y="138112"/>
                  <a:pt x="110663" y="138112"/>
                  <a:pt x="137032" y="132863"/>
                </a:cubicBezTo>
                <a:cubicBezTo>
                  <a:pt x="137032" y="132863"/>
                  <a:pt x="137032" y="132863"/>
                  <a:pt x="135713" y="128926"/>
                </a:cubicBezTo>
                <a:cubicBezTo>
                  <a:pt x="134395" y="119740"/>
                  <a:pt x="134395" y="111866"/>
                  <a:pt x="139669" y="102679"/>
                </a:cubicBezTo>
                <a:cubicBezTo>
                  <a:pt x="144943" y="92181"/>
                  <a:pt x="151535" y="81682"/>
                  <a:pt x="148898" y="65934"/>
                </a:cubicBezTo>
                <a:cubicBezTo>
                  <a:pt x="144943" y="50186"/>
                  <a:pt x="129121" y="39687"/>
                  <a:pt x="104071" y="44936"/>
                </a:cubicBezTo>
                <a:close/>
                <a:moveTo>
                  <a:pt x="134819" y="0"/>
                </a:moveTo>
                <a:cubicBezTo>
                  <a:pt x="158491" y="0"/>
                  <a:pt x="194000" y="5262"/>
                  <a:pt x="221618" y="35519"/>
                </a:cubicBezTo>
                <a:cubicBezTo>
                  <a:pt x="238715" y="52622"/>
                  <a:pt x="251866" y="74986"/>
                  <a:pt x="247921" y="113137"/>
                </a:cubicBezTo>
                <a:cubicBezTo>
                  <a:pt x="246606" y="121030"/>
                  <a:pt x="236085" y="130238"/>
                  <a:pt x="243975" y="144709"/>
                </a:cubicBezTo>
                <a:cubicBezTo>
                  <a:pt x="243975" y="144709"/>
                  <a:pt x="261072" y="176282"/>
                  <a:pt x="261072" y="180229"/>
                </a:cubicBezTo>
                <a:cubicBezTo>
                  <a:pt x="261072" y="180229"/>
                  <a:pt x="261072" y="189438"/>
                  <a:pt x="246606" y="190753"/>
                </a:cubicBezTo>
                <a:cubicBezTo>
                  <a:pt x="246606" y="190753"/>
                  <a:pt x="242660" y="190753"/>
                  <a:pt x="243975" y="198646"/>
                </a:cubicBezTo>
                <a:cubicBezTo>
                  <a:pt x="243975" y="198646"/>
                  <a:pt x="243975" y="198646"/>
                  <a:pt x="243975" y="210486"/>
                </a:cubicBezTo>
                <a:cubicBezTo>
                  <a:pt x="243975" y="210486"/>
                  <a:pt x="243975" y="213117"/>
                  <a:pt x="237400" y="215748"/>
                </a:cubicBezTo>
                <a:cubicBezTo>
                  <a:pt x="237400" y="215748"/>
                  <a:pt x="236085" y="217064"/>
                  <a:pt x="237400" y="219695"/>
                </a:cubicBezTo>
                <a:cubicBezTo>
                  <a:pt x="237400" y="219695"/>
                  <a:pt x="241345" y="222326"/>
                  <a:pt x="236085" y="230219"/>
                </a:cubicBezTo>
                <a:cubicBezTo>
                  <a:pt x="233454" y="234166"/>
                  <a:pt x="229509" y="236797"/>
                  <a:pt x="232139" y="244690"/>
                </a:cubicBezTo>
                <a:cubicBezTo>
                  <a:pt x="232139" y="244690"/>
                  <a:pt x="234769" y="259161"/>
                  <a:pt x="229509" y="263108"/>
                </a:cubicBezTo>
                <a:cubicBezTo>
                  <a:pt x="229509" y="263108"/>
                  <a:pt x="222933" y="269685"/>
                  <a:pt x="196631" y="267054"/>
                </a:cubicBezTo>
                <a:cubicBezTo>
                  <a:pt x="187425" y="265739"/>
                  <a:pt x="171642" y="261792"/>
                  <a:pt x="161121" y="273632"/>
                </a:cubicBezTo>
                <a:cubicBezTo>
                  <a:pt x="161121" y="273632"/>
                  <a:pt x="137449" y="319676"/>
                  <a:pt x="136134" y="330200"/>
                </a:cubicBezTo>
                <a:cubicBezTo>
                  <a:pt x="136134" y="330200"/>
                  <a:pt x="95364" y="257846"/>
                  <a:pt x="45389" y="246006"/>
                </a:cubicBezTo>
                <a:cubicBezTo>
                  <a:pt x="45389" y="246006"/>
                  <a:pt x="57225" y="219695"/>
                  <a:pt x="32238" y="184176"/>
                </a:cubicBezTo>
                <a:cubicBezTo>
                  <a:pt x="32238" y="184176"/>
                  <a:pt x="1990" y="143394"/>
                  <a:pt x="675" y="121030"/>
                </a:cubicBezTo>
                <a:cubicBezTo>
                  <a:pt x="675" y="121030"/>
                  <a:pt x="-7216" y="82879"/>
                  <a:pt x="30923" y="40781"/>
                </a:cubicBezTo>
                <a:cubicBezTo>
                  <a:pt x="49335" y="19733"/>
                  <a:pt x="74322" y="0"/>
                  <a:pt x="134819" y="0"/>
                </a:cubicBezTo>
                <a:close/>
              </a:path>
            </a:pathLst>
          </a:custGeom>
          <a:solidFill>
            <a:schemeClr val="bg1"/>
          </a:solidFill>
          <a:ln>
            <a:noFill/>
          </a:ln>
        </p:spPr>
        <p:txBody>
          <a:bodyPr anchor="ct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75" name="文本框 58"/>
          <p:cNvSpPr txBox="1">
            <a:spLocks/>
          </p:cNvSpPr>
          <p:nvPr/>
        </p:nvSpPr>
        <p:spPr bwMode="auto">
          <a:xfrm>
            <a:off x="3787640" y="1112615"/>
            <a:ext cx="1530771" cy="212273"/>
          </a:xfrm>
          <a:prstGeom prst="rect">
            <a:avLst/>
          </a:prstGeom>
          <a:noFill/>
          <a:ln w="9525">
            <a:noFill/>
            <a:miter lim="800000"/>
            <a:headEnd/>
            <a:tailEnd/>
          </a:ln>
        </p:spPr>
        <p:txBody>
          <a:bodyPr wrap="none" lIns="0" tIns="0" rIns="0" bIns="0" anchor="ctr" anchorCtr="1">
            <a:normAutofit lnSpcReduction="10000"/>
            <a:scene3d>
              <a:camera prst="orthographicFront"/>
              <a:lightRig rig="threePt" dir="t"/>
            </a:scene3d>
            <a:sp3d>
              <a:bevelT w="0" h="0"/>
            </a:sp3d>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marL="0" lvl="1" algn="ctr"/>
            <a:r>
              <a:rPr lang="zh-CN" altLang="en-US" sz="14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76" name="文本框 59"/>
          <p:cNvSpPr txBox="1">
            <a:spLocks/>
          </p:cNvSpPr>
          <p:nvPr/>
        </p:nvSpPr>
        <p:spPr bwMode="auto">
          <a:xfrm>
            <a:off x="3787640" y="1324888"/>
            <a:ext cx="1530771" cy="430673"/>
          </a:xfrm>
          <a:prstGeom prst="rect">
            <a:avLst/>
          </a:prstGeom>
          <a:noFill/>
          <a:ln w="9525">
            <a:noFill/>
            <a:miter lim="800000"/>
            <a:headEnd/>
            <a:tailEnd/>
          </a:ln>
        </p:spPr>
        <p:txBody>
          <a:bodyPr wrap="square" lIns="0" tIns="0" rIns="0" bIns="0" anchor="ctr" anchorCtr="1">
            <a:normAutofit fontScale="92500" lnSpcReduction="20000"/>
            <a:scene3d>
              <a:camera prst="orthographicFront"/>
              <a:lightRig rig="threePt" dir="t"/>
            </a:scene3d>
            <a:sp3d>
              <a:bevelT w="0" h="0"/>
            </a:sp3d>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lnSpc>
                <a:spcPct val="120000"/>
              </a:lnSpc>
              <a:defRPr/>
            </a:pPr>
            <a:r>
              <a:rPr lang="zh-CN" altLang="en-US" sz="100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a:t>
            </a:r>
            <a:br>
              <a:rPr lang="zh-CN" altLang="en-US" sz="1000">
                <a:latin typeface="Adobe Arabic" panose="02040503050201020203" pitchFamily="18" charset="-78"/>
                <a:ea typeface="微软雅黑" panose="020B0503020204020204" pitchFamily="34" charset="-122"/>
                <a:sym typeface="Adobe Arabic" panose="02040503050201020203" pitchFamily="18" charset="-78"/>
              </a:rPr>
            </a:br>
            <a:r>
              <a:rPr lang="zh-CN" altLang="en-US" sz="100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78" name="六边形 77"/>
          <p:cNvSpPr/>
          <p:nvPr/>
        </p:nvSpPr>
        <p:spPr>
          <a:xfrm rot="10800000" flipV="1">
            <a:off x="6042860" y="1842670"/>
            <a:ext cx="1396061" cy="1233187"/>
          </a:xfrm>
          <a:prstGeom prst="hexagon">
            <a:avLst/>
          </a:prstGeom>
          <a:solidFill>
            <a:srgbClr val="0074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79" name="文本框 10"/>
          <p:cNvSpPr txBox="1"/>
          <p:nvPr/>
        </p:nvSpPr>
        <p:spPr>
          <a:xfrm>
            <a:off x="6440807" y="2133282"/>
            <a:ext cx="600164" cy="253916"/>
          </a:xfrm>
          <a:prstGeom prst="rect">
            <a:avLst/>
          </a:prstGeom>
          <a:noFill/>
        </p:spPr>
        <p:txBody>
          <a:bodyPr wrap="none">
            <a:normAutofit fontScale="77500" lnSpcReduction="20000"/>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r>
              <a:rPr lang="zh-CN" altLang="en-US" sz="1600" b="1">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关键词</a:t>
            </a:r>
          </a:p>
        </p:txBody>
      </p:sp>
      <p:sp>
        <p:nvSpPr>
          <p:cNvPr id="80" name="任意多边形 37"/>
          <p:cNvSpPr>
            <a:spLocks/>
          </p:cNvSpPr>
          <p:nvPr/>
        </p:nvSpPr>
        <p:spPr bwMode="auto">
          <a:xfrm>
            <a:off x="6543932" y="2451095"/>
            <a:ext cx="341828" cy="317255"/>
          </a:xfrm>
          <a:custGeom>
            <a:avLst/>
            <a:gdLst>
              <a:gd name="connsiteX0" fmla="*/ 288132 w 338138"/>
              <a:gd name="connsiteY0" fmla="*/ 223343 h 313831"/>
              <a:gd name="connsiteX1" fmla="*/ 279400 w 338138"/>
              <a:gd name="connsiteY1" fmla="*/ 231281 h 313831"/>
              <a:gd name="connsiteX2" fmla="*/ 288132 w 338138"/>
              <a:gd name="connsiteY2" fmla="*/ 239219 h 313831"/>
              <a:gd name="connsiteX3" fmla="*/ 296864 w 338138"/>
              <a:gd name="connsiteY3" fmla="*/ 231281 h 313831"/>
              <a:gd name="connsiteX4" fmla="*/ 288132 w 338138"/>
              <a:gd name="connsiteY4" fmla="*/ 223343 h 313831"/>
              <a:gd name="connsiteX5" fmla="*/ 261938 w 338138"/>
              <a:gd name="connsiteY5" fmla="*/ 223343 h 313831"/>
              <a:gd name="connsiteX6" fmla="*/ 254000 w 338138"/>
              <a:gd name="connsiteY6" fmla="*/ 231281 h 313831"/>
              <a:gd name="connsiteX7" fmla="*/ 261938 w 338138"/>
              <a:gd name="connsiteY7" fmla="*/ 239219 h 313831"/>
              <a:gd name="connsiteX8" fmla="*/ 269876 w 338138"/>
              <a:gd name="connsiteY8" fmla="*/ 231281 h 313831"/>
              <a:gd name="connsiteX9" fmla="*/ 261938 w 338138"/>
              <a:gd name="connsiteY9" fmla="*/ 223343 h 313831"/>
              <a:gd name="connsiteX10" fmla="*/ 116535 w 338138"/>
              <a:gd name="connsiteY10" fmla="*/ 45543 h 313831"/>
              <a:gd name="connsiteX11" fmla="*/ 141773 w 338138"/>
              <a:gd name="connsiteY11" fmla="*/ 88073 h 313831"/>
              <a:gd name="connsiteX12" fmla="*/ 108565 w 338138"/>
              <a:gd name="connsiteY12" fmla="*/ 102693 h 313831"/>
              <a:gd name="connsiteX13" fmla="*/ 87312 w 338138"/>
              <a:gd name="connsiteY13" fmla="*/ 74783 h 313831"/>
              <a:gd name="connsiteX14" fmla="*/ 116535 w 338138"/>
              <a:gd name="connsiteY14" fmla="*/ 45543 h 313831"/>
              <a:gd name="connsiteX15" fmla="*/ 254349 w 338138"/>
              <a:gd name="connsiteY15" fmla="*/ 30428 h 313831"/>
              <a:gd name="connsiteX16" fmla="*/ 275361 w 338138"/>
              <a:gd name="connsiteY16" fmla="*/ 48787 h 313831"/>
              <a:gd name="connsiteX17" fmla="*/ 255662 w 338138"/>
              <a:gd name="connsiteY17" fmla="*/ 85507 h 313831"/>
              <a:gd name="connsiteX18" fmla="*/ 266168 w 338138"/>
              <a:gd name="connsiteY18" fmla="*/ 89441 h 313831"/>
              <a:gd name="connsiteX19" fmla="*/ 289806 w 338138"/>
              <a:gd name="connsiteY19" fmla="*/ 80261 h 313831"/>
              <a:gd name="connsiteX20" fmla="*/ 287180 w 338138"/>
              <a:gd name="connsiteY20" fmla="*/ 109113 h 313831"/>
              <a:gd name="connsiteX21" fmla="*/ 225458 w 338138"/>
              <a:gd name="connsiteY21" fmla="*/ 111735 h 313831"/>
              <a:gd name="connsiteX22" fmla="*/ 92823 w 338138"/>
              <a:gd name="connsiteY22" fmla="*/ 166815 h 313831"/>
              <a:gd name="connsiteX23" fmla="*/ 75751 w 338138"/>
              <a:gd name="connsiteY23" fmla="*/ 127472 h 313831"/>
              <a:gd name="connsiteX24" fmla="*/ 208386 w 338138"/>
              <a:gd name="connsiteY24" fmla="*/ 72393 h 313831"/>
              <a:gd name="connsiteX25" fmla="*/ 242530 w 338138"/>
              <a:gd name="connsiteY25" fmla="*/ 33050 h 313831"/>
              <a:gd name="connsiteX26" fmla="*/ 254349 w 338138"/>
              <a:gd name="connsiteY26" fmla="*/ 30428 h 313831"/>
              <a:gd name="connsiteX27" fmla="*/ 186871 w 338138"/>
              <a:gd name="connsiteY27" fmla="*/ 24906 h 313831"/>
              <a:gd name="connsiteX28" fmla="*/ 231775 w 338138"/>
              <a:gd name="connsiteY28" fmla="*/ 24906 h 313831"/>
              <a:gd name="connsiteX29" fmla="*/ 207282 w 338138"/>
              <a:gd name="connsiteY29" fmla="*/ 48190 h 313831"/>
              <a:gd name="connsiteX30" fmla="*/ 201839 w 338138"/>
              <a:gd name="connsiteY30" fmla="*/ 59831 h 313831"/>
              <a:gd name="connsiteX31" fmla="*/ 184150 w 338138"/>
              <a:gd name="connsiteY31" fmla="*/ 45603 h 313831"/>
              <a:gd name="connsiteX32" fmla="*/ 186871 w 338138"/>
              <a:gd name="connsiteY32" fmla="*/ 24906 h 313831"/>
              <a:gd name="connsiteX33" fmla="*/ 18492 w 338138"/>
              <a:gd name="connsiteY33" fmla="*/ 24906 h 313831"/>
              <a:gd name="connsiteX34" fmla="*/ 43588 w 338138"/>
              <a:gd name="connsiteY34" fmla="*/ 24906 h 313831"/>
              <a:gd name="connsiteX35" fmla="*/ 46230 w 338138"/>
              <a:gd name="connsiteY35" fmla="*/ 46015 h 313831"/>
              <a:gd name="connsiteX36" fmla="*/ 29059 w 338138"/>
              <a:gd name="connsiteY36" fmla="*/ 63166 h 313831"/>
              <a:gd name="connsiteX37" fmla="*/ 31700 w 338138"/>
              <a:gd name="connsiteY37" fmla="*/ 96148 h 313831"/>
              <a:gd name="connsiteX38" fmla="*/ 31700 w 338138"/>
              <a:gd name="connsiteY38" fmla="*/ 206969 h 313831"/>
              <a:gd name="connsiteX39" fmla="*/ 39626 w 338138"/>
              <a:gd name="connsiteY39" fmla="*/ 214884 h 313831"/>
              <a:gd name="connsiteX40" fmla="*/ 298512 w 338138"/>
              <a:gd name="connsiteY40" fmla="*/ 214884 h 313831"/>
              <a:gd name="connsiteX41" fmla="*/ 306438 w 338138"/>
              <a:gd name="connsiteY41" fmla="*/ 206969 h 313831"/>
              <a:gd name="connsiteX42" fmla="*/ 306438 w 338138"/>
              <a:gd name="connsiteY42" fmla="*/ 104064 h 313831"/>
              <a:gd name="connsiteX43" fmla="*/ 306438 w 338138"/>
              <a:gd name="connsiteY43" fmla="*/ 77678 h 313831"/>
              <a:gd name="connsiteX44" fmla="*/ 274737 w 338138"/>
              <a:gd name="connsiteY44" fmla="*/ 61846 h 313831"/>
              <a:gd name="connsiteX45" fmla="*/ 281341 w 338138"/>
              <a:gd name="connsiteY45" fmla="*/ 59208 h 313831"/>
              <a:gd name="connsiteX46" fmla="*/ 280021 w 338138"/>
              <a:gd name="connsiteY46" fmla="*/ 24906 h 313831"/>
              <a:gd name="connsiteX47" fmla="*/ 319646 w 338138"/>
              <a:gd name="connsiteY47" fmla="*/ 24906 h 313831"/>
              <a:gd name="connsiteX48" fmla="*/ 338138 w 338138"/>
              <a:gd name="connsiteY48" fmla="*/ 43376 h 313831"/>
              <a:gd name="connsiteX49" fmla="*/ 338138 w 338138"/>
              <a:gd name="connsiteY49" fmla="*/ 234674 h 313831"/>
              <a:gd name="connsiteX50" fmla="*/ 319646 w 338138"/>
              <a:gd name="connsiteY50" fmla="*/ 251825 h 313831"/>
              <a:gd name="connsiteX51" fmla="*/ 200769 w 338138"/>
              <a:gd name="connsiteY51" fmla="*/ 251825 h 313831"/>
              <a:gd name="connsiteX52" fmla="*/ 216620 w 338138"/>
              <a:gd name="connsiteY52" fmla="*/ 290084 h 313831"/>
              <a:gd name="connsiteX53" fmla="*/ 224545 w 338138"/>
              <a:gd name="connsiteY53" fmla="*/ 290084 h 313831"/>
              <a:gd name="connsiteX54" fmla="*/ 235112 w 338138"/>
              <a:gd name="connsiteY54" fmla="*/ 301958 h 313831"/>
              <a:gd name="connsiteX55" fmla="*/ 224545 w 338138"/>
              <a:gd name="connsiteY55" fmla="*/ 313831 h 313831"/>
              <a:gd name="connsiteX56" fmla="*/ 113593 w 338138"/>
              <a:gd name="connsiteY56" fmla="*/ 313831 h 313831"/>
              <a:gd name="connsiteX57" fmla="*/ 103026 w 338138"/>
              <a:gd name="connsiteY57" fmla="*/ 301958 h 313831"/>
              <a:gd name="connsiteX58" fmla="*/ 113593 w 338138"/>
              <a:gd name="connsiteY58" fmla="*/ 290084 h 313831"/>
              <a:gd name="connsiteX59" fmla="*/ 121518 w 338138"/>
              <a:gd name="connsiteY59" fmla="*/ 290084 h 313831"/>
              <a:gd name="connsiteX60" fmla="*/ 137369 w 338138"/>
              <a:gd name="connsiteY60" fmla="*/ 251825 h 313831"/>
              <a:gd name="connsiteX61" fmla="*/ 18492 w 338138"/>
              <a:gd name="connsiteY61" fmla="*/ 251825 h 313831"/>
              <a:gd name="connsiteX62" fmla="*/ 0 w 338138"/>
              <a:gd name="connsiteY62" fmla="*/ 234674 h 313831"/>
              <a:gd name="connsiteX63" fmla="*/ 0 w 338138"/>
              <a:gd name="connsiteY63" fmla="*/ 43376 h 313831"/>
              <a:gd name="connsiteX64" fmla="*/ 18492 w 338138"/>
              <a:gd name="connsiteY64" fmla="*/ 24906 h 313831"/>
              <a:gd name="connsiteX65" fmla="*/ 109666 w 338138"/>
              <a:gd name="connsiteY65" fmla="*/ 1 h 313831"/>
              <a:gd name="connsiteX66" fmla="*/ 126932 w 338138"/>
              <a:gd name="connsiteY66" fmla="*/ 267 h 313831"/>
              <a:gd name="connsiteX67" fmla="*/ 133580 w 338138"/>
              <a:gd name="connsiteY67" fmla="*/ 18637 h 313831"/>
              <a:gd name="connsiteX68" fmla="*/ 144218 w 338138"/>
              <a:gd name="connsiteY68" fmla="*/ 22573 h 313831"/>
              <a:gd name="connsiteX69" fmla="*/ 177460 w 338138"/>
              <a:gd name="connsiteY69" fmla="*/ 29134 h 313831"/>
              <a:gd name="connsiteX70" fmla="*/ 168152 w 338138"/>
              <a:gd name="connsiteY70" fmla="*/ 47504 h 313831"/>
              <a:gd name="connsiteX71" fmla="*/ 173471 w 338138"/>
              <a:gd name="connsiteY71" fmla="*/ 58001 h 313831"/>
              <a:gd name="connsiteX72" fmla="*/ 192087 w 338138"/>
              <a:gd name="connsiteY72" fmla="*/ 67186 h 313831"/>
              <a:gd name="connsiteX73" fmla="*/ 154855 w 338138"/>
              <a:gd name="connsiteY73" fmla="*/ 82931 h 313831"/>
              <a:gd name="connsiteX74" fmla="*/ 116294 w 338138"/>
              <a:gd name="connsiteY74" fmla="*/ 35695 h 313831"/>
              <a:gd name="connsiteX75" fmla="*/ 76403 w 338138"/>
              <a:gd name="connsiteY75" fmla="*/ 75059 h 313831"/>
              <a:gd name="connsiteX76" fmla="*/ 93689 w 338138"/>
              <a:gd name="connsiteY76" fmla="*/ 107862 h 313831"/>
              <a:gd name="connsiteX77" fmla="*/ 59117 w 338138"/>
              <a:gd name="connsiteY77" fmla="*/ 124919 h 313831"/>
              <a:gd name="connsiteX78" fmla="*/ 63106 w 338138"/>
              <a:gd name="connsiteY78" fmla="*/ 102613 h 313831"/>
              <a:gd name="connsiteX79" fmla="*/ 59117 w 338138"/>
              <a:gd name="connsiteY79" fmla="*/ 92116 h 313831"/>
              <a:gd name="connsiteX80" fmla="*/ 40501 w 338138"/>
              <a:gd name="connsiteY80" fmla="*/ 63249 h 313831"/>
              <a:gd name="connsiteX81" fmla="*/ 59117 w 338138"/>
              <a:gd name="connsiteY81" fmla="*/ 58001 h 313831"/>
              <a:gd name="connsiteX82" fmla="*/ 63106 w 338138"/>
              <a:gd name="connsiteY82" fmla="*/ 47504 h 313831"/>
              <a:gd name="connsiteX83" fmla="*/ 69755 w 338138"/>
              <a:gd name="connsiteY83" fmla="*/ 14700 h 313831"/>
              <a:gd name="connsiteX84" fmla="*/ 88370 w 338138"/>
              <a:gd name="connsiteY84" fmla="*/ 22573 h 313831"/>
              <a:gd name="connsiteX85" fmla="*/ 99008 w 338138"/>
              <a:gd name="connsiteY85" fmla="*/ 18637 h 313831"/>
              <a:gd name="connsiteX86" fmla="*/ 109666 w 338138"/>
              <a:gd name="connsiteY86" fmla="*/ 1 h 31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8138" h="313831">
                <a:moveTo>
                  <a:pt x="288132" y="223343"/>
                </a:moveTo>
                <a:cubicBezTo>
                  <a:pt x="283309" y="223343"/>
                  <a:pt x="279400" y="226897"/>
                  <a:pt x="279400" y="231281"/>
                </a:cubicBezTo>
                <a:cubicBezTo>
                  <a:pt x="279400" y="235665"/>
                  <a:pt x="283309" y="239219"/>
                  <a:pt x="288132" y="239219"/>
                </a:cubicBezTo>
                <a:cubicBezTo>
                  <a:pt x="292955" y="239219"/>
                  <a:pt x="296864" y="235665"/>
                  <a:pt x="296864" y="231281"/>
                </a:cubicBezTo>
                <a:cubicBezTo>
                  <a:pt x="296864" y="226897"/>
                  <a:pt x="292955" y="223343"/>
                  <a:pt x="288132" y="223343"/>
                </a:cubicBezTo>
                <a:close/>
                <a:moveTo>
                  <a:pt x="261938" y="223343"/>
                </a:moveTo>
                <a:cubicBezTo>
                  <a:pt x="257554" y="223343"/>
                  <a:pt x="254000" y="226897"/>
                  <a:pt x="254000" y="231281"/>
                </a:cubicBezTo>
                <a:cubicBezTo>
                  <a:pt x="254000" y="235665"/>
                  <a:pt x="257554" y="239219"/>
                  <a:pt x="261938" y="239219"/>
                </a:cubicBezTo>
                <a:cubicBezTo>
                  <a:pt x="266322" y="239219"/>
                  <a:pt x="269876" y="235665"/>
                  <a:pt x="269876" y="231281"/>
                </a:cubicBezTo>
                <a:cubicBezTo>
                  <a:pt x="269876" y="226897"/>
                  <a:pt x="266322" y="223343"/>
                  <a:pt x="261938" y="223343"/>
                </a:cubicBezTo>
                <a:close/>
                <a:moveTo>
                  <a:pt x="116535" y="45543"/>
                </a:moveTo>
                <a:cubicBezTo>
                  <a:pt x="137788" y="45543"/>
                  <a:pt x="152400" y="68137"/>
                  <a:pt x="141773" y="88073"/>
                </a:cubicBezTo>
                <a:cubicBezTo>
                  <a:pt x="141773" y="88073"/>
                  <a:pt x="141773" y="88073"/>
                  <a:pt x="108565" y="102693"/>
                </a:cubicBezTo>
                <a:cubicBezTo>
                  <a:pt x="96610" y="98706"/>
                  <a:pt x="87312" y="88073"/>
                  <a:pt x="87312" y="74783"/>
                </a:cubicBezTo>
                <a:cubicBezTo>
                  <a:pt x="87312" y="58834"/>
                  <a:pt x="100595" y="45543"/>
                  <a:pt x="116535" y="45543"/>
                </a:cubicBezTo>
                <a:close/>
                <a:moveTo>
                  <a:pt x="254349" y="30428"/>
                </a:moveTo>
                <a:cubicBezTo>
                  <a:pt x="271421" y="26493"/>
                  <a:pt x="284553" y="44853"/>
                  <a:pt x="275361" y="48787"/>
                </a:cubicBezTo>
                <a:cubicBezTo>
                  <a:pt x="242530" y="63213"/>
                  <a:pt x="243843" y="57967"/>
                  <a:pt x="255662" y="85507"/>
                </a:cubicBezTo>
                <a:cubicBezTo>
                  <a:pt x="256976" y="89441"/>
                  <a:pt x="262228" y="92064"/>
                  <a:pt x="266168" y="89441"/>
                </a:cubicBezTo>
                <a:cubicBezTo>
                  <a:pt x="266168" y="89441"/>
                  <a:pt x="266168" y="89441"/>
                  <a:pt x="289806" y="80261"/>
                </a:cubicBezTo>
                <a:cubicBezTo>
                  <a:pt x="297685" y="76327"/>
                  <a:pt x="301625" y="99933"/>
                  <a:pt x="287180" y="109113"/>
                </a:cubicBezTo>
                <a:cubicBezTo>
                  <a:pt x="260915" y="124850"/>
                  <a:pt x="259602" y="123538"/>
                  <a:pt x="225458" y="111735"/>
                </a:cubicBezTo>
                <a:cubicBezTo>
                  <a:pt x="225458" y="111735"/>
                  <a:pt x="225458" y="111735"/>
                  <a:pt x="92823" y="166815"/>
                </a:cubicBezTo>
                <a:cubicBezTo>
                  <a:pt x="66559" y="177306"/>
                  <a:pt x="50800" y="137964"/>
                  <a:pt x="75751" y="127472"/>
                </a:cubicBezTo>
                <a:cubicBezTo>
                  <a:pt x="75751" y="127472"/>
                  <a:pt x="75751" y="127472"/>
                  <a:pt x="208386" y="72393"/>
                </a:cubicBezTo>
                <a:cubicBezTo>
                  <a:pt x="217579" y="54033"/>
                  <a:pt x="222832" y="38296"/>
                  <a:pt x="242530" y="33050"/>
                </a:cubicBezTo>
                <a:cubicBezTo>
                  <a:pt x="242530" y="33050"/>
                  <a:pt x="242530" y="33050"/>
                  <a:pt x="254349" y="30428"/>
                </a:cubicBezTo>
                <a:close/>
                <a:moveTo>
                  <a:pt x="186871" y="24906"/>
                </a:moveTo>
                <a:cubicBezTo>
                  <a:pt x="186871" y="24906"/>
                  <a:pt x="186871" y="24906"/>
                  <a:pt x="231775" y="24906"/>
                </a:cubicBezTo>
                <a:cubicBezTo>
                  <a:pt x="220889" y="30080"/>
                  <a:pt x="212725" y="37841"/>
                  <a:pt x="207282" y="48190"/>
                </a:cubicBezTo>
                <a:cubicBezTo>
                  <a:pt x="207282" y="48190"/>
                  <a:pt x="207282" y="48190"/>
                  <a:pt x="201839" y="59831"/>
                </a:cubicBezTo>
                <a:cubicBezTo>
                  <a:pt x="200479" y="52070"/>
                  <a:pt x="193675" y="45603"/>
                  <a:pt x="184150" y="45603"/>
                </a:cubicBezTo>
                <a:cubicBezTo>
                  <a:pt x="190954" y="39135"/>
                  <a:pt x="190954" y="31374"/>
                  <a:pt x="186871" y="24906"/>
                </a:cubicBezTo>
                <a:close/>
                <a:moveTo>
                  <a:pt x="18492" y="24906"/>
                </a:moveTo>
                <a:cubicBezTo>
                  <a:pt x="18492" y="24906"/>
                  <a:pt x="18492" y="24906"/>
                  <a:pt x="43588" y="24906"/>
                </a:cubicBezTo>
                <a:cubicBezTo>
                  <a:pt x="39626" y="32822"/>
                  <a:pt x="40946" y="40738"/>
                  <a:pt x="46230" y="46015"/>
                </a:cubicBezTo>
                <a:cubicBezTo>
                  <a:pt x="36984" y="46015"/>
                  <a:pt x="29059" y="53931"/>
                  <a:pt x="29059" y="63166"/>
                </a:cubicBezTo>
                <a:cubicBezTo>
                  <a:pt x="29059" y="82955"/>
                  <a:pt x="27738" y="89552"/>
                  <a:pt x="31700" y="96148"/>
                </a:cubicBezTo>
                <a:cubicBezTo>
                  <a:pt x="31700" y="96148"/>
                  <a:pt x="31700" y="96148"/>
                  <a:pt x="31700" y="206969"/>
                </a:cubicBezTo>
                <a:cubicBezTo>
                  <a:pt x="31700" y="210926"/>
                  <a:pt x="35663" y="214884"/>
                  <a:pt x="39626" y="214884"/>
                </a:cubicBezTo>
                <a:cubicBezTo>
                  <a:pt x="39626" y="214884"/>
                  <a:pt x="39626" y="214884"/>
                  <a:pt x="298512" y="214884"/>
                </a:cubicBezTo>
                <a:cubicBezTo>
                  <a:pt x="302475" y="214884"/>
                  <a:pt x="306438" y="210926"/>
                  <a:pt x="306438" y="206969"/>
                </a:cubicBezTo>
                <a:cubicBezTo>
                  <a:pt x="306438" y="206969"/>
                  <a:pt x="306438" y="206969"/>
                  <a:pt x="306438" y="104064"/>
                </a:cubicBezTo>
                <a:cubicBezTo>
                  <a:pt x="309079" y="96148"/>
                  <a:pt x="310400" y="86913"/>
                  <a:pt x="306438" y="77678"/>
                </a:cubicBezTo>
                <a:cubicBezTo>
                  <a:pt x="306438" y="59208"/>
                  <a:pt x="306438" y="61846"/>
                  <a:pt x="274737" y="61846"/>
                </a:cubicBezTo>
                <a:cubicBezTo>
                  <a:pt x="274737" y="61846"/>
                  <a:pt x="274737" y="61846"/>
                  <a:pt x="281341" y="59208"/>
                </a:cubicBezTo>
                <a:cubicBezTo>
                  <a:pt x="293229" y="53931"/>
                  <a:pt x="294550" y="38099"/>
                  <a:pt x="280021" y="24906"/>
                </a:cubicBezTo>
                <a:cubicBezTo>
                  <a:pt x="280021" y="24906"/>
                  <a:pt x="280021" y="24906"/>
                  <a:pt x="319646" y="24906"/>
                </a:cubicBezTo>
                <a:cubicBezTo>
                  <a:pt x="330213" y="24906"/>
                  <a:pt x="338138" y="34141"/>
                  <a:pt x="338138" y="43376"/>
                </a:cubicBezTo>
                <a:cubicBezTo>
                  <a:pt x="338138" y="43376"/>
                  <a:pt x="338138" y="43376"/>
                  <a:pt x="338138" y="234674"/>
                </a:cubicBezTo>
                <a:cubicBezTo>
                  <a:pt x="338138" y="243909"/>
                  <a:pt x="330213" y="251825"/>
                  <a:pt x="319646" y="251825"/>
                </a:cubicBezTo>
                <a:cubicBezTo>
                  <a:pt x="319646" y="251825"/>
                  <a:pt x="319646" y="251825"/>
                  <a:pt x="200769" y="251825"/>
                </a:cubicBezTo>
                <a:cubicBezTo>
                  <a:pt x="200769" y="251825"/>
                  <a:pt x="200769" y="251825"/>
                  <a:pt x="216620" y="290084"/>
                </a:cubicBezTo>
                <a:cubicBezTo>
                  <a:pt x="216620" y="290084"/>
                  <a:pt x="216620" y="290084"/>
                  <a:pt x="224545" y="290084"/>
                </a:cubicBezTo>
                <a:cubicBezTo>
                  <a:pt x="229828" y="290084"/>
                  <a:pt x="235112" y="295361"/>
                  <a:pt x="235112" y="301958"/>
                </a:cubicBezTo>
                <a:cubicBezTo>
                  <a:pt x="235112" y="308554"/>
                  <a:pt x="229828" y="313831"/>
                  <a:pt x="224545" y="313831"/>
                </a:cubicBezTo>
                <a:cubicBezTo>
                  <a:pt x="224545" y="313831"/>
                  <a:pt x="224545" y="313831"/>
                  <a:pt x="113593" y="313831"/>
                </a:cubicBezTo>
                <a:cubicBezTo>
                  <a:pt x="108310" y="313831"/>
                  <a:pt x="103026" y="308554"/>
                  <a:pt x="103026" y="301958"/>
                </a:cubicBezTo>
                <a:cubicBezTo>
                  <a:pt x="103026" y="295361"/>
                  <a:pt x="108310" y="290084"/>
                  <a:pt x="113593" y="290084"/>
                </a:cubicBezTo>
                <a:cubicBezTo>
                  <a:pt x="113593" y="290084"/>
                  <a:pt x="113593" y="290084"/>
                  <a:pt x="121518" y="290084"/>
                </a:cubicBezTo>
                <a:cubicBezTo>
                  <a:pt x="121518" y="290084"/>
                  <a:pt x="121518" y="290084"/>
                  <a:pt x="137369" y="251825"/>
                </a:cubicBezTo>
                <a:cubicBezTo>
                  <a:pt x="137369" y="251825"/>
                  <a:pt x="137369" y="251825"/>
                  <a:pt x="18492" y="251825"/>
                </a:cubicBezTo>
                <a:cubicBezTo>
                  <a:pt x="7925" y="251825"/>
                  <a:pt x="0" y="243909"/>
                  <a:pt x="0" y="234674"/>
                </a:cubicBezTo>
                <a:cubicBezTo>
                  <a:pt x="0" y="234674"/>
                  <a:pt x="0" y="234674"/>
                  <a:pt x="0" y="43376"/>
                </a:cubicBezTo>
                <a:cubicBezTo>
                  <a:pt x="0" y="34141"/>
                  <a:pt x="7925" y="24906"/>
                  <a:pt x="18492" y="24906"/>
                </a:cubicBezTo>
                <a:close/>
                <a:moveTo>
                  <a:pt x="109666" y="1"/>
                </a:moveTo>
                <a:cubicBezTo>
                  <a:pt x="113718" y="21"/>
                  <a:pt x="119286" y="267"/>
                  <a:pt x="126932" y="267"/>
                </a:cubicBezTo>
                <a:cubicBezTo>
                  <a:pt x="134910" y="267"/>
                  <a:pt x="133580" y="10764"/>
                  <a:pt x="133580" y="18637"/>
                </a:cubicBezTo>
                <a:cubicBezTo>
                  <a:pt x="137569" y="19949"/>
                  <a:pt x="140229" y="21261"/>
                  <a:pt x="144218" y="22573"/>
                </a:cubicBezTo>
                <a:cubicBezTo>
                  <a:pt x="158845" y="6828"/>
                  <a:pt x="154855" y="8140"/>
                  <a:pt x="177460" y="29134"/>
                </a:cubicBezTo>
                <a:cubicBezTo>
                  <a:pt x="182779" y="35695"/>
                  <a:pt x="174801" y="40943"/>
                  <a:pt x="168152" y="47504"/>
                </a:cubicBezTo>
                <a:cubicBezTo>
                  <a:pt x="170812" y="50128"/>
                  <a:pt x="172142" y="54065"/>
                  <a:pt x="173471" y="58001"/>
                </a:cubicBezTo>
                <a:cubicBezTo>
                  <a:pt x="188098" y="58001"/>
                  <a:pt x="192087" y="55377"/>
                  <a:pt x="192087" y="67186"/>
                </a:cubicBezTo>
                <a:cubicBezTo>
                  <a:pt x="192087" y="67186"/>
                  <a:pt x="192087" y="67186"/>
                  <a:pt x="154855" y="82931"/>
                </a:cubicBezTo>
                <a:cubicBezTo>
                  <a:pt x="160174" y="58001"/>
                  <a:pt x="140229" y="35695"/>
                  <a:pt x="116294" y="35695"/>
                </a:cubicBezTo>
                <a:cubicBezTo>
                  <a:pt x="93689" y="35695"/>
                  <a:pt x="76403" y="52753"/>
                  <a:pt x="76403" y="75059"/>
                </a:cubicBezTo>
                <a:cubicBezTo>
                  <a:pt x="76403" y="88180"/>
                  <a:pt x="83052" y="101301"/>
                  <a:pt x="93689" y="107862"/>
                </a:cubicBezTo>
                <a:cubicBezTo>
                  <a:pt x="73744" y="117047"/>
                  <a:pt x="67095" y="118359"/>
                  <a:pt x="59117" y="124919"/>
                </a:cubicBezTo>
                <a:cubicBezTo>
                  <a:pt x="48479" y="114422"/>
                  <a:pt x="49809" y="115734"/>
                  <a:pt x="63106" y="102613"/>
                </a:cubicBezTo>
                <a:cubicBezTo>
                  <a:pt x="61776" y="98677"/>
                  <a:pt x="60447" y="96053"/>
                  <a:pt x="59117" y="92116"/>
                </a:cubicBezTo>
                <a:cubicBezTo>
                  <a:pt x="36512" y="92116"/>
                  <a:pt x="40501" y="94740"/>
                  <a:pt x="40501" y="63249"/>
                </a:cubicBezTo>
                <a:cubicBezTo>
                  <a:pt x="40501" y="55377"/>
                  <a:pt x="51139" y="58001"/>
                  <a:pt x="59117" y="58001"/>
                </a:cubicBezTo>
                <a:cubicBezTo>
                  <a:pt x="60447" y="54065"/>
                  <a:pt x="61776" y="50128"/>
                  <a:pt x="63106" y="47504"/>
                </a:cubicBezTo>
                <a:cubicBezTo>
                  <a:pt x="47150" y="31759"/>
                  <a:pt x="48479" y="35695"/>
                  <a:pt x="69755" y="14700"/>
                </a:cubicBezTo>
                <a:cubicBezTo>
                  <a:pt x="76403" y="8140"/>
                  <a:pt x="81722" y="17325"/>
                  <a:pt x="88370" y="22573"/>
                </a:cubicBezTo>
                <a:cubicBezTo>
                  <a:pt x="91030" y="21261"/>
                  <a:pt x="95019" y="19949"/>
                  <a:pt x="99008" y="18637"/>
                </a:cubicBezTo>
                <a:cubicBezTo>
                  <a:pt x="99008" y="1907"/>
                  <a:pt x="97512" y="-61"/>
                  <a:pt x="109666"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81" name="文本框 60"/>
          <p:cNvSpPr txBox="1">
            <a:spLocks/>
          </p:cNvSpPr>
          <p:nvPr/>
        </p:nvSpPr>
        <p:spPr bwMode="auto">
          <a:xfrm>
            <a:off x="5956527" y="1112615"/>
            <a:ext cx="1530771" cy="212273"/>
          </a:xfrm>
          <a:prstGeom prst="rect">
            <a:avLst/>
          </a:prstGeom>
          <a:noFill/>
          <a:ln w="9525">
            <a:noFill/>
            <a:miter lim="800000"/>
            <a:headEnd/>
            <a:tailEnd/>
          </a:ln>
        </p:spPr>
        <p:txBody>
          <a:bodyPr wrap="none" lIns="0" tIns="0" rIns="0" bIns="0" anchor="ctr" anchorCtr="1">
            <a:normAutofit lnSpcReduction="10000"/>
            <a:scene3d>
              <a:camera prst="orthographicFront"/>
              <a:lightRig rig="threePt" dir="t"/>
            </a:scene3d>
            <a:sp3d>
              <a:bevelT w="0" h="0"/>
            </a:sp3d>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marL="0" lvl="1" algn="ctr"/>
            <a:r>
              <a:rPr lang="zh-CN" altLang="en-US" sz="1400" b="1">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82" name="文本框 61"/>
          <p:cNvSpPr txBox="1">
            <a:spLocks/>
          </p:cNvSpPr>
          <p:nvPr/>
        </p:nvSpPr>
        <p:spPr bwMode="auto">
          <a:xfrm>
            <a:off x="5956526" y="1324888"/>
            <a:ext cx="1530771" cy="430673"/>
          </a:xfrm>
          <a:prstGeom prst="rect">
            <a:avLst/>
          </a:prstGeom>
          <a:noFill/>
          <a:ln w="9525">
            <a:noFill/>
            <a:miter lim="800000"/>
            <a:headEnd/>
            <a:tailEnd/>
          </a:ln>
        </p:spPr>
        <p:txBody>
          <a:bodyPr wrap="square" lIns="0" tIns="0" rIns="0" bIns="0" anchor="ctr" anchorCtr="1">
            <a:normAutofit fontScale="92500" lnSpcReduction="20000"/>
            <a:scene3d>
              <a:camera prst="orthographicFront"/>
              <a:lightRig rig="threePt" dir="t"/>
            </a:scene3d>
            <a:sp3d>
              <a:bevelT w="0" h="0"/>
            </a:sp3d>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lnSpc>
                <a:spcPct val="120000"/>
              </a:lnSpc>
              <a:defRPr/>
            </a:pPr>
            <a:r>
              <a:rPr lang="zh-CN" altLang="en-US" sz="100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a:t>
            </a:r>
            <a:br>
              <a:rPr lang="zh-CN" altLang="en-US" sz="1000">
                <a:latin typeface="Adobe Arabic" panose="02040503050201020203" pitchFamily="18" charset="-78"/>
                <a:ea typeface="微软雅黑" panose="020B0503020204020204" pitchFamily="34" charset="-122"/>
                <a:sym typeface="Adobe Arabic" panose="02040503050201020203" pitchFamily="18" charset="-78"/>
              </a:rPr>
            </a:br>
            <a:r>
              <a:rPr lang="zh-CN" altLang="en-US" sz="100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84" name="六边形 83"/>
          <p:cNvSpPr/>
          <p:nvPr/>
        </p:nvSpPr>
        <p:spPr>
          <a:xfrm rot="10800000" flipV="1">
            <a:off x="4958417" y="2459263"/>
            <a:ext cx="1396061" cy="1233187"/>
          </a:xfrm>
          <a:prstGeom prst="hexagon">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85" name="文本框 11"/>
          <p:cNvSpPr txBox="1"/>
          <p:nvPr/>
        </p:nvSpPr>
        <p:spPr>
          <a:xfrm>
            <a:off x="5356363" y="2765988"/>
            <a:ext cx="600164" cy="253916"/>
          </a:xfrm>
          <a:prstGeom prst="rect">
            <a:avLst/>
          </a:prstGeom>
          <a:noFill/>
        </p:spPr>
        <p:txBody>
          <a:bodyPr wrap="none">
            <a:normAutofit fontScale="77500" lnSpcReduction="20000"/>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r>
              <a:rPr lang="zh-CN" altLang="en-US" sz="1600" b="1">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关键词</a:t>
            </a:r>
          </a:p>
        </p:txBody>
      </p:sp>
      <p:sp>
        <p:nvSpPr>
          <p:cNvPr id="86" name="任意多边形 36"/>
          <p:cNvSpPr>
            <a:spLocks/>
          </p:cNvSpPr>
          <p:nvPr/>
        </p:nvSpPr>
        <p:spPr bwMode="auto">
          <a:xfrm>
            <a:off x="5515878" y="3083515"/>
            <a:ext cx="352603" cy="28511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txBody>
          <a:bodyPr anchor="ct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87" name="文本框 48"/>
          <p:cNvSpPr txBox="1">
            <a:spLocks/>
          </p:cNvSpPr>
          <p:nvPr/>
        </p:nvSpPr>
        <p:spPr bwMode="auto">
          <a:xfrm>
            <a:off x="4972346" y="3840317"/>
            <a:ext cx="1530771" cy="212273"/>
          </a:xfrm>
          <a:prstGeom prst="rect">
            <a:avLst/>
          </a:prstGeom>
          <a:noFill/>
          <a:ln w="9525">
            <a:noFill/>
            <a:miter lim="800000"/>
            <a:headEnd/>
            <a:tailEnd/>
          </a:ln>
        </p:spPr>
        <p:txBody>
          <a:bodyPr wrap="none" lIns="0" tIns="0" rIns="0" bIns="0" anchor="ctr" anchorCtr="1">
            <a:normAutofit lnSpcReduction="10000"/>
            <a:scene3d>
              <a:camera prst="orthographicFront"/>
              <a:lightRig rig="threePt" dir="t"/>
            </a:scene3d>
            <a:sp3d>
              <a:bevelT w="0" h="0"/>
            </a:sp3d>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marL="0" lvl="1" algn="ctr"/>
            <a:r>
              <a:rPr lang="zh-CN" altLang="en-US" sz="1400" b="1" dirty="0">
                <a:solidFill>
                  <a:schemeClr val="bg1">
                    <a:lumMod val="50000"/>
                  </a:schemeClr>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88" name="文本框 49"/>
          <p:cNvSpPr txBox="1">
            <a:spLocks/>
          </p:cNvSpPr>
          <p:nvPr/>
        </p:nvSpPr>
        <p:spPr bwMode="auto">
          <a:xfrm>
            <a:off x="4972346" y="4052590"/>
            <a:ext cx="1530771" cy="430673"/>
          </a:xfrm>
          <a:prstGeom prst="rect">
            <a:avLst/>
          </a:prstGeom>
          <a:noFill/>
          <a:ln w="9525">
            <a:noFill/>
            <a:miter lim="800000"/>
            <a:headEnd/>
            <a:tailEnd/>
          </a:ln>
        </p:spPr>
        <p:txBody>
          <a:bodyPr wrap="square" lIns="0" tIns="0" rIns="0" bIns="0" anchor="ctr" anchorCtr="1">
            <a:normAutofit fontScale="92500" lnSpcReduction="20000"/>
            <a:scene3d>
              <a:camera prst="orthographicFront"/>
              <a:lightRig rig="threePt" dir="t"/>
            </a:scene3d>
            <a:sp3d>
              <a:bevelT w="0" h="0"/>
            </a:sp3d>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lnSpc>
                <a:spcPct val="120000"/>
              </a:lnSpc>
              <a:defRPr/>
            </a:pPr>
            <a:r>
              <a:rPr lang="zh-CN" altLang="en-US" sz="100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a:t>
            </a:r>
            <a:br>
              <a:rPr lang="zh-CN" altLang="en-US" sz="1000">
                <a:latin typeface="Adobe Arabic" panose="02040503050201020203" pitchFamily="18" charset="-78"/>
                <a:ea typeface="微软雅黑" panose="020B0503020204020204" pitchFamily="34" charset="-122"/>
                <a:sym typeface="Adobe Arabic" panose="02040503050201020203" pitchFamily="18" charset="-78"/>
              </a:rPr>
            </a:br>
            <a:r>
              <a:rPr lang="zh-CN" altLang="en-US" sz="100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90" name="六边形 89"/>
          <p:cNvSpPr/>
          <p:nvPr/>
        </p:nvSpPr>
        <p:spPr>
          <a:xfrm rot="10800000" flipV="1">
            <a:off x="2789529" y="2459263"/>
            <a:ext cx="1396061" cy="1233187"/>
          </a:xfrm>
          <a:prstGeom prst="hexagon">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91" name="文本框 8"/>
          <p:cNvSpPr txBox="1"/>
          <p:nvPr/>
        </p:nvSpPr>
        <p:spPr>
          <a:xfrm>
            <a:off x="3187477" y="2765988"/>
            <a:ext cx="600164" cy="253916"/>
          </a:xfrm>
          <a:prstGeom prst="rect">
            <a:avLst/>
          </a:prstGeom>
          <a:noFill/>
        </p:spPr>
        <p:txBody>
          <a:bodyPr wrap="none">
            <a:normAutofit fontScale="77500" lnSpcReduction="20000"/>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r>
              <a:rPr lang="zh-CN" altLang="en-US" sz="1600" b="1">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关键词</a:t>
            </a:r>
          </a:p>
        </p:txBody>
      </p:sp>
      <p:sp>
        <p:nvSpPr>
          <p:cNvPr id="92" name="任意多边形 34"/>
          <p:cNvSpPr>
            <a:spLocks/>
          </p:cNvSpPr>
          <p:nvPr/>
        </p:nvSpPr>
        <p:spPr bwMode="auto">
          <a:xfrm>
            <a:off x="3326498" y="3082738"/>
            <a:ext cx="322120" cy="286671"/>
          </a:xfrm>
          <a:custGeom>
            <a:avLst/>
            <a:gdLst>
              <a:gd name="connsiteX0" fmla="*/ 276225 w 331788"/>
              <a:gd name="connsiteY0" fmla="*/ 217487 h 295275"/>
              <a:gd name="connsiteX1" fmla="*/ 314325 w 331788"/>
              <a:gd name="connsiteY1" fmla="*/ 256381 h 295275"/>
              <a:gd name="connsiteX2" fmla="*/ 276225 w 331788"/>
              <a:gd name="connsiteY2" fmla="*/ 295275 h 295275"/>
              <a:gd name="connsiteX3" fmla="*/ 238125 w 331788"/>
              <a:gd name="connsiteY3" fmla="*/ 256381 h 295275"/>
              <a:gd name="connsiteX4" fmla="*/ 276225 w 331788"/>
              <a:gd name="connsiteY4" fmla="*/ 217487 h 295275"/>
              <a:gd name="connsiteX5" fmla="*/ 166687 w 331788"/>
              <a:gd name="connsiteY5" fmla="*/ 217487 h 295275"/>
              <a:gd name="connsiteX6" fmla="*/ 204787 w 331788"/>
              <a:gd name="connsiteY6" fmla="*/ 256381 h 295275"/>
              <a:gd name="connsiteX7" fmla="*/ 166687 w 331788"/>
              <a:gd name="connsiteY7" fmla="*/ 295275 h 295275"/>
              <a:gd name="connsiteX8" fmla="*/ 128587 w 331788"/>
              <a:gd name="connsiteY8" fmla="*/ 256381 h 295275"/>
              <a:gd name="connsiteX9" fmla="*/ 166687 w 331788"/>
              <a:gd name="connsiteY9" fmla="*/ 217487 h 295275"/>
              <a:gd name="connsiteX10" fmla="*/ 55562 w 331788"/>
              <a:gd name="connsiteY10" fmla="*/ 217487 h 295275"/>
              <a:gd name="connsiteX11" fmla="*/ 93662 w 331788"/>
              <a:gd name="connsiteY11" fmla="*/ 256381 h 295275"/>
              <a:gd name="connsiteX12" fmla="*/ 55562 w 331788"/>
              <a:gd name="connsiteY12" fmla="*/ 295275 h 295275"/>
              <a:gd name="connsiteX13" fmla="*/ 17462 w 331788"/>
              <a:gd name="connsiteY13" fmla="*/ 256381 h 295275"/>
              <a:gd name="connsiteX14" fmla="*/ 55562 w 331788"/>
              <a:gd name="connsiteY14" fmla="*/ 217487 h 295275"/>
              <a:gd name="connsiteX15" fmla="*/ 255587 w 331788"/>
              <a:gd name="connsiteY15" fmla="*/ 174625 h 295275"/>
              <a:gd name="connsiteX16" fmla="*/ 263525 w 331788"/>
              <a:gd name="connsiteY16" fmla="*/ 174625 h 295275"/>
              <a:gd name="connsiteX17" fmla="*/ 263525 w 331788"/>
              <a:gd name="connsiteY17" fmla="*/ 192088 h 295275"/>
              <a:gd name="connsiteX18" fmla="*/ 255587 w 331788"/>
              <a:gd name="connsiteY18" fmla="*/ 192088 h 295275"/>
              <a:gd name="connsiteX19" fmla="*/ 259556 w 331788"/>
              <a:gd name="connsiteY19" fmla="*/ 19050 h 295275"/>
              <a:gd name="connsiteX20" fmla="*/ 227012 w 331788"/>
              <a:gd name="connsiteY20" fmla="*/ 51594 h 295275"/>
              <a:gd name="connsiteX21" fmla="*/ 259556 w 331788"/>
              <a:gd name="connsiteY21" fmla="*/ 84138 h 295275"/>
              <a:gd name="connsiteX22" fmla="*/ 292100 w 331788"/>
              <a:gd name="connsiteY22" fmla="*/ 51594 h 295275"/>
              <a:gd name="connsiteX23" fmla="*/ 259556 w 331788"/>
              <a:gd name="connsiteY23" fmla="*/ 19050 h 295275"/>
              <a:gd name="connsiteX24" fmla="*/ 0 w 331788"/>
              <a:gd name="connsiteY24" fmla="*/ 0 h 295275"/>
              <a:gd name="connsiteX25" fmla="*/ 331788 w 331788"/>
              <a:gd name="connsiteY25" fmla="*/ 0 h 295275"/>
              <a:gd name="connsiteX26" fmla="*/ 331788 w 331788"/>
              <a:gd name="connsiteY26" fmla="*/ 192088 h 295275"/>
              <a:gd name="connsiteX27" fmla="*/ 287338 w 331788"/>
              <a:gd name="connsiteY27" fmla="*/ 192088 h 295275"/>
              <a:gd name="connsiteX28" fmla="*/ 287338 w 331788"/>
              <a:gd name="connsiteY28" fmla="*/ 161925 h 295275"/>
              <a:gd name="connsiteX29" fmla="*/ 288926 w 331788"/>
              <a:gd name="connsiteY29" fmla="*/ 161925 h 295275"/>
              <a:gd name="connsiteX30" fmla="*/ 290513 w 331788"/>
              <a:gd name="connsiteY30" fmla="*/ 150813 h 295275"/>
              <a:gd name="connsiteX31" fmla="*/ 300038 w 331788"/>
              <a:gd name="connsiteY31" fmla="*/ 150813 h 295275"/>
              <a:gd name="connsiteX32" fmla="*/ 298451 w 331788"/>
              <a:gd name="connsiteY32" fmla="*/ 90488 h 295275"/>
              <a:gd name="connsiteX33" fmla="*/ 273051 w 331788"/>
              <a:gd name="connsiteY33" fmla="*/ 87313 h 295275"/>
              <a:gd name="connsiteX34" fmla="*/ 261938 w 331788"/>
              <a:gd name="connsiteY34" fmla="*/ 103188 h 295275"/>
              <a:gd name="connsiteX35" fmla="*/ 247651 w 331788"/>
              <a:gd name="connsiteY35" fmla="*/ 87313 h 295275"/>
              <a:gd name="connsiteX36" fmla="*/ 171450 w 331788"/>
              <a:gd name="connsiteY36" fmla="*/ 87313 h 295275"/>
              <a:gd name="connsiteX37" fmla="*/ 171450 w 331788"/>
              <a:gd name="connsiteY37" fmla="*/ 104775 h 295275"/>
              <a:gd name="connsiteX38" fmla="*/ 227013 w 331788"/>
              <a:gd name="connsiteY38" fmla="*/ 104775 h 295275"/>
              <a:gd name="connsiteX39" fmla="*/ 230188 w 331788"/>
              <a:gd name="connsiteY39" fmla="*/ 161925 h 295275"/>
              <a:gd name="connsiteX40" fmla="*/ 233363 w 331788"/>
              <a:gd name="connsiteY40" fmla="*/ 161925 h 295275"/>
              <a:gd name="connsiteX41" fmla="*/ 233363 w 331788"/>
              <a:gd name="connsiteY41" fmla="*/ 192088 h 295275"/>
              <a:gd name="connsiteX42" fmla="*/ 0 w 331788"/>
              <a:gd name="connsiteY42" fmla="*/ 192088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1788" h="295275">
                <a:moveTo>
                  <a:pt x="276225" y="217487"/>
                </a:moveTo>
                <a:cubicBezTo>
                  <a:pt x="297267" y="217487"/>
                  <a:pt x="314325" y="234900"/>
                  <a:pt x="314325" y="256381"/>
                </a:cubicBezTo>
                <a:cubicBezTo>
                  <a:pt x="314325" y="277862"/>
                  <a:pt x="297267" y="295275"/>
                  <a:pt x="276225" y="295275"/>
                </a:cubicBezTo>
                <a:cubicBezTo>
                  <a:pt x="255183" y="295275"/>
                  <a:pt x="238125" y="277862"/>
                  <a:pt x="238125" y="256381"/>
                </a:cubicBezTo>
                <a:cubicBezTo>
                  <a:pt x="238125" y="234900"/>
                  <a:pt x="255183" y="217487"/>
                  <a:pt x="276225" y="217487"/>
                </a:cubicBezTo>
                <a:close/>
                <a:moveTo>
                  <a:pt x="166687" y="217487"/>
                </a:moveTo>
                <a:cubicBezTo>
                  <a:pt x="187729" y="217487"/>
                  <a:pt x="204787" y="234900"/>
                  <a:pt x="204787" y="256381"/>
                </a:cubicBezTo>
                <a:cubicBezTo>
                  <a:pt x="204787" y="277862"/>
                  <a:pt x="187729" y="295275"/>
                  <a:pt x="166687" y="295275"/>
                </a:cubicBezTo>
                <a:cubicBezTo>
                  <a:pt x="145645" y="295275"/>
                  <a:pt x="128587" y="277862"/>
                  <a:pt x="128587" y="256381"/>
                </a:cubicBezTo>
                <a:cubicBezTo>
                  <a:pt x="128587" y="234900"/>
                  <a:pt x="145645" y="217487"/>
                  <a:pt x="166687" y="217487"/>
                </a:cubicBezTo>
                <a:close/>
                <a:moveTo>
                  <a:pt x="55562" y="217487"/>
                </a:moveTo>
                <a:cubicBezTo>
                  <a:pt x="76604" y="217487"/>
                  <a:pt x="93662" y="234900"/>
                  <a:pt x="93662" y="256381"/>
                </a:cubicBezTo>
                <a:cubicBezTo>
                  <a:pt x="93662" y="277862"/>
                  <a:pt x="76604" y="295275"/>
                  <a:pt x="55562" y="295275"/>
                </a:cubicBezTo>
                <a:cubicBezTo>
                  <a:pt x="34520" y="295275"/>
                  <a:pt x="17462" y="277862"/>
                  <a:pt x="17462" y="256381"/>
                </a:cubicBezTo>
                <a:cubicBezTo>
                  <a:pt x="17462" y="234900"/>
                  <a:pt x="34520" y="217487"/>
                  <a:pt x="55562" y="217487"/>
                </a:cubicBezTo>
                <a:close/>
                <a:moveTo>
                  <a:pt x="255587" y="174625"/>
                </a:moveTo>
                <a:lnTo>
                  <a:pt x="263525" y="174625"/>
                </a:lnTo>
                <a:lnTo>
                  <a:pt x="263525" y="192088"/>
                </a:lnTo>
                <a:lnTo>
                  <a:pt x="255587" y="192088"/>
                </a:lnTo>
                <a:close/>
                <a:moveTo>
                  <a:pt x="259556" y="19050"/>
                </a:moveTo>
                <a:cubicBezTo>
                  <a:pt x="241582" y="19050"/>
                  <a:pt x="227012" y="33620"/>
                  <a:pt x="227012" y="51594"/>
                </a:cubicBezTo>
                <a:cubicBezTo>
                  <a:pt x="227012" y="69568"/>
                  <a:pt x="241582" y="84138"/>
                  <a:pt x="259556" y="84138"/>
                </a:cubicBezTo>
                <a:cubicBezTo>
                  <a:pt x="277530" y="84138"/>
                  <a:pt x="292100" y="69568"/>
                  <a:pt x="292100" y="51594"/>
                </a:cubicBezTo>
                <a:cubicBezTo>
                  <a:pt x="292100" y="33620"/>
                  <a:pt x="277530" y="19050"/>
                  <a:pt x="259556" y="19050"/>
                </a:cubicBezTo>
                <a:close/>
                <a:moveTo>
                  <a:pt x="0" y="0"/>
                </a:moveTo>
                <a:lnTo>
                  <a:pt x="331788" y="0"/>
                </a:lnTo>
                <a:lnTo>
                  <a:pt x="331788" y="192088"/>
                </a:lnTo>
                <a:lnTo>
                  <a:pt x="287338" y="192088"/>
                </a:lnTo>
                <a:lnTo>
                  <a:pt x="287338" y="161925"/>
                </a:lnTo>
                <a:lnTo>
                  <a:pt x="288926" y="161925"/>
                </a:lnTo>
                <a:lnTo>
                  <a:pt x="290513" y="150813"/>
                </a:lnTo>
                <a:lnTo>
                  <a:pt x="300038" y="150813"/>
                </a:lnTo>
                <a:lnTo>
                  <a:pt x="298451" y="90488"/>
                </a:lnTo>
                <a:lnTo>
                  <a:pt x="273051" y="87313"/>
                </a:lnTo>
                <a:lnTo>
                  <a:pt x="261938" y="103188"/>
                </a:lnTo>
                <a:lnTo>
                  <a:pt x="247651" y="87313"/>
                </a:lnTo>
                <a:lnTo>
                  <a:pt x="171450" y="87313"/>
                </a:lnTo>
                <a:lnTo>
                  <a:pt x="171450" y="104775"/>
                </a:lnTo>
                <a:lnTo>
                  <a:pt x="227013" y="104775"/>
                </a:lnTo>
                <a:lnTo>
                  <a:pt x="230188" y="161925"/>
                </a:lnTo>
                <a:lnTo>
                  <a:pt x="233363" y="161925"/>
                </a:lnTo>
                <a:lnTo>
                  <a:pt x="233363" y="192088"/>
                </a:lnTo>
                <a:lnTo>
                  <a:pt x="0" y="192088"/>
                </a:lnTo>
                <a:close/>
              </a:path>
            </a:pathLst>
          </a:custGeom>
          <a:solidFill>
            <a:schemeClr val="bg1"/>
          </a:solidFill>
          <a:ln>
            <a:noFill/>
          </a:ln>
        </p:spPr>
        <p:txBody>
          <a:bodyPr anchor="ct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93" name="文本框 54"/>
          <p:cNvSpPr txBox="1">
            <a:spLocks/>
          </p:cNvSpPr>
          <p:nvPr/>
        </p:nvSpPr>
        <p:spPr bwMode="auto">
          <a:xfrm>
            <a:off x="2703196" y="3840317"/>
            <a:ext cx="1530771" cy="212273"/>
          </a:xfrm>
          <a:prstGeom prst="rect">
            <a:avLst/>
          </a:prstGeom>
          <a:noFill/>
          <a:ln w="9525">
            <a:noFill/>
            <a:miter lim="800000"/>
            <a:headEnd/>
            <a:tailEnd/>
          </a:ln>
        </p:spPr>
        <p:txBody>
          <a:bodyPr wrap="none" lIns="0" tIns="0" rIns="0" bIns="0" anchor="ctr" anchorCtr="1">
            <a:normAutofit lnSpcReduction="10000"/>
            <a:scene3d>
              <a:camera prst="orthographicFront"/>
              <a:lightRig rig="threePt" dir="t"/>
            </a:scene3d>
            <a:sp3d>
              <a:bevelT w="0" h="0"/>
            </a:sp3d>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marL="0" lvl="1" algn="ctr"/>
            <a:r>
              <a:rPr lang="zh-CN" altLang="en-US" sz="1400" b="1" dirty="0">
                <a:solidFill>
                  <a:schemeClr val="bg1">
                    <a:lumMod val="50000"/>
                  </a:schemeClr>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94" name="文本框 55"/>
          <p:cNvSpPr txBox="1">
            <a:spLocks/>
          </p:cNvSpPr>
          <p:nvPr/>
        </p:nvSpPr>
        <p:spPr bwMode="auto">
          <a:xfrm>
            <a:off x="2703197" y="4052590"/>
            <a:ext cx="1530771" cy="430673"/>
          </a:xfrm>
          <a:prstGeom prst="rect">
            <a:avLst/>
          </a:prstGeom>
          <a:noFill/>
          <a:ln w="9525">
            <a:noFill/>
            <a:miter lim="800000"/>
            <a:headEnd/>
            <a:tailEnd/>
          </a:ln>
        </p:spPr>
        <p:txBody>
          <a:bodyPr wrap="square" lIns="0" tIns="0" rIns="0" bIns="0" anchor="ctr" anchorCtr="1">
            <a:normAutofit fontScale="92500" lnSpcReduction="20000"/>
            <a:scene3d>
              <a:camera prst="orthographicFront"/>
              <a:lightRig rig="threePt" dir="t"/>
            </a:scene3d>
            <a:sp3d>
              <a:bevelT w="0" h="0"/>
            </a:sp3d>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lnSpc>
                <a:spcPct val="120000"/>
              </a:lnSpc>
              <a:defRPr/>
            </a:pPr>
            <a:r>
              <a:rPr lang="zh-CN" altLang="en-US" sz="100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a:t>
            </a:r>
            <a:br>
              <a:rPr lang="zh-CN" altLang="en-US" sz="1000">
                <a:latin typeface="Adobe Arabic" panose="02040503050201020203" pitchFamily="18" charset="-78"/>
                <a:ea typeface="微软雅黑" panose="020B0503020204020204" pitchFamily="34" charset="-122"/>
                <a:sym typeface="Adobe Arabic" panose="02040503050201020203" pitchFamily="18" charset="-78"/>
              </a:rPr>
            </a:br>
            <a:r>
              <a:rPr lang="zh-CN" altLang="en-US" sz="100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Tree>
    <p:extLst>
      <p:ext uri="{BB962C8B-B14F-4D97-AF65-F5344CB8AC3E}">
        <p14:creationId xmlns:p14="http://schemas.microsoft.com/office/powerpoint/2010/main" val="901261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文本框 19"/>
          <p:cNvSpPr txBox="1"/>
          <p:nvPr/>
        </p:nvSpPr>
        <p:spPr>
          <a:xfrm>
            <a:off x="608058" y="183168"/>
            <a:ext cx="1800493" cy="369332"/>
          </a:xfrm>
          <a:prstGeom prst="rect">
            <a:avLst/>
          </a:prstGeom>
          <a:noFill/>
        </p:spPr>
        <p:txBody>
          <a:bodyPr wrap="none" rtlCol="0">
            <a:spAutoFit/>
          </a:bodyPr>
          <a:lstStyle/>
          <a:p>
            <a:r>
              <a:rPr lang="zh-CN" altLang="en-US"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主要贡献与创新</a:t>
            </a:r>
          </a:p>
        </p:txBody>
      </p:sp>
      <p:sp>
        <p:nvSpPr>
          <p:cNvPr id="79" name="矩形 78"/>
          <p:cNvSpPr/>
          <p:nvPr/>
        </p:nvSpPr>
        <p:spPr bwMode="auto">
          <a:xfrm>
            <a:off x="539353" y="2074767"/>
            <a:ext cx="1805296" cy="1523097"/>
          </a:xfrm>
          <a:prstGeom prst="rect">
            <a:avLst/>
          </a:prstGeom>
          <a:solidFill>
            <a:schemeClr val="bg1">
              <a:lumMod val="95000"/>
            </a:schemeClr>
          </a:solidFill>
          <a:ln w="3175">
            <a:solidFill>
              <a:schemeClr val="bg1">
                <a:lumMod val="85000"/>
              </a:schemeClr>
            </a:solidFill>
            <a:round/>
            <a:headEnd/>
            <a:tailEnd/>
          </a:ln>
        </p:spPr>
        <p:txBody>
          <a:bodyPr vert="horz" wrap="square" lIns="91440" tIns="45720" rIns="91440" bIns="45720" anchor="ctr" anchorCtr="1" compatLnSpc="1">
            <a:prstTxWarp prst="textNoShape">
              <a:avLst/>
            </a:prstTxWarp>
          </a:bodyPr>
          <a:lstStyle/>
          <a:p>
            <a:pPr algn="ctr">
              <a:lnSpc>
                <a:spcPct val="120000"/>
              </a:lnSpc>
            </a:pPr>
            <a:r>
              <a:rPr lang="zh-CN" altLang="en-US" sz="12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此部分内容作为文字排版占位显示（建议使用主题字体）</a:t>
            </a:r>
          </a:p>
        </p:txBody>
      </p:sp>
      <p:sp>
        <p:nvSpPr>
          <p:cNvPr id="80" name="箭头: 五边形 79"/>
          <p:cNvSpPr/>
          <p:nvPr/>
        </p:nvSpPr>
        <p:spPr bwMode="auto">
          <a:xfrm>
            <a:off x="540734" y="1687870"/>
            <a:ext cx="2082663" cy="350638"/>
          </a:xfrm>
          <a:prstGeom prst="homePlate">
            <a:avLst/>
          </a:prstGeom>
          <a:blipFill>
            <a:blip r:embed="rId4"/>
            <a:stretch>
              <a:fillRect/>
            </a:stretch>
          </a:blip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76" name="矩形 75"/>
          <p:cNvSpPr/>
          <p:nvPr/>
        </p:nvSpPr>
        <p:spPr bwMode="auto">
          <a:xfrm>
            <a:off x="2519781" y="2074767"/>
            <a:ext cx="1805296" cy="1523096"/>
          </a:xfrm>
          <a:prstGeom prst="rect">
            <a:avLst/>
          </a:prstGeom>
          <a:solidFill>
            <a:schemeClr val="bg1">
              <a:lumMod val="95000"/>
            </a:schemeClr>
          </a:solidFill>
          <a:ln w="3175">
            <a:solidFill>
              <a:schemeClr val="bg1">
                <a:lumMod val="85000"/>
              </a:schemeClr>
            </a:solidFill>
            <a:round/>
            <a:headEnd/>
            <a:tailEnd/>
          </a:ln>
        </p:spPr>
        <p:txBody>
          <a:bodyPr vert="horz" wrap="square" lIns="91440" tIns="45720" rIns="91440" bIns="45720" anchor="ctr" anchorCtr="1" compatLnSpc="1">
            <a:prstTxWarp prst="textNoShape">
              <a:avLst/>
            </a:prstTxWarp>
          </a:bodyPr>
          <a:lstStyle/>
          <a:p>
            <a:pPr algn="ctr">
              <a:lnSpc>
                <a:spcPct val="120000"/>
              </a:lnSpc>
            </a:pPr>
            <a:r>
              <a:rPr lang="zh-CN" altLang="en-US" sz="12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此部分内容作为文字排版占位显示（建议使用主题字体）</a:t>
            </a:r>
          </a:p>
        </p:txBody>
      </p:sp>
      <p:sp>
        <p:nvSpPr>
          <p:cNvPr id="77" name="箭头: V 形 76"/>
          <p:cNvSpPr/>
          <p:nvPr/>
        </p:nvSpPr>
        <p:spPr bwMode="auto">
          <a:xfrm>
            <a:off x="2521162" y="1687870"/>
            <a:ext cx="2082663" cy="350639"/>
          </a:xfrm>
          <a:prstGeom prst="chevron">
            <a:avLst/>
          </a:prstGeom>
          <a:blipFill>
            <a:blip r:embed="rId4"/>
            <a:stretch>
              <a:fillRect/>
            </a:stretch>
          </a:blip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73" name="矩形 72"/>
          <p:cNvSpPr/>
          <p:nvPr/>
        </p:nvSpPr>
        <p:spPr bwMode="auto">
          <a:xfrm>
            <a:off x="4520190" y="2074767"/>
            <a:ext cx="1805297" cy="1523097"/>
          </a:xfrm>
          <a:prstGeom prst="rect">
            <a:avLst/>
          </a:prstGeom>
          <a:solidFill>
            <a:schemeClr val="bg1">
              <a:lumMod val="95000"/>
            </a:schemeClr>
          </a:solidFill>
          <a:ln w="3175">
            <a:solidFill>
              <a:schemeClr val="bg1">
                <a:lumMod val="85000"/>
              </a:schemeClr>
            </a:solidFill>
            <a:round/>
            <a:headEnd/>
            <a:tailEnd/>
          </a:ln>
        </p:spPr>
        <p:txBody>
          <a:bodyPr vert="horz" wrap="square" lIns="91440" tIns="45720" rIns="91440" bIns="45720" anchor="ctr" anchorCtr="1" compatLnSpc="1">
            <a:prstTxWarp prst="textNoShape">
              <a:avLst/>
            </a:prstTxWarp>
          </a:bodyPr>
          <a:lstStyle/>
          <a:p>
            <a:pPr algn="ctr">
              <a:lnSpc>
                <a:spcPct val="120000"/>
              </a:lnSpc>
            </a:pPr>
            <a:r>
              <a:rPr lang="zh-CN" altLang="en-US" sz="12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此部分内容作为文字排版占位显示（建议使用主题字体）</a:t>
            </a:r>
          </a:p>
        </p:txBody>
      </p:sp>
      <p:sp>
        <p:nvSpPr>
          <p:cNvPr id="74" name="箭头: V 形 73"/>
          <p:cNvSpPr/>
          <p:nvPr/>
        </p:nvSpPr>
        <p:spPr bwMode="auto">
          <a:xfrm>
            <a:off x="4521573" y="1687870"/>
            <a:ext cx="2082663" cy="350637"/>
          </a:xfrm>
          <a:prstGeom prst="chevron">
            <a:avLst/>
          </a:prstGeom>
          <a:blipFill>
            <a:blip r:embed="rId4"/>
            <a:stretch>
              <a:fillRect/>
            </a:stretch>
          </a:blip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70" name="矩形 69"/>
          <p:cNvSpPr/>
          <p:nvPr/>
        </p:nvSpPr>
        <p:spPr bwMode="auto">
          <a:xfrm>
            <a:off x="6520603" y="2074767"/>
            <a:ext cx="1805296" cy="1523097"/>
          </a:xfrm>
          <a:prstGeom prst="rect">
            <a:avLst/>
          </a:prstGeom>
          <a:solidFill>
            <a:schemeClr val="bg1">
              <a:lumMod val="95000"/>
            </a:schemeClr>
          </a:solidFill>
          <a:ln w="3175">
            <a:solidFill>
              <a:schemeClr val="bg1">
                <a:lumMod val="85000"/>
              </a:schemeClr>
            </a:solidFill>
            <a:round/>
            <a:headEnd/>
            <a:tailEnd/>
          </a:ln>
        </p:spPr>
        <p:txBody>
          <a:bodyPr vert="horz" wrap="square" lIns="91440" tIns="45720" rIns="91440" bIns="45720" anchor="ctr" anchorCtr="1" compatLnSpc="1">
            <a:prstTxWarp prst="textNoShape">
              <a:avLst/>
            </a:prstTxWarp>
          </a:bodyPr>
          <a:lstStyle/>
          <a:p>
            <a:pPr algn="ctr">
              <a:lnSpc>
                <a:spcPct val="120000"/>
              </a:lnSpc>
            </a:pPr>
            <a:r>
              <a:rPr lang="zh-CN" altLang="en-US" sz="12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此部分内容作为文字排版占位显示（建议使用主题字体）</a:t>
            </a:r>
          </a:p>
        </p:txBody>
      </p:sp>
      <p:sp>
        <p:nvSpPr>
          <p:cNvPr id="71" name="箭头: V 形 70"/>
          <p:cNvSpPr/>
          <p:nvPr/>
        </p:nvSpPr>
        <p:spPr bwMode="auto">
          <a:xfrm>
            <a:off x="6521984" y="1687870"/>
            <a:ext cx="2082663" cy="350638"/>
          </a:xfrm>
          <a:prstGeom prst="chevron">
            <a:avLst/>
          </a:prstGeom>
          <a:blipFill>
            <a:blip r:embed="rId4"/>
            <a:stretch>
              <a:fillRect/>
            </a:stretch>
          </a:blip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Tree>
    <p:extLst>
      <p:ext uri="{BB962C8B-B14F-4D97-AF65-F5344CB8AC3E}">
        <p14:creationId xmlns:p14="http://schemas.microsoft.com/office/powerpoint/2010/main" val="29287736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2"/>
          <p:cNvSpPr txBox="1"/>
          <p:nvPr/>
        </p:nvSpPr>
        <p:spPr>
          <a:xfrm>
            <a:off x="899592" y="1814586"/>
            <a:ext cx="2160240" cy="2016223"/>
          </a:xfrm>
          <a:prstGeom prst="rect">
            <a:avLst/>
          </a:prstGeom>
          <a:noFill/>
        </p:spPr>
        <p:txBody>
          <a:bodyPr wrap="square" lIns="0" tIns="0" rIns="0" bIns="0">
            <a:normAutofit fontScale="77500" lnSpcReduction="20000"/>
          </a:bodyPr>
          <a:lstStyle/>
          <a:p>
            <a:r>
              <a:rPr lang="en-US" altLang="zh-CN" sz="19200"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02</a:t>
            </a:r>
            <a:endParaRPr lang="zh-CN" altLang="en-US" sz="19200"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20" name="TextBox 40"/>
          <p:cNvSpPr txBox="1"/>
          <p:nvPr/>
        </p:nvSpPr>
        <p:spPr>
          <a:xfrm>
            <a:off x="6012160" y="2211710"/>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2-1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研究思路</a:t>
            </a:r>
          </a:p>
        </p:txBody>
      </p:sp>
      <p:sp>
        <p:nvSpPr>
          <p:cNvPr id="21" name="TextBox 40"/>
          <p:cNvSpPr txBox="1"/>
          <p:nvPr/>
        </p:nvSpPr>
        <p:spPr>
          <a:xfrm>
            <a:off x="6012160" y="2463378"/>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2-2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研究方法</a:t>
            </a:r>
          </a:p>
        </p:txBody>
      </p:sp>
      <p:sp>
        <p:nvSpPr>
          <p:cNvPr id="22" name="TextBox 40"/>
          <p:cNvSpPr txBox="1"/>
          <p:nvPr/>
        </p:nvSpPr>
        <p:spPr>
          <a:xfrm>
            <a:off x="6012160" y="2715046"/>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2-3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可行性说明</a:t>
            </a:r>
          </a:p>
        </p:txBody>
      </p:sp>
      <p:sp>
        <p:nvSpPr>
          <p:cNvPr id="24" name="TextBox 40"/>
          <p:cNvSpPr txBox="1"/>
          <p:nvPr/>
        </p:nvSpPr>
        <p:spPr>
          <a:xfrm>
            <a:off x="3923928" y="2199296"/>
            <a:ext cx="1944216" cy="708544"/>
          </a:xfrm>
          <a:prstGeom prst="rect">
            <a:avLst/>
          </a:prstGeom>
          <a:noFill/>
        </p:spPr>
        <p:txBody>
          <a:bodyPr wrap="none" lIns="0" tIns="0" rIns="0" bIns="0" anchor="ctr" anchorCtr="0">
            <a:normAutofit/>
          </a:bodyPr>
          <a:lstStyle/>
          <a:p>
            <a:r>
              <a:rPr lang="zh-CN" altLang="en-US" sz="28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思路与方法</a:t>
            </a:r>
          </a:p>
        </p:txBody>
      </p:sp>
    </p:spTree>
    <p:extLst>
      <p:ext uri="{BB962C8B-B14F-4D97-AF65-F5344CB8AC3E}">
        <p14:creationId xmlns:p14="http://schemas.microsoft.com/office/powerpoint/2010/main" val="42886710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E03288A-7B00-4813-B034-94D19A65CA80}"/>
              </a:ext>
            </a:extLst>
          </p:cNvPr>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rcRect t="8328" b="8328"/>
          <a:stretch>
            <a:fillRect/>
          </a:stretch>
        </p:blipFill>
        <p:spPr>
          <a:xfrm>
            <a:off x="849360" y="1419622"/>
            <a:ext cx="3588289" cy="1993764"/>
          </a:xfrm>
          <a:prstGeom prst="rect">
            <a:avLst/>
          </a:prstGeom>
        </p:spPr>
      </p:pic>
      <p:sp>
        <p:nvSpPr>
          <p:cNvPr id="30" name="文本框 19"/>
          <p:cNvSpPr txBox="1"/>
          <p:nvPr/>
        </p:nvSpPr>
        <p:spPr>
          <a:xfrm>
            <a:off x="588445" y="195486"/>
            <a:ext cx="1107996" cy="369332"/>
          </a:xfrm>
          <a:prstGeom prst="rect">
            <a:avLst/>
          </a:prstGeom>
          <a:noFill/>
        </p:spPr>
        <p:txBody>
          <a:bodyPr wrap="none" rtlCol="0">
            <a:spAutoFit/>
          </a:bodyPr>
          <a:lstStyle/>
          <a:p>
            <a:r>
              <a:rPr lang="zh-CN" altLang="en-US" b="1" dirty="0">
                <a:solidFill>
                  <a:srgbClr val="13436C"/>
                </a:solidFill>
                <a:latin typeface="Adobe Arabic" panose="02040503050201020203" pitchFamily="18" charset="-78"/>
                <a:ea typeface="微软雅黑" panose="020B0503020204020204" pitchFamily="34" charset="-122"/>
                <a:sym typeface="Adobe Arabic" panose="02040503050201020203" pitchFamily="18" charset="-78"/>
              </a:rPr>
              <a:t>研究思路</a:t>
            </a:r>
          </a:p>
        </p:txBody>
      </p:sp>
      <p:grpSp>
        <p:nvGrpSpPr>
          <p:cNvPr id="32" name="Group 1"/>
          <p:cNvGrpSpPr/>
          <p:nvPr/>
        </p:nvGrpSpPr>
        <p:grpSpPr>
          <a:xfrm>
            <a:off x="849359" y="3568748"/>
            <a:ext cx="3588289" cy="774129"/>
            <a:chOff x="2094899" y="3690315"/>
            <a:chExt cx="4400683" cy="892894"/>
          </a:xfrm>
        </p:grpSpPr>
        <p:sp>
          <p:nvSpPr>
            <p:cNvPr id="45" name="Freeform: Shape 3"/>
            <p:cNvSpPr>
              <a:spLocks/>
            </p:cNvSpPr>
            <p:nvPr/>
          </p:nvSpPr>
          <p:spPr bwMode="auto">
            <a:xfrm>
              <a:off x="2094899" y="3690315"/>
              <a:ext cx="4400683" cy="397550"/>
            </a:xfrm>
            <a:custGeom>
              <a:avLst/>
              <a:gdLst/>
              <a:ahLst/>
              <a:cxnLst>
                <a:cxn ang="0">
                  <a:pos x="0" y="0"/>
                </a:cxn>
                <a:cxn ang="0">
                  <a:pos x="0" y="100"/>
                </a:cxn>
                <a:cxn ang="0">
                  <a:pos x="56" y="164"/>
                </a:cxn>
                <a:cxn ang="0">
                  <a:pos x="893" y="164"/>
                </a:cxn>
                <a:cxn ang="0">
                  <a:pos x="921" y="164"/>
                </a:cxn>
                <a:cxn ang="0">
                  <a:pos x="1757" y="164"/>
                </a:cxn>
                <a:cxn ang="0">
                  <a:pos x="1816" y="100"/>
                </a:cxn>
                <a:cxn ang="0">
                  <a:pos x="1816" y="0"/>
                </a:cxn>
                <a:cxn ang="0">
                  <a:pos x="0" y="0"/>
                </a:cxn>
              </a:cxnLst>
              <a:rect l="0" t="0" r="r" b="b"/>
              <a:pathLst>
                <a:path w="1816" h="164">
                  <a:moveTo>
                    <a:pt x="0" y="0"/>
                  </a:moveTo>
                  <a:cubicBezTo>
                    <a:pt x="0" y="100"/>
                    <a:pt x="0" y="100"/>
                    <a:pt x="0" y="100"/>
                  </a:cubicBezTo>
                  <a:cubicBezTo>
                    <a:pt x="0" y="130"/>
                    <a:pt x="27" y="164"/>
                    <a:pt x="56" y="164"/>
                  </a:cubicBezTo>
                  <a:cubicBezTo>
                    <a:pt x="893" y="164"/>
                    <a:pt x="893" y="164"/>
                    <a:pt x="893" y="164"/>
                  </a:cubicBezTo>
                  <a:cubicBezTo>
                    <a:pt x="921" y="164"/>
                    <a:pt x="921" y="164"/>
                    <a:pt x="921" y="164"/>
                  </a:cubicBezTo>
                  <a:cubicBezTo>
                    <a:pt x="1757" y="164"/>
                    <a:pt x="1757" y="164"/>
                    <a:pt x="1757" y="164"/>
                  </a:cubicBezTo>
                  <a:cubicBezTo>
                    <a:pt x="1787" y="164"/>
                    <a:pt x="1816" y="130"/>
                    <a:pt x="1816" y="100"/>
                  </a:cubicBezTo>
                  <a:cubicBezTo>
                    <a:pt x="1816" y="0"/>
                    <a:pt x="1816" y="0"/>
                    <a:pt x="1816" y="0"/>
                  </a:cubicBezTo>
                  <a:lnTo>
                    <a:pt x="0" y="0"/>
                  </a:lnTo>
                  <a:close/>
                </a:path>
              </a:pathLst>
            </a:custGeom>
            <a:solidFill>
              <a:srgbClr val="007444"/>
            </a:solidFill>
            <a:ln w="9525">
              <a:noFill/>
              <a:round/>
              <a:headEnd/>
              <a:tailEnd/>
            </a:ln>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46" name="Freeform: Shape 4"/>
            <p:cNvSpPr>
              <a:spLocks/>
            </p:cNvSpPr>
            <p:nvPr/>
          </p:nvSpPr>
          <p:spPr bwMode="auto">
            <a:xfrm>
              <a:off x="3506519" y="4087866"/>
              <a:ext cx="1590198" cy="495343"/>
            </a:xfrm>
            <a:custGeom>
              <a:avLst/>
              <a:gdLst/>
              <a:ahLst/>
              <a:cxnLst>
                <a:cxn ang="0">
                  <a:pos x="335" y="0"/>
                </a:cxn>
                <a:cxn ang="0">
                  <a:pos x="322" y="0"/>
                </a:cxn>
                <a:cxn ang="0">
                  <a:pos x="143" y="0"/>
                </a:cxn>
                <a:cxn ang="0">
                  <a:pos x="102" y="128"/>
                </a:cxn>
                <a:cxn ang="0">
                  <a:pos x="108" y="204"/>
                </a:cxn>
                <a:cxn ang="0">
                  <a:pos x="322" y="204"/>
                </a:cxn>
                <a:cxn ang="0">
                  <a:pos x="335" y="204"/>
                </a:cxn>
                <a:cxn ang="0">
                  <a:pos x="549" y="204"/>
                </a:cxn>
                <a:cxn ang="0">
                  <a:pos x="555" y="128"/>
                </a:cxn>
                <a:cxn ang="0">
                  <a:pos x="513" y="0"/>
                </a:cxn>
                <a:cxn ang="0">
                  <a:pos x="335" y="0"/>
                </a:cxn>
              </a:cxnLst>
              <a:rect l="0" t="0" r="r" b="b"/>
              <a:pathLst>
                <a:path w="656" h="204">
                  <a:moveTo>
                    <a:pt x="335" y="0"/>
                  </a:moveTo>
                  <a:cubicBezTo>
                    <a:pt x="322" y="0"/>
                    <a:pt x="322" y="0"/>
                    <a:pt x="322" y="0"/>
                  </a:cubicBezTo>
                  <a:cubicBezTo>
                    <a:pt x="143" y="0"/>
                    <a:pt x="143" y="0"/>
                    <a:pt x="143" y="0"/>
                  </a:cubicBezTo>
                  <a:cubicBezTo>
                    <a:pt x="143" y="0"/>
                    <a:pt x="142" y="88"/>
                    <a:pt x="102" y="128"/>
                  </a:cubicBezTo>
                  <a:cubicBezTo>
                    <a:pt x="62" y="169"/>
                    <a:pt x="0" y="204"/>
                    <a:pt x="108" y="204"/>
                  </a:cubicBezTo>
                  <a:cubicBezTo>
                    <a:pt x="322" y="204"/>
                    <a:pt x="322" y="204"/>
                    <a:pt x="322" y="204"/>
                  </a:cubicBezTo>
                  <a:cubicBezTo>
                    <a:pt x="335" y="204"/>
                    <a:pt x="335" y="204"/>
                    <a:pt x="335" y="204"/>
                  </a:cubicBezTo>
                  <a:cubicBezTo>
                    <a:pt x="549" y="204"/>
                    <a:pt x="549" y="204"/>
                    <a:pt x="549" y="204"/>
                  </a:cubicBezTo>
                  <a:cubicBezTo>
                    <a:pt x="656" y="204"/>
                    <a:pt x="594" y="169"/>
                    <a:pt x="555" y="128"/>
                  </a:cubicBezTo>
                  <a:cubicBezTo>
                    <a:pt x="515" y="88"/>
                    <a:pt x="513" y="0"/>
                    <a:pt x="513" y="0"/>
                  </a:cubicBezTo>
                  <a:lnTo>
                    <a:pt x="335" y="0"/>
                  </a:lnTo>
                  <a:close/>
                </a:path>
              </a:pathLst>
            </a:custGeom>
            <a:solidFill>
              <a:srgbClr val="00602B"/>
            </a:solidFill>
            <a:ln w="9525">
              <a:noFill/>
              <a:round/>
              <a:headEnd/>
              <a:tailEnd/>
            </a:ln>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grpSp>
        <p:nvGrpSpPr>
          <p:cNvPr id="34" name="Group 5"/>
          <p:cNvGrpSpPr/>
          <p:nvPr/>
        </p:nvGrpSpPr>
        <p:grpSpPr>
          <a:xfrm>
            <a:off x="5166066" y="1516157"/>
            <a:ext cx="3006573" cy="2012434"/>
            <a:chOff x="7089226" y="1713442"/>
            <a:chExt cx="4008764" cy="2683245"/>
          </a:xfrm>
        </p:grpSpPr>
        <p:grpSp>
          <p:nvGrpSpPr>
            <p:cNvPr id="35" name="Group 26"/>
            <p:cNvGrpSpPr/>
            <p:nvPr/>
          </p:nvGrpSpPr>
          <p:grpSpPr>
            <a:xfrm>
              <a:off x="7089226" y="1713442"/>
              <a:ext cx="4008764" cy="671850"/>
              <a:chOff x="7132902" y="1713442"/>
              <a:chExt cx="4008764" cy="671850"/>
            </a:xfrm>
          </p:grpSpPr>
          <p:sp>
            <p:nvSpPr>
              <p:cNvPr id="42" name="TextBox 27"/>
              <p:cNvSpPr txBox="1"/>
              <p:nvPr/>
            </p:nvSpPr>
            <p:spPr>
              <a:xfrm>
                <a:off x="7132902" y="1713442"/>
                <a:ext cx="4008764" cy="307777"/>
              </a:xfrm>
              <a:prstGeom prst="rect">
                <a:avLst/>
              </a:prstGeom>
              <a:noFill/>
            </p:spPr>
            <p:txBody>
              <a:bodyPr wrap="none">
                <a:normAutofit fontScale="70000" lnSpcReduction="20000"/>
              </a:bodyPr>
              <a:lstStyle/>
              <a:p>
                <a:r>
                  <a:rPr lang="zh-CN" altLang="en-US" sz="1400" b="1">
                    <a:solidFill>
                      <a:schemeClr val="accent1"/>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43" name="TextBox 28"/>
              <p:cNvSpPr txBox="1"/>
              <p:nvPr/>
            </p:nvSpPr>
            <p:spPr>
              <a:xfrm>
                <a:off x="7132902" y="2090468"/>
                <a:ext cx="4008764" cy="294824"/>
              </a:xfrm>
              <a:prstGeom prst="rect">
                <a:avLst/>
              </a:prstGeom>
              <a:noFill/>
            </p:spPr>
            <p:txBody>
              <a:bodyPr wrap="square">
                <a:normAutofit fontScale="70000" lnSpcReduction="20000"/>
              </a:bodyPr>
              <a:lstStyle/>
              <a:p>
                <a:pPr lvl="0">
                  <a:lnSpc>
                    <a:spcPct val="120000"/>
                  </a:lnSpc>
                </a:pPr>
                <a:r>
                  <a:rPr lang="zh-CN" altLang="en-US" sz="1200">
                    <a:solidFill>
                      <a:srgbClr val="000000"/>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此部分内容作为文字排版占位显示（建议使用主题字体）</a:t>
                </a:r>
              </a:p>
            </p:txBody>
          </p:sp>
        </p:grpSp>
        <p:grpSp>
          <p:nvGrpSpPr>
            <p:cNvPr id="36" name="Group 29"/>
            <p:cNvGrpSpPr/>
            <p:nvPr/>
          </p:nvGrpSpPr>
          <p:grpSpPr>
            <a:xfrm>
              <a:off x="7089226" y="2719140"/>
              <a:ext cx="4008764" cy="671850"/>
              <a:chOff x="7132902" y="1713442"/>
              <a:chExt cx="4008764" cy="671850"/>
            </a:xfrm>
          </p:grpSpPr>
          <p:sp>
            <p:nvSpPr>
              <p:cNvPr id="40" name="TextBox 30"/>
              <p:cNvSpPr txBox="1"/>
              <p:nvPr/>
            </p:nvSpPr>
            <p:spPr>
              <a:xfrm>
                <a:off x="7132902" y="1713442"/>
                <a:ext cx="4008764" cy="307777"/>
              </a:xfrm>
              <a:prstGeom prst="rect">
                <a:avLst/>
              </a:prstGeom>
              <a:noFill/>
            </p:spPr>
            <p:txBody>
              <a:bodyPr wrap="none">
                <a:normAutofit fontScale="70000" lnSpcReduction="20000"/>
              </a:bodyPr>
              <a:lstStyle/>
              <a:p>
                <a:r>
                  <a:rPr lang="zh-CN" altLang="en-US" sz="1400" b="1">
                    <a:solidFill>
                      <a:schemeClr val="accent2"/>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41" name="TextBox 31"/>
              <p:cNvSpPr txBox="1"/>
              <p:nvPr/>
            </p:nvSpPr>
            <p:spPr>
              <a:xfrm>
                <a:off x="7132902" y="2090468"/>
                <a:ext cx="4008764" cy="294824"/>
              </a:xfrm>
              <a:prstGeom prst="rect">
                <a:avLst/>
              </a:prstGeom>
              <a:noFill/>
            </p:spPr>
            <p:txBody>
              <a:bodyPr wrap="square">
                <a:normAutofit fontScale="70000" lnSpcReduction="20000"/>
              </a:bodyPr>
              <a:lstStyle/>
              <a:p>
                <a:pPr lvl="0">
                  <a:lnSpc>
                    <a:spcPct val="120000"/>
                  </a:lnSpc>
                </a:pPr>
                <a:r>
                  <a:rPr lang="zh-CN" altLang="en-US" sz="1200">
                    <a:solidFill>
                      <a:srgbClr val="000000"/>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此部分内容作为文字排版占位显示（建议使用主题字体）</a:t>
                </a:r>
              </a:p>
            </p:txBody>
          </p:sp>
        </p:grpSp>
        <p:grpSp>
          <p:nvGrpSpPr>
            <p:cNvPr id="37" name="Group 32"/>
            <p:cNvGrpSpPr/>
            <p:nvPr/>
          </p:nvGrpSpPr>
          <p:grpSpPr>
            <a:xfrm>
              <a:off x="7089226" y="3724837"/>
              <a:ext cx="4008764" cy="671850"/>
              <a:chOff x="7132902" y="1713442"/>
              <a:chExt cx="4008764" cy="671850"/>
            </a:xfrm>
          </p:grpSpPr>
          <p:sp>
            <p:nvSpPr>
              <p:cNvPr id="38" name="TextBox 33"/>
              <p:cNvSpPr txBox="1"/>
              <p:nvPr/>
            </p:nvSpPr>
            <p:spPr>
              <a:xfrm>
                <a:off x="7132902" y="1713442"/>
                <a:ext cx="4008764" cy="307777"/>
              </a:xfrm>
              <a:prstGeom prst="rect">
                <a:avLst/>
              </a:prstGeom>
              <a:noFill/>
            </p:spPr>
            <p:txBody>
              <a:bodyPr wrap="none">
                <a:normAutofit fontScale="70000" lnSpcReduction="20000"/>
              </a:bodyPr>
              <a:lstStyle/>
              <a:p>
                <a:r>
                  <a:rPr lang="zh-CN" altLang="en-US" sz="1400" b="1">
                    <a:solidFill>
                      <a:schemeClr val="accent3"/>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39" name="TextBox 34"/>
              <p:cNvSpPr txBox="1"/>
              <p:nvPr/>
            </p:nvSpPr>
            <p:spPr>
              <a:xfrm>
                <a:off x="7132902" y="2090468"/>
                <a:ext cx="4008764" cy="294824"/>
              </a:xfrm>
              <a:prstGeom prst="rect">
                <a:avLst/>
              </a:prstGeom>
              <a:noFill/>
            </p:spPr>
            <p:txBody>
              <a:bodyPr wrap="square">
                <a:normAutofit fontScale="70000" lnSpcReduction="20000"/>
              </a:bodyPr>
              <a:lstStyle/>
              <a:p>
                <a:pPr lvl="0">
                  <a:lnSpc>
                    <a:spcPct val="120000"/>
                  </a:lnSpc>
                </a:pPr>
                <a:r>
                  <a:rPr lang="zh-CN" altLang="en-US" sz="1200">
                    <a:solidFill>
                      <a:srgbClr val="000000"/>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此部分内容作为文字排版占位显示（建议使用主题字体）</a:t>
                </a:r>
              </a:p>
            </p:txBody>
          </p:sp>
        </p:grpSp>
      </p:grpSp>
    </p:spTree>
    <p:extLst>
      <p:ext uri="{BB962C8B-B14F-4D97-AF65-F5344CB8AC3E}">
        <p14:creationId xmlns:p14="http://schemas.microsoft.com/office/powerpoint/2010/main" val="34304194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id="{213147E3-AC8D-4B27-B73E-DA3D6B3B707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3" r="31453"/>
          <a:stretch/>
        </p:blipFill>
        <p:spPr>
          <a:xfrm>
            <a:off x="-36512" y="2484709"/>
            <a:ext cx="1235869" cy="1200151"/>
          </a:xfrm>
          <a:prstGeom prst="rect">
            <a:avLst/>
          </a:prstGeom>
        </p:spPr>
      </p:pic>
      <p:pic>
        <p:nvPicPr>
          <p:cNvPr id="13" name="图片 12">
            <a:extLst>
              <a:ext uri="{FF2B5EF4-FFF2-40B4-BE49-F238E27FC236}">
                <a16:creationId xmlns:a16="http://schemas.microsoft.com/office/drawing/2014/main" id="{745A9AB0-3BFB-4093-9CF1-115186528F0F}"/>
              </a:ext>
            </a:extLst>
          </p:cNvPr>
          <p:cNvPicPr>
            <a:picLocks noChangeAspect="1"/>
          </p:cNvPicPr>
          <p:nvPr/>
        </p:nvPicPr>
        <p:blipFill>
          <a:blip r:embed="rId5" cstate="print">
            <a:extLst>
              <a:ext uri="{28A0092B-C50C-407E-A947-70E740481C1C}">
                <a14:useLocalDpi xmlns:a14="http://schemas.microsoft.com/office/drawing/2010/main" val="0"/>
              </a:ext>
            </a:extLst>
          </a:blip>
          <a:srcRect l="15675" r="15675"/>
          <a:stretch>
            <a:fillRect/>
          </a:stretch>
        </p:blipFill>
        <p:spPr>
          <a:xfrm>
            <a:off x="2448032" y="2481292"/>
            <a:ext cx="1235869" cy="1200151"/>
          </a:xfrm>
          <a:prstGeom prst="rect">
            <a:avLst/>
          </a:prstGeom>
        </p:spPr>
      </p:pic>
      <p:pic>
        <p:nvPicPr>
          <p:cNvPr id="16" name="图片 15">
            <a:extLst>
              <a:ext uri="{FF2B5EF4-FFF2-40B4-BE49-F238E27FC236}">
                <a16:creationId xmlns:a16="http://schemas.microsoft.com/office/drawing/2014/main" id="{33246E59-B4E5-475E-84BC-C9F8F47334B1}"/>
              </a:ext>
            </a:extLst>
          </p:cNvPr>
          <p:cNvPicPr>
            <a:picLocks noChangeAspect="1"/>
          </p:cNvPicPr>
          <p:nvPr/>
        </p:nvPicPr>
        <p:blipFill>
          <a:blip r:embed="rId6" cstate="print">
            <a:extLst>
              <a:ext uri="{28A0092B-C50C-407E-A947-70E740481C1C}">
                <a14:useLocalDpi xmlns:a14="http://schemas.microsoft.com/office/drawing/2010/main" val="0"/>
              </a:ext>
            </a:extLst>
          </a:blip>
          <a:srcRect l="12713" r="12713"/>
          <a:stretch>
            <a:fillRect/>
          </a:stretch>
        </p:blipFill>
        <p:spPr>
          <a:xfrm>
            <a:off x="1202038" y="1403253"/>
            <a:ext cx="1216396" cy="1087414"/>
          </a:xfrm>
          <a:prstGeom prst="rect">
            <a:avLst/>
          </a:prstGeom>
        </p:spPr>
      </p:pic>
      <p:pic>
        <p:nvPicPr>
          <p:cNvPr id="3" name="图片 2">
            <a:extLst>
              <a:ext uri="{FF2B5EF4-FFF2-40B4-BE49-F238E27FC236}">
                <a16:creationId xmlns:a16="http://schemas.microsoft.com/office/drawing/2014/main" id="{8AA7CA5F-B1C7-4651-9781-0E5A09356521}"/>
              </a:ext>
            </a:extLst>
          </p:cNvPr>
          <p:cNvPicPr>
            <a:picLocks noChangeAspect="1"/>
          </p:cNvPicPr>
          <p:nvPr/>
        </p:nvPicPr>
        <p:blipFill>
          <a:blip r:embed="rId7" cstate="print">
            <a:extLst>
              <a:ext uri="{28A0092B-C50C-407E-A947-70E740481C1C}">
                <a14:useLocalDpi xmlns:a14="http://schemas.microsoft.com/office/drawing/2010/main" val="0"/>
              </a:ext>
            </a:extLst>
          </a:blip>
          <a:srcRect t="17592" b="17592"/>
          <a:stretch>
            <a:fillRect/>
          </a:stretch>
        </p:blipFill>
        <p:spPr>
          <a:xfrm>
            <a:off x="2422037" y="3767384"/>
            <a:ext cx="2432791" cy="1051230"/>
          </a:xfrm>
          <a:prstGeom prst="rect">
            <a:avLst/>
          </a:prstGeom>
        </p:spPr>
      </p:pic>
      <p:sp>
        <p:nvSpPr>
          <p:cNvPr id="8" name="矩形 7"/>
          <p:cNvSpPr/>
          <p:nvPr/>
        </p:nvSpPr>
        <p:spPr>
          <a:xfrm>
            <a:off x="4854523" y="3770801"/>
            <a:ext cx="4289477" cy="1051230"/>
          </a:xfrm>
          <a:prstGeom prst="rect">
            <a:avLst/>
          </a:prstGeom>
          <a:solidFill>
            <a:srgbClr val="0074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nvGrpSpPr>
          <p:cNvPr id="11" name="组合 10"/>
          <p:cNvGrpSpPr/>
          <p:nvPr/>
        </p:nvGrpSpPr>
        <p:grpSpPr>
          <a:xfrm>
            <a:off x="4854523" y="1155305"/>
            <a:ext cx="2181522" cy="614191"/>
            <a:chOff x="6472696" y="2222650"/>
            <a:chExt cx="2908696" cy="818921"/>
          </a:xfrm>
        </p:grpSpPr>
        <p:sp>
          <p:nvSpPr>
            <p:cNvPr id="17" name="文本框 12"/>
            <p:cNvSpPr txBox="1"/>
            <p:nvPr/>
          </p:nvSpPr>
          <p:spPr>
            <a:xfrm>
              <a:off x="6472696" y="2561193"/>
              <a:ext cx="2908696" cy="480378"/>
            </a:xfrm>
            <a:prstGeom prst="rect">
              <a:avLst/>
            </a:prstGeom>
            <a:noFill/>
          </p:spPr>
          <p:txBody>
            <a:bodyPr wrap="square" lIns="0" tIns="0" rIns="0" bIns="0" anchor="ctr" anchorCtr="0">
              <a:normAutofit fontScale="92500" lnSpcReduction="20000"/>
            </a:bodyPr>
            <a:lstStyle/>
            <a:p>
              <a:pPr defTabSz="914378">
                <a:lnSpc>
                  <a:spcPct val="120000"/>
                </a:lnSpc>
                <a:defRPr/>
              </a:pPr>
              <a:r>
                <a:rPr lang="zh-CN" altLang="en-US" sz="12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200" dirty="0">
                  <a:latin typeface="Adobe Arabic" panose="02040503050201020203" pitchFamily="18" charset="-78"/>
                  <a:ea typeface="微软雅黑" panose="020B0503020204020204" pitchFamily="34" charset="-122"/>
                  <a:sym typeface="Adobe Arabic" panose="02040503050201020203" pitchFamily="18" charset="-78"/>
                </a:rPr>
              </a:br>
              <a:r>
                <a:rPr lang="zh-CN" altLang="en-US" sz="1200" dirty="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18" name="矩形 17"/>
            <p:cNvSpPr/>
            <p:nvPr/>
          </p:nvSpPr>
          <p:spPr>
            <a:xfrm>
              <a:off x="6472696" y="2222650"/>
              <a:ext cx="1384995" cy="276999"/>
            </a:xfrm>
            <a:prstGeom prst="rect">
              <a:avLst/>
            </a:prstGeom>
          </p:spPr>
          <p:txBody>
            <a:bodyPr wrap="none" lIns="0" tIns="0" rIns="0" bIns="0">
              <a:normAutofit fontScale="85000" lnSpcReduction="20000"/>
            </a:bodyPr>
            <a:lstStyle/>
            <a:p>
              <a:pPr lvl="0" defTabSz="914378">
                <a:defRPr/>
              </a:pPr>
              <a:r>
                <a:rPr lang="zh-CN" altLang="en-US" b="1">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grpSp>
      <p:sp>
        <p:nvSpPr>
          <p:cNvPr id="14" name="任意多边形: 形状 13"/>
          <p:cNvSpPr>
            <a:spLocks noChangeAspect="1"/>
          </p:cNvSpPr>
          <p:nvPr/>
        </p:nvSpPr>
        <p:spPr bwMode="auto">
          <a:xfrm>
            <a:off x="4284039" y="1155305"/>
            <a:ext cx="287962" cy="379989"/>
          </a:xfrm>
          <a:custGeom>
            <a:avLst/>
            <a:gdLst>
              <a:gd name="T0" fmla="*/ 35 w 38"/>
              <a:gd name="T1" fmla="*/ 6 h 51"/>
              <a:gd name="T2" fmla="*/ 29 w 38"/>
              <a:gd name="T3" fmla="*/ 6 h 51"/>
              <a:gd name="T4" fmla="*/ 21 w 38"/>
              <a:gd name="T5" fmla="*/ 0 h 51"/>
              <a:gd name="T6" fmla="*/ 18 w 38"/>
              <a:gd name="T7" fmla="*/ 0 h 51"/>
              <a:gd name="T8" fmla="*/ 10 w 38"/>
              <a:gd name="T9" fmla="*/ 6 h 51"/>
              <a:gd name="T10" fmla="*/ 3 w 38"/>
              <a:gd name="T11" fmla="*/ 6 h 51"/>
              <a:gd name="T12" fmla="*/ 0 w 38"/>
              <a:gd name="T13" fmla="*/ 10 h 51"/>
              <a:gd name="T14" fmla="*/ 0 w 38"/>
              <a:gd name="T15" fmla="*/ 48 h 51"/>
              <a:gd name="T16" fmla="*/ 3 w 38"/>
              <a:gd name="T17" fmla="*/ 51 h 51"/>
              <a:gd name="T18" fmla="*/ 35 w 38"/>
              <a:gd name="T19" fmla="*/ 51 h 51"/>
              <a:gd name="T20" fmla="*/ 38 w 38"/>
              <a:gd name="T21" fmla="*/ 48 h 51"/>
              <a:gd name="T22" fmla="*/ 38 w 38"/>
              <a:gd name="T23" fmla="*/ 10 h 51"/>
              <a:gd name="T24" fmla="*/ 35 w 38"/>
              <a:gd name="T25" fmla="*/ 6 h 51"/>
              <a:gd name="T26" fmla="*/ 18 w 38"/>
              <a:gd name="T27" fmla="*/ 3 h 51"/>
              <a:gd name="T28" fmla="*/ 21 w 38"/>
              <a:gd name="T29" fmla="*/ 3 h 51"/>
              <a:gd name="T30" fmla="*/ 25 w 38"/>
              <a:gd name="T31" fmla="*/ 6 h 51"/>
              <a:gd name="T32" fmla="*/ 13 w 38"/>
              <a:gd name="T33" fmla="*/ 6 h 51"/>
              <a:gd name="T34" fmla="*/ 18 w 38"/>
              <a:gd name="T35" fmla="*/ 3 h 51"/>
              <a:gd name="T36" fmla="*/ 35 w 38"/>
              <a:gd name="T37" fmla="*/ 46 h 51"/>
              <a:gd name="T38" fmla="*/ 34 w 38"/>
              <a:gd name="T39" fmla="*/ 48 h 51"/>
              <a:gd name="T40" fmla="*/ 5 w 38"/>
              <a:gd name="T41" fmla="*/ 48 h 51"/>
              <a:gd name="T42" fmla="*/ 3 w 38"/>
              <a:gd name="T43" fmla="*/ 46 h 51"/>
              <a:gd name="T44" fmla="*/ 3 w 38"/>
              <a:gd name="T45" fmla="*/ 42 h 51"/>
              <a:gd name="T46" fmla="*/ 35 w 38"/>
              <a:gd name="T47" fmla="*/ 42 h 51"/>
              <a:gd name="T48" fmla="*/ 35 w 38"/>
              <a:gd name="T49" fmla="*/ 46 h 51"/>
              <a:gd name="T50" fmla="*/ 35 w 38"/>
              <a:gd name="T51" fmla="*/ 38 h 51"/>
              <a:gd name="T52" fmla="*/ 3 w 38"/>
              <a:gd name="T53" fmla="*/ 38 h 51"/>
              <a:gd name="T54" fmla="*/ 3 w 38"/>
              <a:gd name="T55" fmla="*/ 11 h 51"/>
              <a:gd name="T56" fmla="*/ 5 w 38"/>
              <a:gd name="T57" fmla="*/ 10 h 51"/>
              <a:gd name="T58" fmla="*/ 10 w 38"/>
              <a:gd name="T59" fmla="*/ 10 h 51"/>
              <a:gd name="T60" fmla="*/ 10 w 38"/>
              <a:gd name="T61" fmla="*/ 19 h 51"/>
              <a:gd name="T62" fmla="*/ 13 w 38"/>
              <a:gd name="T63" fmla="*/ 19 h 51"/>
              <a:gd name="T64" fmla="*/ 13 w 38"/>
              <a:gd name="T65" fmla="*/ 10 h 51"/>
              <a:gd name="T66" fmla="*/ 26 w 38"/>
              <a:gd name="T67" fmla="*/ 10 h 51"/>
              <a:gd name="T68" fmla="*/ 26 w 38"/>
              <a:gd name="T69" fmla="*/ 19 h 51"/>
              <a:gd name="T70" fmla="*/ 29 w 38"/>
              <a:gd name="T71" fmla="*/ 19 h 51"/>
              <a:gd name="T72" fmla="*/ 29 w 38"/>
              <a:gd name="T73" fmla="*/ 10 h 51"/>
              <a:gd name="T74" fmla="*/ 34 w 38"/>
              <a:gd name="T75" fmla="*/ 10 h 51"/>
              <a:gd name="T76" fmla="*/ 35 w 38"/>
              <a:gd name="T77" fmla="*/ 11 h 51"/>
              <a:gd name="T78" fmla="*/ 35 w 38"/>
              <a:gd name="T79" fmla="*/ 38 h 51"/>
              <a:gd name="T80" fmla="*/ 35 w 38"/>
              <a:gd name="T81" fmla="*/ 38 h 51"/>
              <a:gd name="T82" fmla="*/ 35 w 38"/>
              <a:gd name="T83"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 h="51">
                <a:moveTo>
                  <a:pt x="35" y="6"/>
                </a:moveTo>
                <a:cubicBezTo>
                  <a:pt x="29" y="6"/>
                  <a:pt x="29" y="6"/>
                  <a:pt x="29" y="6"/>
                </a:cubicBezTo>
                <a:cubicBezTo>
                  <a:pt x="28" y="3"/>
                  <a:pt x="25" y="0"/>
                  <a:pt x="21" y="0"/>
                </a:cubicBezTo>
                <a:cubicBezTo>
                  <a:pt x="18" y="0"/>
                  <a:pt x="18" y="0"/>
                  <a:pt x="18" y="0"/>
                </a:cubicBezTo>
                <a:cubicBezTo>
                  <a:pt x="14" y="0"/>
                  <a:pt x="11" y="3"/>
                  <a:pt x="10" y="6"/>
                </a:cubicBezTo>
                <a:cubicBezTo>
                  <a:pt x="3" y="6"/>
                  <a:pt x="3" y="6"/>
                  <a:pt x="3" y="6"/>
                </a:cubicBezTo>
                <a:cubicBezTo>
                  <a:pt x="1" y="6"/>
                  <a:pt x="0" y="8"/>
                  <a:pt x="0" y="10"/>
                </a:cubicBezTo>
                <a:cubicBezTo>
                  <a:pt x="0" y="48"/>
                  <a:pt x="0" y="48"/>
                  <a:pt x="0" y="48"/>
                </a:cubicBezTo>
                <a:cubicBezTo>
                  <a:pt x="0" y="50"/>
                  <a:pt x="1" y="51"/>
                  <a:pt x="3" y="51"/>
                </a:cubicBezTo>
                <a:cubicBezTo>
                  <a:pt x="35" y="51"/>
                  <a:pt x="35" y="51"/>
                  <a:pt x="35" y="51"/>
                </a:cubicBezTo>
                <a:cubicBezTo>
                  <a:pt x="37" y="51"/>
                  <a:pt x="38" y="50"/>
                  <a:pt x="38" y="48"/>
                </a:cubicBezTo>
                <a:cubicBezTo>
                  <a:pt x="38" y="10"/>
                  <a:pt x="38" y="10"/>
                  <a:pt x="38" y="10"/>
                </a:cubicBezTo>
                <a:cubicBezTo>
                  <a:pt x="38" y="8"/>
                  <a:pt x="37" y="6"/>
                  <a:pt x="35" y="6"/>
                </a:cubicBezTo>
                <a:close/>
                <a:moveTo>
                  <a:pt x="18" y="3"/>
                </a:moveTo>
                <a:cubicBezTo>
                  <a:pt x="21" y="3"/>
                  <a:pt x="21" y="3"/>
                  <a:pt x="21" y="3"/>
                </a:cubicBezTo>
                <a:cubicBezTo>
                  <a:pt x="23" y="3"/>
                  <a:pt x="25" y="5"/>
                  <a:pt x="25" y="6"/>
                </a:cubicBezTo>
                <a:cubicBezTo>
                  <a:pt x="13" y="6"/>
                  <a:pt x="13" y="6"/>
                  <a:pt x="13" y="6"/>
                </a:cubicBezTo>
                <a:cubicBezTo>
                  <a:pt x="14" y="5"/>
                  <a:pt x="16" y="3"/>
                  <a:pt x="18" y="3"/>
                </a:cubicBezTo>
                <a:close/>
                <a:moveTo>
                  <a:pt x="35" y="46"/>
                </a:moveTo>
                <a:cubicBezTo>
                  <a:pt x="35" y="47"/>
                  <a:pt x="34" y="48"/>
                  <a:pt x="34" y="48"/>
                </a:cubicBezTo>
                <a:cubicBezTo>
                  <a:pt x="5" y="48"/>
                  <a:pt x="5" y="48"/>
                  <a:pt x="5" y="48"/>
                </a:cubicBezTo>
                <a:cubicBezTo>
                  <a:pt x="4" y="48"/>
                  <a:pt x="3" y="47"/>
                  <a:pt x="3" y="46"/>
                </a:cubicBezTo>
                <a:cubicBezTo>
                  <a:pt x="3" y="42"/>
                  <a:pt x="3" y="42"/>
                  <a:pt x="3" y="42"/>
                </a:cubicBezTo>
                <a:cubicBezTo>
                  <a:pt x="35" y="42"/>
                  <a:pt x="35" y="42"/>
                  <a:pt x="35" y="42"/>
                </a:cubicBezTo>
                <a:lnTo>
                  <a:pt x="35" y="46"/>
                </a:lnTo>
                <a:close/>
                <a:moveTo>
                  <a:pt x="35" y="38"/>
                </a:moveTo>
                <a:cubicBezTo>
                  <a:pt x="3" y="38"/>
                  <a:pt x="3" y="38"/>
                  <a:pt x="3" y="38"/>
                </a:cubicBezTo>
                <a:cubicBezTo>
                  <a:pt x="3" y="11"/>
                  <a:pt x="3" y="11"/>
                  <a:pt x="3" y="11"/>
                </a:cubicBezTo>
                <a:cubicBezTo>
                  <a:pt x="3" y="10"/>
                  <a:pt x="4" y="10"/>
                  <a:pt x="5" y="10"/>
                </a:cubicBezTo>
                <a:cubicBezTo>
                  <a:pt x="10" y="10"/>
                  <a:pt x="10" y="10"/>
                  <a:pt x="10" y="10"/>
                </a:cubicBezTo>
                <a:cubicBezTo>
                  <a:pt x="10" y="19"/>
                  <a:pt x="10" y="19"/>
                  <a:pt x="10" y="19"/>
                </a:cubicBezTo>
                <a:cubicBezTo>
                  <a:pt x="13" y="19"/>
                  <a:pt x="13" y="19"/>
                  <a:pt x="13" y="19"/>
                </a:cubicBezTo>
                <a:cubicBezTo>
                  <a:pt x="13" y="10"/>
                  <a:pt x="13" y="10"/>
                  <a:pt x="13" y="10"/>
                </a:cubicBezTo>
                <a:cubicBezTo>
                  <a:pt x="26" y="10"/>
                  <a:pt x="26" y="10"/>
                  <a:pt x="26" y="10"/>
                </a:cubicBezTo>
                <a:cubicBezTo>
                  <a:pt x="26" y="19"/>
                  <a:pt x="26" y="19"/>
                  <a:pt x="26" y="19"/>
                </a:cubicBezTo>
                <a:cubicBezTo>
                  <a:pt x="29" y="19"/>
                  <a:pt x="29" y="19"/>
                  <a:pt x="29" y="19"/>
                </a:cubicBezTo>
                <a:cubicBezTo>
                  <a:pt x="29" y="10"/>
                  <a:pt x="29" y="10"/>
                  <a:pt x="29" y="10"/>
                </a:cubicBezTo>
                <a:cubicBezTo>
                  <a:pt x="34" y="10"/>
                  <a:pt x="34" y="10"/>
                  <a:pt x="34" y="10"/>
                </a:cubicBezTo>
                <a:cubicBezTo>
                  <a:pt x="34" y="10"/>
                  <a:pt x="35" y="10"/>
                  <a:pt x="35" y="11"/>
                </a:cubicBezTo>
                <a:lnTo>
                  <a:pt x="35" y="38"/>
                </a:lnTo>
                <a:close/>
                <a:moveTo>
                  <a:pt x="35" y="38"/>
                </a:moveTo>
                <a:cubicBezTo>
                  <a:pt x="35" y="38"/>
                  <a:pt x="35" y="38"/>
                  <a:pt x="35" y="38"/>
                </a:cubicBezTo>
              </a:path>
            </a:pathLst>
          </a:custGeom>
          <a:solidFill>
            <a:srgbClr val="007E39"/>
          </a:solidFill>
          <a:ln>
            <a:noFill/>
          </a:ln>
        </p:spPr>
        <p:txBody>
          <a:bodyPr anchor="ctr"/>
          <a:lstStyle/>
          <a:p>
            <a:pPr algn="ctr"/>
            <a:endParaRPr dirty="0">
              <a:latin typeface="Adobe Arabic" panose="02040503050201020203" pitchFamily="18" charset="-78"/>
              <a:ea typeface="微软雅黑" panose="020B0503020204020204" pitchFamily="34" charset="-122"/>
              <a:sym typeface="Adobe Arabic" panose="02040503050201020203" pitchFamily="18" charset="-78"/>
            </a:endParaRPr>
          </a:p>
        </p:txBody>
      </p:sp>
      <p:grpSp>
        <p:nvGrpSpPr>
          <p:cNvPr id="10" name="组合 9"/>
          <p:cNvGrpSpPr/>
          <p:nvPr/>
        </p:nvGrpSpPr>
        <p:grpSpPr>
          <a:xfrm>
            <a:off x="4854523" y="2025997"/>
            <a:ext cx="2181522" cy="614191"/>
            <a:chOff x="6472696" y="3422385"/>
            <a:chExt cx="2908696" cy="818921"/>
          </a:xfrm>
        </p:grpSpPr>
        <p:sp>
          <p:nvSpPr>
            <p:cNvPr id="19" name="文本框 10"/>
            <p:cNvSpPr txBox="1"/>
            <p:nvPr/>
          </p:nvSpPr>
          <p:spPr>
            <a:xfrm>
              <a:off x="6472696" y="3760928"/>
              <a:ext cx="2908696" cy="480378"/>
            </a:xfrm>
            <a:prstGeom prst="rect">
              <a:avLst/>
            </a:prstGeom>
            <a:noFill/>
          </p:spPr>
          <p:txBody>
            <a:bodyPr wrap="square" lIns="0" tIns="0" rIns="0" bIns="0" anchor="ctr" anchorCtr="0">
              <a:normAutofit fontScale="92500" lnSpcReduction="20000"/>
            </a:bodyPr>
            <a:lstStyle/>
            <a:p>
              <a:pPr defTabSz="914378">
                <a:lnSpc>
                  <a:spcPct val="120000"/>
                </a:lnSpc>
                <a:defRPr/>
              </a:pPr>
              <a:r>
                <a:rPr lang="zh-CN" altLang="en-US" sz="120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200">
                  <a:latin typeface="Adobe Arabic" panose="02040503050201020203" pitchFamily="18" charset="-78"/>
                  <a:ea typeface="微软雅黑" panose="020B0503020204020204" pitchFamily="34" charset="-122"/>
                  <a:sym typeface="Adobe Arabic" panose="02040503050201020203" pitchFamily="18" charset="-78"/>
                </a:rPr>
              </a:br>
              <a:r>
                <a:rPr lang="zh-CN" altLang="en-US" sz="120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20" name="矩形 19"/>
            <p:cNvSpPr/>
            <p:nvPr/>
          </p:nvSpPr>
          <p:spPr>
            <a:xfrm>
              <a:off x="6472696" y="3422385"/>
              <a:ext cx="1384995" cy="276999"/>
            </a:xfrm>
            <a:prstGeom prst="rect">
              <a:avLst/>
            </a:prstGeom>
          </p:spPr>
          <p:txBody>
            <a:bodyPr wrap="none" lIns="0" tIns="0" rIns="0" bIns="0">
              <a:normAutofit fontScale="85000" lnSpcReduction="20000"/>
            </a:bodyPr>
            <a:lstStyle/>
            <a:p>
              <a:pPr lvl="0" defTabSz="914378">
                <a:defRPr/>
              </a:pPr>
              <a:r>
                <a:rPr lang="zh-CN" altLang="en-US" b="1">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grpSp>
      <p:sp>
        <p:nvSpPr>
          <p:cNvPr id="23" name="任意多边形: 形状 22"/>
          <p:cNvSpPr>
            <a:spLocks noChangeAspect="1"/>
          </p:cNvSpPr>
          <p:nvPr/>
        </p:nvSpPr>
        <p:spPr bwMode="auto">
          <a:xfrm>
            <a:off x="4263023" y="2025997"/>
            <a:ext cx="329994" cy="379989"/>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rgbClr val="007E39"/>
          </a:solidFill>
          <a:ln>
            <a:noFill/>
          </a:ln>
        </p:spPr>
        <p:txBody>
          <a:bodyPr anchor="ct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nvGrpSpPr>
          <p:cNvPr id="9" name="组合 8"/>
          <p:cNvGrpSpPr/>
          <p:nvPr/>
        </p:nvGrpSpPr>
        <p:grpSpPr>
          <a:xfrm>
            <a:off x="4854523" y="2896690"/>
            <a:ext cx="2181522" cy="614191"/>
            <a:chOff x="6472696" y="4544496"/>
            <a:chExt cx="2908696" cy="818921"/>
          </a:xfrm>
        </p:grpSpPr>
        <p:sp>
          <p:nvSpPr>
            <p:cNvPr id="21" name="文本框 8"/>
            <p:cNvSpPr txBox="1"/>
            <p:nvPr/>
          </p:nvSpPr>
          <p:spPr>
            <a:xfrm>
              <a:off x="6472696" y="4883039"/>
              <a:ext cx="2908696" cy="480378"/>
            </a:xfrm>
            <a:prstGeom prst="rect">
              <a:avLst/>
            </a:prstGeom>
            <a:noFill/>
          </p:spPr>
          <p:txBody>
            <a:bodyPr wrap="square" lIns="0" tIns="0" rIns="0" bIns="0" anchor="ctr" anchorCtr="0">
              <a:normAutofit fontScale="92500" lnSpcReduction="20000"/>
            </a:bodyPr>
            <a:lstStyle/>
            <a:p>
              <a:pPr defTabSz="914378">
                <a:lnSpc>
                  <a:spcPct val="120000"/>
                </a:lnSpc>
                <a:defRPr/>
              </a:pPr>
              <a:r>
                <a:rPr lang="zh-CN" altLang="en-US" sz="120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200">
                  <a:latin typeface="Adobe Arabic" panose="02040503050201020203" pitchFamily="18" charset="-78"/>
                  <a:ea typeface="微软雅黑" panose="020B0503020204020204" pitchFamily="34" charset="-122"/>
                  <a:sym typeface="Adobe Arabic" panose="02040503050201020203" pitchFamily="18" charset="-78"/>
                </a:rPr>
              </a:br>
              <a:r>
                <a:rPr lang="zh-CN" altLang="en-US" sz="120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22" name="矩形 21"/>
            <p:cNvSpPr/>
            <p:nvPr/>
          </p:nvSpPr>
          <p:spPr>
            <a:xfrm>
              <a:off x="6472696" y="4544496"/>
              <a:ext cx="1384995" cy="276999"/>
            </a:xfrm>
            <a:prstGeom prst="rect">
              <a:avLst/>
            </a:prstGeom>
          </p:spPr>
          <p:txBody>
            <a:bodyPr wrap="none" lIns="0" tIns="0" rIns="0" bIns="0">
              <a:normAutofit fontScale="85000" lnSpcReduction="20000"/>
            </a:bodyPr>
            <a:lstStyle/>
            <a:p>
              <a:pPr lvl="0" defTabSz="914378">
                <a:defRPr/>
              </a:pPr>
              <a:r>
                <a:rPr lang="zh-CN" altLang="en-US" b="1" dirty="0">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grpSp>
      <p:sp>
        <p:nvSpPr>
          <p:cNvPr id="24" name="任意多边形: 形状 23"/>
          <p:cNvSpPr>
            <a:spLocks noChangeAspect="1"/>
          </p:cNvSpPr>
          <p:nvPr/>
        </p:nvSpPr>
        <p:spPr bwMode="auto">
          <a:xfrm>
            <a:off x="4238025" y="2898509"/>
            <a:ext cx="379989" cy="376352"/>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rgbClr val="007E39"/>
          </a:solidFill>
          <a:ln>
            <a:noFill/>
          </a:ln>
        </p:spPr>
        <p:txBody>
          <a:bodyPr anchor="ct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28" name="文本框 19"/>
          <p:cNvSpPr txBox="1"/>
          <p:nvPr/>
        </p:nvSpPr>
        <p:spPr>
          <a:xfrm>
            <a:off x="592933" y="195486"/>
            <a:ext cx="1107996" cy="369332"/>
          </a:xfrm>
          <a:prstGeom prst="rect">
            <a:avLst/>
          </a:prstGeom>
          <a:noFill/>
        </p:spPr>
        <p:txBody>
          <a:bodyPr wrap="none" rtlCol="0">
            <a:spAutoFit/>
          </a:bodyPr>
          <a:lstStyle/>
          <a:p>
            <a:r>
              <a:rPr lang="zh-CN" altLang="en-US"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研究方法</a:t>
            </a:r>
          </a:p>
        </p:txBody>
      </p:sp>
    </p:spTree>
    <p:extLst>
      <p:ext uri="{BB962C8B-B14F-4D97-AF65-F5344CB8AC3E}">
        <p14:creationId xmlns:p14="http://schemas.microsoft.com/office/powerpoint/2010/main" val="30882795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19"/>
          <p:cNvSpPr txBox="1"/>
          <p:nvPr/>
        </p:nvSpPr>
        <p:spPr>
          <a:xfrm>
            <a:off x="609794" y="185515"/>
            <a:ext cx="2262158" cy="369332"/>
          </a:xfrm>
          <a:prstGeom prst="rect">
            <a:avLst/>
          </a:prstGeom>
          <a:noFill/>
        </p:spPr>
        <p:txBody>
          <a:bodyPr wrap="none" rtlCol="0">
            <a:spAutoFit/>
          </a:bodyPr>
          <a:lstStyle/>
          <a:p>
            <a:r>
              <a:rPr lang="zh-CN" altLang="en-US"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研究方案可行性说明</a:t>
            </a:r>
          </a:p>
        </p:txBody>
      </p:sp>
      <p:grpSp>
        <p:nvGrpSpPr>
          <p:cNvPr id="2" name="组合 1"/>
          <p:cNvGrpSpPr/>
          <p:nvPr/>
        </p:nvGrpSpPr>
        <p:grpSpPr>
          <a:xfrm>
            <a:off x="1216362" y="1408332"/>
            <a:ext cx="7041400" cy="2706979"/>
            <a:chOff x="1216362" y="1408332"/>
            <a:chExt cx="7041400" cy="2706979"/>
          </a:xfrm>
        </p:grpSpPr>
        <p:sp>
          <p:nvSpPr>
            <p:cNvPr id="29" name="Rectangle 21"/>
            <p:cNvSpPr/>
            <p:nvPr/>
          </p:nvSpPr>
          <p:spPr>
            <a:xfrm>
              <a:off x="1216362" y="1566602"/>
              <a:ext cx="3441895" cy="1195739"/>
            </a:xfrm>
            <a:prstGeom prst="rect">
              <a:avLst/>
            </a:prstGeom>
            <a:solidFill>
              <a:srgbClr val="007444"/>
            </a:solidFill>
            <a:ln w="12700">
              <a:miter lim="400000"/>
            </a:ln>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30" name="Rectangle 22"/>
            <p:cNvSpPr/>
            <p:nvPr/>
          </p:nvSpPr>
          <p:spPr>
            <a:xfrm>
              <a:off x="4815867" y="1566602"/>
              <a:ext cx="3441895" cy="1195739"/>
            </a:xfrm>
            <a:prstGeom prst="rect">
              <a:avLst/>
            </a:prstGeom>
            <a:solidFill>
              <a:srgbClr val="007444"/>
            </a:solidFill>
            <a:ln w="12700">
              <a:miter lim="400000"/>
            </a:ln>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31" name="Rectangle 23"/>
            <p:cNvSpPr/>
            <p:nvPr/>
          </p:nvSpPr>
          <p:spPr>
            <a:xfrm>
              <a:off x="1216362" y="2919572"/>
              <a:ext cx="3441895" cy="1195739"/>
            </a:xfrm>
            <a:prstGeom prst="rect">
              <a:avLst/>
            </a:prstGeom>
            <a:solidFill>
              <a:srgbClr val="007444"/>
            </a:solidFill>
            <a:ln w="12700">
              <a:miter lim="400000"/>
            </a:ln>
          </p:spPr>
          <p:txBody>
            <a:bodyPr anchor="ctr"/>
            <a:lstStyle/>
            <a:p>
              <a:pPr algn="ctr"/>
              <a:endParaRPr dirty="0">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32" name="Rectangle 24"/>
            <p:cNvSpPr/>
            <p:nvPr/>
          </p:nvSpPr>
          <p:spPr>
            <a:xfrm>
              <a:off x="4815867" y="2919572"/>
              <a:ext cx="3441895" cy="1195739"/>
            </a:xfrm>
            <a:prstGeom prst="rect">
              <a:avLst/>
            </a:prstGeom>
            <a:solidFill>
              <a:srgbClr val="007444"/>
            </a:solidFill>
            <a:ln w="12700">
              <a:miter lim="400000"/>
            </a:ln>
          </p:spPr>
          <p:txBody>
            <a:bodyPr anchor="ctr"/>
            <a:lstStyle/>
            <a:p>
              <a:pPr algn="ctr"/>
              <a:endParaRPr dirty="0">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33" name="Rectangle 25"/>
            <p:cNvSpPr/>
            <p:nvPr/>
          </p:nvSpPr>
          <p:spPr>
            <a:xfrm>
              <a:off x="5933534" y="1788166"/>
              <a:ext cx="1203491" cy="281669"/>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defTabSz="914400">
                <a:defRPr sz="1800">
                  <a:solidFill>
                    <a:srgbClr val="000000"/>
                  </a:solidFill>
                </a:defRPr>
              </a:pPr>
              <a:r>
                <a:rPr lang="zh-CN" altLang="en-US" sz="175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34" name="Rectangle 26"/>
            <p:cNvSpPr/>
            <p:nvPr/>
          </p:nvSpPr>
          <p:spPr>
            <a:xfrm>
              <a:off x="5434373" y="2150025"/>
              <a:ext cx="2217496" cy="345172"/>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ormAutofit lnSpcReduction="10000"/>
            </a:bodyPr>
            <a:lstStyle/>
            <a:p>
              <a:pPr algn="ctr" defTabSz="914400">
                <a:lnSpc>
                  <a:spcPct val="120000"/>
                </a:lnSpc>
                <a:defRPr sz="1800">
                  <a:solidFill>
                    <a:srgbClr val="000000"/>
                  </a:solidFill>
                </a:defRPr>
              </a:pPr>
              <a:r>
                <a:rPr lang="zh-CN" altLang="en-US" sz="100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00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br>
              <a:r>
                <a:rPr lang="zh-CN" altLang="en-US" sz="100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35" name="Rectangle 27"/>
            <p:cNvSpPr/>
            <p:nvPr/>
          </p:nvSpPr>
          <p:spPr>
            <a:xfrm>
              <a:off x="2334029" y="3141136"/>
              <a:ext cx="1203491" cy="281669"/>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defTabSz="914400">
                <a:defRPr sz="1800">
                  <a:solidFill>
                    <a:srgbClr val="000000"/>
                  </a:solidFill>
                </a:defRPr>
              </a:pPr>
              <a:r>
                <a:rPr lang="zh-CN" altLang="en-US" sz="1750"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36" name="Rectangle 28"/>
            <p:cNvSpPr/>
            <p:nvPr/>
          </p:nvSpPr>
          <p:spPr>
            <a:xfrm>
              <a:off x="1834869" y="3502995"/>
              <a:ext cx="2217496" cy="345172"/>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ormAutofit lnSpcReduction="10000"/>
            </a:bodyPr>
            <a:lstStyle/>
            <a:p>
              <a:pPr algn="ctr" defTabSz="914400">
                <a:lnSpc>
                  <a:spcPct val="120000"/>
                </a:lnSpc>
                <a:defRPr sz="1800">
                  <a:solidFill>
                    <a:srgbClr val="000000"/>
                  </a:solidFill>
                </a:defRPr>
              </a:pPr>
              <a:r>
                <a:rPr lang="zh-CN" altLang="en-US" sz="100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00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br>
              <a:r>
                <a:rPr lang="zh-CN" altLang="en-US" sz="100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37" name="Rectangle 29"/>
            <p:cNvSpPr/>
            <p:nvPr/>
          </p:nvSpPr>
          <p:spPr>
            <a:xfrm>
              <a:off x="5933534" y="3141136"/>
              <a:ext cx="1203491" cy="281669"/>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defTabSz="914400">
                <a:defRPr sz="1800">
                  <a:solidFill>
                    <a:srgbClr val="000000"/>
                  </a:solidFill>
                </a:defRPr>
              </a:pPr>
              <a:r>
                <a:rPr lang="zh-CN" altLang="en-US" sz="175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38" name="Rectangle 30"/>
            <p:cNvSpPr/>
            <p:nvPr/>
          </p:nvSpPr>
          <p:spPr>
            <a:xfrm>
              <a:off x="5434373" y="3502995"/>
              <a:ext cx="2217496" cy="345172"/>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ormAutofit lnSpcReduction="10000"/>
            </a:bodyPr>
            <a:lstStyle/>
            <a:p>
              <a:pPr algn="ctr" defTabSz="914400">
                <a:lnSpc>
                  <a:spcPct val="120000"/>
                </a:lnSpc>
                <a:defRPr sz="1800">
                  <a:solidFill>
                    <a:srgbClr val="000000"/>
                  </a:solidFill>
                </a:defRPr>
              </a:pPr>
              <a:r>
                <a:rPr lang="zh-CN" altLang="en-US" sz="1000"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000"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br>
              <a:r>
                <a:rPr lang="zh-CN" altLang="en-US" sz="1000"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41" name="Rectangle: Rounded Corners 35"/>
            <p:cNvSpPr/>
            <p:nvPr/>
          </p:nvSpPr>
          <p:spPr>
            <a:xfrm>
              <a:off x="3460391" y="1408332"/>
              <a:ext cx="1195739" cy="324181"/>
            </a:xfrm>
            <a:prstGeom prst="roundRect">
              <a:avLst>
                <a:gd name="adj" fmla="val 8008"/>
              </a:avLst>
            </a:prstGeom>
            <a:solidFill>
              <a:schemeClr val="tx1">
                <a:lumMod val="75000"/>
                <a:lumOff val="25000"/>
              </a:schemeClr>
            </a:solidFill>
            <a:ln w="12700">
              <a:miter lim="400000"/>
            </a:ln>
          </p:spPr>
          <p:txBody>
            <a:bodyPr wrap="none" lIns="25400" tIns="25400" rIns="25400" bIns="25400" anchor="ctr" anchorCtr="1">
              <a:normAutofit/>
            </a:bodyPr>
            <a:lstStyle/>
            <a:p>
              <a:pPr marL="0" marR="0" lvl="0" indent="0" algn="ctr" defTabSz="914400" eaLnBrk="1" fontAlgn="auto" latinLnBrk="0" hangingPunct="1">
                <a:buClrTx/>
                <a:buSzTx/>
                <a:buFontTx/>
                <a:buNone/>
                <a:tabLst/>
                <a:defRPr/>
              </a:pPr>
              <a:r>
                <a:rPr kumimoji="0" lang="zh-CN" altLang="en-US" sz="1600" b="0" i="0" u="none" strike="noStrike" kern="0" cap="none" spc="0" normalizeH="0" baseline="0" noProof="0">
                  <a:ln>
                    <a:noFill/>
                  </a:ln>
                  <a:solidFill>
                    <a:schemeClr val="bg1"/>
                  </a:solidFill>
                  <a:effectLst/>
                  <a:uLnTx/>
                  <a:uFillTx/>
                  <a:latin typeface="Adobe Arabic" panose="02040503050201020203" pitchFamily="18" charset="-78"/>
                  <a:ea typeface="微软雅黑" panose="020B0503020204020204" pitchFamily="34" charset="-122"/>
                  <a:sym typeface="Adobe Arabic" panose="02040503050201020203" pitchFamily="18" charset="-78"/>
                </a:rPr>
                <a:t>关键词</a:t>
              </a:r>
            </a:p>
          </p:txBody>
        </p:sp>
        <p:sp>
          <p:nvSpPr>
            <p:cNvPr id="42" name="Rectangle: Rounded Corners 37"/>
            <p:cNvSpPr/>
            <p:nvPr/>
          </p:nvSpPr>
          <p:spPr>
            <a:xfrm>
              <a:off x="4816136" y="1408332"/>
              <a:ext cx="1195739" cy="324181"/>
            </a:xfrm>
            <a:prstGeom prst="roundRect">
              <a:avLst>
                <a:gd name="adj" fmla="val 8008"/>
              </a:avLst>
            </a:prstGeom>
            <a:solidFill>
              <a:schemeClr val="tx1">
                <a:lumMod val="75000"/>
                <a:lumOff val="25000"/>
              </a:schemeClr>
            </a:solidFill>
            <a:ln w="12700">
              <a:miter lim="400000"/>
            </a:ln>
          </p:spPr>
          <p:txBody>
            <a:bodyPr wrap="none" lIns="25400" tIns="25400" rIns="25400" bIns="25400" anchor="ctr" anchorCtr="1">
              <a:normAutofit/>
            </a:bodyPr>
            <a:lstStyle/>
            <a:p>
              <a:pPr marL="0" marR="0" lvl="0" indent="0" algn="ctr" defTabSz="914400" eaLnBrk="1" fontAlgn="auto" latinLnBrk="0" hangingPunct="1">
                <a:buClrTx/>
                <a:buSzTx/>
                <a:buFontTx/>
                <a:buNone/>
                <a:tabLst/>
                <a:defRPr/>
              </a:pPr>
              <a:r>
                <a:rPr kumimoji="0" lang="zh-CN" altLang="en-US" sz="1600" b="0" i="0" u="none" strike="noStrike" kern="0" cap="none" spc="0" normalizeH="0" baseline="0" noProof="0">
                  <a:ln>
                    <a:noFill/>
                  </a:ln>
                  <a:solidFill>
                    <a:schemeClr val="bg1"/>
                  </a:solidFill>
                  <a:effectLst/>
                  <a:uLnTx/>
                  <a:uFillTx/>
                  <a:latin typeface="Adobe Arabic" panose="02040503050201020203" pitchFamily="18" charset="-78"/>
                  <a:ea typeface="微软雅黑" panose="020B0503020204020204" pitchFamily="34" charset="-122"/>
                  <a:sym typeface="Adobe Arabic" panose="02040503050201020203" pitchFamily="18" charset="-78"/>
                </a:rPr>
                <a:t>关键词</a:t>
              </a:r>
            </a:p>
          </p:txBody>
        </p:sp>
        <p:sp>
          <p:nvSpPr>
            <p:cNvPr id="43" name="TextBox 39"/>
            <p:cNvSpPr txBox="1">
              <a:spLocks/>
            </p:cNvSpPr>
            <p:nvPr/>
          </p:nvSpPr>
          <p:spPr>
            <a:xfrm>
              <a:off x="1223060" y="1784916"/>
              <a:ext cx="3425429" cy="306559"/>
            </a:xfrm>
            <a:prstGeom prst="rect">
              <a:avLst/>
            </a:prstGeom>
          </p:spPr>
          <p:txBody>
            <a:bodyPr vert="horz" wrap="none" lIns="0" tIns="0" rIns="0" bIns="0" anchor="ctr">
              <a:normAutofit/>
            </a:bodyPr>
            <a:lstStyle/>
            <a:p>
              <a:pPr marL="0" marR="0" lvl="0" indent="0" algn="ctr" defTabSz="914400" rtl="0" eaLnBrk="1" fontAlgn="auto" latinLnBrk="0" hangingPunct="1">
                <a:buClrTx/>
                <a:buSzTx/>
                <a:buFont typeface="Arial" panose="020B0604020202020204" pitchFamily="34" charset="0"/>
                <a:buNone/>
                <a:tabLst/>
                <a:defRPr/>
              </a:pPr>
              <a:r>
                <a:rPr kumimoji="0" lang="zh-CN" altLang="en-US" sz="1750" b="0" i="0" u="none" strike="noStrike" kern="1200" cap="none" spc="0" normalizeH="0" baseline="0" noProof="0" dirty="0">
                  <a:ln>
                    <a:noFill/>
                  </a:ln>
                  <a:solidFill>
                    <a:schemeClr val="bg1"/>
                  </a:solidFill>
                  <a:effectLst/>
                  <a:uLnTx/>
                  <a:uFillTx/>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44" name="TextBox 40"/>
            <p:cNvSpPr txBox="1">
              <a:spLocks/>
            </p:cNvSpPr>
            <p:nvPr/>
          </p:nvSpPr>
          <p:spPr>
            <a:xfrm>
              <a:off x="1839380" y="2142026"/>
              <a:ext cx="2205404" cy="347822"/>
            </a:xfrm>
            <a:prstGeom prst="rect">
              <a:avLst/>
            </a:prstGeom>
          </p:spPr>
          <p:txBody>
            <a:bodyPr vert="horz" wrap="square" lIns="0" tIns="0" rIns="0" bIns="0">
              <a:normAutofit lnSpcReduction="10000"/>
            </a:bodyPr>
            <a:lstStyle/>
            <a:p>
              <a:pPr marL="0" marR="0" lvl="0" indent="0" algn="ctr" defTabSz="914400" rtl="0" eaLnBrk="1" fontAlgn="auto" latinLnBrk="0" hangingPunct="1">
                <a:lnSpc>
                  <a:spcPct val="120000"/>
                </a:lnSpc>
                <a:buClrTx/>
                <a:buSzTx/>
                <a:buFont typeface="Arial" panose="020B0604020202020204" pitchFamily="34" charset="0"/>
                <a:buNone/>
                <a:tabLst/>
                <a:defRPr/>
              </a:pPr>
              <a:r>
                <a:rPr kumimoji="0" lang="zh-CN" altLang="en-US" sz="1000" b="0" i="0" u="none" strike="noStrike" kern="1200" cap="none" spc="0" normalizeH="0" baseline="0" noProof="0">
                  <a:ln>
                    <a:noFill/>
                  </a:ln>
                  <a:solidFill>
                    <a:schemeClr val="bg1"/>
                  </a:solidFill>
                  <a:effectLst/>
                  <a:uLnTx/>
                  <a:uFillTx/>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kumimoji="0" lang="zh-CN" altLang="en-US" sz="1000" b="0" i="0" u="none" strike="noStrike" kern="1200" cap="none" spc="0" normalizeH="0" baseline="0" noProof="0">
                  <a:ln>
                    <a:noFill/>
                  </a:ln>
                  <a:solidFill>
                    <a:schemeClr val="bg1"/>
                  </a:solidFill>
                  <a:effectLst/>
                  <a:uLnTx/>
                  <a:uFillTx/>
                  <a:latin typeface="Adobe Arabic" panose="02040503050201020203" pitchFamily="18" charset="-78"/>
                  <a:ea typeface="微软雅黑" panose="020B0503020204020204" pitchFamily="34" charset="-122"/>
                  <a:sym typeface="Adobe Arabic" panose="02040503050201020203" pitchFamily="18" charset="-78"/>
                </a:rPr>
              </a:br>
              <a:r>
                <a:rPr kumimoji="0" lang="zh-CN" altLang="en-US" sz="1000" b="0" i="0" u="none" strike="noStrike" kern="1200" cap="none" spc="0" normalizeH="0" baseline="0" noProof="0">
                  <a:ln>
                    <a:noFill/>
                  </a:ln>
                  <a:solidFill>
                    <a:schemeClr val="bg1"/>
                  </a:solidFill>
                  <a:effectLst/>
                  <a:uLnTx/>
                  <a:uFillTx/>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grpSp>
    </p:spTree>
    <p:extLst>
      <p:ext uri="{BB962C8B-B14F-4D97-AF65-F5344CB8AC3E}">
        <p14:creationId xmlns:p14="http://schemas.microsoft.com/office/powerpoint/2010/main" val="38471918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2"/>
          <p:cNvSpPr txBox="1"/>
          <p:nvPr/>
        </p:nvSpPr>
        <p:spPr>
          <a:xfrm>
            <a:off x="899592" y="1814586"/>
            <a:ext cx="2160240" cy="2016223"/>
          </a:xfrm>
          <a:prstGeom prst="rect">
            <a:avLst/>
          </a:prstGeom>
          <a:noFill/>
        </p:spPr>
        <p:txBody>
          <a:bodyPr wrap="square" lIns="0" tIns="0" rIns="0" bIns="0">
            <a:normAutofit fontScale="77500" lnSpcReduction="20000"/>
          </a:bodyPr>
          <a:lstStyle/>
          <a:p>
            <a:r>
              <a:rPr lang="en-US" altLang="zh-CN" sz="19200"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03</a:t>
            </a:r>
            <a:endParaRPr lang="zh-CN" altLang="en-US" sz="19200"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20" name="TextBox 40"/>
          <p:cNvSpPr txBox="1"/>
          <p:nvPr/>
        </p:nvSpPr>
        <p:spPr>
          <a:xfrm>
            <a:off x="6012160" y="2139702"/>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3-1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关键技术</a:t>
            </a:r>
          </a:p>
        </p:txBody>
      </p:sp>
      <p:sp>
        <p:nvSpPr>
          <p:cNvPr id="21" name="TextBox 40"/>
          <p:cNvSpPr txBox="1"/>
          <p:nvPr/>
        </p:nvSpPr>
        <p:spPr>
          <a:xfrm>
            <a:off x="6012160" y="2391370"/>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3-2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实践难点</a:t>
            </a:r>
          </a:p>
        </p:txBody>
      </p:sp>
      <p:sp>
        <p:nvSpPr>
          <p:cNvPr id="22" name="TextBox 40"/>
          <p:cNvSpPr txBox="1"/>
          <p:nvPr/>
        </p:nvSpPr>
        <p:spPr>
          <a:xfrm>
            <a:off x="6012160" y="2643038"/>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3-3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市场研究</a:t>
            </a:r>
          </a:p>
        </p:txBody>
      </p:sp>
      <p:sp>
        <p:nvSpPr>
          <p:cNvPr id="23" name="TextBox 40"/>
          <p:cNvSpPr txBox="1"/>
          <p:nvPr/>
        </p:nvSpPr>
        <p:spPr>
          <a:xfrm>
            <a:off x="3707904" y="2199296"/>
            <a:ext cx="1944216" cy="708544"/>
          </a:xfrm>
          <a:prstGeom prst="rect">
            <a:avLst/>
          </a:prstGeom>
          <a:noFill/>
        </p:spPr>
        <p:txBody>
          <a:bodyPr wrap="none" lIns="0" tIns="0" rIns="0" bIns="0" anchor="ctr" anchorCtr="0">
            <a:normAutofit/>
          </a:bodyPr>
          <a:lstStyle/>
          <a:p>
            <a:r>
              <a:rPr lang="zh-CN" altLang="en-US" sz="28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关键技术难点</a:t>
            </a:r>
          </a:p>
        </p:txBody>
      </p:sp>
      <p:sp>
        <p:nvSpPr>
          <p:cNvPr id="24" name="TextBox 40"/>
          <p:cNvSpPr txBox="1"/>
          <p:nvPr/>
        </p:nvSpPr>
        <p:spPr>
          <a:xfrm>
            <a:off x="6012160" y="2867765"/>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3-4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案例分析</a:t>
            </a:r>
          </a:p>
        </p:txBody>
      </p:sp>
    </p:spTree>
    <p:extLst>
      <p:ext uri="{BB962C8B-B14F-4D97-AF65-F5344CB8AC3E}">
        <p14:creationId xmlns:p14="http://schemas.microsoft.com/office/powerpoint/2010/main" val="19088692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文本框 19"/>
          <p:cNvSpPr txBox="1"/>
          <p:nvPr/>
        </p:nvSpPr>
        <p:spPr>
          <a:xfrm>
            <a:off x="611560" y="195486"/>
            <a:ext cx="1107996" cy="369332"/>
          </a:xfrm>
          <a:prstGeom prst="rect">
            <a:avLst/>
          </a:prstGeom>
          <a:noFill/>
        </p:spPr>
        <p:txBody>
          <a:bodyPr wrap="none" rtlCol="0">
            <a:spAutoFit/>
          </a:bodyPr>
          <a:lstStyle/>
          <a:p>
            <a:r>
              <a:rPr lang="zh-CN" altLang="en-US"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关键技术</a:t>
            </a:r>
          </a:p>
        </p:txBody>
      </p:sp>
      <p:grpSp>
        <p:nvGrpSpPr>
          <p:cNvPr id="53" name="组合 52"/>
          <p:cNvGrpSpPr/>
          <p:nvPr/>
        </p:nvGrpSpPr>
        <p:grpSpPr>
          <a:xfrm>
            <a:off x="3220508" y="1347614"/>
            <a:ext cx="2693511" cy="2694311"/>
            <a:chOff x="4674737" y="2106204"/>
            <a:chExt cx="2829891" cy="2830733"/>
          </a:xfrm>
        </p:grpSpPr>
        <p:sp>
          <p:nvSpPr>
            <p:cNvPr id="81" name="任意多边形 77"/>
            <p:cNvSpPr/>
            <p:nvPr/>
          </p:nvSpPr>
          <p:spPr>
            <a:xfrm>
              <a:off x="5311626" y="2751864"/>
              <a:ext cx="1687692" cy="1518922"/>
            </a:xfrm>
            <a:custGeom>
              <a:avLst/>
              <a:gdLst>
                <a:gd name="T0" fmla="*/ 116 w 257"/>
                <a:gd name="T1" fmla="*/ 232 h 232"/>
                <a:gd name="T2" fmla="*/ 124 w 257"/>
                <a:gd name="T3" fmla="*/ 224 h 232"/>
                <a:gd name="T4" fmla="*/ 116 w 257"/>
                <a:gd name="T5" fmla="*/ 216 h 232"/>
                <a:gd name="T6" fmla="*/ 16 w 257"/>
                <a:gd name="T7" fmla="*/ 116 h 232"/>
                <a:gd name="T8" fmla="*/ 116 w 257"/>
                <a:gd name="T9" fmla="*/ 16 h 232"/>
                <a:gd name="T10" fmla="*/ 216 w 257"/>
                <a:gd name="T11" fmla="*/ 116 h 232"/>
                <a:gd name="T12" fmla="*/ 212 w 257"/>
                <a:gd name="T13" fmla="*/ 150 h 232"/>
                <a:gd name="T14" fmla="*/ 204 w 257"/>
                <a:gd name="T15" fmla="*/ 132 h 232"/>
                <a:gd name="T16" fmla="*/ 194 w 257"/>
                <a:gd name="T17" fmla="*/ 127 h 232"/>
                <a:gd name="T18" fmla="*/ 189 w 257"/>
                <a:gd name="T19" fmla="*/ 138 h 232"/>
                <a:gd name="T20" fmla="*/ 204 w 257"/>
                <a:gd name="T21" fmla="*/ 174 h 232"/>
                <a:gd name="T22" fmla="*/ 204 w 257"/>
                <a:gd name="T23" fmla="*/ 175 h 232"/>
                <a:gd name="T24" fmla="*/ 204 w 257"/>
                <a:gd name="T25" fmla="*/ 175 h 232"/>
                <a:gd name="T26" fmla="*/ 205 w 257"/>
                <a:gd name="T27" fmla="*/ 176 h 232"/>
                <a:gd name="T28" fmla="*/ 205 w 257"/>
                <a:gd name="T29" fmla="*/ 176 h 232"/>
                <a:gd name="T30" fmla="*/ 206 w 257"/>
                <a:gd name="T31" fmla="*/ 177 h 232"/>
                <a:gd name="T32" fmla="*/ 207 w 257"/>
                <a:gd name="T33" fmla="*/ 178 h 232"/>
                <a:gd name="T34" fmla="*/ 208 w 257"/>
                <a:gd name="T35" fmla="*/ 178 h 232"/>
                <a:gd name="T36" fmla="*/ 209 w 257"/>
                <a:gd name="T37" fmla="*/ 179 h 232"/>
                <a:gd name="T38" fmla="*/ 210 w 257"/>
                <a:gd name="T39" fmla="*/ 179 h 232"/>
                <a:gd name="T40" fmla="*/ 210 w 257"/>
                <a:gd name="T41" fmla="*/ 179 h 232"/>
                <a:gd name="T42" fmla="*/ 211 w 257"/>
                <a:gd name="T43" fmla="*/ 179 h 232"/>
                <a:gd name="T44" fmla="*/ 211 w 257"/>
                <a:gd name="T45" fmla="*/ 179 h 232"/>
                <a:gd name="T46" fmla="*/ 212 w 257"/>
                <a:gd name="T47" fmla="*/ 179 h 232"/>
                <a:gd name="T48" fmla="*/ 213 w 257"/>
                <a:gd name="T49" fmla="*/ 179 h 232"/>
                <a:gd name="T50" fmla="*/ 214 w 257"/>
                <a:gd name="T51" fmla="*/ 179 h 232"/>
                <a:gd name="T52" fmla="*/ 215 w 257"/>
                <a:gd name="T53" fmla="*/ 178 h 232"/>
                <a:gd name="T54" fmla="*/ 215 w 257"/>
                <a:gd name="T55" fmla="*/ 178 h 232"/>
                <a:gd name="T56" fmla="*/ 252 w 257"/>
                <a:gd name="T57" fmla="*/ 157 h 232"/>
                <a:gd name="T58" fmla="*/ 255 w 257"/>
                <a:gd name="T59" fmla="*/ 146 h 232"/>
                <a:gd name="T60" fmla="*/ 244 w 257"/>
                <a:gd name="T61" fmla="*/ 143 h 232"/>
                <a:gd name="T62" fmla="*/ 228 w 257"/>
                <a:gd name="T63" fmla="*/ 152 h 232"/>
                <a:gd name="T64" fmla="*/ 232 w 257"/>
                <a:gd name="T65" fmla="*/ 116 h 232"/>
                <a:gd name="T66" fmla="*/ 116 w 257"/>
                <a:gd name="T67" fmla="*/ 0 h 232"/>
                <a:gd name="T68" fmla="*/ 0 w 257"/>
                <a:gd name="T69" fmla="*/ 116 h 232"/>
                <a:gd name="T70" fmla="*/ 116 w 257"/>
                <a:gd name="T71"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7" h="232">
                  <a:moveTo>
                    <a:pt x="116" y="232"/>
                  </a:moveTo>
                  <a:cubicBezTo>
                    <a:pt x="121" y="232"/>
                    <a:pt x="124" y="229"/>
                    <a:pt x="124" y="224"/>
                  </a:cubicBezTo>
                  <a:cubicBezTo>
                    <a:pt x="124" y="220"/>
                    <a:pt x="121" y="216"/>
                    <a:pt x="116" y="216"/>
                  </a:cubicBezTo>
                  <a:cubicBezTo>
                    <a:pt x="61" y="216"/>
                    <a:pt x="16" y="171"/>
                    <a:pt x="16" y="116"/>
                  </a:cubicBezTo>
                  <a:cubicBezTo>
                    <a:pt x="16" y="61"/>
                    <a:pt x="61" y="16"/>
                    <a:pt x="116" y="16"/>
                  </a:cubicBezTo>
                  <a:cubicBezTo>
                    <a:pt x="171" y="16"/>
                    <a:pt x="216" y="61"/>
                    <a:pt x="216" y="116"/>
                  </a:cubicBezTo>
                  <a:cubicBezTo>
                    <a:pt x="216" y="117"/>
                    <a:pt x="217" y="134"/>
                    <a:pt x="212" y="150"/>
                  </a:cubicBezTo>
                  <a:cubicBezTo>
                    <a:pt x="204" y="132"/>
                    <a:pt x="204" y="132"/>
                    <a:pt x="204" y="132"/>
                  </a:cubicBezTo>
                  <a:cubicBezTo>
                    <a:pt x="202" y="128"/>
                    <a:pt x="198" y="126"/>
                    <a:pt x="194" y="127"/>
                  </a:cubicBezTo>
                  <a:cubicBezTo>
                    <a:pt x="189" y="129"/>
                    <a:pt x="187" y="134"/>
                    <a:pt x="189" y="138"/>
                  </a:cubicBezTo>
                  <a:cubicBezTo>
                    <a:pt x="204" y="174"/>
                    <a:pt x="204" y="174"/>
                    <a:pt x="204" y="174"/>
                  </a:cubicBezTo>
                  <a:cubicBezTo>
                    <a:pt x="204" y="174"/>
                    <a:pt x="204" y="174"/>
                    <a:pt x="204" y="175"/>
                  </a:cubicBezTo>
                  <a:cubicBezTo>
                    <a:pt x="204" y="175"/>
                    <a:pt x="204" y="175"/>
                    <a:pt x="204" y="175"/>
                  </a:cubicBezTo>
                  <a:cubicBezTo>
                    <a:pt x="204" y="175"/>
                    <a:pt x="204" y="175"/>
                    <a:pt x="205" y="176"/>
                  </a:cubicBezTo>
                  <a:cubicBezTo>
                    <a:pt x="205" y="176"/>
                    <a:pt x="205" y="176"/>
                    <a:pt x="205" y="176"/>
                  </a:cubicBezTo>
                  <a:cubicBezTo>
                    <a:pt x="205" y="177"/>
                    <a:pt x="206" y="177"/>
                    <a:pt x="206" y="177"/>
                  </a:cubicBezTo>
                  <a:cubicBezTo>
                    <a:pt x="206" y="177"/>
                    <a:pt x="207" y="178"/>
                    <a:pt x="207" y="178"/>
                  </a:cubicBezTo>
                  <a:cubicBezTo>
                    <a:pt x="207" y="178"/>
                    <a:pt x="207" y="178"/>
                    <a:pt x="208" y="178"/>
                  </a:cubicBezTo>
                  <a:cubicBezTo>
                    <a:pt x="208" y="178"/>
                    <a:pt x="208" y="179"/>
                    <a:pt x="209" y="179"/>
                  </a:cubicBezTo>
                  <a:cubicBezTo>
                    <a:pt x="209" y="179"/>
                    <a:pt x="209" y="179"/>
                    <a:pt x="210" y="179"/>
                  </a:cubicBezTo>
                  <a:cubicBezTo>
                    <a:pt x="210" y="179"/>
                    <a:pt x="210" y="179"/>
                    <a:pt x="210" y="179"/>
                  </a:cubicBezTo>
                  <a:cubicBezTo>
                    <a:pt x="211" y="179"/>
                    <a:pt x="211" y="179"/>
                    <a:pt x="211" y="179"/>
                  </a:cubicBezTo>
                  <a:cubicBezTo>
                    <a:pt x="211" y="179"/>
                    <a:pt x="211" y="179"/>
                    <a:pt x="211" y="179"/>
                  </a:cubicBezTo>
                  <a:cubicBezTo>
                    <a:pt x="211" y="179"/>
                    <a:pt x="212" y="179"/>
                    <a:pt x="212" y="179"/>
                  </a:cubicBezTo>
                  <a:cubicBezTo>
                    <a:pt x="212" y="179"/>
                    <a:pt x="213" y="179"/>
                    <a:pt x="213" y="179"/>
                  </a:cubicBezTo>
                  <a:cubicBezTo>
                    <a:pt x="213" y="179"/>
                    <a:pt x="214" y="179"/>
                    <a:pt x="214" y="179"/>
                  </a:cubicBezTo>
                  <a:cubicBezTo>
                    <a:pt x="214" y="178"/>
                    <a:pt x="215" y="178"/>
                    <a:pt x="215" y="178"/>
                  </a:cubicBezTo>
                  <a:cubicBezTo>
                    <a:pt x="215" y="178"/>
                    <a:pt x="215" y="178"/>
                    <a:pt x="215" y="178"/>
                  </a:cubicBezTo>
                  <a:cubicBezTo>
                    <a:pt x="252" y="157"/>
                    <a:pt x="252" y="157"/>
                    <a:pt x="252" y="157"/>
                  </a:cubicBezTo>
                  <a:cubicBezTo>
                    <a:pt x="256" y="154"/>
                    <a:pt x="257" y="149"/>
                    <a:pt x="255" y="146"/>
                  </a:cubicBezTo>
                  <a:cubicBezTo>
                    <a:pt x="253" y="142"/>
                    <a:pt x="248" y="140"/>
                    <a:pt x="244" y="143"/>
                  </a:cubicBezTo>
                  <a:cubicBezTo>
                    <a:pt x="228" y="152"/>
                    <a:pt x="228" y="152"/>
                    <a:pt x="228" y="152"/>
                  </a:cubicBezTo>
                  <a:cubicBezTo>
                    <a:pt x="233" y="134"/>
                    <a:pt x="232" y="117"/>
                    <a:pt x="232" y="116"/>
                  </a:cubicBezTo>
                  <a:cubicBezTo>
                    <a:pt x="232" y="52"/>
                    <a:pt x="180" y="0"/>
                    <a:pt x="116" y="0"/>
                  </a:cubicBezTo>
                  <a:cubicBezTo>
                    <a:pt x="52" y="0"/>
                    <a:pt x="0" y="52"/>
                    <a:pt x="0" y="116"/>
                  </a:cubicBezTo>
                  <a:cubicBezTo>
                    <a:pt x="0" y="180"/>
                    <a:pt x="52" y="232"/>
                    <a:pt x="116" y="23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82" name="任意多边形 2"/>
            <p:cNvSpPr/>
            <p:nvPr/>
          </p:nvSpPr>
          <p:spPr>
            <a:xfrm rot="10800000">
              <a:off x="4674737" y="2106204"/>
              <a:ext cx="1664820" cy="1398714"/>
            </a:xfrm>
            <a:custGeom>
              <a:avLst/>
              <a:gdLst>
                <a:gd name="connsiteX0" fmla="*/ 370825 w 2466521"/>
                <a:gd name="connsiteY0" fmla="*/ 2072270 h 2072270"/>
                <a:gd name="connsiteX1" fmla="*/ 303147 w 2466521"/>
                <a:gd name="connsiteY1" fmla="*/ 2068853 h 2072270"/>
                <a:gd name="connsiteX2" fmla="*/ 284239 w 2466521"/>
                <a:gd name="connsiteY2" fmla="*/ 2066281 h 2072270"/>
                <a:gd name="connsiteX3" fmla="*/ 47099 w 2466521"/>
                <a:gd name="connsiteY3" fmla="*/ 1877727 h 2072270"/>
                <a:gd name="connsiteX4" fmla="*/ 62381 w 2466521"/>
                <a:gd name="connsiteY4" fmla="*/ 1481505 h 2072270"/>
                <a:gd name="connsiteX5" fmla="*/ 215929 w 2466521"/>
                <a:gd name="connsiteY5" fmla="*/ 1344762 h 2072270"/>
                <a:gd name="connsiteX6" fmla="*/ 307716 w 2466521"/>
                <a:gd name="connsiteY6" fmla="*/ 1313682 h 2072270"/>
                <a:gd name="connsiteX7" fmla="*/ 370825 w 2466521"/>
                <a:gd name="connsiteY7" fmla="*/ 1316868 h 2072270"/>
                <a:gd name="connsiteX8" fmla="*/ 1705439 w 2466521"/>
                <a:gd name="connsiteY8" fmla="*/ 112493 h 2072270"/>
                <a:gd name="connsiteX9" fmla="*/ 1709142 w 2466521"/>
                <a:gd name="connsiteY9" fmla="*/ 39163 h 2072270"/>
                <a:gd name="connsiteX10" fmla="*/ 1718451 w 2466521"/>
                <a:gd name="connsiteY10" fmla="*/ 53001 h 2072270"/>
                <a:gd name="connsiteX11" fmla="*/ 1815545 w 2466521"/>
                <a:gd name="connsiteY11" fmla="*/ 136486 h 2072270"/>
                <a:gd name="connsiteX12" fmla="*/ 2300446 w 2466521"/>
                <a:gd name="connsiteY12" fmla="*/ 155189 h 2072270"/>
                <a:gd name="connsiteX13" fmla="*/ 2403682 w 2466521"/>
                <a:gd name="connsiteY13" fmla="*/ 79431 h 2072270"/>
                <a:gd name="connsiteX14" fmla="*/ 2466521 w 2466521"/>
                <a:gd name="connsiteY14" fmla="*/ 0 h 2072270"/>
                <a:gd name="connsiteX15" fmla="*/ 2456941 w 2466521"/>
                <a:gd name="connsiteY15" fmla="*/ 189728 h 2072270"/>
                <a:gd name="connsiteX16" fmla="*/ 370825 w 2466521"/>
                <a:gd name="connsiteY16" fmla="*/ 2072270 h 207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66521" h="2072270">
                  <a:moveTo>
                    <a:pt x="370825" y="2072270"/>
                  </a:moveTo>
                  <a:lnTo>
                    <a:pt x="303147" y="2068853"/>
                  </a:lnTo>
                  <a:lnTo>
                    <a:pt x="284239" y="2066281"/>
                  </a:lnTo>
                  <a:cubicBezTo>
                    <a:pt x="184305" y="2038557"/>
                    <a:pt x="98017" y="1971400"/>
                    <a:pt x="47099" y="1877727"/>
                  </a:cubicBezTo>
                  <a:cubicBezTo>
                    <a:pt x="-20793" y="1752830"/>
                    <a:pt x="-14929" y="1600802"/>
                    <a:pt x="62381" y="1481505"/>
                  </a:cubicBezTo>
                  <a:cubicBezTo>
                    <a:pt x="101036" y="1421857"/>
                    <a:pt x="154456" y="1375169"/>
                    <a:pt x="215929" y="1344762"/>
                  </a:cubicBezTo>
                  <a:lnTo>
                    <a:pt x="307716" y="1313682"/>
                  </a:lnTo>
                  <a:lnTo>
                    <a:pt x="370825" y="1316868"/>
                  </a:lnTo>
                  <a:cubicBezTo>
                    <a:pt x="1065430" y="1316868"/>
                    <a:pt x="1636739" y="788972"/>
                    <a:pt x="1705439" y="112493"/>
                  </a:cubicBezTo>
                  <a:lnTo>
                    <a:pt x="1709142" y="39163"/>
                  </a:lnTo>
                  <a:lnTo>
                    <a:pt x="1718451" y="53001"/>
                  </a:lnTo>
                  <a:cubicBezTo>
                    <a:pt x="1746512" y="84662"/>
                    <a:pt x="1779046" y="112833"/>
                    <a:pt x="1815545" y="136486"/>
                  </a:cubicBezTo>
                  <a:cubicBezTo>
                    <a:pt x="1961542" y="231099"/>
                    <a:pt x="2147595" y="238275"/>
                    <a:pt x="2300446" y="155189"/>
                  </a:cubicBezTo>
                  <a:cubicBezTo>
                    <a:pt x="2338659" y="134418"/>
                    <a:pt x="2373266" y="108837"/>
                    <a:pt x="2403682" y="79431"/>
                  </a:cubicBezTo>
                  <a:lnTo>
                    <a:pt x="2466521" y="0"/>
                  </a:lnTo>
                  <a:lnTo>
                    <a:pt x="2456941" y="189728"/>
                  </a:lnTo>
                  <a:cubicBezTo>
                    <a:pt x="2349556" y="1247124"/>
                    <a:pt x="1456552" y="2072270"/>
                    <a:pt x="370825" y="2072270"/>
                  </a:cubicBezTo>
                  <a:close/>
                </a:path>
              </a:pathLst>
            </a:custGeom>
            <a:solidFill>
              <a:srgbClr val="0074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83" name="任意多边形 3"/>
            <p:cNvSpPr/>
            <p:nvPr/>
          </p:nvSpPr>
          <p:spPr>
            <a:xfrm rot="10800000">
              <a:off x="6247940" y="2121237"/>
              <a:ext cx="1256688" cy="1620066"/>
            </a:xfrm>
            <a:custGeom>
              <a:avLst/>
              <a:gdLst>
                <a:gd name="connsiteX0" fmla="*/ 1807547 w 1861852"/>
                <a:gd name="connsiteY0" fmla="*/ 2400216 h 2400216"/>
                <a:gd name="connsiteX1" fmla="*/ 1674335 w 1861852"/>
                <a:gd name="connsiteY1" fmla="*/ 2379885 h 2400216"/>
                <a:gd name="connsiteX2" fmla="*/ 0 w 1861852"/>
                <a:gd name="connsiteY2" fmla="*/ 325545 h 2400216"/>
                <a:gd name="connsiteX3" fmla="*/ 1464 w 1861852"/>
                <a:gd name="connsiteY3" fmla="*/ 296556 h 2400216"/>
                <a:gd name="connsiteX4" fmla="*/ 3139 w 1861852"/>
                <a:gd name="connsiteY4" fmla="*/ 284239 h 2400216"/>
                <a:gd name="connsiteX5" fmla="*/ 191693 w 1861852"/>
                <a:gd name="connsiteY5" fmla="*/ 47099 h 2400216"/>
                <a:gd name="connsiteX6" fmla="*/ 587915 w 1861852"/>
                <a:gd name="connsiteY6" fmla="*/ 62381 h 2400216"/>
                <a:gd name="connsiteX7" fmla="*/ 724658 w 1861852"/>
                <a:gd name="connsiteY7" fmla="*/ 215929 h 2400216"/>
                <a:gd name="connsiteX8" fmla="*/ 756229 w 1861852"/>
                <a:gd name="connsiteY8" fmla="*/ 309165 h 2400216"/>
                <a:gd name="connsiteX9" fmla="*/ 755402 w 1861852"/>
                <a:gd name="connsiteY9" fmla="*/ 325545 h 2400216"/>
                <a:gd name="connsiteX10" fmla="*/ 1826575 w 1861852"/>
                <a:gd name="connsiteY10" fmla="*/ 1639830 h 2400216"/>
                <a:gd name="connsiteX11" fmla="*/ 1861852 w 1861852"/>
                <a:gd name="connsiteY11" fmla="*/ 1645214 h 2400216"/>
                <a:gd name="connsiteX12" fmla="*/ 1799125 w 1861852"/>
                <a:gd name="connsiteY12" fmla="*/ 1687413 h 2400216"/>
                <a:gd name="connsiteX13" fmla="*/ 1715640 w 1861852"/>
                <a:gd name="connsiteY13" fmla="*/ 1784507 h 2400216"/>
                <a:gd name="connsiteX14" fmla="*/ 1696937 w 1861852"/>
                <a:gd name="connsiteY14" fmla="*/ 2269408 h 2400216"/>
                <a:gd name="connsiteX15" fmla="*/ 1772695 w 1861852"/>
                <a:gd name="connsiteY15" fmla="*/ 2372644 h 2400216"/>
                <a:gd name="connsiteX16" fmla="*/ 1807547 w 1861852"/>
                <a:gd name="connsiteY16" fmla="*/ 2400216 h 240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61852" h="2400216">
                  <a:moveTo>
                    <a:pt x="1807547" y="2400216"/>
                  </a:moveTo>
                  <a:lnTo>
                    <a:pt x="1674335" y="2379885"/>
                  </a:lnTo>
                  <a:cubicBezTo>
                    <a:pt x="718794" y="2184353"/>
                    <a:pt x="0" y="1338891"/>
                    <a:pt x="0" y="325545"/>
                  </a:cubicBezTo>
                  <a:lnTo>
                    <a:pt x="1464" y="296556"/>
                  </a:lnTo>
                  <a:lnTo>
                    <a:pt x="3139" y="284239"/>
                  </a:lnTo>
                  <a:cubicBezTo>
                    <a:pt x="30863" y="184305"/>
                    <a:pt x="98020" y="98017"/>
                    <a:pt x="191693" y="47099"/>
                  </a:cubicBezTo>
                  <a:cubicBezTo>
                    <a:pt x="316590" y="-20793"/>
                    <a:pt x="468618" y="-14929"/>
                    <a:pt x="587915" y="62381"/>
                  </a:cubicBezTo>
                  <a:cubicBezTo>
                    <a:pt x="647564" y="101036"/>
                    <a:pt x="694251" y="154456"/>
                    <a:pt x="724658" y="215929"/>
                  </a:cubicBezTo>
                  <a:lnTo>
                    <a:pt x="756229" y="309165"/>
                  </a:lnTo>
                  <a:lnTo>
                    <a:pt x="755402" y="325545"/>
                  </a:lnTo>
                  <a:cubicBezTo>
                    <a:pt x="755402" y="973843"/>
                    <a:pt x="1215258" y="1514736"/>
                    <a:pt x="1826575" y="1639830"/>
                  </a:cubicBezTo>
                  <a:lnTo>
                    <a:pt x="1861852" y="1645214"/>
                  </a:lnTo>
                  <a:lnTo>
                    <a:pt x="1799125" y="1687413"/>
                  </a:lnTo>
                  <a:cubicBezTo>
                    <a:pt x="1767464" y="1715474"/>
                    <a:pt x="1739293" y="1748008"/>
                    <a:pt x="1715640" y="1784507"/>
                  </a:cubicBezTo>
                  <a:cubicBezTo>
                    <a:pt x="1621027" y="1930504"/>
                    <a:pt x="1613851" y="2116557"/>
                    <a:pt x="1696937" y="2269408"/>
                  </a:cubicBezTo>
                  <a:cubicBezTo>
                    <a:pt x="1717709" y="2307621"/>
                    <a:pt x="1743290" y="2342228"/>
                    <a:pt x="1772695" y="2372644"/>
                  </a:cubicBezTo>
                  <a:lnTo>
                    <a:pt x="1807547" y="2400216"/>
                  </a:lnTo>
                  <a:close/>
                </a:path>
              </a:pathLst>
            </a:custGeom>
            <a:solidFill>
              <a:srgbClr val="0074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84" name="任意多边形 4"/>
            <p:cNvSpPr/>
            <p:nvPr/>
          </p:nvSpPr>
          <p:spPr>
            <a:xfrm rot="10800000">
              <a:off x="4680913" y="3419867"/>
              <a:ext cx="1243855" cy="1499149"/>
            </a:xfrm>
            <a:custGeom>
              <a:avLst/>
              <a:gdLst>
                <a:gd name="connsiteX0" fmla="*/ 1444238 w 1842839"/>
                <a:gd name="connsiteY0" fmla="*/ 2220782 h 2221070"/>
                <a:gd name="connsiteX1" fmla="*/ 1248227 w 1842839"/>
                <a:gd name="connsiteY1" fmla="*/ 2158690 h 2221070"/>
                <a:gd name="connsiteX2" fmla="*/ 1111484 w 1842839"/>
                <a:gd name="connsiteY2" fmla="*/ 2005141 h 2221070"/>
                <a:gd name="connsiteX3" fmla="*/ 1091568 w 1842839"/>
                <a:gd name="connsiteY3" fmla="*/ 1946324 h 2221070"/>
                <a:gd name="connsiteX4" fmla="*/ 1090906 w 1842839"/>
                <a:gd name="connsiteY4" fmla="*/ 1933225 h 2221070"/>
                <a:gd name="connsiteX5" fmla="*/ 1073259 w 1842839"/>
                <a:gd name="connsiteY5" fmla="*/ 1817593 h 2221070"/>
                <a:gd name="connsiteX6" fmla="*/ 1072426 w 1842839"/>
                <a:gd name="connsiteY6" fmla="*/ 1803275 h 2221070"/>
                <a:gd name="connsiteX7" fmla="*/ 1071057 w 1842839"/>
                <a:gd name="connsiteY7" fmla="*/ 1803169 h 2221070"/>
                <a:gd name="connsiteX8" fmla="*/ 1070577 w 1842839"/>
                <a:gd name="connsiteY8" fmla="*/ 1800023 h 2221070"/>
                <a:gd name="connsiteX9" fmla="*/ 26659 w 1842839"/>
                <a:gd name="connsiteY9" fmla="*/ 756105 h 2221070"/>
                <a:gd name="connsiteX10" fmla="*/ 0 w 1842839"/>
                <a:gd name="connsiteY10" fmla="*/ 752036 h 2221070"/>
                <a:gd name="connsiteX11" fmla="*/ 71201 w 1842839"/>
                <a:gd name="connsiteY11" fmla="*/ 704136 h 2221070"/>
                <a:gd name="connsiteX12" fmla="*/ 154686 w 1842839"/>
                <a:gd name="connsiteY12" fmla="*/ 607042 h 2221070"/>
                <a:gd name="connsiteX13" fmla="*/ 173389 w 1842839"/>
                <a:gd name="connsiteY13" fmla="*/ 122141 h 2221070"/>
                <a:gd name="connsiteX14" fmla="*/ 97631 w 1842839"/>
                <a:gd name="connsiteY14" fmla="*/ 18905 h 2221070"/>
                <a:gd name="connsiteX15" fmla="*/ 73735 w 1842839"/>
                <a:gd name="connsiteY15" fmla="*/ 0 h 2221070"/>
                <a:gd name="connsiteX16" fmla="*/ 178899 w 1842839"/>
                <a:gd name="connsiteY16" fmla="*/ 16050 h 2221070"/>
                <a:gd name="connsiteX17" fmla="*/ 1842408 w 1842839"/>
                <a:gd name="connsiteY17" fmla="*/ 1855990 h 2221070"/>
                <a:gd name="connsiteX18" fmla="*/ 1842839 w 1842839"/>
                <a:gd name="connsiteY18" fmla="*/ 1864516 h 2221070"/>
                <a:gd name="connsiteX19" fmla="*/ 1833003 w 1842839"/>
                <a:gd name="connsiteY19" fmla="*/ 1936832 h 2221070"/>
                <a:gd name="connsiteX20" fmla="*/ 1644449 w 1842839"/>
                <a:gd name="connsiteY20" fmla="*/ 2173972 h 2221070"/>
                <a:gd name="connsiteX21" fmla="*/ 1444238 w 1842839"/>
                <a:gd name="connsiteY21" fmla="*/ 2220782 h 222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42839" h="2221070">
                  <a:moveTo>
                    <a:pt x="1444238" y="2220782"/>
                  </a:moveTo>
                  <a:cubicBezTo>
                    <a:pt x="1375707" y="2218139"/>
                    <a:pt x="1307876" y="2197345"/>
                    <a:pt x="1248227" y="2158690"/>
                  </a:cubicBezTo>
                  <a:cubicBezTo>
                    <a:pt x="1188579" y="2120035"/>
                    <a:pt x="1141891" y="2066615"/>
                    <a:pt x="1111484" y="2005141"/>
                  </a:cubicBezTo>
                  <a:lnTo>
                    <a:pt x="1091568" y="1946324"/>
                  </a:lnTo>
                  <a:lnTo>
                    <a:pt x="1090906" y="1933225"/>
                  </a:lnTo>
                  <a:lnTo>
                    <a:pt x="1073259" y="1817593"/>
                  </a:lnTo>
                  <a:lnTo>
                    <a:pt x="1072426" y="1803275"/>
                  </a:lnTo>
                  <a:lnTo>
                    <a:pt x="1071057" y="1803169"/>
                  </a:lnTo>
                  <a:lnTo>
                    <a:pt x="1070577" y="1800023"/>
                  </a:lnTo>
                  <a:cubicBezTo>
                    <a:pt x="963354" y="1276037"/>
                    <a:pt x="550645" y="863328"/>
                    <a:pt x="26659" y="756105"/>
                  </a:cubicBezTo>
                  <a:lnTo>
                    <a:pt x="0" y="752036"/>
                  </a:lnTo>
                  <a:lnTo>
                    <a:pt x="71201" y="704136"/>
                  </a:lnTo>
                  <a:cubicBezTo>
                    <a:pt x="102862" y="676075"/>
                    <a:pt x="131033" y="643541"/>
                    <a:pt x="154686" y="607042"/>
                  </a:cubicBezTo>
                  <a:cubicBezTo>
                    <a:pt x="249299" y="461045"/>
                    <a:pt x="256475" y="274992"/>
                    <a:pt x="173389" y="122141"/>
                  </a:cubicBezTo>
                  <a:cubicBezTo>
                    <a:pt x="152618" y="83928"/>
                    <a:pt x="127037" y="49321"/>
                    <a:pt x="97631" y="18905"/>
                  </a:cubicBezTo>
                  <a:lnTo>
                    <a:pt x="73735" y="0"/>
                  </a:lnTo>
                  <a:lnTo>
                    <a:pt x="178899" y="16050"/>
                  </a:lnTo>
                  <a:cubicBezTo>
                    <a:pt x="1066187" y="197616"/>
                    <a:pt x="1749341" y="939580"/>
                    <a:pt x="1842408" y="1855990"/>
                  </a:cubicBezTo>
                  <a:lnTo>
                    <a:pt x="1842839" y="1864516"/>
                  </a:lnTo>
                  <a:lnTo>
                    <a:pt x="1833003" y="1936832"/>
                  </a:lnTo>
                  <a:cubicBezTo>
                    <a:pt x="1805279" y="2036766"/>
                    <a:pt x="1738122" y="2123054"/>
                    <a:pt x="1644449" y="2173972"/>
                  </a:cubicBezTo>
                  <a:cubicBezTo>
                    <a:pt x="1582001" y="2207918"/>
                    <a:pt x="1512769" y="2223425"/>
                    <a:pt x="1444238" y="2220782"/>
                  </a:cubicBezTo>
                  <a:close/>
                </a:path>
              </a:pathLst>
            </a:custGeom>
            <a:solidFill>
              <a:srgbClr val="0074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85" name="任意多边形 5"/>
            <p:cNvSpPr/>
            <p:nvPr/>
          </p:nvSpPr>
          <p:spPr>
            <a:xfrm rot="10800000">
              <a:off x="5827432" y="3653007"/>
              <a:ext cx="1667483" cy="1283930"/>
            </a:xfrm>
            <a:custGeom>
              <a:avLst/>
              <a:gdLst>
                <a:gd name="connsiteX0" fmla="*/ 756723 w 2470467"/>
                <a:gd name="connsiteY0" fmla="*/ 1902212 h 1902212"/>
                <a:gd name="connsiteX1" fmla="*/ 717833 w 2470467"/>
                <a:gd name="connsiteY1" fmla="*/ 1844405 h 1902212"/>
                <a:gd name="connsiteX2" fmla="*/ 620739 w 2470467"/>
                <a:gd name="connsiteY2" fmla="*/ 1760920 h 1902212"/>
                <a:gd name="connsiteX3" fmla="*/ 135838 w 2470467"/>
                <a:gd name="connsiteY3" fmla="*/ 1742217 h 1902212"/>
                <a:gd name="connsiteX4" fmla="*/ 32602 w 2470467"/>
                <a:gd name="connsiteY4" fmla="*/ 1817975 h 1902212"/>
                <a:gd name="connsiteX5" fmla="*/ 0 w 2470467"/>
                <a:gd name="connsiteY5" fmla="*/ 1859186 h 1902212"/>
                <a:gd name="connsiteX6" fmla="*/ 28211 w 2470467"/>
                <a:gd name="connsiteY6" fmla="*/ 1674335 h 1902212"/>
                <a:gd name="connsiteX7" fmla="*/ 2082551 w 2470467"/>
                <a:gd name="connsiteY7" fmla="*/ 0 h 1902212"/>
                <a:gd name="connsiteX8" fmla="*/ 2195875 w 2470467"/>
                <a:gd name="connsiteY8" fmla="*/ 5722 h 1902212"/>
                <a:gd name="connsiteX9" fmla="*/ 2280810 w 2470467"/>
                <a:gd name="connsiteY9" fmla="*/ 41993 h 1902212"/>
                <a:gd name="connsiteX10" fmla="*/ 2423369 w 2470467"/>
                <a:gd name="connsiteY10" fmla="*/ 190157 h 1902212"/>
                <a:gd name="connsiteX11" fmla="*/ 2408087 w 2470467"/>
                <a:gd name="connsiteY11" fmla="*/ 586379 h 1902212"/>
                <a:gd name="connsiteX12" fmla="*/ 2157128 w 2470467"/>
                <a:gd name="connsiteY12" fmla="*/ 756107 h 1902212"/>
                <a:gd name="connsiteX13" fmla="*/ 2128954 w 2470467"/>
                <a:gd name="connsiteY13" fmla="*/ 757745 h 1902212"/>
                <a:gd name="connsiteX14" fmla="*/ 2082551 w 2470467"/>
                <a:gd name="connsiteY14" fmla="*/ 755402 h 1902212"/>
                <a:gd name="connsiteX15" fmla="*/ 768266 w 2470467"/>
                <a:gd name="connsiteY15" fmla="*/ 1826575 h 1902212"/>
                <a:gd name="connsiteX16" fmla="*/ 756723 w 2470467"/>
                <a:gd name="connsiteY16" fmla="*/ 1902212 h 190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0467" h="1902212">
                  <a:moveTo>
                    <a:pt x="756723" y="1902212"/>
                  </a:moveTo>
                  <a:lnTo>
                    <a:pt x="717833" y="1844405"/>
                  </a:lnTo>
                  <a:cubicBezTo>
                    <a:pt x="689772" y="1812744"/>
                    <a:pt x="657238" y="1784573"/>
                    <a:pt x="620739" y="1760920"/>
                  </a:cubicBezTo>
                  <a:cubicBezTo>
                    <a:pt x="474742" y="1666307"/>
                    <a:pt x="288689" y="1659131"/>
                    <a:pt x="135838" y="1742217"/>
                  </a:cubicBezTo>
                  <a:cubicBezTo>
                    <a:pt x="97625" y="1762989"/>
                    <a:pt x="63018" y="1788570"/>
                    <a:pt x="32602" y="1817975"/>
                  </a:cubicBezTo>
                  <a:lnTo>
                    <a:pt x="0" y="1859186"/>
                  </a:lnTo>
                  <a:lnTo>
                    <a:pt x="28211" y="1674335"/>
                  </a:lnTo>
                  <a:cubicBezTo>
                    <a:pt x="223744" y="718794"/>
                    <a:pt x="1069206" y="0"/>
                    <a:pt x="2082551" y="0"/>
                  </a:cubicBezTo>
                  <a:lnTo>
                    <a:pt x="2195875" y="5722"/>
                  </a:lnTo>
                  <a:lnTo>
                    <a:pt x="2280810" y="41993"/>
                  </a:lnTo>
                  <a:cubicBezTo>
                    <a:pt x="2339758" y="77045"/>
                    <a:pt x="2389424" y="127708"/>
                    <a:pt x="2423369" y="190157"/>
                  </a:cubicBezTo>
                  <a:cubicBezTo>
                    <a:pt x="2491261" y="315054"/>
                    <a:pt x="2485397" y="467082"/>
                    <a:pt x="2408087" y="586379"/>
                  </a:cubicBezTo>
                  <a:cubicBezTo>
                    <a:pt x="2350105" y="675852"/>
                    <a:pt x="2258900" y="736163"/>
                    <a:pt x="2157128" y="756107"/>
                  </a:cubicBezTo>
                  <a:lnTo>
                    <a:pt x="2128954" y="757745"/>
                  </a:lnTo>
                  <a:lnTo>
                    <a:pt x="2082551" y="755402"/>
                  </a:lnTo>
                  <a:cubicBezTo>
                    <a:pt x="1434253" y="755402"/>
                    <a:pt x="893360" y="1215258"/>
                    <a:pt x="768266" y="1826575"/>
                  </a:cubicBezTo>
                  <a:lnTo>
                    <a:pt x="756723" y="1902212"/>
                  </a:lnTo>
                  <a:close/>
                </a:path>
              </a:pathLst>
            </a:custGeom>
            <a:solidFill>
              <a:srgbClr val="0074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nvGrpSpPr>
            <p:cNvPr id="86" name="组合 85"/>
            <p:cNvGrpSpPr/>
            <p:nvPr/>
          </p:nvGrpSpPr>
          <p:grpSpPr>
            <a:xfrm>
              <a:off x="5342310" y="3178734"/>
              <a:ext cx="1554723" cy="675219"/>
              <a:chOff x="4989350" y="3368779"/>
              <a:chExt cx="2303406" cy="1000371"/>
            </a:xfrm>
          </p:grpSpPr>
          <p:sp>
            <p:nvSpPr>
              <p:cNvPr id="102" name="文本框 33"/>
              <p:cNvSpPr txBox="1"/>
              <p:nvPr/>
            </p:nvSpPr>
            <p:spPr>
              <a:xfrm>
                <a:off x="5290187" y="3924658"/>
                <a:ext cx="1707103" cy="444492"/>
              </a:xfrm>
              <a:prstGeom prst="rect">
                <a:avLst/>
              </a:prstGeom>
              <a:noFill/>
            </p:spPr>
            <p:txBody>
              <a:bodyPr wrap="square">
                <a:normAutofit fontScale="77500" lnSpcReduction="20000"/>
              </a:bodyPr>
              <a:lstStyle/>
              <a:p>
                <a:pPr algn="ctr" defTabSz="178578">
                  <a:defRPr/>
                </a:pPr>
                <a:r>
                  <a:rPr lang="en-US" sz="937" kern="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Aliquam gravida eu enim ut molestie. </a:t>
                </a:r>
              </a:p>
            </p:txBody>
          </p:sp>
          <p:sp>
            <p:nvSpPr>
              <p:cNvPr id="103" name="矩形 102"/>
              <p:cNvSpPr/>
              <p:nvPr/>
            </p:nvSpPr>
            <p:spPr>
              <a:xfrm>
                <a:off x="4989350" y="3368779"/>
                <a:ext cx="2303406" cy="511488"/>
              </a:xfrm>
              <a:prstGeom prst="rect">
                <a:avLst/>
              </a:prstGeom>
            </p:spPr>
            <p:txBody>
              <a:bodyPr wrap="square">
                <a:normAutofit fontScale="77500" lnSpcReduction="20000"/>
              </a:bodyPr>
              <a:lstStyle/>
              <a:p>
                <a:pPr algn="ctr" defTabSz="178578">
                  <a:defRPr/>
                </a:pPr>
                <a:r>
                  <a:rPr lang="en-US" sz="2247" kern="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2016</a:t>
                </a:r>
              </a:p>
            </p:txBody>
          </p:sp>
        </p:grpSp>
        <p:grpSp>
          <p:nvGrpSpPr>
            <p:cNvPr id="87" name="组合 86"/>
            <p:cNvGrpSpPr/>
            <p:nvPr/>
          </p:nvGrpSpPr>
          <p:grpSpPr>
            <a:xfrm>
              <a:off x="5858506" y="2203809"/>
              <a:ext cx="260511" cy="313233"/>
              <a:chOff x="2636068" y="1362870"/>
              <a:chExt cx="557165" cy="669925"/>
            </a:xfrm>
            <a:solidFill>
              <a:srgbClr val="FFFFFF"/>
            </a:solidFill>
          </p:grpSpPr>
          <p:sp>
            <p:nvSpPr>
              <p:cNvPr id="99" name="任意多边形 46"/>
              <p:cNvSpPr>
                <a:spLocks/>
              </p:cNvSpPr>
              <p:nvPr/>
            </p:nvSpPr>
            <p:spPr bwMode="auto">
              <a:xfrm>
                <a:off x="2675283" y="1685926"/>
                <a:ext cx="81858" cy="98425"/>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100" name="任意多边形 47"/>
              <p:cNvSpPr>
                <a:spLocks/>
              </p:cNvSpPr>
              <p:nvPr/>
            </p:nvSpPr>
            <p:spPr bwMode="auto">
              <a:xfrm>
                <a:off x="3072158" y="1685926"/>
                <a:ext cx="81858" cy="98425"/>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101" name="任意多边形 48"/>
              <p:cNvSpPr>
                <a:spLocks/>
              </p:cNvSpPr>
              <p:nvPr/>
            </p:nvSpPr>
            <p:spPr bwMode="auto">
              <a:xfrm>
                <a:off x="2636068" y="1362870"/>
                <a:ext cx="557165" cy="669925"/>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sp>
          <p:nvSpPr>
            <p:cNvPr id="88" name="任意多边形 36"/>
            <p:cNvSpPr>
              <a:spLocks/>
            </p:cNvSpPr>
            <p:nvPr/>
          </p:nvSpPr>
          <p:spPr bwMode="auto">
            <a:xfrm>
              <a:off x="7113377" y="3242476"/>
              <a:ext cx="287031" cy="345121"/>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solidFill>
              <a:srgbClr val="FFFFFF"/>
            </a:solidFill>
            <a:ln>
              <a:noFill/>
            </a:ln>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nvGrpSpPr>
            <p:cNvPr id="89" name="组合 88"/>
            <p:cNvGrpSpPr/>
            <p:nvPr/>
          </p:nvGrpSpPr>
          <p:grpSpPr>
            <a:xfrm>
              <a:off x="6020526" y="4488592"/>
              <a:ext cx="249704" cy="375501"/>
              <a:chOff x="5229319" y="1319213"/>
              <a:chExt cx="495112" cy="744538"/>
            </a:xfrm>
            <a:solidFill>
              <a:srgbClr val="FFFFFF"/>
            </a:solidFill>
          </p:grpSpPr>
          <p:sp>
            <p:nvSpPr>
              <p:cNvPr id="94" name="任意多边形 41"/>
              <p:cNvSpPr>
                <a:spLocks/>
              </p:cNvSpPr>
              <p:nvPr/>
            </p:nvSpPr>
            <p:spPr bwMode="auto">
              <a:xfrm>
                <a:off x="5424724" y="1492251"/>
                <a:ext cx="104303" cy="125413"/>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95" name="任意多边形 42"/>
              <p:cNvSpPr>
                <a:spLocks/>
              </p:cNvSpPr>
              <p:nvPr/>
            </p:nvSpPr>
            <p:spPr bwMode="auto">
              <a:xfrm>
                <a:off x="5229319" y="1319213"/>
                <a:ext cx="495112" cy="595313"/>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96" name="任意多边形 43"/>
              <p:cNvSpPr>
                <a:spLocks/>
              </p:cNvSpPr>
              <p:nvPr/>
            </p:nvSpPr>
            <p:spPr bwMode="auto">
              <a:xfrm>
                <a:off x="5425384" y="1939926"/>
                <a:ext cx="102983" cy="123825"/>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97" name="任意多边形 44"/>
              <p:cNvSpPr>
                <a:spLocks/>
              </p:cNvSpPr>
              <p:nvPr/>
            </p:nvSpPr>
            <p:spPr bwMode="auto">
              <a:xfrm>
                <a:off x="5507761" y="1939926"/>
                <a:ext cx="62054" cy="74613"/>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98" name="任意多边形 45"/>
              <p:cNvSpPr>
                <a:spLocks/>
              </p:cNvSpPr>
              <p:nvPr/>
            </p:nvSpPr>
            <p:spPr bwMode="auto">
              <a:xfrm>
                <a:off x="5383142" y="1939926"/>
                <a:ext cx="62054" cy="74613"/>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grpSp>
          <p:nvGrpSpPr>
            <p:cNvPr id="90" name="组合 89"/>
            <p:cNvGrpSpPr/>
            <p:nvPr/>
          </p:nvGrpSpPr>
          <p:grpSpPr>
            <a:xfrm>
              <a:off x="4818568" y="3546539"/>
              <a:ext cx="272344" cy="327460"/>
              <a:chOff x="8982791" y="3625057"/>
              <a:chExt cx="587532" cy="706438"/>
            </a:xfrm>
            <a:solidFill>
              <a:srgbClr val="FFFFFF"/>
            </a:solidFill>
          </p:grpSpPr>
          <p:sp>
            <p:nvSpPr>
              <p:cNvPr id="92" name="任意多边形 39"/>
              <p:cNvSpPr>
                <a:spLocks/>
              </p:cNvSpPr>
              <p:nvPr/>
            </p:nvSpPr>
            <p:spPr bwMode="auto">
              <a:xfrm>
                <a:off x="8982791" y="3625057"/>
                <a:ext cx="587532" cy="706438"/>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93" name="任意多边形 40"/>
              <p:cNvSpPr>
                <a:spLocks/>
              </p:cNvSpPr>
              <p:nvPr/>
            </p:nvSpPr>
            <p:spPr bwMode="auto">
              <a:xfrm>
                <a:off x="9412735" y="3941763"/>
                <a:ext cx="51492" cy="61913"/>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sp>
          <p:nvSpPr>
            <p:cNvPr id="91" name="矩形 90"/>
            <p:cNvSpPr/>
            <p:nvPr/>
          </p:nvSpPr>
          <p:spPr>
            <a:xfrm>
              <a:off x="5697484" y="3232427"/>
              <a:ext cx="751812" cy="557796"/>
            </a:xfrm>
            <a:prstGeom prst="rect">
              <a:avLst/>
            </a:prstGeom>
          </p:spPr>
          <p:txBody>
            <a:bodyPr wrap="none" anchor="ctr">
              <a:normAutofit fontScale="85000" lnSpcReduction="20000"/>
            </a:bodyPr>
            <a:lstStyle/>
            <a:p>
              <a:pPr algn="ctr"/>
              <a:r>
                <a:rPr lang="zh-CN" altLang="en-US" sz="20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标题文</a:t>
              </a:r>
              <a:br>
                <a:rPr lang="zh-CN" altLang="en-US" sz="20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br>
              <a:r>
                <a:rPr lang="zh-CN" altLang="en-US" sz="20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本预设</a:t>
              </a:r>
            </a:p>
          </p:txBody>
        </p:sp>
      </p:grpSp>
      <p:sp>
        <p:nvSpPr>
          <p:cNvPr id="79" name="文本框 66"/>
          <p:cNvSpPr txBox="1"/>
          <p:nvPr/>
        </p:nvSpPr>
        <p:spPr>
          <a:xfrm>
            <a:off x="6128111" y="2252923"/>
            <a:ext cx="1958383" cy="380873"/>
          </a:xfrm>
          <a:prstGeom prst="rect">
            <a:avLst/>
          </a:prstGeom>
          <a:noFill/>
        </p:spPr>
        <p:txBody>
          <a:bodyPr wrap="square" lIns="0" tIns="0" rIns="0" bIns="0">
            <a:normAutofit/>
          </a:bodyPr>
          <a:lstStyle/>
          <a:p>
            <a:pPr algn="r">
              <a:lnSpc>
                <a:spcPct val="120000"/>
              </a:lnSpc>
            </a:pPr>
            <a:r>
              <a:rPr lang="zh-CN" altLang="en-US" sz="100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000">
                <a:latin typeface="Adobe Arabic" panose="02040503050201020203" pitchFamily="18" charset="-78"/>
                <a:ea typeface="微软雅黑" panose="020B0503020204020204" pitchFamily="34" charset="-122"/>
                <a:sym typeface="Adobe Arabic" panose="02040503050201020203" pitchFamily="18" charset="-78"/>
              </a:rPr>
            </a:br>
            <a:r>
              <a:rPr lang="zh-CN" altLang="en-US" sz="100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80" name="矩形 79"/>
          <p:cNvSpPr/>
          <p:nvPr/>
        </p:nvSpPr>
        <p:spPr>
          <a:xfrm>
            <a:off x="6128111" y="2022090"/>
            <a:ext cx="1958383" cy="230833"/>
          </a:xfrm>
          <a:prstGeom prst="rect">
            <a:avLst/>
          </a:prstGeom>
        </p:spPr>
        <p:txBody>
          <a:bodyPr wrap="none" lIns="0" tIns="0" rIns="0" bIns="0">
            <a:normAutofit lnSpcReduction="10000"/>
          </a:bodyPr>
          <a:lstStyle/>
          <a:p>
            <a:pPr algn="r"/>
            <a:r>
              <a:rPr lang="zh-CN" altLang="en-US" sz="16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77" name="文本框 64"/>
          <p:cNvSpPr txBox="1"/>
          <p:nvPr/>
        </p:nvSpPr>
        <p:spPr>
          <a:xfrm>
            <a:off x="6128111" y="3245854"/>
            <a:ext cx="1958383" cy="380873"/>
          </a:xfrm>
          <a:prstGeom prst="rect">
            <a:avLst/>
          </a:prstGeom>
          <a:noFill/>
        </p:spPr>
        <p:txBody>
          <a:bodyPr wrap="square" lIns="0" tIns="0" rIns="0" bIns="0">
            <a:normAutofit/>
          </a:bodyPr>
          <a:lstStyle/>
          <a:p>
            <a:pPr algn="r">
              <a:lnSpc>
                <a:spcPct val="120000"/>
              </a:lnSpc>
            </a:pPr>
            <a:r>
              <a:rPr lang="zh-CN" altLang="en-US" sz="100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000">
                <a:latin typeface="Adobe Arabic" panose="02040503050201020203" pitchFamily="18" charset="-78"/>
                <a:ea typeface="微软雅黑" panose="020B0503020204020204" pitchFamily="34" charset="-122"/>
                <a:sym typeface="Adobe Arabic" panose="02040503050201020203" pitchFamily="18" charset="-78"/>
              </a:rPr>
            </a:br>
            <a:r>
              <a:rPr lang="zh-CN" altLang="en-US" sz="100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78" name="矩形 77"/>
          <p:cNvSpPr/>
          <p:nvPr/>
        </p:nvSpPr>
        <p:spPr>
          <a:xfrm>
            <a:off x="6128111" y="3015021"/>
            <a:ext cx="1958383" cy="230833"/>
          </a:xfrm>
          <a:prstGeom prst="rect">
            <a:avLst/>
          </a:prstGeom>
        </p:spPr>
        <p:txBody>
          <a:bodyPr wrap="none" lIns="0" tIns="0" rIns="0" bIns="0">
            <a:normAutofit lnSpcReduction="10000"/>
          </a:bodyPr>
          <a:lstStyle/>
          <a:p>
            <a:pPr algn="r"/>
            <a:r>
              <a:rPr lang="zh-CN" altLang="en-US" sz="1600" b="1">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cxnSp>
        <p:nvCxnSpPr>
          <p:cNvPr id="74" name="直接连接符 73"/>
          <p:cNvCxnSpPr/>
          <p:nvPr/>
        </p:nvCxnSpPr>
        <p:spPr>
          <a:xfrm>
            <a:off x="6354199" y="2781711"/>
            <a:ext cx="1836204"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1" name="文本框 58"/>
          <p:cNvSpPr txBox="1"/>
          <p:nvPr/>
        </p:nvSpPr>
        <p:spPr>
          <a:xfrm>
            <a:off x="1057507" y="2252923"/>
            <a:ext cx="1958383" cy="380873"/>
          </a:xfrm>
          <a:prstGeom prst="rect">
            <a:avLst/>
          </a:prstGeom>
          <a:noFill/>
        </p:spPr>
        <p:txBody>
          <a:bodyPr wrap="square" lIns="0" tIns="0" rIns="0" bIns="0">
            <a:normAutofit/>
          </a:bodyPr>
          <a:lstStyle/>
          <a:p>
            <a:pPr>
              <a:lnSpc>
                <a:spcPct val="120000"/>
              </a:lnSpc>
            </a:pPr>
            <a:r>
              <a:rPr lang="zh-CN" altLang="en-US" sz="10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000" dirty="0">
                <a:latin typeface="Adobe Arabic" panose="02040503050201020203" pitchFamily="18" charset="-78"/>
                <a:ea typeface="微软雅黑" panose="020B0503020204020204" pitchFamily="34" charset="-122"/>
                <a:sym typeface="Adobe Arabic" panose="02040503050201020203" pitchFamily="18" charset="-78"/>
              </a:rPr>
            </a:br>
            <a:r>
              <a:rPr lang="zh-CN" altLang="en-US" sz="1000" dirty="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72" name="矩形 71"/>
          <p:cNvSpPr/>
          <p:nvPr/>
        </p:nvSpPr>
        <p:spPr>
          <a:xfrm>
            <a:off x="1057507" y="2022090"/>
            <a:ext cx="1958383" cy="230833"/>
          </a:xfrm>
          <a:prstGeom prst="rect">
            <a:avLst/>
          </a:prstGeom>
        </p:spPr>
        <p:txBody>
          <a:bodyPr wrap="none" lIns="0" tIns="0" rIns="0" bIns="0">
            <a:normAutofit lnSpcReduction="10000"/>
          </a:bodyPr>
          <a:lstStyle/>
          <a:p>
            <a:r>
              <a:rPr lang="zh-CN" altLang="en-US" sz="16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69" name="文本框 56"/>
          <p:cNvSpPr txBox="1"/>
          <p:nvPr/>
        </p:nvSpPr>
        <p:spPr>
          <a:xfrm>
            <a:off x="1057507" y="3245854"/>
            <a:ext cx="1958383" cy="380873"/>
          </a:xfrm>
          <a:prstGeom prst="rect">
            <a:avLst/>
          </a:prstGeom>
          <a:noFill/>
        </p:spPr>
        <p:txBody>
          <a:bodyPr wrap="square" lIns="0" tIns="0" rIns="0" bIns="0">
            <a:normAutofit/>
          </a:bodyPr>
          <a:lstStyle/>
          <a:p>
            <a:pPr>
              <a:lnSpc>
                <a:spcPct val="120000"/>
              </a:lnSpc>
            </a:pPr>
            <a:r>
              <a:rPr lang="zh-CN" altLang="en-US" sz="100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000">
                <a:latin typeface="Adobe Arabic" panose="02040503050201020203" pitchFamily="18" charset="-78"/>
                <a:ea typeface="微软雅黑" panose="020B0503020204020204" pitchFamily="34" charset="-122"/>
                <a:sym typeface="Adobe Arabic" panose="02040503050201020203" pitchFamily="18" charset="-78"/>
              </a:rPr>
            </a:br>
            <a:r>
              <a:rPr lang="zh-CN" altLang="en-US" sz="100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70" name="矩形 69"/>
          <p:cNvSpPr/>
          <p:nvPr/>
        </p:nvSpPr>
        <p:spPr>
          <a:xfrm>
            <a:off x="1057507" y="3015021"/>
            <a:ext cx="1958383" cy="230833"/>
          </a:xfrm>
          <a:prstGeom prst="rect">
            <a:avLst/>
          </a:prstGeom>
        </p:spPr>
        <p:txBody>
          <a:bodyPr wrap="none" lIns="0" tIns="0" rIns="0" bIns="0">
            <a:normAutofit lnSpcReduction="10000"/>
          </a:bodyPr>
          <a:lstStyle/>
          <a:p>
            <a:r>
              <a:rPr lang="zh-CN" altLang="en-US" sz="1600" b="1">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cxnSp>
        <p:nvCxnSpPr>
          <p:cNvPr id="66" name="直接连接符 65"/>
          <p:cNvCxnSpPr/>
          <p:nvPr/>
        </p:nvCxnSpPr>
        <p:spPr>
          <a:xfrm>
            <a:off x="980601" y="2781711"/>
            <a:ext cx="1836204"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701386" y="2018154"/>
            <a:ext cx="279215" cy="279215"/>
          </a:xfrm>
          <a:prstGeom prst="ellipse">
            <a:avLst/>
          </a:prstGeom>
          <a:solidFill>
            <a:srgbClr val="007E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chorCtr="0" forceAA="0" compatLnSpc="1">
            <a:prstTxWarp prst="textNoShape">
              <a:avLst/>
            </a:prstTxWarp>
            <a:normAutofit fontScale="40000" lnSpcReduction="20000"/>
          </a:bodyPr>
          <a:lstStyle/>
          <a:p>
            <a:pPr algn="ctr"/>
            <a:r>
              <a:rPr lang="en-US" altLang="zh-CN">
                <a:latin typeface="Adobe Arabic" panose="02040503050201020203" pitchFamily="18" charset="-78"/>
                <a:ea typeface="微软雅黑" panose="020B0503020204020204" pitchFamily="34" charset="-122"/>
                <a:sym typeface="Adobe Arabic" panose="02040503050201020203" pitchFamily="18" charset="-78"/>
              </a:rPr>
              <a:t>1</a:t>
            </a:r>
          </a:p>
        </p:txBody>
      </p:sp>
      <p:sp>
        <p:nvSpPr>
          <p:cNvPr id="60" name="椭圆 59"/>
          <p:cNvSpPr/>
          <p:nvPr/>
        </p:nvSpPr>
        <p:spPr>
          <a:xfrm>
            <a:off x="8190403" y="2018154"/>
            <a:ext cx="279215" cy="279215"/>
          </a:xfrm>
          <a:prstGeom prst="ellipse">
            <a:avLst/>
          </a:prstGeom>
          <a:solidFill>
            <a:srgbClr val="007E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chorCtr="0" forceAA="0" compatLnSpc="1">
            <a:prstTxWarp prst="textNoShape">
              <a:avLst/>
            </a:prstTxWarp>
            <a:normAutofit fontScale="40000" lnSpcReduction="20000"/>
          </a:bodyPr>
          <a:lstStyle/>
          <a:p>
            <a:pPr algn="ctr"/>
            <a:r>
              <a:rPr lang="en-US" altLang="zh-CN">
                <a:latin typeface="Adobe Arabic" panose="02040503050201020203" pitchFamily="18" charset="-78"/>
                <a:ea typeface="微软雅黑" panose="020B0503020204020204" pitchFamily="34" charset="-122"/>
                <a:sym typeface="Adobe Arabic" panose="02040503050201020203" pitchFamily="18" charset="-78"/>
              </a:rPr>
              <a:t>2</a:t>
            </a:r>
          </a:p>
        </p:txBody>
      </p:sp>
      <p:sp>
        <p:nvSpPr>
          <p:cNvPr id="61" name="椭圆 60"/>
          <p:cNvSpPr/>
          <p:nvPr/>
        </p:nvSpPr>
        <p:spPr>
          <a:xfrm>
            <a:off x="701386" y="2971742"/>
            <a:ext cx="279215" cy="279215"/>
          </a:xfrm>
          <a:prstGeom prst="ellipse">
            <a:avLst/>
          </a:prstGeom>
          <a:solidFill>
            <a:srgbClr val="007E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chorCtr="0" forceAA="0" compatLnSpc="1">
            <a:prstTxWarp prst="textNoShape">
              <a:avLst/>
            </a:prstTxWarp>
            <a:normAutofit fontScale="40000" lnSpcReduction="20000"/>
          </a:bodyPr>
          <a:lstStyle/>
          <a:p>
            <a:pPr algn="ctr"/>
            <a:r>
              <a:rPr lang="en-US" altLang="zh-CN">
                <a:latin typeface="Adobe Arabic" panose="02040503050201020203" pitchFamily="18" charset="-78"/>
                <a:ea typeface="微软雅黑" panose="020B0503020204020204" pitchFamily="34" charset="-122"/>
                <a:sym typeface="Adobe Arabic" panose="02040503050201020203" pitchFamily="18" charset="-78"/>
              </a:rPr>
              <a:t>4</a:t>
            </a:r>
          </a:p>
        </p:txBody>
      </p:sp>
      <p:sp>
        <p:nvSpPr>
          <p:cNvPr id="62" name="椭圆 61"/>
          <p:cNvSpPr/>
          <p:nvPr/>
        </p:nvSpPr>
        <p:spPr>
          <a:xfrm>
            <a:off x="8190403" y="2971742"/>
            <a:ext cx="279215" cy="279215"/>
          </a:xfrm>
          <a:prstGeom prst="ellipse">
            <a:avLst/>
          </a:prstGeom>
          <a:solidFill>
            <a:srgbClr val="007E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chorCtr="0" forceAA="0" compatLnSpc="1">
            <a:prstTxWarp prst="textNoShape">
              <a:avLst/>
            </a:prstTxWarp>
            <a:normAutofit fontScale="40000" lnSpcReduction="20000"/>
          </a:bodyPr>
          <a:lstStyle/>
          <a:p>
            <a:pPr algn="ctr"/>
            <a:r>
              <a:rPr lang="en-US" altLang="zh-CN">
                <a:latin typeface="Adobe Arabic" panose="02040503050201020203" pitchFamily="18" charset="-78"/>
                <a:ea typeface="微软雅黑" panose="020B0503020204020204" pitchFamily="34" charset="-122"/>
                <a:sym typeface="Adobe Arabic" panose="02040503050201020203" pitchFamily="18" charset="-78"/>
              </a:rPr>
              <a:t>3</a:t>
            </a:r>
          </a:p>
        </p:txBody>
      </p:sp>
    </p:spTree>
    <p:extLst>
      <p:ext uri="{BB962C8B-B14F-4D97-AF65-F5344CB8AC3E}">
        <p14:creationId xmlns:p14="http://schemas.microsoft.com/office/powerpoint/2010/main" val="21329681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id="{F9B65963-5D4B-47ED-AA45-AED0D70DA814}"/>
              </a:ext>
            </a:extLst>
          </p:cNvPr>
          <p:cNvGrpSpPr/>
          <p:nvPr/>
        </p:nvGrpSpPr>
        <p:grpSpPr>
          <a:xfrm>
            <a:off x="847887" y="1912352"/>
            <a:ext cx="4608150" cy="1839640"/>
            <a:chOff x="847887" y="1912352"/>
            <a:chExt cx="4608150" cy="1839640"/>
          </a:xfrm>
        </p:grpSpPr>
        <p:pic>
          <p:nvPicPr>
            <p:cNvPr id="3" name="图片 2">
              <a:extLst>
                <a:ext uri="{FF2B5EF4-FFF2-40B4-BE49-F238E27FC236}">
                  <a16:creationId xmlns:a16="http://schemas.microsoft.com/office/drawing/2014/main" id="{659A3935-22F1-4546-B27B-D621EB365038}"/>
                </a:ext>
              </a:extLst>
            </p:cNvPr>
            <p:cNvPicPr>
              <a:picLocks noChangeAspect="1"/>
            </p:cNvPicPr>
            <p:nvPr/>
          </p:nvPicPr>
          <p:blipFill>
            <a:blip r:embed="rId4" cstate="print">
              <a:extLst>
                <a:ext uri="{28A0092B-C50C-407E-A947-70E740481C1C}">
                  <a14:useLocalDpi xmlns:a14="http://schemas.microsoft.com/office/drawing/2010/main" val="0"/>
                </a:ext>
              </a:extLst>
            </a:blip>
            <a:srcRect l="22615" r="22615"/>
            <a:stretch>
              <a:fillRect/>
            </a:stretch>
          </p:blipFill>
          <p:spPr>
            <a:xfrm>
              <a:off x="2397295" y="1912352"/>
              <a:ext cx="1508601" cy="1836275"/>
            </a:xfrm>
            <a:prstGeom prst="rect">
              <a:avLst/>
            </a:prstGeom>
          </p:spPr>
        </p:pic>
        <p:pic>
          <p:nvPicPr>
            <p:cNvPr id="23" name="图片 22">
              <a:extLst>
                <a:ext uri="{FF2B5EF4-FFF2-40B4-BE49-F238E27FC236}">
                  <a16:creationId xmlns:a16="http://schemas.microsoft.com/office/drawing/2014/main" id="{4620EF72-8DC5-4F02-8D3F-526E2A65AA5E}"/>
                </a:ext>
              </a:extLst>
            </p:cNvPr>
            <p:cNvPicPr>
              <a:picLocks noChangeAspect="1"/>
            </p:cNvPicPr>
            <p:nvPr/>
          </p:nvPicPr>
          <p:blipFill>
            <a:blip r:embed="rId5" cstate="print">
              <a:extLst>
                <a:ext uri="{28A0092B-C50C-407E-A947-70E740481C1C}">
                  <a14:useLocalDpi xmlns:a14="http://schemas.microsoft.com/office/drawing/2010/main" val="0"/>
                </a:ext>
              </a:extLst>
            </a:blip>
            <a:srcRect l="22615" r="22615"/>
            <a:stretch>
              <a:fillRect/>
            </a:stretch>
          </p:blipFill>
          <p:spPr>
            <a:xfrm>
              <a:off x="847887" y="1915717"/>
              <a:ext cx="1508601" cy="1836275"/>
            </a:xfrm>
            <a:prstGeom prst="rect">
              <a:avLst/>
            </a:prstGeom>
          </p:spPr>
        </p:pic>
        <p:pic>
          <p:nvPicPr>
            <p:cNvPr id="25" name="图片 24">
              <a:extLst>
                <a:ext uri="{FF2B5EF4-FFF2-40B4-BE49-F238E27FC236}">
                  <a16:creationId xmlns:a16="http://schemas.microsoft.com/office/drawing/2014/main" id="{493BC60D-9CA4-4A4F-BADB-A06072871168}"/>
                </a:ext>
              </a:extLst>
            </p:cNvPr>
            <p:cNvPicPr>
              <a:picLocks noChangeAspect="1"/>
            </p:cNvPicPr>
            <p:nvPr/>
          </p:nvPicPr>
          <p:blipFill>
            <a:blip r:embed="rId6" cstate="print">
              <a:extLst>
                <a:ext uri="{28A0092B-C50C-407E-A947-70E740481C1C}">
                  <a14:useLocalDpi xmlns:a14="http://schemas.microsoft.com/office/drawing/2010/main" val="0"/>
                </a:ext>
              </a:extLst>
            </a:blip>
            <a:srcRect l="22615" r="22615"/>
            <a:stretch>
              <a:fillRect/>
            </a:stretch>
          </p:blipFill>
          <p:spPr>
            <a:xfrm>
              <a:off x="3947436" y="1912352"/>
              <a:ext cx="1508601" cy="1836275"/>
            </a:xfrm>
            <a:prstGeom prst="rect">
              <a:avLst/>
            </a:prstGeom>
          </p:spPr>
        </p:pic>
      </p:grpSp>
      <p:sp>
        <p:nvSpPr>
          <p:cNvPr id="7" name="Rectangle 3"/>
          <p:cNvSpPr/>
          <p:nvPr/>
        </p:nvSpPr>
        <p:spPr>
          <a:xfrm>
            <a:off x="0" y="1915717"/>
            <a:ext cx="817976" cy="1536192"/>
          </a:xfrm>
          <a:prstGeom prst="rect">
            <a:avLst/>
          </a:prstGeom>
          <a:solidFill>
            <a:srgbClr val="0074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nvGrpSpPr>
          <p:cNvPr id="18" name="组合 17"/>
          <p:cNvGrpSpPr/>
          <p:nvPr/>
        </p:nvGrpSpPr>
        <p:grpSpPr>
          <a:xfrm>
            <a:off x="5244525" y="1200148"/>
            <a:ext cx="3899475" cy="2251761"/>
            <a:chOff x="5244525" y="1200148"/>
            <a:chExt cx="3899475" cy="2251761"/>
          </a:xfrm>
          <a:solidFill>
            <a:srgbClr val="00602B"/>
          </a:solidFill>
        </p:grpSpPr>
        <p:grpSp>
          <p:nvGrpSpPr>
            <p:cNvPr id="17" name="组合 16"/>
            <p:cNvGrpSpPr/>
            <p:nvPr/>
          </p:nvGrpSpPr>
          <p:grpSpPr>
            <a:xfrm>
              <a:off x="5244525" y="1200151"/>
              <a:ext cx="3899475" cy="2251758"/>
              <a:chOff x="5244525" y="1200151"/>
              <a:chExt cx="3899475" cy="2251758"/>
            </a:xfrm>
            <a:grpFill/>
          </p:grpSpPr>
          <p:sp>
            <p:nvSpPr>
              <p:cNvPr id="11" name="Rectangle 1"/>
              <p:cNvSpPr/>
              <p:nvPr/>
            </p:nvSpPr>
            <p:spPr>
              <a:xfrm>
                <a:off x="5247167" y="1200151"/>
                <a:ext cx="3896833" cy="2057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Ins="648000" anchor="ctr">
                <a:normAutofit/>
              </a:bodyPr>
              <a:lstStyle/>
              <a:p>
                <a:endParaRPr lang="zh-CN" altLang="en-US">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12" name="Freeform: Shape 2"/>
              <p:cNvSpPr/>
              <p:nvPr/>
            </p:nvSpPr>
            <p:spPr bwMode="auto">
              <a:xfrm>
                <a:off x="5244525" y="3257617"/>
                <a:ext cx="218679" cy="194292"/>
              </a:xfrm>
              <a:custGeom>
                <a:avLst/>
                <a:gdLst>
                  <a:gd name="connsiteX0" fmla="*/ 0 w 276225"/>
                  <a:gd name="connsiteY0" fmla="*/ 0 h 247650"/>
                  <a:gd name="connsiteX1" fmla="*/ 276225 w 276225"/>
                  <a:gd name="connsiteY1" fmla="*/ 247650 h 247650"/>
                  <a:gd name="connsiteX2" fmla="*/ 276225 w 276225"/>
                  <a:gd name="connsiteY2" fmla="*/ 19050 h 247650"/>
                  <a:gd name="connsiteX3" fmla="*/ 0 w 276225"/>
                  <a:gd name="connsiteY3" fmla="*/ 0 h 247650"/>
                  <a:gd name="connsiteX0" fmla="*/ 0 w 276225"/>
                  <a:gd name="connsiteY0" fmla="*/ 0 h 247650"/>
                  <a:gd name="connsiteX1" fmla="*/ 276225 w 276225"/>
                  <a:gd name="connsiteY1" fmla="*/ 247650 h 247650"/>
                  <a:gd name="connsiteX2" fmla="*/ 271463 w 276225"/>
                  <a:gd name="connsiteY2" fmla="*/ 4762 h 247650"/>
                  <a:gd name="connsiteX3" fmla="*/ 0 w 276225"/>
                  <a:gd name="connsiteY3" fmla="*/ 0 h 247650"/>
                  <a:gd name="connsiteX0" fmla="*/ 0 w 276225"/>
                  <a:gd name="connsiteY0" fmla="*/ 2381 h 250031"/>
                  <a:gd name="connsiteX1" fmla="*/ 276225 w 276225"/>
                  <a:gd name="connsiteY1" fmla="*/ 250031 h 250031"/>
                  <a:gd name="connsiteX2" fmla="*/ 269081 w 276225"/>
                  <a:gd name="connsiteY2" fmla="*/ 0 h 250031"/>
                  <a:gd name="connsiteX3" fmla="*/ 0 w 276225"/>
                  <a:gd name="connsiteY3" fmla="*/ 2381 h 250031"/>
                  <a:gd name="connsiteX0" fmla="*/ 0 w 276358"/>
                  <a:gd name="connsiteY0" fmla="*/ 83 h 247733"/>
                  <a:gd name="connsiteX1" fmla="*/ 276225 w 276358"/>
                  <a:gd name="connsiteY1" fmla="*/ 247733 h 247733"/>
                  <a:gd name="connsiteX2" fmla="*/ 275853 w 276358"/>
                  <a:gd name="connsiteY2" fmla="*/ 0 h 247733"/>
                  <a:gd name="connsiteX3" fmla="*/ 0 w 276358"/>
                  <a:gd name="connsiteY3" fmla="*/ 83 h 247733"/>
                  <a:gd name="connsiteX0" fmla="*/ 0 w 276358"/>
                  <a:gd name="connsiteY0" fmla="*/ 0 h 249948"/>
                  <a:gd name="connsiteX1" fmla="*/ 276225 w 276358"/>
                  <a:gd name="connsiteY1" fmla="*/ 249948 h 249948"/>
                  <a:gd name="connsiteX2" fmla="*/ 275853 w 276358"/>
                  <a:gd name="connsiteY2" fmla="*/ 2215 h 249948"/>
                  <a:gd name="connsiteX3" fmla="*/ 0 w 276358"/>
                  <a:gd name="connsiteY3" fmla="*/ 0 h 249948"/>
                </a:gdLst>
                <a:ahLst/>
                <a:cxnLst>
                  <a:cxn ang="0">
                    <a:pos x="connsiteX0" y="connsiteY0"/>
                  </a:cxn>
                  <a:cxn ang="0">
                    <a:pos x="connsiteX1" y="connsiteY1"/>
                  </a:cxn>
                  <a:cxn ang="0">
                    <a:pos x="connsiteX2" y="connsiteY2"/>
                  </a:cxn>
                  <a:cxn ang="0">
                    <a:pos x="connsiteX3" y="connsiteY3"/>
                  </a:cxn>
                </a:cxnLst>
                <a:rect l="l" t="t" r="r" b="b"/>
                <a:pathLst>
                  <a:path w="276358" h="249948">
                    <a:moveTo>
                      <a:pt x="0" y="0"/>
                    </a:moveTo>
                    <a:lnTo>
                      <a:pt x="276225" y="249948"/>
                    </a:lnTo>
                    <a:cubicBezTo>
                      <a:pt x="274638" y="168985"/>
                      <a:pt x="277440" y="83178"/>
                      <a:pt x="275853" y="2215"/>
                    </a:cubicBezTo>
                    <a:lnTo>
                      <a:pt x="0" y="0"/>
                    </a:lnTo>
                    <a:close/>
                  </a:path>
                </a:pathLst>
              </a:custGeom>
              <a:grpFill/>
              <a:ln w="25400" cap="flat">
                <a:solidFill>
                  <a:schemeClr val="tx1">
                    <a:alpha val="0"/>
                  </a:schemeClr>
                </a:solidFill>
                <a:prstDash val="solid"/>
                <a:miter lim="800000"/>
                <a:headEnd type="none" w="med" len="med"/>
                <a:tailEnd type="none" w="med" len="med"/>
              </a:ln>
              <a:effectLst/>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grpSp>
          <p:nvGrpSpPr>
            <p:cNvPr id="13" name="Group 17"/>
            <p:cNvGrpSpPr/>
            <p:nvPr/>
          </p:nvGrpSpPr>
          <p:grpSpPr>
            <a:xfrm>
              <a:off x="5247167" y="1200148"/>
              <a:ext cx="3896833" cy="2057400"/>
              <a:chOff x="4886324" y="2414406"/>
              <a:chExt cx="7305675" cy="1360669"/>
            </a:xfrm>
            <a:grpFill/>
          </p:grpSpPr>
          <p:sp>
            <p:nvSpPr>
              <p:cNvPr id="14" name="Rectangle 18"/>
              <p:cNvSpPr/>
              <p:nvPr/>
            </p:nvSpPr>
            <p:spPr>
              <a:xfrm>
                <a:off x="4886324" y="2414406"/>
                <a:ext cx="7305675" cy="678061"/>
              </a:xfrm>
              <a:prstGeom prst="rect">
                <a:avLst/>
              </a:prstGeom>
              <a:solidFill>
                <a:srgbClr val="007444"/>
              </a:solidFill>
            </p:spPr>
            <p:txBody>
              <a:bodyPr wrap="none" anchor="b" anchorCtr="0">
                <a:normAutofit/>
              </a:bodyPr>
              <a:lstStyle/>
              <a:p>
                <a:pPr algn="ctr"/>
                <a:r>
                  <a:rPr lang="zh-CN" altLang="en-US" b="1" dirty="0">
                    <a:solidFill>
                      <a:schemeClr val="bg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15" name="Rectangle 19"/>
              <p:cNvSpPr/>
              <p:nvPr/>
            </p:nvSpPr>
            <p:spPr>
              <a:xfrm>
                <a:off x="4886324" y="3097014"/>
                <a:ext cx="7305675" cy="678061"/>
              </a:xfrm>
              <a:prstGeom prst="rect">
                <a:avLst/>
              </a:prstGeom>
              <a:solidFill>
                <a:srgbClr val="007444"/>
              </a:solidFill>
            </p:spPr>
            <p:txBody>
              <a:bodyPr wrap="square" anchor="t" anchorCtr="0">
                <a:noAutofit/>
              </a:bodyPr>
              <a:lstStyle/>
              <a:p>
                <a:pPr algn="ctr">
                  <a:lnSpc>
                    <a:spcPct val="120000"/>
                  </a:lnSpc>
                </a:pPr>
                <a:r>
                  <a:rPr lang="zh-CN" altLang="en-US" sz="1400" dirty="0">
                    <a:solidFill>
                      <a:schemeClr val="bg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（建议使用主题字体）</a:t>
                </a:r>
              </a:p>
            </p:txBody>
          </p:sp>
        </p:grpSp>
      </p:grpSp>
      <p:sp>
        <p:nvSpPr>
          <p:cNvPr id="16" name="文本框 19"/>
          <p:cNvSpPr txBox="1"/>
          <p:nvPr/>
        </p:nvSpPr>
        <p:spPr>
          <a:xfrm>
            <a:off x="611560" y="195486"/>
            <a:ext cx="1107996" cy="369332"/>
          </a:xfrm>
          <a:prstGeom prst="rect">
            <a:avLst/>
          </a:prstGeom>
          <a:noFill/>
        </p:spPr>
        <p:txBody>
          <a:bodyPr wrap="none" rtlCol="0">
            <a:spAutoFit/>
          </a:bodyPr>
          <a:lstStyle/>
          <a:p>
            <a:r>
              <a:rPr lang="zh-CN" altLang="en-US"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应用前景</a:t>
            </a:r>
          </a:p>
        </p:txBody>
      </p:sp>
    </p:spTree>
    <p:extLst>
      <p:ext uri="{BB962C8B-B14F-4D97-AF65-F5344CB8AC3E}">
        <p14:creationId xmlns:p14="http://schemas.microsoft.com/office/powerpoint/2010/main" val="26870722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2"/>
          <p:cNvSpPr txBox="1"/>
          <p:nvPr/>
        </p:nvSpPr>
        <p:spPr>
          <a:xfrm>
            <a:off x="899592" y="1814586"/>
            <a:ext cx="2160240" cy="2016223"/>
          </a:xfrm>
          <a:prstGeom prst="rect">
            <a:avLst/>
          </a:prstGeom>
          <a:noFill/>
        </p:spPr>
        <p:txBody>
          <a:bodyPr wrap="square" lIns="0" tIns="0" rIns="0" bIns="0">
            <a:normAutofit fontScale="77500" lnSpcReduction="20000"/>
          </a:bodyPr>
          <a:lstStyle/>
          <a:p>
            <a:r>
              <a:rPr lang="en-US" altLang="zh-CN" sz="19200"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04</a:t>
            </a:r>
            <a:endParaRPr lang="zh-CN" altLang="en-US" sz="19200"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20" name="TextBox 40"/>
          <p:cNvSpPr txBox="1"/>
          <p:nvPr/>
        </p:nvSpPr>
        <p:spPr>
          <a:xfrm>
            <a:off x="6012160" y="2105451"/>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4-1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研究目标</a:t>
            </a:r>
          </a:p>
        </p:txBody>
      </p:sp>
      <p:sp>
        <p:nvSpPr>
          <p:cNvPr id="21" name="TextBox 40"/>
          <p:cNvSpPr txBox="1"/>
          <p:nvPr/>
        </p:nvSpPr>
        <p:spPr>
          <a:xfrm>
            <a:off x="6012160" y="2357119"/>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4-2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成果形式</a:t>
            </a:r>
          </a:p>
        </p:txBody>
      </p:sp>
      <p:sp>
        <p:nvSpPr>
          <p:cNvPr id="22" name="TextBox 40"/>
          <p:cNvSpPr txBox="1"/>
          <p:nvPr/>
        </p:nvSpPr>
        <p:spPr>
          <a:xfrm>
            <a:off x="6012160" y="2608787"/>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4-3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应用前景</a:t>
            </a:r>
          </a:p>
        </p:txBody>
      </p:sp>
      <p:sp>
        <p:nvSpPr>
          <p:cNvPr id="23" name="TextBox 40"/>
          <p:cNvSpPr txBox="1"/>
          <p:nvPr/>
        </p:nvSpPr>
        <p:spPr>
          <a:xfrm>
            <a:off x="3707904" y="2199296"/>
            <a:ext cx="1944216" cy="708544"/>
          </a:xfrm>
          <a:prstGeom prst="rect">
            <a:avLst/>
          </a:prstGeom>
          <a:noFill/>
        </p:spPr>
        <p:txBody>
          <a:bodyPr wrap="none" lIns="0" tIns="0" rIns="0" bIns="0" anchor="ctr" anchorCtr="0">
            <a:normAutofit/>
          </a:bodyPr>
          <a:lstStyle/>
          <a:p>
            <a:r>
              <a:rPr lang="zh-CN" altLang="en-US" sz="28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成果与应用</a:t>
            </a:r>
          </a:p>
        </p:txBody>
      </p:sp>
      <p:sp>
        <p:nvSpPr>
          <p:cNvPr id="24" name="TextBox 40"/>
          <p:cNvSpPr txBox="1"/>
          <p:nvPr/>
        </p:nvSpPr>
        <p:spPr>
          <a:xfrm>
            <a:off x="6012160" y="2833514"/>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4-4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案例分析</a:t>
            </a:r>
          </a:p>
        </p:txBody>
      </p:sp>
    </p:spTree>
    <p:extLst>
      <p:ext uri="{BB962C8B-B14F-4D97-AF65-F5344CB8AC3E}">
        <p14:creationId xmlns:p14="http://schemas.microsoft.com/office/powerpoint/2010/main" val="13801654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88BD7F6-A601-4C33-A28D-6EF56AFF8589}"/>
              </a:ext>
            </a:extLst>
          </p:cNvPr>
          <p:cNvPicPr>
            <a:picLocks noChangeAspect="1"/>
          </p:cNvPicPr>
          <p:nvPr/>
        </p:nvPicPr>
        <p:blipFill>
          <a:blip r:embed="rId4" cstate="print">
            <a:extLst>
              <a:ext uri="{28A0092B-C50C-407E-A947-70E740481C1C}">
                <a14:useLocalDpi xmlns:a14="http://schemas.microsoft.com/office/drawing/2010/main" val="0"/>
              </a:ext>
            </a:extLst>
          </a:blip>
          <a:srcRect l="15386" r="15386"/>
          <a:stretch>
            <a:fillRect/>
          </a:stretch>
        </p:blipFill>
        <p:spPr>
          <a:xfrm>
            <a:off x="528022" y="842962"/>
            <a:ext cx="3888432" cy="3744517"/>
          </a:xfrm>
          <a:prstGeom prst="rect">
            <a:avLst/>
          </a:prstGeom>
        </p:spPr>
      </p:pic>
      <p:grpSp>
        <p:nvGrpSpPr>
          <p:cNvPr id="14" name="Group 13"/>
          <p:cNvGrpSpPr/>
          <p:nvPr/>
        </p:nvGrpSpPr>
        <p:grpSpPr>
          <a:xfrm>
            <a:off x="4914579" y="1240268"/>
            <a:ext cx="2616521" cy="677685"/>
            <a:chOff x="6487915" y="1484784"/>
            <a:chExt cx="4953305" cy="903580"/>
          </a:xfrm>
        </p:grpSpPr>
        <p:sp>
          <p:nvSpPr>
            <p:cNvPr id="24" name="TextBox 16"/>
            <p:cNvSpPr txBox="1"/>
            <p:nvPr/>
          </p:nvSpPr>
          <p:spPr>
            <a:xfrm>
              <a:off x="6487915" y="1484784"/>
              <a:ext cx="4953305" cy="377026"/>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0" tIns="0" rIns="0" bIns="0" anchor="b" anchorCtr="0">
              <a:normAutofit fontScale="85000" lnSpcReduction="10000"/>
            </a:bodyPr>
            <a:lstStyle/>
            <a:p>
              <a:r>
                <a:rPr lang="zh-CN" altLang="en-US" sz="2400" b="1">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25" name="TextBox 21"/>
            <p:cNvSpPr txBox="1"/>
            <p:nvPr/>
          </p:nvSpPr>
          <p:spPr>
            <a:xfrm>
              <a:off x="6487915" y="1861810"/>
              <a:ext cx="4953305" cy="526554"/>
            </a:xfrm>
            <a:prstGeom prst="rect">
              <a:avLst/>
            </a:prstGeom>
            <a:noFill/>
          </p:spPr>
          <p:txBody>
            <a:bodyPr wrap="square" lIns="0" tIns="0" rIns="0" bIns="0" anchor="t" anchorCtr="0">
              <a:normAutofit fontScale="77500" lnSpcReduction="20000"/>
            </a:bodyPr>
            <a:lstStyle/>
            <a:p>
              <a:pPr lvl="0">
                <a:lnSpc>
                  <a:spcPct val="120000"/>
                </a:lnSpc>
              </a:pPr>
              <a:r>
                <a:rPr lang="zh-CN" altLang="en-US" sz="1000" dirty="0">
                  <a:solidFill>
                    <a:schemeClr val="dk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（建议使用主题字体）</a:t>
              </a:r>
              <a:br>
                <a:rPr lang="zh-CN" altLang="en-US" sz="1000" dirty="0">
                  <a:solidFill>
                    <a:schemeClr val="dk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br>
              <a:r>
                <a:rPr lang="zh-CN" altLang="en-US" sz="1000" dirty="0">
                  <a:solidFill>
                    <a:schemeClr val="dk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如需更改请在（设置形状格式）菜单下（文本选项）中调整</a:t>
              </a:r>
            </a:p>
          </p:txBody>
        </p:sp>
      </p:grpSp>
      <p:grpSp>
        <p:nvGrpSpPr>
          <p:cNvPr id="28" name="组合 27"/>
          <p:cNvGrpSpPr/>
          <p:nvPr/>
        </p:nvGrpSpPr>
        <p:grpSpPr>
          <a:xfrm>
            <a:off x="4914579" y="2125721"/>
            <a:ext cx="1360751" cy="1464486"/>
            <a:chOff x="539359" y="2125721"/>
            <a:chExt cx="1360751" cy="1464486"/>
          </a:xfrm>
          <a:solidFill>
            <a:srgbClr val="007444"/>
          </a:solidFill>
        </p:grpSpPr>
        <p:sp>
          <p:nvSpPr>
            <p:cNvPr id="4" name="Rectangle: Rounded Corners 17"/>
            <p:cNvSpPr/>
            <p:nvPr/>
          </p:nvSpPr>
          <p:spPr>
            <a:xfrm>
              <a:off x="539359" y="2125723"/>
              <a:ext cx="1186577" cy="1464482"/>
            </a:xfrm>
            <a:prstGeom prst="roundRect">
              <a:avLst>
                <a:gd name="adj" fmla="val 462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400">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7" name="Freeform: Shape 3"/>
            <p:cNvSpPr/>
            <p:nvPr/>
          </p:nvSpPr>
          <p:spPr>
            <a:xfrm>
              <a:off x="783434" y="2125721"/>
              <a:ext cx="909198" cy="1464480"/>
            </a:xfrm>
            <a:custGeom>
              <a:avLst/>
              <a:gdLst>
                <a:gd name="connsiteX0" fmla="*/ 0 w 1972131"/>
                <a:gd name="connsiteY0" fmla="*/ 0 h 3176587"/>
                <a:gd name="connsiteX1" fmla="*/ 1972131 w 1972131"/>
                <a:gd name="connsiteY1" fmla="*/ 0 h 3176587"/>
                <a:gd name="connsiteX2" fmla="*/ 1972131 w 1972131"/>
                <a:gd name="connsiteY2" fmla="*/ 3176587 h 3176587"/>
                <a:gd name="connsiteX3" fmla="*/ 0 w 1972131"/>
                <a:gd name="connsiteY3" fmla="*/ 3176587 h 3176587"/>
                <a:gd name="connsiteX4" fmla="*/ 0 w 1972131"/>
                <a:gd name="connsiteY4" fmla="*/ 0 h 3176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131" h="3176587">
                  <a:moveTo>
                    <a:pt x="0" y="0"/>
                  </a:moveTo>
                  <a:lnTo>
                    <a:pt x="1972131" y="0"/>
                  </a:lnTo>
                  <a:lnTo>
                    <a:pt x="1972131" y="3176587"/>
                  </a:lnTo>
                  <a:lnTo>
                    <a:pt x="0" y="3176587"/>
                  </a:lnTo>
                  <a:lnTo>
                    <a:pt x="0" y="0"/>
                  </a:lnTo>
                  <a:close/>
                </a:path>
              </a:pathLst>
            </a:custGeom>
            <a:grp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8" name="Flowchart: Extract 5"/>
            <p:cNvSpPr/>
            <p:nvPr/>
          </p:nvSpPr>
          <p:spPr>
            <a:xfrm rot="5400000">
              <a:off x="1700996" y="3289330"/>
              <a:ext cx="215167" cy="183060"/>
            </a:xfrm>
            <a:prstGeom prst="flowChartExtract">
              <a:avLst/>
            </a:prstGeom>
            <a:grp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nvGrpSpPr>
            <p:cNvPr id="15" name="Group 15"/>
            <p:cNvGrpSpPr/>
            <p:nvPr/>
          </p:nvGrpSpPr>
          <p:grpSpPr>
            <a:xfrm>
              <a:off x="539359" y="2125724"/>
              <a:ext cx="1186577" cy="1464483"/>
              <a:chOff x="4886324" y="2414406"/>
              <a:chExt cx="7305675" cy="1360668"/>
            </a:xfrm>
            <a:grpFill/>
          </p:grpSpPr>
          <p:sp>
            <p:nvSpPr>
              <p:cNvPr id="22" name="Rectangle 20"/>
              <p:cNvSpPr/>
              <p:nvPr/>
            </p:nvSpPr>
            <p:spPr>
              <a:xfrm>
                <a:off x="4886324" y="2414406"/>
                <a:ext cx="7305675" cy="506244"/>
              </a:xfrm>
              <a:prstGeom prst="rect">
                <a:avLst/>
              </a:prstGeom>
              <a:grpFill/>
            </p:spPr>
            <p:txBody>
              <a:bodyPr wrap="none" anchor="b" anchorCtr="0">
                <a:normAutofit/>
              </a:bodyPr>
              <a:lstStyle/>
              <a:p>
                <a:pPr algn="ctr"/>
                <a:r>
                  <a:rPr lang="zh-CN" altLang="en-US" sz="1200" b="1">
                    <a:solidFill>
                      <a:schemeClr val="bg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23" name="Rectangle 22"/>
              <p:cNvSpPr/>
              <p:nvPr/>
            </p:nvSpPr>
            <p:spPr>
              <a:xfrm>
                <a:off x="4886324" y="2897959"/>
                <a:ext cx="7305675" cy="877115"/>
              </a:xfrm>
              <a:prstGeom prst="rect">
                <a:avLst/>
              </a:prstGeom>
              <a:grpFill/>
            </p:spPr>
            <p:txBody>
              <a:bodyPr wrap="square" anchor="t" anchorCtr="0">
                <a:noAutofit/>
              </a:bodyPr>
              <a:lstStyle/>
              <a:p>
                <a:pPr algn="ctr">
                  <a:lnSpc>
                    <a:spcPct val="120000"/>
                  </a:lnSpc>
                </a:pPr>
                <a:r>
                  <a:rPr lang="zh-CN" altLang="en-US" sz="1050">
                    <a:solidFill>
                      <a:schemeClr val="bg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（建议使用主题字体）</a:t>
                </a:r>
              </a:p>
            </p:txBody>
          </p:sp>
        </p:grpSp>
      </p:grpSp>
      <p:grpSp>
        <p:nvGrpSpPr>
          <p:cNvPr id="29" name="组合 28"/>
          <p:cNvGrpSpPr/>
          <p:nvPr/>
        </p:nvGrpSpPr>
        <p:grpSpPr>
          <a:xfrm>
            <a:off x="6194700" y="2125721"/>
            <a:ext cx="1343744" cy="1464486"/>
            <a:chOff x="1819480" y="2125721"/>
            <a:chExt cx="1343744" cy="1464486"/>
          </a:xfrm>
          <a:solidFill>
            <a:srgbClr val="007444"/>
          </a:solidFill>
        </p:grpSpPr>
        <p:sp>
          <p:nvSpPr>
            <p:cNvPr id="5" name="Rectangle: Rounded Corners 18"/>
            <p:cNvSpPr/>
            <p:nvPr/>
          </p:nvSpPr>
          <p:spPr>
            <a:xfrm>
              <a:off x="1819480" y="2125723"/>
              <a:ext cx="1186577" cy="1464482"/>
            </a:xfrm>
            <a:prstGeom prst="roundRect">
              <a:avLst>
                <a:gd name="adj" fmla="val 462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9" name="Freeform: Shape 6"/>
            <p:cNvSpPr/>
            <p:nvPr/>
          </p:nvSpPr>
          <p:spPr>
            <a:xfrm>
              <a:off x="2046549" y="2125721"/>
              <a:ext cx="909198" cy="1464480"/>
            </a:xfrm>
            <a:custGeom>
              <a:avLst/>
              <a:gdLst>
                <a:gd name="connsiteX0" fmla="*/ 0 w 1972131"/>
                <a:gd name="connsiteY0" fmla="*/ 0 h 3176587"/>
                <a:gd name="connsiteX1" fmla="*/ 1972131 w 1972131"/>
                <a:gd name="connsiteY1" fmla="*/ 0 h 3176587"/>
                <a:gd name="connsiteX2" fmla="*/ 1972131 w 1972131"/>
                <a:gd name="connsiteY2" fmla="*/ 3176587 h 3176587"/>
                <a:gd name="connsiteX3" fmla="*/ 0 w 1972131"/>
                <a:gd name="connsiteY3" fmla="*/ 3176587 h 3176587"/>
                <a:gd name="connsiteX4" fmla="*/ 0 w 1972131"/>
                <a:gd name="connsiteY4" fmla="*/ 0 h 3176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131" h="3176587">
                  <a:moveTo>
                    <a:pt x="0" y="0"/>
                  </a:moveTo>
                  <a:lnTo>
                    <a:pt x="1972131" y="0"/>
                  </a:lnTo>
                  <a:lnTo>
                    <a:pt x="1972131" y="3176587"/>
                  </a:lnTo>
                  <a:lnTo>
                    <a:pt x="0" y="3176587"/>
                  </a:lnTo>
                  <a:lnTo>
                    <a:pt x="0" y="0"/>
                  </a:lnTo>
                  <a:close/>
                </a:path>
              </a:pathLst>
            </a:custGeom>
            <a:grp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10" name="Flowchart: Extract 8"/>
            <p:cNvSpPr/>
            <p:nvPr/>
          </p:nvSpPr>
          <p:spPr>
            <a:xfrm rot="5400000">
              <a:off x="2964110" y="3289330"/>
              <a:ext cx="215167" cy="183060"/>
            </a:xfrm>
            <a:prstGeom prst="flowChartExtract">
              <a:avLst/>
            </a:prstGeom>
            <a:grp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nvGrpSpPr>
            <p:cNvPr id="16" name="Group 23"/>
            <p:cNvGrpSpPr/>
            <p:nvPr/>
          </p:nvGrpSpPr>
          <p:grpSpPr>
            <a:xfrm>
              <a:off x="1819480" y="2125724"/>
              <a:ext cx="1186577" cy="1464483"/>
              <a:chOff x="4886324" y="2414406"/>
              <a:chExt cx="7305675" cy="1360668"/>
            </a:xfrm>
            <a:grpFill/>
          </p:grpSpPr>
          <p:sp>
            <p:nvSpPr>
              <p:cNvPr id="20" name="Rectangle 24"/>
              <p:cNvSpPr/>
              <p:nvPr/>
            </p:nvSpPr>
            <p:spPr>
              <a:xfrm>
                <a:off x="4886324" y="2414406"/>
                <a:ext cx="7305675" cy="506244"/>
              </a:xfrm>
              <a:prstGeom prst="rect">
                <a:avLst/>
              </a:prstGeom>
              <a:grpFill/>
            </p:spPr>
            <p:txBody>
              <a:bodyPr wrap="none" anchor="b" anchorCtr="0">
                <a:normAutofit/>
              </a:bodyPr>
              <a:lstStyle/>
              <a:p>
                <a:pPr algn="ctr"/>
                <a:r>
                  <a:rPr lang="zh-CN" altLang="en-US" sz="1200" b="1">
                    <a:solidFill>
                      <a:schemeClr val="bg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21" name="Rectangle 25"/>
              <p:cNvSpPr/>
              <p:nvPr/>
            </p:nvSpPr>
            <p:spPr>
              <a:xfrm>
                <a:off x="4886324" y="2897959"/>
                <a:ext cx="7305675" cy="877115"/>
              </a:xfrm>
              <a:prstGeom prst="rect">
                <a:avLst/>
              </a:prstGeom>
              <a:grpFill/>
            </p:spPr>
            <p:txBody>
              <a:bodyPr wrap="square" anchor="t" anchorCtr="0">
                <a:noAutofit/>
              </a:bodyPr>
              <a:lstStyle/>
              <a:p>
                <a:pPr algn="ctr">
                  <a:lnSpc>
                    <a:spcPct val="120000"/>
                  </a:lnSpc>
                </a:pPr>
                <a:r>
                  <a:rPr lang="zh-CN" altLang="en-US" sz="1050" dirty="0">
                    <a:solidFill>
                      <a:schemeClr val="bg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（建议使用主题字体）</a:t>
                </a:r>
              </a:p>
            </p:txBody>
          </p:sp>
        </p:grpSp>
      </p:grpSp>
      <p:grpSp>
        <p:nvGrpSpPr>
          <p:cNvPr id="30" name="组合 29"/>
          <p:cNvGrpSpPr/>
          <p:nvPr/>
        </p:nvGrpSpPr>
        <p:grpSpPr>
          <a:xfrm>
            <a:off x="7474635" y="2125721"/>
            <a:ext cx="1186577" cy="1464486"/>
            <a:chOff x="3099415" y="2125721"/>
            <a:chExt cx="1186577" cy="1464486"/>
          </a:xfrm>
          <a:solidFill>
            <a:srgbClr val="007444"/>
          </a:solidFill>
        </p:grpSpPr>
        <p:sp>
          <p:nvSpPr>
            <p:cNvPr id="6" name="Rectangle: Rounded Corners 19"/>
            <p:cNvSpPr/>
            <p:nvPr/>
          </p:nvSpPr>
          <p:spPr>
            <a:xfrm>
              <a:off x="3099415" y="2125723"/>
              <a:ext cx="1186577" cy="1464482"/>
            </a:xfrm>
            <a:prstGeom prst="roundRect">
              <a:avLst>
                <a:gd name="adj" fmla="val 462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11" name="Freeform: Shape 9"/>
            <p:cNvSpPr/>
            <p:nvPr/>
          </p:nvSpPr>
          <p:spPr>
            <a:xfrm>
              <a:off x="3309663" y="2125721"/>
              <a:ext cx="909198" cy="1464480"/>
            </a:xfrm>
            <a:custGeom>
              <a:avLst/>
              <a:gdLst>
                <a:gd name="connsiteX0" fmla="*/ 0 w 1972131"/>
                <a:gd name="connsiteY0" fmla="*/ 0 h 3176587"/>
                <a:gd name="connsiteX1" fmla="*/ 1972131 w 1972131"/>
                <a:gd name="connsiteY1" fmla="*/ 0 h 3176587"/>
                <a:gd name="connsiteX2" fmla="*/ 1972131 w 1972131"/>
                <a:gd name="connsiteY2" fmla="*/ 3176587 h 3176587"/>
                <a:gd name="connsiteX3" fmla="*/ 0 w 1972131"/>
                <a:gd name="connsiteY3" fmla="*/ 3176587 h 3176587"/>
                <a:gd name="connsiteX4" fmla="*/ 0 w 1972131"/>
                <a:gd name="connsiteY4" fmla="*/ 0 h 3176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131" h="3176587">
                  <a:moveTo>
                    <a:pt x="0" y="0"/>
                  </a:moveTo>
                  <a:lnTo>
                    <a:pt x="1972131" y="0"/>
                  </a:lnTo>
                  <a:lnTo>
                    <a:pt x="1972131" y="3176587"/>
                  </a:lnTo>
                  <a:lnTo>
                    <a:pt x="0" y="3176587"/>
                  </a:lnTo>
                  <a:lnTo>
                    <a:pt x="0" y="0"/>
                  </a:lnTo>
                  <a:close/>
                </a:path>
              </a:pathLst>
            </a:custGeom>
            <a:grp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nvGrpSpPr>
            <p:cNvPr id="17" name="Group 26"/>
            <p:cNvGrpSpPr/>
            <p:nvPr/>
          </p:nvGrpSpPr>
          <p:grpSpPr>
            <a:xfrm>
              <a:off x="3099415" y="2125724"/>
              <a:ext cx="1186577" cy="1464483"/>
              <a:chOff x="4886324" y="2414406"/>
              <a:chExt cx="7305675" cy="1360668"/>
            </a:xfrm>
            <a:grpFill/>
          </p:grpSpPr>
          <p:sp>
            <p:nvSpPr>
              <p:cNvPr id="18" name="Rectangle 27"/>
              <p:cNvSpPr/>
              <p:nvPr/>
            </p:nvSpPr>
            <p:spPr>
              <a:xfrm>
                <a:off x="4886324" y="2414406"/>
                <a:ext cx="7305675" cy="506244"/>
              </a:xfrm>
              <a:prstGeom prst="rect">
                <a:avLst/>
              </a:prstGeom>
              <a:grpFill/>
            </p:spPr>
            <p:txBody>
              <a:bodyPr wrap="none" anchor="b" anchorCtr="0">
                <a:normAutofit/>
              </a:bodyPr>
              <a:lstStyle/>
              <a:p>
                <a:pPr algn="ctr"/>
                <a:r>
                  <a:rPr lang="zh-CN" altLang="en-US" sz="1200" b="1">
                    <a:solidFill>
                      <a:schemeClr val="bg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19" name="Rectangle 28"/>
              <p:cNvSpPr/>
              <p:nvPr/>
            </p:nvSpPr>
            <p:spPr>
              <a:xfrm>
                <a:off x="4886324" y="2897959"/>
                <a:ext cx="7305675" cy="877115"/>
              </a:xfrm>
              <a:prstGeom prst="rect">
                <a:avLst/>
              </a:prstGeom>
              <a:grpFill/>
            </p:spPr>
            <p:txBody>
              <a:bodyPr wrap="square" anchor="t" anchorCtr="0">
                <a:noAutofit/>
              </a:bodyPr>
              <a:lstStyle/>
              <a:p>
                <a:pPr algn="ctr">
                  <a:lnSpc>
                    <a:spcPct val="120000"/>
                  </a:lnSpc>
                </a:pPr>
                <a:r>
                  <a:rPr lang="zh-CN" altLang="en-US" sz="1050" dirty="0">
                    <a:solidFill>
                      <a:schemeClr val="bg1">
                        <a:lumMod val="100000"/>
                      </a:schemeClr>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 （建议使用主题字体）</a:t>
                </a:r>
              </a:p>
            </p:txBody>
          </p:sp>
        </p:grpSp>
      </p:grpSp>
      <p:sp>
        <p:nvSpPr>
          <p:cNvPr id="27" name="文本框 19"/>
          <p:cNvSpPr txBox="1"/>
          <p:nvPr/>
        </p:nvSpPr>
        <p:spPr>
          <a:xfrm>
            <a:off x="630365" y="193275"/>
            <a:ext cx="1569660" cy="369332"/>
          </a:xfrm>
          <a:prstGeom prst="rect">
            <a:avLst/>
          </a:prstGeom>
          <a:noFill/>
        </p:spPr>
        <p:txBody>
          <a:bodyPr wrap="none" rtlCol="0">
            <a:spAutoFit/>
          </a:bodyPr>
          <a:lstStyle/>
          <a:p>
            <a:r>
              <a:rPr lang="zh-CN" altLang="en-US"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研究成果形式</a:t>
            </a:r>
          </a:p>
        </p:txBody>
      </p:sp>
      <p:sp>
        <p:nvSpPr>
          <p:cNvPr id="13" name="Rectangle: Folded Corner 1"/>
          <p:cNvSpPr/>
          <p:nvPr/>
        </p:nvSpPr>
        <p:spPr>
          <a:xfrm>
            <a:off x="-20252" y="842968"/>
            <a:ext cx="725672" cy="867218"/>
          </a:xfrm>
          <a:prstGeom prst="foldedCorner">
            <a:avLst/>
          </a:prstGeom>
          <a:solidFill>
            <a:srgbClr val="0074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r>
              <a:rPr lang="zh-CN" altLang="en-US" sz="12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标题文本</a:t>
            </a:r>
          </a:p>
        </p:txBody>
      </p:sp>
    </p:spTree>
    <p:extLst>
      <p:ext uri="{BB962C8B-B14F-4D97-AF65-F5344CB8AC3E}">
        <p14:creationId xmlns:p14="http://schemas.microsoft.com/office/powerpoint/2010/main" val="20768409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1286637" y="1005194"/>
            <a:ext cx="1725761" cy="3479198"/>
            <a:chOff x="657326" y="1005194"/>
            <a:chExt cx="1725759" cy="3479198"/>
          </a:xfrm>
        </p:grpSpPr>
        <p:sp>
          <p:nvSpPr>
            <p:cNvPr id="7" name="Freeform: Shape 30"/>
            <p:cNvSpPr/>
            <p:nvPr/>
          </p:nvSpPr>
          <p:spPr>
            <a:xfrm rot="10800000">
              <a:off x="657326" y="1005194"/>
              <a:ext cx="1701189" cy="3479198"/>
            </a:xfrm>
            <a:custGeom>
              <a:avLst/>
              <a:gdLst>
                <a:gd name="connsiteX0" fmla="*/ 1134126 w 2268252"/>
                <a:gd name="connsiteY0" fmla="*/ 4638930 h 4638930"/>
                <a:gd name="connsiteX1" fmla="*/ 0 w 2268252"/>
                <a:gd name="connsiteY1" fmla="*/ 3558555 h 4638930"/>
                <a:gd name="connsiteX2" fmla="*/ 5855 w 2268252"/>
                <a:gd name="connsiteY2" fmla="*/ 3448093 h 4638930"/>
                <a:gd name="connsiteX3" fmla="*/ 19313 w 2268252"/>
                <a:gd name="connsiteY3" fmla="*/ 3364093 h 4638930"/>
                <a:gd name="connsiteX4" fmla="*/ 19313 w 2268252"/>
                <a:gd name="connsiteY4" fmla="*/ 122427 h 4638930"/>
                <a:gd name="connsiteX5" fmla="*/ 141740 w 2268252"/>
                <a:gd name="connsiteY5" fmla="*/ 0 h 4638930"/>
                <a:gd name="connsiteX6" fmla="*/ 2127292 w 2268252"/>
                <a:gd name="connsiteY6" fmla="*/ 0 h 4638930"/>
                <a:gd name="connsiteX7" fmla="*/ 2249719 w 2268252"/>
                <a:gd name="connsiteY7" fmla="*/ 122427 h 4638930"/>
                <a:gd name="connsiteX8" fmla="*/ 2249719 w 2268252"/>
                <a:gd name="connsiteY8" fmla="*/ 3368962 h 4638930"/>
                <a:gd name="connsiteX9" fmla="*/ 2262397 w 2268252"/>
                <a:gd name="connsiteY9" fmla="*/ 3448093 h 4638930"/>
                <a:gd name="connsiteX10" fmla="*/ 2268252 w 2268252"/>
                <a:gd name="connsiteY10" fmla="*/ 3558555 h 4638930"/>
                <a:gd name="connsiteX11" fmla="*/ 1134126 w 2268252"/>
                <a:gd name="connsiteY11" fmla="*/ 4638930 h 463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8252" h="4638930">
                  <a:moveTo>
                    <a:pt x="1134126" y="4638930"/>
                  </a:moveTo>
                  <a:cubicBezTo>
                    <a:pt x="507766" y="4638930"/>
                    <a:pt x="0" y="4155230"/>
                    <a:pt x="0" y="3558555"/>
                  </a:cubicBezTo>
                  <a:cubicBezTo>
                    <a:pt x="0" y="3521263"/>
                    <a:pt x="1983" y="3484412"/>
                    <a:pt x="5855" y="3448093"/>
                  </a:cubicBezTo>
                  <a:lnTo>
                    <a:pt x="19313" y="3364093"/>
                  </a:lnTo>
                  <a:lnTo>
                    <a:pt x="19313" y="122427"/>
                  </a:lnTo>
                  <a:cubicBezTo>
                    <a:pt x="19313" y="54812"/>
                    <a:pt x="74125" y="0"/>
                    <a:pt x="141740" y="0"/>
                  </a:cubicBezTo>
                  <a:lnTo>
                    <a:pt x="2127292" y="0"/>
                  </a:lnTo>
                  <a:cubicBezTo>
                    <a:pt x="2194907" y="0"/>
                    <a:pt x="2249719" y="54812"/>
                    <a:pt x="2249719" y="122427"/>
                  </a:cubicBezTo>
                  <a:lnTo>
                    <a:pt x="2249719" y="3368962"/>
                  </a:lnTo>
                  <a:lnTo>
                    <a:pt x="2262397" y="3448093"/>
                  </a:lnTo>
                  <a:cubicBezTo>
                    <a:pt x="2266268" y="3484412"/>
                    <a:pt x="2268252" y="3521263"/>
                    <a:pt x="2268252" y="3558555"/>
                  </a:cubicBezTo>
                  <a:cubicBezTo>
                    <a:pt x="2268252" y="4155230"/>
                    <a:pt x="1760486" y="4638930"/>
                    <a:pt x="1134126" y="4638930"/>
                  </a:cubicBezTo>
                  <a:close/>
                </a:path>
              </a:pathLst>
            </a:custGeom>
            <a:solidFill>
              <a:srgbClr val="00744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8" name="TextBox 9"/>
            <p:cNvSpPr txBox="1"/>
            <p:nvPr/>
          </p:nvSpPr>
          <p:spPr>
            <a:xfrm>
              <a:off x="887538" y="2690574"/>
              <a:ext cx="1292662" cy="300083"/>
            </a:xfrm>
            <a:prstGeom prst="rect">
              <a:avLst/>
            </a:prstGeom>
            <a:noFill/>
          </p:spPr>
          <p:txBody>
            <a:bodyPr wrap="none">
              <a:normAutofit fontScale="77500" lnSpcReduction="20000"/>
            </a:bodyPr>
            <a:lstStyle/>
            <a:p>
              <a:pPr algn="ctr"/>
              <a:r>
                <a:rPr lang="zh-CN" altLang="en-US" sz="2000" b="1">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9" name="Rectangle 10"/>
            <p:cNvSpPr/>
            <p:nvPr/>
          </p:nvSpPr>
          <p:spPr>
            <a:xfrm>
              <a:off x="684653" y="2990657"/>
              <a:ext cx="1698432" cy="588623"/>
            </a:xfrm>
            <a:prstGeom prst="rect">
              <a:avLst/>
            </a:prstGeom>
          </p:spPr>
          <p:txBody>
            <a:bodyPr wrap="square">
              <a:normAutofit fontScale="92500"/>
            </a:bodyPr>
            <a:lstStyle/>
            <a:p>
              <a:pPr algn="ctr">
                <a:lnSpc>
                  <a:spcPct val="120000"/>
                </a:lnSpc>
              </a:pPr>
              <a:r>
                <a:rPr lang="zh-CN" altLang="en-US" sz="1000"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000"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br>
              <a:r>
                <a:rPr lang="zh-CN" altLang="en-US" sz="1000"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10" name="Freeform: Shape 11"/>
            <p:cNvSpPr>
              <a:spLocks/>
            </p:cNvSpPr>
            <p:nvPr/>
          </p:nvSpPr>
          <p:spPr bwMode="auto">
            <a:xfrm>
              <a:off x="1376903" y="3977718"/>
              <a:ext cx="305422" cy="251287"/>
            </a:xfrm>
            <a:custGeom>
              <a:avLst/>
              <a:gdLst>
                <a:gd name="T0" fmla="*/ 160 w 160"/>
                <a:gd name="T1" fmla="*/ 16 h 131"/>
                <a:gd name="T2" fmla="*/ 159 w 160"/>
                <a:gd name="T3" fmla="*/ 16 h 131"/>
                <a:gd name="T4" fmla="*/ 144 w 160"/>
                <a:gd name="T5" fmla="*/ 20 h 131"/>
                <a:gd name="T6" fmla="*/ 156 w 160"/>
                <a:gd name="T7" fmla="*/ 4 h 131"/>
                <a:gd name="T8" fmla="*/ 156 w 160"/>
                <a:gd name="T9" fmla="*/ 3 h 131"/>
                <a:gd name="T10" fmla="*/ 155 w 160"/>
                <a:gd name="T11" fmla="*/ 3 h 131"/>
                <a:gd name="T12" fmla="*/ 135 w 160"/>
                <a:gd name="T13" fmla="*/ 11 h 131"/>
                <a:gd name="T14" fmla="*/ 111 w 160"/>
                <a:gd name="T15" fmla="*/ 0 h 131"/>
                <a:gd name="T16" fmla="*/ 77 w 160"/>
                <a:gd name="T17" fmla="*/ 34 h 131"/>
                <a:gd name="T18" fmla="*/ 78 w 160"/>
                <a:gd name="T19" fmla="*/ 40 h 131"/>
                <a:gd name="T20" fmla="*/ 12 w 160"/>
                <a:gd name="T21" fmla="*/ 7 h 131"/>
                <a:gd name="T22" fmla="*/ 12 w 160"/>
                <a:gd name="T23" fmla="*/ 6 h 131"/>
                <a:gd name="T24" fmla="*/ 11 w 160"/>
                <a:gd name="T25" fmla="*/ 7 h 131"/>
                <a:gd name="T26" fmla="*/ 7 w 160"/>
                <a:gd name="T27" fmla="*/ 23 h 131"/>
                <a:gd name="T28" fmla="*/ 19 w 160"/>
                <a:gd name="T29" fmla="*/ 50 h 131"/>
                <a:gd name="T30" fmla="*/ 7 w 160"/>
                <a:gd name="T31" fmla="*/ 46 h 131"/>
                <a:gd name="T32" fmla="*/ 7 w 160"/>
                <a:gd name="T33" fmla="*/ 46 h 131"/>
                <a:gd name="T34" fmla="*/ 6 w 160"/>
                <a:gd name="T35" fmla="*/ 47 h 131"/>
                <a:gd name="T36" fmla="*/ 6 w 160"/>
                <a:gd name="T37" fmla="*/ 47 h 131"/>
                <a:gd name="T38" fmla="*/ 30 w 160"/>
                <a:gd name="T39" fmla="*/ 79 h 131"/>
                <a:gd name="T40" fmla="*/ 19 w 160"/>
                <a:gd name="T41" fmla="*/ 79 h 131"/>
                <a:gd name="T42" fmla="*/ 18 w 160"/>
                <a:gd name="T43" fmla="*/ 79 h 131"/>
                <a:gd name="T44" fmla="*/ 18 w 160"/>
                <a:gd name="T45" fmla="*/ 80 h 131"/>
                <a:gd name="T46" fmla="*/ 47 w 160"/>
                <a:gd name="T47" fmla="*/ 103 h 131"/>
                <a:gd name="T48" fmla="*/ 8 w 160"/>
                <a:gd name="T49" fmla="*/ 115 h 131"/>
                <a:gd name="T50" fmla="*/ 1 w 160"/>
                <a:gd name="T51" fmla="*/ 115 h 131"/>
                <a:gd name="T52" fmla="*/ 0 w 160"/>
                <a:gd name="T53" fmla="*/ 115 h 131"/>
                <a:gd name="T54" fmla="*/ 0 w 160"/>
                <a:gd name="T55" fmla="*/ 116 h 131"/>
                <a:gd name="T56" fmla="*/ 51 w 160"/>
                <a:gd name="T57" fmla="*/ 131 h 131"/>
                <a:gd name="T58" fmla="*/ 144 w 160"/>
                <a:gd name="T59" fmla="*/ 38 h 131"/>
                <a:gd name="T60" fmla="*/ 144 w 160"/>
                <a:gd name="T61" fmla="*/ 34 h 131"/>
                <a:gd name="T62" fmla="*/ 160 w 160"/>
                <a:gd name="T63" fmla="*/ 17 h 131"/>
                <a:gd name="T64" fmla="*/ 160 w 160"/>
                <a:gd name="T65"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31">
                  <a:moveTo>
                    <a:pt x="160" y="16"/>
                  </a:moveTo>
                  <a:cubicBezTo>
                    <a:pt x="160" y="16"/>
                    <a:pt x="160" y="16"/>
                    <a:pt x="159" y="16"/>
                  </a:cubicBezTo>
                  <a:cubicBezTo>
                    <a:pt x="154" y="18"/>
                    <a:pt x="149" y="19"/>
                    <a:pt x="144" y="20"/>
                  </a:cubicBezTo>
                  <a:cubicBezTo>
                    <a:pt x="150" y="16"/>
                    <a:pt x="154" y="10"/>
                    <a:pt x="156" y="4"/>
                  </a:cubicBezTo>
                  <a:cubicBezTo>
                    <a:pt x="156" y="3"/>
                    <a:pt x="156" y="3"/>
                    <a:pt x="156" y="3"/>
                  </a:cubicBezTo>
                  <a:cubicBezTo>
                    <a:pt x="155" y="3"/>
                    <a:pt x="155" y="3"/>
                    <a:pt x="155" y="3"/>
                  </a:cubicBezTo>
                  <a:cubicBezTo>
                    <a:pt x="149" y="7"/>
                    <a:pt x="142" y="9"/>
                    <a:pt x="135" y="11"/>
                  </a:cubicBezTo>
                  <a:cubicBezTo>
                    <a:pt x="128" y="4"/>
                    <a:pt x="120" y="0"/>
                    <a:pt x="111" y="0"/>
                  </a:cubicBezTo>
                  <a:cubicBezTo>
                    <a:pt x="92" y="0"/>
                    <a:pt x="77" y="15"/>
                    <a:pt x="77" y="34"/>
                  </a:cubicBezTo>
                  <a:cubicBezTo>
                    <a:pt x="77" y="36"/>
                    <a:pt x="77" y="38"/>
                    <a:pt x="78" y="40"/>
                  </a:cubicBezTo>
                  <a:cubicBezTo>
                    <a:pt x="52" y="39"/>
                    <a:pt x="29" y="26"/>
                    <a:pt x="12" y="7"/>
                  </a:cubicBezTo>
                  <a:cubicBezTo>
                    <a:pt x="12" y="6"/>
                    <a:pt x="12" y="6"/>
                    <a:pt x="12" y="6"/>
                  </a:cubicBezTo>
                  <a:cubicBezTo>
                    <a:pt x="11" y="6"/>
                    <a:pt x="11" y="6"/>
                    <a:pt x="11" y="7"/>
                  </a:cubicBezTo>
                  <a:cubicBezTo>
                    <a:pt x="8" y="12"/>
                    <a:pt x="7" y="18"/>
                    <a:pt x="7" y="23"/>
                  </a:cubicBezTo>
                  <a:cubicBezTo>
                    <a:pt x="7" y="34"/>
                    <a:pt x="11" y="43"/>
                    <a:pt x="19" y="50"/>
                  </a:cubicBezTo>
                  <a:cubicBezTo>
                    <a:pt x="15" y="49"/>
                    <a:pt x="11" y="48"/>
                    <a:pt x="7" y="46"/>
                  </a:cubicBezTo>
                  <a:cubicBezTo>
                    <a:pt x="7" y="46"/>
                    <a:pt x="7" y="46"/>
                    <a:pt x="7" y="46"/>
                  </a:cubicBezTo>
                  <a:cubicBezTo>
                    <a:pt x="6" y="46"/>
                    <a:pt x="6" y="46"/>
                    <a:pt x="6" y="47"/>
                  </a:cubicBezTo>
                  <a:cubicBezTo>
                    <a:pt x="6" y="47"/>
                    <a:pt x="6" y="47"/>
                    <a:pt x="6" y="47"/>
                  </a:cubicBezTo>
                  <a:cubicBezTo>
                    <a:pt x="6" y="62"/>
                    <a:pt x="16" y="75"/>
                    <a:pt x="30" y="79"/>
                  </a:cubicBezTo>
                  <a:cubicBezTo>
                    <a:pt x="26" y="79"/>
                    <a:pt x="22" y="79"/>
                    <a:pt x="19" y="79"/>
                  </a:cubicBezTo>
                  <a:cubicBezTo>
                    <a:pt x="18" y="79"/>
                    <a:pt x="18" y="79"/>
                    <a:pt x="18" y="79"/>
                  </a:cubicBezTo>
                  <a:cubicBezTo>
                    <a:pt x="18" y="79"/>
                    <a:pt x="18" y="79"/>
                    <a:pt x="18" y="80"/>
                  </a:cubicBezTo>
                  <a:cubicBezTo>
                    <a:pt x="22" y="93"/>
                    <a:pt x="33" y="102"/>
                    <a:pt x="47" y="103"/>
                  </a:cubicBezTo>
                  <a:cubicBezTo>
                    <a:pt x="36" y="111"/>
                    <a:pt x="22" y="115"/>
                    <a:pt x="8" y="115"/>
                  </a:cubicBezTo>
                  <a:cubicBezTo>
                    <a:pt x="6" y="115"/>
                    <a:pt x="3" y="115"/>
                    <a:pt x="1" y="115"/>
                  </a:cubicBezTo>
                  <a:cubicBezTo>
                    <a:pt x="0" y="115"/>
                    <a:pt x="0" y="115"/>
                    <a:pt x="0" y="115"/>
                  </a:cubicBezTo>
                  <a:cubicBezTo>
                    <a:pt x="0" y="116"/>
                    <a:pt x="0" y="116"/>
                    <a:pt x="0" y="116"/>
                  </a:cubicBezTo>
                  <a:cubicBezTo>
                    <a:pt x="15" y="126"/>
                    <a:pt x="33" y="131"/>
                    <a:pt x="51" y="131"/>
                  </a:cubicBezTo>
                  <a:cubicBezTo>
                    <a:pt x="109" y="131"/>
                    <a:pt x="144" y="83"/>
                    <a:pt x="144" y="38"/>
                  </a:cubicBezTo>
                  <a:cubicBezTo>
                    <a:pt x="144" y="36"/>
                    <a:pt x="144" y="35"/>
                    <a:pt x="144" y="34"/>
                  </a:cubicBezTo>
                  <a:cubicBezTo>
                    <a:pt x="150" y="29"/>
                    <a:pt x="156" y="23"/>
                    <a:pt x="160" y="17"/>
                  </a:cubicBezTo>
                  <a:cubicBezTo>
                    <a:pt x="160" y="17"/>
                    <a:pt x="160" y="16"/>
                    <a:pt x="160" y="16"/>
                  </a:cubicBezTo>
                  <a:close/>
                </a:path>
              </a:pathLst>
            </a:custGeom>
            <a:solidFill>
              <a:schemeClr val="bg1"/>
            </a:solidFill>
            <a:ln>
              <a:noFill/>
            </a:ln>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grpSp>
        <p:nvGrpSpPr>
          <p:cNvPr id="26" name="组合 25"/>
          <p:cNvGrpSpPr/>
          <p:nvPr/>
        </p:nvGrpSpPr>
        <p:grpSpPr>
          <a:xfrm>
            <a:off x="3548613" y="926329"/>
            <a:ext cx="1719422" cy="3643644"/>
            <a:chOff x="2703278" y="926329"/>
            <a:chExt cx="1719422" cy="3643644"/>
          </a:xfrm>
        </p:grpSpPr>
        <p:sp>
          <p:nvSpPr>
            <p:cNvPr id="6" name="Freeform: Shape 31"/>
            <p:cNvSpPr/>
            <p:nvPr/>
          </p:nvSpPr>
          <p:spPr>
            <a:xfrm>
              <a:off x="2722166" y="926329"/>
              <a:ext cx="1700534" cy="3643644"/>
            </a:xfrm>
            <a:custGeom>
              <a:avLst/>
              <a:gdLst>
                <a:gd name="connsiteX0" fmla="*/ 142685 w 2267378"/>
                <a:gd name="connsiteY0" fmla="*/ 0 h 4858192"/>
                <a:gd name="connsiteX1" fmla="*/ 2126007 w 2267378"/>
                <a:gd name="connsiteY1" fmla="*/ 0 h 4858192"/>
                <a:gd name="connsiteX2" fmla="*/ 2249549 w 2267378"/>
                <a:gd name="connsiteY2" fmla="*/ 123542 h 4858192"/>
                <a:gd name="connsiteX3" fmla="*/ 2249549 w 2267378"/>
                <a:gd name="connsiteY3" fmla="*/ 3592576 h 4858192"/>
                <a:gd name="connsiteX4" fmla="*/ 2261525 w 2267378"/>
                <a:gd name="connsiteY4" fmla="*/ 3667355 h 4858192"/>
                <a:gd name="connsiteX5" fmla="*/ 2267378 w 2267378"/>
                <a:gd name="connsiteY5" fmla="*/ 3777817 h 4858192"/>
                <a:gd name="connsiteX6" fmla="*/ 1133689 w 2267378"/>
                <a:gd name="connsiteY6" fmla="*/ 4858192 h 4858192"/>
                <a:gd name="connsiteX7" fmla="*/ 0 w 2267378"/>
                <a:gd name="connsiteY7" fmla="*/ 3777817 h 4858192"/>
                <a:gd name="connsiteX8" fmla="*/ 5853 w 2267378"/>
                <a:gd name="connsiteY8" fmla="*/ 3667355 h 4858192"/>
                <a:gd name="connsiteX9" fmla="*/ 19143 w 2267378"/>
                <a:gd name="connsiteY9" fmla="*/ 3584371 h 4858192"/>
                <a:gd name="connsiteX10" fmla="*/ 19143 w 2267378"/>
                <a:gd name="connsiteY10" fmla="*/ 123542 h 4858192"/>
                <a:gd name="connsiteX11" fmla="*/ 142685 w 2267378"/>
                <a:gd name="connsiteY11" fmla="*/ 0 h 4858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7378" h="4858192">
                  <a:moveTo>
                    <a:pt x="142685" y="0"/>
                  </a:moveTo>
                  <a:lnTo>
                    <a:pt x="2126007" y="0"/>
                  </a:lnTo>
                  <a:cubicBezTo>
                    <a:pt x="2194237" y="0"/>
                    <a:pt x="2249549" y="55312"/>
                    <a:pt x="2249549" y="123542"/>
                  </a:cubicBezTo>
                  <a:lnTo>
                    <a:pt x="2249549" y="3592576"/>
                  </a:lnTo>
                  <a:lnTo>
                    <a:pt x="2261525" y="3667355"/>
                  </a:lnTo>
                  <a:cubicBezTo>
                    <a:pt x="2265396" y="3703674"/>
                    <a:pt x="2267378" y="3740525"/>
                    <a:pt x="2267378" y="3777817"/>
                  </a:cubicBezTo>
                  <a:cubicBezTo>
                    <a:pt x="2267378" y="4374492"/>
                    <a:pt x="1759808" y="4858192"/>
                    <a:pt x="1133689" y="4858192"/>
                  </a:cubicBezTo>
                  <a:cubicBezTo>
                    <a:pt x="507570" y="4858192"/>
                    <a:pt x="0" y="4374492"/>
                    <a:pt x="0" y="3777817"/>
                  </a:cubicBezTo>
                  <a:cubicBezTo>
                    <a:pt x="0" y="3740525"/>
                    <a:pt x="1983" y="3703674"/>
                    <a:pt x="5853" y="3667355"/>
                  </a:cubicBezTo>
                  <a:lnTo>
                    <a:pt x="19143" y="3584371"/>
                  </a:lnTo>
                  <a:lnTo>
                    <a:pt x="19143" y="123542"/>
                  </a:lnTo>
                  <a:cubicBezTo>
                    <a:pt x="19143" y="55312"/>
                    <a:pt x="74455" y="0"/>
                    <a:pt x="142685" y="0"/>
                  </a:cubicBezTo>
                  <a:close/>
                </a:path>
              </a:pathLst>
            </a:custGeom>
            <a:solidFill>
              <a:srgbClr val="00744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11" name="TextBox 12"/>
            <p:cNvSpPr txBox="1"/>
            <p:nvPr/>
          </p:nvSpPr>
          <p:spPr>
            <a:xfrm>
              <a:off x="2906162" y="1507558"/>
              <a:ext cx="1292662" cy="300083"/>
            </a:xfrm>
            <a:prstGeom prst="rect">
              <a:avLst/>
            </a:prstGeom>
            <a:noFill/>
            <a:ln>
              <a:noFill/>
            </a:ln>
          </p:spPr>
          <p:txBody>
            <a:bodyPr wrap="none">
              <a:normAutofit fontScale="77500" lnSpcReduction="20000"/>
            </a:bodyPr>
            <a:lstStyle/>
            <a:p>
              <a:pPr algn="ctr"/>
              <a:r>
                <a:rPr lang="zh-CN" altLang="en-US" sz="20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12" name="Rectangle 13"/>
            <p:cNvSpPr/>
            <p:nvPr/>
          </p:nvSpPr>
          <p:spPr>
            <a:xfrm>
              <a:off x="2703278" y="1807640"/>
              <a:ext cx="1698432" cy="588623"/>
            </a:xfrm>
            <a:prstGeom prst="rect">
              <a:avLst/>
            </a:prstGeom>
            <a:ln>
              <a:noFill/>
            </a:ln>
          </p:spPr>
          <p:txBody>
            <a:bodyPr wrap="square">
              <a:normAutofit fontScale="92500"/>
            </a:bodyPr>
            <a:lstStyle/>
            <a:p>
              <a:pPr algn="ctr">
                <a:lnSpc>
                  <a:spcPct val="120000"/>
                </a:lnSpc>
              </a:pPr>
              <a:r>
                <a:rPr lang="zh-CN" altLang="en-US" sz="100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00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br>
              <a:r>
                <a:rPr lang="zh-CN" altLang="en-US" sz="100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13" name="Freeform: Shape 14"/>
            <p:cNvSpPr>
              <a:spLocks/>
            </p:cNvSpPr>
            <p:nvPr/>
          </p:nvSpPr>
          <p:spPr bwMode="auto">
            <a:xfrm>
              <a:off x="3395528" y="2384904"/>
              <a:ext cx="305422" cy="251287"/>
            </a:xfrm>
            <a:custGeom>
              <a:avLst/>
              <a:gdLst>
                <a:gd name="T0" fmla="*/ 160 w 160"/>
                <a:gd name="T1" fmla="*/ 16 h 131"/>
                <a:gd name="T2" fmla="*/ 159 w 160"/>
                <a:gd name="T3" fmla="*/ 16 h 131"/>
                <a:gd name="T4" fmla="*/ 144 w 160"/>
                <a:gd name="T5" fmla="*/ 20 h 131"/>
                <a:gd name="T6" fmla="*/ 156 w 160"/>
                <a:gd name="T7" fmla="*/ 4 h 131"/>
                <a:gd name="T8" fmla="*/ 156 w 160"/>
                <a:gd name="T9" fmla="*/ 3 h 131"/>
                <a:gd name="T10" fmla="*/ 155 w 160"/>
                <a:gd name="T11" fmla="*/ 3 h 131"/>
                <a:gd name="T12" fmla="*/ 135 w 160"/>
                <a:gd name="T13" fmla="*/ 11 h 131"/>
                <a:gd name="T14" fmla="*/ 111 w 160"/>
                <a:gd name="T15" fmla="*/ 0 h 131"/>
                <a:gd name="T16" fmla="*/ 77 w 160"/>
                <a:gd name="T17" fmla="*/ 34 h 131"/>
                <a:gd name="T18" fmla="*/ 78 w 160"/>
                <a:gd name="T19" fmla="*/ 40 h 131"/>
                <a:gd name="T20" fmla="*/ 12 w 160"/>
                <a:gd name="T21" fmla="*/ 7 h 131"/>
                <a:gd name="T22" fmla="*/ 12 w 160"/>
                <a:gd name="T23" fmla="*/ 6 h 131"/>
                <a:gd name="T24" fmla="*/ 11 w 160"/>
                <a:gd name="T25" fmla="*/ 7 h 131"/>
                <a:gd name="T26" fmla="*/ 7 w 160"/>
                <a:gd name="T27" fmla="*/ 23 h 131"/>
                <a:gd name="T28" fmla="*/ 19 w 160"/>
                <a:gd name="T29" fmla="*/ 50 h 131"/>
                <a:gd name="T30" fmla="*/ 7 w 160"/>
                <a:gd name="T31" fmla="*/ 46 h 131"/>
                <a:gd name="T32" fmla="*/ 7 w 160"/>
                <a:gd name="T33" fmla="*/ 46 h 131"/>
                <a:gd name="T34" fmla="*/ 6 w 160"/>
                <a:gd name="T35" fmla="*/ 47 h 131"/>
                <a:gd name="T36" fmla="*/ 6 w 160"/>
                <a:gd name="T37" fmla="*/ 47 h 131"/>
                <a:gd name="T38" fmla="*/ 30 w 160"/>
                <a:gd name="T39" fmla="*/ 79 h 131"/>
                <a:gd name="T40" fmla="*/ 19 w 160"/>
                <a:gd name="T41" fmla="*/ 79 h 131"/>
                <a:gd name="T42" fmla="*/ 18 w 160"/>
                <a:gd name="T43" fmla="*/ 79 h 131"/>
                <a:gd name="T44" fmla="*/ 18 w 160"/>
                <a:gd name="T45" fmla="*/ 80 h 131"/>
                <a:gd name="T46" fmla="*/ 47 w 160"/>
                <a:gd name="T47" fmla="*/ 103 h 131"/>
                <a:gd name="T48" fmla="*/ 8 w 160"/>
                <a:gd name="T49" fmla="*/ 115 h 131"/>
                <a:gd name="T50" fmla="*/ 1 w 160"/>
                <a:gd name="T51" fmla="*/ 115 h 131"/>
                <a:gd name="T52" fmla="*/ 0 w 160"/>
                <a:gd name="T53" fmla="*/ 115 h 131"/>
                <a:gd name="T54" fmla="*/ 0 w 160"/>
                <a:gd name="T55" fmla="*/ 116 h 131"/>
                <a:gd name="T56" fmla="*/ 51 w 160"/>
                <a:gd name="T57" fmla="*/ 131 h 131"/>
                <a:gd name="T58" fmla="*/ 144 w 160"/>
                <a:gd name="T59" fmla="*/ 38 h 131"/>
                <a:gd name="T60" fmla="*/ 144 w 160"/>
                <a:gd name="T61" fmla="*/ 34 h 131"/>
                <a:gd name="T62" fmla="*/ 160 w 160"/>
                <a:gd name="T63" fmla="*/ 17 h 131"/>
                <a:gd name="T64" fmla="*/ 160 w 160"/>
                <a:gd name="T65"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31">
                  <a:moveTo>
                    <a:pt x="160" y="16"/>
                  </a:moveTo>
                  <a:cubicBezTo>
                    <a:pt x="160" y="16"/>
                    <a:pt x="160" y="16"/>
                    <a:pt x="159" y="16"/>
                  </a:cubicBezTo>
                  <a:cubicBezTo>
                    <a:pt x="154" y="18"/>
                    <a:pt x="149" y="19"/>
                    <a:pt x="144" y="20"/>
                  </a:cubicBezTo>
                  <a:cubicBezTo>
                    <a:pt x="150" y="16"/>
                    <a:pt x="154" y="10"/>
                    <a:pt x="156" y="4"/>
                  </a:cubicBezTo>
                  <a:cubicBezTo>
                    <a:pt x="156" y="3"/>
                    <a:pt x="156" y="3"/>
                    <a:pt x="156" y="3"/>
                  </a:cubicBezTo>
                  <a:cubicBezTo>
                    <a:pt x="155" y="3"/>
                    <a:pt x="155" y="3"/>
                    <a:pt x="155" y="3"/>
                  </a:cubicBezTo>
                  <a:cubicBezTo>
                    <a:pt x="149" y="7"/>
                    <a:pt x="142" y="9"/>
                    <a:pt x="135" y="11"/>
                  </a:cubicBezTo>
                  <a:cubicBezTo>
                    <a:pt x="128" y="4"/>
                    <a:pt x="120" y="0"/>
                    <a:pt x="111" y="0"/>
                  </a:cubicBezTo>
                  <a:cubicBezTo>
                    <a:pt x="92" y="0"/>
                    <a:pt x="77" y="15"/>
                    <a:pt x="77" y="34"/>
                  </a:cubicBezTo>
                  <a:cubicBezTo>
                    <a:pt x="77" y="36"/>
                    <a:pt x="77" y="38"/>
                    <a:pt x="78" y="40"/>
                  </a:cubicBezTo>
                  <a:cubicBezTo>
                    <a:pt x="52" y="39"/>
                    <a:pt x="29" y="26"/>
                    <a:pt x="12" y="7"/>
                  </a:cubicBezTo>
                  <a:cubicBezTo>
                    <a:pt x="12" y="6"/>
                    <a:pt x="12" y="6"/>
                    <a:pt x="12" y="6"/>
                  </a:cubicBezTo>
                  <a:cubicBezTo>
                    <a:pt x="11" y="6"/>
                    <a:pt x="11" y="6"/>
                    <a:pt x="11" y="7"/>
                  </a:cubicBezTo>
                  <a:cubicBezTo>
                    <a:pt x="8" y="12"/>
                    <a:pt x="7" y="18"/>
                    <a:pt x="7" y="23"/>
                  </a:cubicBezTo>
                  <a:cubicBezTo>
                    <a:pt x="7" y="34"/>
                    <a:pt x="11" y="43"/>
                    <a:pt x="19" y="50"/>
                  </a:cubicBezTo>
                  <a:cubicBezTo>
                    <a:pt x="15" y="49"/>
                    <a:pt x="11" y="48"/>
                    <a:pt x="7" y="46"/>
                  </a:cubicBezTo>
                  <a:cubicBezTo>
                    <a:pt x="7" y="46"/>
                    <a:pt x="7" y="46"/>
                    <a:pt x="7" y="46"/>
                  </a:cubicBezTo>
                  <a:cubicBezTo>
                    <a:pt x="6" y="46"/>
                    <a:pt x="6" y="46"/>
                    <a:pt x="6" y="47"/>
                  </a:cubicBezTo>
                  <a:cubicBezTo>
                    <a:pt x="6" y="47"/>
                    <a:pt x="6" y="47"/>
                    <a:pt x="6" y="47"/>
                  </a:cubicBezTo>
                  <a:cubicBezTo>
                    <a:pt x="6" y="62"/>
                    <a:pt x="16" y="75"/>
                    <a:pt x="30" y="79"/>
                  </a:cubicBezTo>
                  <a:cubicBezTo>
                    <a:pt x="26" y="79"/>
                    <a:pt x="22" y="79"/>
                    <a:pt x="19" y="79"/>
                  </a:cubicBezTo>
                  <a:cubicBezTo>
                    <a:pt x="18" y="79"/>
                    <a:pt x="18" y="79"/>
                    <a:pt x="18" y="79"/>
                  </a:cubicBezTo>
                  <a:cubicBezTo>
                    <a:pt x="18" y="79"/>
                    <a:pt x="18" y="79"/>
                    <a:pt x="18" y="80"/>
                  </a:cubicBezTo>
                  <a:cubicBezTo>
                    <a:pt x="22" y="93"/>
                    <a:pt x="33" y="102"/>
                    <a:pt x="47" y="103"/>
                  </a:cubicBezTo>
                  <a:cubicBezTo>
                    <a:pt x="36" y="111"/>
                    <a:pt x="22" y="115"/>
                    <a:pt x="8" y="115"/>
                  </a:cubicBezTo>
                  <a:cubicBezTo>
                    <a:pt x="6" y="115"/>
                    <a:pt x="3" y="115"/>
                    <a:pt x="1" y="115"/>
                  </a:cubicBezTo>
                  <a:cubicBezTo>
                    <a:pt x="0" y="115"/>
                    <a:pt x="0" y="115"/>
                    <a:pt x="0" y="115"/>
                  </a:cubicBezTo>
                  <a:cubicBezTo>
                    <a:pt x="0" y="116"/>
                    <a:pt x="0" y="116"/>
                    <a:pt x="0" y="116"/>
                  </a:cubicBezTo>
                  <a:cubicBezTo>
                    <a:pt x="15" y="126"/>
                    <a:pt x="33" y="131"/>
                    <a:pt x="51" y="131"/>
                  </a:cubicBezTo>
                  <a:cubicBezTo>
                    <a:pt x="109" y="131"/>
                    <a:pt x="144" y="83"/>
                    <a:pt x="144" y="38"/>
                  </a:cubicBezTo>
                  <a:cubicBezTo>
                    <a:pt x="144" y="36"/>
                    <a:pt x="144" y="35"/>
                    <a:pt x="144" y="34"/>
                  </a:cubicBezTo>
                  <a:cubicBezTo>
                    <a:pt x="150" y="29"/>
                    <a:pt x="156" y="23"/>
                    <a:pt x="160" y="17"/>
                  </a:cubicBezTo>
                  <a:cubicBezTo>
                    <a:pt x="160" y="17"/>
                    <a:pt x="160" y="16"/>
                    <a:pt x="160" y="16"/>
                  </a:cubicBezTo>
                  <a:close/>
                </a:path>
              </a:pathLst>
            </a:custGeom>
            <a:solidFill>
              <a:schemeClr val="bg1"/>
            </a:solidFill>
            <a:ln>
              <a:solidFill>
                <a:srgbClr val="007E39"/>
              </a:solidFill>
            </a:ln>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grpSp>
        <p:nvGrpSpPr>
          <p:cNvPr id="27" name="组合 26"/>
          <p:cNvGrpSpPr/>
          <p:nvPr/>
        </p:nvGrpSpPr>
        <p:grpSpPr>
          <a:xfrm>
            <a:off x="5816935" y="1005194"/>
            <a:ext cx="1707393" cy="3479198"/>
            <a:chOff x="4755576" y="1005194"/>
            <a:chExt cx="1707393" cy="3479198"/>
          </a:xfrm>
        </p:grpSpPr>
        <p:sp>
          <p:nvSpPr>
            <p:cNvPr id="5" name="Freeform: Shape 32"/>
            <p:cNvSpPr/>
            <p:nvPr/>
          </p:nvSpPr>
          <p:spPr>
            <a:xfrm rot="10800000">
              <a:off x="4761780" y="1005194"/>
              <a:ext cx="1701189" cy="3479198"/>
            </a:xfrm>
            <a:custGeom>
              <a:avLst/>
              <a:gdLst>
                <a:gd name="connsiteX0" fmla="*/ 1134126 w 2268252"/>
                <a:gd name="connsiteY0" fmla="*/ 4638930 h 4638930"/>
                <a:gd name="connsiteX1" fmla="*/ 0 w 2268252"/>
                <a:gd name="connsiteY1" fmla="*/ 3558555 h 4638930"/>
                <a:gd name="connsiteX2" fmla="*/ 5855 w 2268252"/>
                <a:gd name="connsiteY2" fmla="*/ 3448093 h 4638930"/>
                <a:gd name="connsiteX3" fmla="*/ 19451 w 2268252"/>
                <a:gd name="connsiteY3" fmla="*/ 3363232 h 4638930"/>
                <a:gd name="connsiteX4" fmla="*/ 19451 w 2268252"/>
                <a:gd name="connsiteY4" fmla="*/ 162730 h 4638930"/>
                <a:gd name="connsiteX5" fmla="*/ 182181 w 2268252"/>
                <a:gd name="connsiteY5" fmla="*/ 0 h 4638930"/>
                <a:gd name="connsiteX6" fmla="*/ 2087127 w 2268252"/>
                <a:gd name="connsiteY6" fmla="*/ 0 h 4638930"/>
                <a:gd name="connsiteX7" fmla="*/ 2249857 w 2268252"/>
                <a:gd name="connsiteY7" fmla="*/ 162730 h 4638930"/>
                <a:gd name="connsiteX8" fmla="*/ 2249857 w 2268252"/>
                <a:gd name="connsiteY8" fmla="*/ 3369824 h 4638930"/>
                <a:gd name="connsiteX9" fmla="*/ 2262397 w 2268252"/>
                <a:gd name="connsiteY9" fmla="*/ 3448093 h 4638930"/>
                <a:gd name="connsiteX10" fmla="*/ 2268252 w 2268252"/>
                <a:gd name="connsiteY10" fmla="*/ 3558555 h 4638930"/>
                <a:gd name="connsiteX11" fmla="*/ 1134126 w 2268252"/>
                <a:gd name="connsiteY11" fmla="*/ 4638930 h 463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8252" h="4638930">
                  <a:moveTo>
                    <a:pt x="1134126" y="4638930"/>
                  </a:moveTo>
                  <a:cubicBezTo>
                    <a:pt x="507766" y="4638930"/>
                    <a:pt x="0" y="4155230"/>
                    <a:pt x="0" y="3558555"/>
                  </a:cubicBezTo>
                  <a:cubicBezTo>
                    <a:pt x="0" y="3521263"/>
                    <a:pt x="1983" y="3484412"/>
                    <a:pt x="5855" y="3448093"/>
                  </a:cubicBezTo>
                  <a:lnTo>
                    <a:pt x="19451" y="3363232"/>
                  </a:lnTo>
                  <a:lnTo>
                    <a:pt x="19451" y="162730"/>
                  </a:lnTo>
                  <a:cubicBezTo>
                    <a:pt x="19451" y="72857"/>
                    <a:pt x="92308" y="0"/>
                    <a:pt x="182181" y="0"/>
                  </a:cubicBezTo>
                  <a:lnTo>
                    <a:pt x="2087127" y="0"/>
                  </a:lnTo>
                  <a:cubicBezTo>
                    <a:pt x="2177000" y="0"/>
                    <a:pt x="2249857" y="72857"/>
                    <a:pt x="2249857" y="162730"/>
                  </a:cubicBezTo>
                  <a:lnTo>
                    <a:pt x="2249857" y="3369824"/>
                  </a:lnTo>
                  <a:lnTo>
                    <a:pt x="2262397" y="3448093"/>
                  </a:lnTo>
                  <a:cubicBezTo>
                    <a:pt x="2266269" y="3484412"/>
                    <a:pt x="2268252" y="3521263"/>
                    <a:pt x="2268252" y="3558555"/>
                  </a:cubicBezTo>
                  <a:cubicBezTo>
                    <a:pt x="2268252" y="4155230"/>
                    <a:pt x="1760486" y="4638930"/>
                    <a:pt x="1134126" y="4638930"/>
                  </a:cubicBezTo>
                  <a:close/>
                </a:path>
              </a:pathLst>
            </a:custGeom>
            <a:solidFill>
              <a:srgbClr val="00744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14" name="TextBox 15"/>
            <p:cNvSpPr txBox="1"/>
            <p:nvPr/>
          </p:nvSpPr>
          <p:spPr>
            <a:xfrm>
              <a:off x="4958461" y="2690574"/>
              <a:ext cx="1292662" cy="300083"/>
            </a:xfrm>
            <a:prstGeom prst="rect">
              <a:avLst/>
            </a:prstGeom>
            <a:noFill/>
            <a:ln>
              <a:noFill/>
            </a:ln>
          </p:spPr>
          <p:txBody>
            <a:bodyPr wrap="none">
              <a:normAutofit fontScale="77500" lnSpcReduction="20000"/>
            </a:bodyPr>
            <a:lstStyle/>
            <a:p>
              <a:pPr algn="ctr"/>
              <a:r>
                <a:rPr lang="zh-CN" altLang="en-US" sz="2000" b="1">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标题文本预设</a:t>
              </a:r>
            </a:p>
          </p:txBody>
        </p:sp>
        <p:sp>
          <p:nvSpPr>
            <p:cNvPr id="15" name="Rectangle 16"/>
            <p:cNvSpPr/>
            <p:nvPr/>
          </p:nvSpPr>
          <p:spPr>
            <a:xfrm>
              <a:off x="4755576" y="2990657"/>
              <a:ext cx="1698432" cy="588623"/>
            </a:xfrm>
            <a:prstGeom prst="rect">
              <a:avLst/>
            </a:prstGeom>
            <a:ln>
              <a:noFill/>
            </a:ln>
          </p:spPr>
          <p:txBody>
            <a:bodyPr wrap="square">
              <a:normAutofit fontScale="92500"/>
            </a:bodyPr>
            <a:lstStyle/>
            <a:p>
              <a:pPr algn="ctr">
                <a:lnSpc>
                  <a:spcPct val="120000"/>
                </a:lnSpc>
              </a:pPr>
              <a:r>
                <a:rPr lang="zh-CN" altLang="en-US" sz="100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00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br>
              <a:r>
                <a:rPr lang="zh-CN" altLang="en-US" sz="100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16" name="Freeform: Shape 17"/>
            <p:cNvSpPr>
              <a:spLocks/>
            </p:cNvSpPr>
            <p:nvPr/>
          </p:nvSpPr>
          <p:spPr bwMode="auto">
            <a:xfrm>
              <a:off x="5447826" y="3977718"/>
              <a:ext cx="305422" cy="251287"/>
            </a:xfrm>
            <a:custGeom>
              <a:avLst/>
              <a:gdLst>
                <a:gd name="T0" fmla="*/ 160 w 160"/>
                <a:gd name="T1" fmla="*/ 16 h 131"/>
                <a:gd name="T2" fmla="*/ 159 w 160"/>
                <a:gd name="T3" fmla="*/ 16 h 131"/>
                <a:gd name="T4" fmla="*/ 144 w 160"/>
                <a:gd name="T5" fmla="*/ 20 h 131"/>
                <a:gd name="T6" fmla="*/ 156 w 160"/>
                <a:gd name="T7" fmla="*/ 4 h 131"/>
                <a:gd name="T8" fmla="*/ 156 w 160"/>
                <a:gd name="T9" fmla="*/ 3 h 131"/>
                <a:gd name="T10" fmla="*/ 155 w 160"/>
                <a:gd name="T11" fmla="*/ 3 h 131"/>
                <a:gd name="T12" fmla="*/ 135 w 160"/>
                <a:gd name="T13" fmla="*/ 11 h 131"/>
                <a:gd name="T14" fmla="*/ 111 w 160"/>
                <a:gd name="T15" fmla="*/ 0 h 131"/>
                <a:gd name="T16" fmla="*/ 77 w 160"/>
                <a:gd name="T17" fmla="*/ 34 h 131"/>
                <a:gd name="T18" fmla="*/ 78 w 160"/>
                <a:gd name="T19" fmla="*/ 40 h 131"/>
                <a:gd name="T20" fmla="*/ 12 w 160"/>
                <a:gd name="T21" fmla="*/ 7 h 131"/>
                <a:gd name="T22" fmla="*/ 12 w 160"/>
                <a:gd name="T23" fmla="*/ 6 h 131"/>
                <a:gd name="T24" fmla="*/ 11 w 160"/>
                <a:gd name="T25" fmla="*/ 7 h 131"/>
                <a:gd name="T26" fmla="*/ 7 w 160"/>
                <a:gd name="T27" fmla="*/ 23 h 131"/>
                <a:gd name="T28" fmla="*/ 19 w 160"/>
                <a:gd name="T29" fmla="*/ 50 h 131"/>
                <a:gd name="T30" fmla="*/ 7 w 160"/>
                <a:gd name="T31" fmla="*/ 46 h 131"/>
                <a:gd name="T32" fmla="*/ 7 w 160"/>
                <a:gd name="T33" fmla="*/ 46 h 131"/>
                <a:gd name="T34" fmla="*/ 6 w 160"/>
                <a:gd name="T35" fmla="*/ 47 h 131"/>
                <a:gd name="T36" fmla="*/ 6 w 160"/>
                <a:gd name="T37" fmla="*/ 47 h 131"/>
                <a:gd name="T38" fmla="*/ 30 w 160"/>
                <a:gd name="T39" fmla="*/ 79 h 131"/>
                <a:gd name="T40" fmla="*/ 19 w 160"/>
                <a:gd name="T41" fmla="*/ 79 h 131"/>
                <a:gd name="T42" fmla="*/ 18 w 160"/>
                <a:gd name="T43" fmla="*/ 79 h 131"/>
                <a:gd name="T44" fmla="*/ 18 w 160"/>
                <a:gd name="T45" fmla="*/ 80 h 131"/>
                <a:gd name="T46" fmla="*/ 47 w 160"/>
                <a:gd name="T47" fmla="*/ 103 h 131"/>
                <a:gd name="T48" fmla="*/ 8 w 160"/>
                <a:gd name="T49" fmla="*/ 115 h 131"/>
                <a:gd name="T50" fmla="*/ 1 w 160"/>
                <a:gd name="T51" fmla="*/ 115 h 131"/>
                <a:gd name="T52" fmla="*/ 0 w 160"/>
                <a:gd name="T53" fmla="*/ 115 h 131"/>
                <a:gd name="T54" fmla="*/ 0 w 160"/>
                <a:gd name="T55" fmla="*/ 116 h 131"/>
                <a:gd name="T56" fmla="*/ 51 w 160"/>
                <a:gd name="T57" fmla="*/ 131 h 131"/>
                <a:gd name="T58" fmla="*/ 144 w 160"/>
                <a:gd name="T59" fmla="*/ 38 h 131"/>
                <a:gd name="T60" fmla="*/ 144 w 160"/>
                <a:gd name="T61" fmla="*/ 34 h 131"/>
                <a:gd name="T62" fmla="*/ 160 w 160"/>
                <a:gd name="T63" fmla="*/ 17 h 131"/>
                <a:gd name="T64" fmla="*/ 160 w 160"/>
                <a:gd name="T65"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31">
                  <a:moveTo>
                    <a:pt x="160" y="16"/>
                  </a:moveTo>
                  <a:cubicBezTo>
                    <a:pt x="160" y="16"/>
                    <a:pt x="160" y="16"/>
                    <a:pt x="159" y="16"/>
                  </a:cubicBezTo>
                  <a:cubicBezTo>
                    <a:pt x="154" y="18"/>
                    <a:pt x="149" y="19"/>
                    <a:pt x="144" y="20"/>
                  </a:cubicBezTo>
                  <a:cubicBezTo>
                    <a:pt x="150" y="16"/>
                    <a:pt x="154" y="10"/>
                    <a:pt x="156" y="4"/>
                  </a:cubicBezTo>
                  <a:cubicBezTo>
                    <a:pt x="156" y="3"/>
                    <a:pt x="156" y="3"/>
                    <a:pt x="156" y="3"/>
                  </a:cubicBezTo>
                  <a:cubicBezTo>
                    <a:pt x="155" y="3"/>
                    <a:pt x="155" y="3"/>
                    <a:pt x="155" y="3"/>
                  </a:cubicBezTo>
                  <a:cubicBezTo>
                    <a:pt x="149" y="7"/>
                    <a:pt x="142" y="9"/>
                    <a:pt x="135" y="11"/>
                  </a:cubicBezTo>
                  <a:cubicBezTo>
                    <a:pt x="128" y="4"/>
                    <a:pt x="120" y="0"/>
                    <a:pt x="111" y="0"/>
                  </a:cubicBezTo>
                  <a:cubicBezTo>
                    <a:pt x="92" y="0"/>
                    <a:pt x="77" y="15"/>
                    <a:pt x="77" y="34"/>
                  </a:cubicBezTo>
                  <a:cubicBezTo>
                    <a:pt x="77" y="36"/>
                    <a:pt x="77" y="38"/>
                    <a:pt x="78" y="40"/>
                  </a:cubicBezTo>
                  <a:cubicBezTo>
                    <a:pt x="52" y="39"/>
                    <a:pt x="29" y="26"/>
                    <a:pt x="12" y="7"/>
                  </a:cubicBezTo>
                  <a:cubicBezTo>
                    <a:pt x="12" y="6"/>
                    <a:pt x="12" y="6"/>
                    <a:pt x="12" y="6"/>
                  </a:cubicBezTo>
                  <a:cubicBezTo>
                    <a:pt x="11" y="6"/>
                    <a:pt x="11" y="6"/>
                    <a:pt x="11" y="7"/>
                  </a:cubicBezTo>
                  <a:cubicBezTo>
                    <a:pt x="8" y="12"/>
                    <a:pt x="7" y="18"/>
                    <a:pt x="7" y="23"/>
                  </a:cubicBezTo>
                  <a:cubicBezTo>
                    <a:pt x="7" y="34"/>
                    <a:pt x="11" y="43"/>
                    <a:pt x="19" y="50"/>
                  </a:cubicBezTo>
                  <a:cubicBezTo>
                    <a:pt x="15" y="49"/>
                    <a:pt x="11" y="48"/>
                    <a:pt x="7" y="46"/>
                  </a:cubicBezTo>
                  <a:cubicBezTo>
                    <a:pt x="7" y="46"/>
                    <a:pt x="7" y="46"/>
                    <a:pt x="7" y="46"/>
                  </a:cubicBezTo>
                  <a:cubicBezTo>
                    <a:pt x="6" y="46"/>
                    <a:pt x="6" y="46"/>
                    <a:pt x="6" y="47"/>
                  </a:cubicBezTo>
                  <a:cubicBezTo>
                    <a:pt x="6" y="47"/>
                    <a:pt x="6" y="47"/>
                    <a:pt x="6" y="47"/>
                  </a:cubicBezTo>
                  <a:cubicBezTo>
                    <a:pt x="6" y="62"/>
                    <a:pt x="16" y="75"/>
                    <a:pt x="30" y="79"/>
                  </a:cubicBezTo>
                  <a:cubicBezTo>
                    <a:pt x="26" y="79"/>
                    <a:pt x="22" y="79"/>
                    <a:pt x="19" y="79"/>
                  </a:cubicBezTo>
                  <a:cubicBezTo>
                    <a:pt x="18" y="79"/>
                    <a:pt x="18" y="79"/>
                    <a:pt x="18" y="79"/>
                  </a:cubicBezTo>
                  <a:cubicBezTo>
                    <a:pt x="18" y="79"/>
                    <a:pt x="18" y="79"/>
                    <a:pt x="18" y="80"/>
                  </a:cubicBezTo>
                  <a:cubicBezTo>
                    <a:pt x="22" y="93"/>
                    <a:pt x="33" y="102"/>
                    <a:pt x="47" y="103"/>
                  </a:cubicBezTo>
                  <a:cubicBezTo>
                    <a:pt x="36" y="111"/>
                    <a:pt x="22" y="115"/>
                    <a:pt x="8" y="115"/>
                  </a:cubicBezTo>
                  <a:cubicBezTo>
                    <a:pt x="6" y="115"/>
                    <a:pt x="3" y="115"/>
                    <a:pt x="1" y="115"/>
                  </a:cubicBezTo>
                  <a:cubicBezTo>
                    <a:pt x="0" y="115"/>
                    <a:pt x="0" y="115"/>
                    <a:pt x="0" y="115"/>
                  </a:cubicBezTo>
                  <a:cubicBezTo>
                    <a:pt x="0" y="116"/>
                    <a:pt x="0" y="116"/>
                    <a:pt x="0" y="116"/>
                  </a:cubicBezTo>
                  <a:cubicBezTo>
                    <a:pt x="15" y="126"/>
                    <a:pt x="33" y="131"/>
                    <a:pt x="51" y="131"/>
                  </a:cubicBezTo>
                  <a:cubicBezTo>
                    <a:pt x="109" y="131"/>
                    <a:pt x="144" y="83"/>
                    <a:pt x="144" y="38"/>
                  </a:cubicBezTo>
                  <a:cubicBezTo>
                    <a:pt x="144" y="36"/>
                    <a:pt x="144" y="35"/>
                    <a:pt x="144" y="34"/>
                  </a:cubicBezTo>
                  <a:cubicBezTo>
                    <a:pt x="150" y="29"/>
                    <a:pt x="156" y="23"/>
                    <a:pt x="160" y="17"/>
                  </a:cubicBezTo>
                  <a:cubicBezTo>
                    <a:pt x="160" y="17"/>
                    <a:pt x="160" y="16"/>
                    <a:pt x="160" y="16"/>
                  </a:cubicBezTo>
                  <a:close/>
                </a:path>
              </a:pathLst>
            </a:custGeom>
            <a:solidFill>
              <a:schemeClr val="bg1"/>
            </a:solidFill>
            <a:ln>
              <a:solidFill>
                <a:srgbClr val="007E39"/>
              </a:solidFill>
            </a:ln>
          </p:spPr>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grpSp>
      <p:sp>
        <p:nvSpPr>
          <p:cNvPr id="24" name="文本框 19"/>
          <p:cNvSpPr txBox="1"/>
          <p:nvPr/>
        </p:nvSpPr>
        <p:spPr>
          <a:xfrm>
            <a:off x="574329" y="206666"/>
            <a:ext cx="1107996" cy="369332"/>
          </a:xfrm>
          <a:prstGeom prst="rect">
            <a:avLst/>
          </a:prstGeom>
          <a:noFill/>
        </p:spPr>
        <p:txBody>
          <a:bodyPr wrap="none" rtlCol="0">
            <a:spAutoFit/>
          </a:bodyPr>
          <a:lstStyle/>
          <a:p>
            <a:r>
              <a:rPr lang="zh-CN" altLang="en-US" b="1" dirty="0">
                <a:solidFill>
                  <a:srgbClr val="13436C"/>
                </a:solidFill>
                <a:latin typeface="Adobe Arabic" panose="02040503050201020203" pitchFamily="18" charset="-78"/>
                <a:ea typeface="微软雅黑" panose="020B0503020204020204" pitchFamily="34" charset="-122"/>
                <a:sym typeface="Adobe Arabic" panose="02040503050201020203" pitchFamily="18" charset="-78"/>
              </a:rPr>
              <a:t>案例分析</a:t>
            </a:r>
          </a:p>
        </p:txBody>
      </p:sp>
      <p:grpSp>
        <p:nvGrpSpPr>
          <p:cNvPr id="20" name="组合 19">
            <a:extLst>
              <a:ext uri="{FF2B5EF4-FFF2-40B4-BE49-F238E27FC236}">
                <a16:creationId xmlns:a16="http://schemas.microsoft.com/office/drawing/2014/main" id="{7F1B4EFC-6250-4132-B748-1D4C7939C283}"/>
              </a:ext>
            </a:extLst>
          </p:cNvPr>
          <p:cNvGrpSpPr/>
          <p:nvPr/>
        </p:nvGrpSpPr>
        <p:grpSpPr>
          <a:xfrm>
            <a:off x="1293121" y="872120"/>
            <a:ext cx="6228304" cy="3790696"/>
            <a:chOff x="1306407" y="827174"/>
            <a:chExt cx="6228304" cy="3790696"/>
          </a:xfrm>
        </p:grpSpPr>
        <p:pic>
          <p:nvPicPr>
            <p:cNvPr id="17" name="图片 16">
              <a:extLst>
                <a:ext uri="{FF2B5EF4-FFF2-40B4-BE49-F238E27FC236}">
                  <a16:creationId xmlns:a16="http://schemas.microsoft.com/office/drawing/2014/main" id="{75AFEB8A-3846-42DA-80FB-0BB6E682259C}"/>
                </a:ext>
              </a:extLst>
            </p:cNvPr>
            <p:cNvPicPr>
              <a:picLocks noChangeAspect="1"/>
            </p:cNvPicPr>
            <p:nvPr/>
          </p:nvPicPr>
          <p:blipFill>
            <a:blip r:embed="rId4" cstate="print">
              <a:extLst>
                <a:ext uri="{28A0092B-C50C-407E-A947-70E740481C1C}">
                  <a14:useLocalDpi xmlns:a14="http://schemas.microsoft.com/office/drawing/2010/main" val="0"/>
                </a:ext>
              </a:extLst>
            </a:blip>
            <a:srcRect l="16578" r="16578"/>
            <a:stretch>
              <a:fillRect/>
            </a:stretch>
          </p:blipFill>
          <p:spPr>
            <a:xfrm>
              <a:off x="5840004" y="827174"/>
              <a:ext cx="1694707" cy="1690199"/>
            </a:xfrm>
            <a:prstGeom prst="ellipse">
              <a:avLst/>
            </a:prstGeom>
          </p:spPr>
        </p:pic>
        <p:pic>
          <p:nvPicPr>
            <p:cNvPr id="3" name="图片 2">
              <a:extLst>
                <a:ext uri="{FF2B5EF4-FFF2-40B4-BE49-F238E27FC236}">
                  <a16:creationId xmlns:a16="http://schemas.microsoft.com/office/drawing/2014/main" id="{B59BB344-C940-4BD6-BE2A-3B4273D92122}"/>
                </a:ext>
              </a:extLst>
            </p:cNvPr>
            <p:cNvPicPr>
              <a:picLocks noChangeAspect="1"/>
            </p:cNvPicPr>
            <p:nvPr/>
          </p:nvPicPr>
          <p:blipFill>
            <a:blip r:embed="rId5" cstate="print">
              <a:extLst>
                <a:ext uri="{28A0092B-C50C-407E-A947-70E740481C1C}">
                  <a14:useLocalDpi xmlns:a14="http://schemas.microsoft.com/office/drawing/2010/main" val="0"/>
                </a:ext>
              </a:extLst>
            </a:blip>
            <a:srcRect l="16578" r="16578"/>
            <a:stretch>
              <a:fillRect/>
            </a:stretch>
          </p:blipFill>
          <p:spPr>
            <a:xfrm>
              <a:off x="1306407" y="852057"/>
              <a:ext cx="1694707" cy="1690199"/>
            </a:xfrm>
            <a:prstGeom prst="ellipse">
              <a:avLst/>
            </a:prstGeom>
          </p:spPr>
        </p:pic>
        <p:pic>
          <p:nvPicPr>
            <p:cNvPr id="19" name="图片 18">
              <a:extLst>
                <a:ext uri="{FF2B5EF4-FFF2-40B4-BE49-F238E27FC236}">
                  <a16:creationId xmlns:a16="http://schemas.microsoft.com/office/drawing/2014/main" id="{CC53CAE5-FD54-4B4E-AABF-9F832C996D0C}"/>
                </a:ext>
              </a:extLst>
            </p:cNvPr>
            <p:cNvPicPr>
              <a:picLocks noChangeAspect="1"/>
            </p:cNvPicPr>
            <p:nvPr/>
          </p:nvPicPr>
          <p:blipFill>
            <a:blip r:embed="rId6" cstate="print">
              <a:extLst>
                <a:ext uri="{28A0092B-C50C-407E-A947-70E740481C1C}">
                  <a14:useLocalDpi xmlns:a14="http://schemas.microsoft.com/office/drawing/2010/main" val="0"/>
                </a:ext>
              </a:extLst>
            </a:blip>
            <a:srcRect l="16578" r="16578"/>
            <a:stretch>
              <a:fillRect/>
            </a:stretch>
          </p:blipFill>
          <p:spPr>
            <a:xfrm>
              <a:off x="3576414" y="2913138"/>
              <a:ext cx="1709279" cy="1704732"/>
            </a:xfrm>
            <a:prstGeom prst="ellipse">
              <a:avLst/>
            </a:prstGeom>
          </p:spPr>
        </p:pic>
      </p:grpSp>
    </p:spTree>
    <p:extLst>
      <p:ext uri="{BB962C8B-B14F-4D97-AF65-F5344CB8AC3E}">
        <p14:creationId xmlns:p14="http://schemas.microsoft.com/office/powerpoint/2010/main" val="27936921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
          <p:cNvSpPr txBox="1"/>
          <p:nvPr/>
        </p:nvSpPr>
        <p:spPr>
          <a:xfrm>
            <a:off x="899592" y="1814586"/>
            <a:ext cx="2160240" cy="2016223"/>
          </a:xfrm>
          <a:prstGeom prst="rect">
            <a:avLst/>
          </a:prstGeom>
          <a:noFill/>
        </p:spPr>
        <p:txBody>
          <a:bodyPr wrap="square" lIns="0" tIns="0" rIns="0" bIns="0">
            <a:normAutofit fontScale="77500" lnSpcReduction="20000"/>
          </a:bodyPr>
          <a:lstStyle/>
          <a:p>
            <a:r>
              <a:rPr lang="en-US" altLang="zh-CN" sz="19200"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05</a:t>
            </a:r>
            <a:endParaRPr lang="zh-CN" altLang="en-US" sz="19200"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8" name="TextBox 40"/>
          <p:cNvSpPr txBox="1"/>
          <p:nvPr/>
        </p:nvSpPr>
        <p:spPr>
          <a:xfrm>
            <a:off x="6012160" y="2211710"/>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5-1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问题评估</a:t>
            </a:r>
          </a:p>
        </p:txBody>
      </p:sp>
      <p:sp>
        <p:nvSpPr>
          <p:cNvPr id="9" name="TextBox 40"/>
          <p:cNvSpPr txBox="1"/>
          <p:nvPr/>
        </p:nvSpPr>
        <p:spPr>
          <a:xfrm>
            <a:off x="6012160" y="2463378"/>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5-2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相关对策</a:t>
            </a:r>
          </a:p>
        </p:txBody>
      </p:sp>
      <p:sp>
        <p:nvSpPr>
          <p:cNvPr id="10" name="TextBox 40"/>
          <p:cNvSpPr txBox="1"/>
          <p:nvPr/>
        </p:nvSpPr>
        <p:spPr>
          <a:xfrm>
            <a:off x="6012160" y="2715046"/>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5-3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研究总结</a:t>
            </a:r>
          </a:p>
        </p:txBody>
      </p:sp>
      <p:sp>
        <p:nvSpPr>
          <p:cNvPr id="11" name="TextBox 40"/>
          <p:cNvSpPr txBox="1"/>
          <p:nvPr/>
        </p:nvSpPr>
        <p:spPr>
          <a:xfrm>
            <a:off x="3707904" y="2199296"/>
            <a:ext cx="1944216" cy="708544"/>
          </a:xfrm>
          <a:prstGeom prst="rect">
            <a:avLst/>
          </a:prstGeom>
          <a:noFill/>
        </p:spPr>
        <p:txBody>
          <a:bodyPr wrap="none" lIns="0" tIns="0" rIns="0" bIns="0" anchor="ctr" anchorCtr="0">
            <a:normAutofit/>
          </a:bodyPr>
          <a:lstStyle/>
          <a:p>
            <a:r>
              <a:rPr lang="zh-CN" altLang="en-US" sz="28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建议与总结</a:t>
            </a:r>
          </a:p>
        </p:txBody>
      </p:sp>
      <p:sp>
        <p:nvSpPr>
          <p:cNvPr id="12" name="TextBox 40"/>
          <p:cNvSpPr txBox="1"/>
          <p:nvPr/>
        </p:nvSpPr>
        <p:spPr>
          <a:xfrm>
            <a:off x="6012160" y="2939773"/>
            <a:ext cx="1296144" cy="170284"/>
          </a:xfrm>
          <a:prstGeom prst="rect">
            <a:avLst/>
          </a:prstGeom>
          <a:noFill/>
        </p:spPr>
        <p:txBody>
          <a:bodyPr wrap="none" lIns="0" tIns="0" rIns="0" bIns="0" anchor="ctr" anchorCtr="0">
            <a:normAutofit fontScale="77500" lnSpcReduction="20000"/>
          </a:bodyPr>
          <a:lstStyle/>
          <a:p>
            <a:r>
              <a:rPr lang="en-US" altLang="zh-CN"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5-4 </a:t>
            </a:r>
            <a:r>
              <a:rPr lang="zh-CN" altLang="en-US" sz="1600"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成绩与思考</a:t>
            </a:r>
          </a:p>
        </p:txBody>
      </p:sp>
    </p:spTree>
    <p:extLst>
      <p:ext uri="{BB962C8B-B14F-4D97-AF65-F5344CB8AC3E}">
        <p14:creationId xmlns:p14="http://schemas.microsoft.com/office/powerpoint/2010/main" val="24794837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918394"/>
            <a:ext cx="4716016" cy="1694236"/>
          </a:xfrm>
          <a:prstGeom prst="rect">
            <a:avLst/>
          </a:prstGeom>
          <a:solidFill>
            <a:srgbClr val="0074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5" name="文本框 3"/>
          <p:cNvSpPr txBox="1"/>
          <p:nvPr/>
        </p:nvSpPr>
        <p:spPr>
          <a:xfrm>
            <a:off x="1025591" y="2549809"/>
            <a:ext cx="2449768" cy="734047"/>
          </a:xfrm>
          <a:prstGeom prst="rect">
            <a:avLst/>
          </a:prstGeom>
          <a:noFill/>
        </p:spPr>
        <p:txBody>
          <a:bodyPr wrap="square">
            <a:normAutofit fontScale="85000" lnSpcReduction="20000"/>
          </a:bodyPr>
          <a:lstStyle/>
          <a:p>
            <a:pPr>
              <a:lnSpc>
                <a:spcPct val="120000"/>
              </a:lnSpc>
            </a:pPr>
            <a:r>
              <a:rPr lang="zh-CN" altLang="en-US" sz="1200"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此部分内容作为文字排版占位显示（建议使用主题字体）</a:t>
            </a:r>
            <a:br>
              <a:rPr lang="zh-CN" altLang="en-US" sz="1200"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br>
            <a:r>
              <a:rPr lang="zh-CN" altLang="en-US" sz="1200"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如需更改请在（设置形状格式）菜单下（文本选项）中调整</a:t>
            </a:r>
          </a:p>
        </p:txBody>
      </p:sp>
      <p:sp>
        <p:nvSpPr>
          <p:cNvPr id="12" name="椭圆 11"/>
          <p:cNvSpPr/>
          <p:nvPr/>
        </p:nvSpPr>
        <p:spPr>
          <a:xfrm>
            <a:off x="5220072" y="1460254"/>
            <a:ext cx="452030" cy="452030"/>
          </a:xfrm>
          <a:prstGeom prst="ellipse">
            <a:avLst/>
          </a:prstGeom>
          <a:noFill/>
          <a:ln w="38100">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13" name="文本框 11"/>
          <p:cNvSpPr txBox="1"/>
          <p:nvPr/>
        </p:nvSpPr>
        <p:spPr>
          <a:xfrm>
            <a:off x="5755675" y="1347614"/>
            <a:ext cx="1942354" cy="649266"/>
          </a:xfrm>
          <a:prstGeom prst="rect">
            <a:avLst/>
          </a:prstGeom>
          <a:noFill/>
        </p:spPr>
        <p:txBody>
          <a:bodyPr wrap="square">
            <a:normAutofit fontScale="85000" lnSpcReduction="20000"/>
          </a:bodyPr>
          <a:lstStyle/>
          <a:p>
            <a:pPr>
              <a:lnSpc>
                <a:spcPct val="120000"/>
              </a:lnSpc>
            </a:pPr>
            <a:r>
              <a:rPr lang="zh-CN" altLang="en-US" sz="20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起步太晚</a:t>
            </a:r>
            <a:endParaRPr lang="en-US" altLang="zh-CN" sz="20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endParaRPr>
          </a:p>
          <a:p>
            <a:pPr>
              <a:lnSpc>
                <a:spcPct val="120000"/>
              </a:lnSpc>
            </a:pP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b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25" name="任意多边形 20"/>
          <p:cNvSpPr/>
          <p:nvPr/>
        </p:nvSpPr>
        <p:spPr>
          <a:xfrm>
            <a:off x="5304218" y="1545759"/>
            <a:ext cx="283737" cy="281021"/>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rgbClr val="007E39"/>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19" name="文本框 21"/>
          <p:cNvSpPr txBox="1"/>
          <p:nvPr/>
        </p:nvSpPr>
        <p:spPr>
          <a:xfrm>
            <a:off x="1025591" y="2191149"/>
            <a:ext cx="1556094" cy="358660"/>
          </a:xfrm>
          <a:prstGeom prst="rect">
            <a:avLst/>
          </a:prstGeom>
          <a:noFill/>
        </p:spPr>
        <p:txBody>
          <a:bodyPr wrap="none">
            <a:normAutofit lnSpcReduction="10000"/>
          </a:bodyPr>
          <a:lstStyle/>
          <a:p>
            <a:pPr algn="just"/>
            <a:r>
              <a:rPr lang="zh-CN" altLang="en-US"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国内研究现状</a:t>
            </a:r>
          </a:p>
        </p:txBody>
      </p:sp>
      <p:sp>
        <p:nvSpPr>
          <p:cNvPr id="6" name="椭圆 5"/>
          <p:cNvSpPr/>
          <p:nvPr/>
        </p:nvSpPr>
        <p:spPr>
          <a:xfrm>
            <a:off x="5220072" y="2191149"/>
            <a:ext cx="452030" cy="452030"/>
          </a:xfrm>
          <a:prstGeom prst="ellipse">
            <a:avLst/>
          </a:prstGeom>
          <a:noFill/>
          <a:ln w="38100">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26" name="任意多边形 17"/>
          <p:cNvSpPr/>
          <p:nvPr/>
        </p:nvSpPr>
        <p:spPr>
          <a:xfrm>
            <a:off x="5304218" y="2311928"/>
            <a:ext cx="283737" cy="21047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007E39"/>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21" name="文本框 11"/>
          <p:cNvSpPr txBox="1"/>
          <p:nvPr/>
        </p:nvSpPr>
        <p:spPr>
          <a:xfrm>
            <a:off x="5755675" y="2092530"/>
            <a:ext cx="1942354" cy="649266"/>
          </a:xfrm>
          <a:prstGeom prst="rect">
            <a:avLst/>
          </a:prstGeom>
          <a:noFill/>
        </p:spPr>
        <p:txBody>
          <a:bodyPr wrap="square">
            <a:normAutofit fontScale="85000" lnSpcReduction="20000"/>
          </a:bodyPr>
          <a:lstStyle/>
          <a:p>
            <a:pPr>
              <a:lnSpc>
                <a:spcPct val="120000"/>
              </a:lnSpc>
            </a:pPr>
            <a:r>
              <a:rPr lang="zh-CN" altLang="en-US" sz="20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政府支持不够</a:t>
            </a:r>
            <a:endParaRPr lang="en-US" altLang="zh-CN" sz="20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endParaRPr>
          </a:p>
          <a:p>
            <a:pPr>
              <a:lnSpc>
                <a:spcPct val="120000"/>
              </a:lnSpc>
            </a:pP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b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8" name="椭圆 7"/>
          <p:cNvSpPr/>
          <p:nvPr/>
        </p:nvSpPr>
        <p:spPr>
          <a:xfrm>
            <a:off x="5220072" y="2908521"/>
            <a:ext cx="452030" cy="452030"/>
          </a:xfrm>
          <a:prstGeom prst="ellipse">
            <a:avLst/>
          </a:prstGeom>
          <a:noFill/>
          <a:ln w="38100">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27" name="任意多边形 18"/>
          <p:cNvSpPr/>
          <p:nvPr/>
        </p:nvSpPr>
        <p:spPr>
          <a:xfrm>
            <a:off x="5304218" y="3019819"/>
            <a:ext cx="283737" cy="229432"/>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rgbClr val="007E39"/>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a:latin typeface="Adobe Arabic" panose="02040503050201020203" pitchFamily="18" charset="-78"/>
              <a:ea typeface="微软雅黑" panose="020B0503020204020204" pitchFamily="34" charset="-122"/>
              <a:sym typeface="Adobe Arabic" panose="02040503050201020203" pitchFamily="18" charset="-78"/>
            </a:endParaRPr>
          </a:p>
        </p:txBody>
      </p:sp>
      <p:sp>
        <p:nvSpPr>
          <p:cNvPr id="22" name="文本框 11"/>
          <p:cNvSpPr txBox="1"/>
          <p:nvPr/>
        </p:nvSpPr>
        <p:spPr>
          <a:xfrm>
            <a:off x="5755675" y="2765511"/>
            <a:ext cx="1942354" cy="649266"/>
          </a:xfrm>
          <a:prstGeom prst="rect">
            <a:avLst/>
          </a:prstGeom>
          <a:noFill/>
        </p:spPr>
        <p:txBody>
          <a:bodyPr wrap="square">
            <a:normAutofit fontScale="85000" lnSpcReduction="20000"/>
          </a:bodyPr>
          <a:lstStyle/>
          <a:p>
            <a:pPr>
              <a:lnSpc>
                <a:spcPct val="120000"/>
              </a:lnSpc>
            </a:pPr>
            <a:r>
              <a:rPr lang="zh-CN" altLang="en-US" sz="20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创新亮点多</a:t>
            </a:r>
            <a:endParaRPr lang="en-US" altLang="zh-CN" sz="20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endParaRPr>
          </a:p>
          <a:p>
            <a:pPr>
              <a:lnSpc>
                <a:spcPct val="120000"/>
              </a:lnSpc>
            </a:pP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b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10" name="椭圆 9"/>
          <p:cNvSpPr/>
          <p:nvPr/>
        </p:nvSpPr>
        <p:spPr>
          <a:xfrm>
            <a:off x="5220072" y="3625893"/>
            <a:ext cx="452030" cy="452030"/>
          </a:xfrm>
          <a:prstGeom prst="ellipse">
            <a:avLst/>
          </a:prstGeom>
          <a:noFill/>
          <a:ln w="38100">
            <a:solidFill>
              <a:srgbClr val="007E39"/>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p>
            <a:pPr algn="ctr"/>
            <a:r>
              <a:rPr lang="en-US">
                <a:solidFill>
                  <a:schemeClr val="tx1">
                    <a:lumMod val="50000"/>
                    <a:lumOff val="50000"/>
                  </a:schemeClr>
                </a:solidFill>
                <a:latin typeface="Adobe Arabic" panose="02040503050201020203" pitchFamily="18" charset="-78"/>
                <a:ea typeface="微软雅黑" panose="020B0503020204020204" pitchFamily="34" charset="-122"/>
                <a:sym typeface="Adobe Arabic" panose="02040503050201020203" pitchFamily="18" charset="-78"/>
              </a:rPr>
              <a:t></a:t>
            </a:r>
          </a:p>
        </p:txBody>
      </p:sp>
      <p:sp>
        <p:nvSpPr>
          <p:cNvPr id="17" name="任意多边形 19"/>
          <p:cNvSpPr/>
          <p:nvPr/>
        </p:nvSpPr>
        <p:spPr>
          <a:xfrm>
            <a:off x="5304218" y="3710039"/>
            <a:ext cx="283737" cy="283737"/>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rgbClr val="007E39"/>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r>
              <a:rPr lang="en-US" dirty="0">
                <a:solidFill>
                  <a:schemeClr val="tx1">
                    <a:lumMod val="50000"/>
                    <a:lumOff val="50000"/>
                  </a:schemeClr>
                </a:solidFill>
                <a:latin typeface="Adobe Arabic" panose="02040503050201020203" pitchFamily="18" charset="-78"/>
                <a:ea typeface="微软雅黑" panose="020B0503020204020204" pitchFamily="34" charset="-122"/>
                <a:sym typeface="Adobe Arabic" panose="02040503050201020203" pitchFamily="18" charset="-78"/>
              </a:rPr>
              <a:t></a:t>
            </a:r>
          </a:p>
        </p:txBody>
      </p:sp>
      <p:sp>
        <p:nvSpPr>
          <p:cNvPr id="23" name="文本框 11"/>
          <p:cNvSpPr txBox="1"/>
          <p:nvPr/>
        </p:nvSpPr>
        <p:spPr>
          <a:xfrm>
            <a:off x="5755675" y="3527274"/>
            <a:ext cx="1942354" cy="649266"/>
          </a:xfrm>
          <a:prstGeom prst="rect">
            <a:avLst/>
          </a:prstGeom>
          <a:noFill/>
        </p:spPr>
        <p:txBody>
          <a:bodyPr wrap="square">
            <a:normAutofit fontScale="85000" lnSpcReduction="20000"/>
          </a:bodyPr>
          <a:lstStyle/>
          <a:p>
            <a:pPr>
              <a:lnSpc>
                <a:spcPct val="120000"/>
              </a:lnSpc>
            </a:pPr>
            <a:r>
              <a:rPr lang="zh-CN" altLang="en-US" sz="20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发展潜力大</a:t>
            </a:r>
            <a:endParaRPr lang="en-US" altLang="zh-CN" sz="2000"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endParaRPr>
          </a:p>
          <a:p>
            <a:pPr>
              <a:lnSpc>
                <a:spcPct val="120000"/>
              </a:lnSpc>
            </a:pP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b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b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24" name="文本框 19"/>
          <p:cNvSpPr txBox="1"/>
          <p:nvPr/>
        </p:nvSpPr>
        <p:spPr>
          <a:xfrm>
            <a:off x="555256" y="147907"/>
            <a:ext cx="1107996" cy="369332"/>
          </a:xfrm>
          <a:prstGeom prst="rect">
            <a:avLst/>
          </a:prstGeom>
          <a:noFill/>
        </p:spPr>
        <p:txBody>
          <a:bodyPr wrap="none" rtlCol="0">
            <a:spAutoFit/>
          </a:bodyPr>
          <a:lstStyle/>
          <a:p>
            <a:r>
              <a:rPr lang="zh-CN" altLang="en-US"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问题评估</a:t>
            </a:r>
          </a:p>
        </p:txBody>
      </p:sp>
    </p:spTree>
    <p:extLst>
      <p:ext uri="{BB962C8B-B14F-4D97-AF65-F5344CB8AC3E}">
        <p14:creationId xmlns:p14="http://schemas.microsoft.com/office/powerpoint/2010/main" val="36827821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63"/>
          <p:cNvSpPr/>
          <p:nvPr/>
        </p:nvSpPr>
        <p:spPr>
          <a:xfrm>
            <a:off x="567418" y="2409659"/>
            <a:ext cx="2379865" cy="1614189"/>
          </a:xfrm>
          <a:prstGeom prst="rect">
            <a:avLst/>
          </a:prstGeom>
        </p:spPr>
        <p:txBody>
          <a:bodyPr wrap="square">
            <a:normAutofit/>
          </a:bodyPr>
          <a:lstStyle/>
          <a:p>
            <a:pPr algn="just">
              <a:lnSpc>
                <a:spcPct val="120000"/>
              </a:lnSpc>
            </a:pP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endParaRPr lang="en-US" altLang="zh-CN" sz="1100" dirty="0">
              <a:latin typeface="Adobe Arabic" panose="02040503050201020203" pitchFamily="18" charset="-78"/>
              <a:ea typeface="微软雅黑" panose="020B0503020204020204" pitchFamily="34" charset="-122"/>
              <a:sym typeface="Adobe Arabic" panose="02040503050201020203" pitchFamily="18" charset="-78"/>
            </a:endParaRPr>
          </a:p>
          <a:p>
            <a:pPr algn="just">
              <a:lnSpc>
                <a:spcPct val="120000"/>
              </a:lnSpc>
            </a:pP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此部分内容作为文字排版占位显示此部分内容作为文字排版占位显示</a:t>
            </a:r>
            <a:b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b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14" name="Rectangle: Rounded Corners 64"/>
          <p:cNvSpPr/>
          <p:nvPr/>
        </p:nvSpPr>
        <p:spPr>
          <a:xfrm>
            <a:off x="539552" y="1808535"/>
            <a:ext cx="2435595" cy="473506"/>
          </a:xfrm>
          <a:prstGeom prst="roundRect">
            <a:avLst>
              <a:gd name="adj" fmla="val 50000"/>
            </a:avLst>
          </a:prstGeom>
          <a:solidFill>
            <a:srgbClr val="00744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r>
              <a:rPr lang="zh-CN" altLang="en-US"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先关对策</a:t>
            </a:r>
          </a:p>
        </p:txBody>
      </p:sp>
      <p:sp>
        <p:nvSpPr>
          <p:cNvPr id="36" name="Rectangle 63"/>
          <p:cNvSpPr/>
          <p:nvPr/>
        </p:nvSpPr>
        <p:spPr>
          <a:xfrm>
            <a:off x="3375730" y="2409659"/>
            <a:ext cx="2379865" cy="1614189"/>
          </a:xfrm>
          <a:prstGeom prst="rect">
            <a:avLst/>
          </a:prstGeom>
        </p:spPr>
        <p:txBody>
          <a:bodyPr wrap="square">
            <a:normAutofit/>
          </a:bodyPr>
          <a:lstStyle/>
          <a:p>
            <a:pPr algn="just">
              <a:lnSpc>
                <a:spcPct val="120000"/>
              </a:lnSpc>
            </a:pP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endParaRPr lang="en-US" altLang="zh-CN" sz="1100" dirty="0">
              <a:latin typeface="Adobe Arabic" panose="02040503050201020203" pitchFamily="18" charset="-78"/>
              <a:ea typeface="微软雅黑" panose="020B0503020204020204" pitchFamily="34" charset="-122"/>
              <a:sym typeface="Adobe Arabic" panose="02040503050201020203" pitchFamily="18" charset="-78"/>
            </a:endParaRPr>
          </a:p>
          <a:p>
            <a:pPr algn="just">
              <a:lnSpc>
                <a:spcPct val="120000"/>
              </a:lnSpc>
            </a:pP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此部分内容作为文字排版占位显示此部分内容作为文字排版占位显示</a:t>
            </a:r>
            <a:b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b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37" name="Rectangle: Rounded Corners 64"/>
          <p:cNvSpPr/>
          <p:nvPr/>
        </p:nvSpPr>
        <p:spPr>
          <a:xfrm>
            <a:off x="3347864" y="1808535"/>
            <a:ext cx="2435595" cy="473506"/>
          </a:xfrm>
          <a:prstGeom prst="roundRect">
            <a:avLst>
              <a:gd name="adj" fmla="val 50000"/>
            </a:avLst>
          </a:prstGeom>
          <a:solidFill>
            <a:srgbClr val="00744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r>
              <a:rPr lang="zh-CN" altLang="en-US"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先关对策</a:t>
            </a:r>
          </a:p>
        </p:txBody>
      </p:sp>
      <p:sp>
        <p:nvSpPr>
          <p:cNvPr id="38" name="文本框 19"/>
          <p:cNvSpPr txBox="1"/>
          <p:nvPr/>
        </p:nvSpPr>
        <p:spPr>
          <a:xfrm>
            <a:off x="619515" y="208339"/>
            <a:ext cx="1107996" cy="369332"/>
          </a:xfrm>
          <a:prstGeom prst="rect">
            <a:avLst/>
          </a:prstGeom>
          <a:noFill/>
        </p:spPr>
        <p:txBody>
          <a:bodyPr wrap="none" rtlCol="0">
            <a:spAutoFit/>
          </a:bodyPr>
          <a:lstStyle/>
          <a:p>
            <a:r>
              <a:rPr lang="zh-CN" altLang="en-US" b="1" dirty="0">
                <a:solidFill>
                  <a:srgbClr val="007E39"/>
                </a:solidFill>
                <a:latin typeface="Adobe Arabic" panose="02040503050201020203" pitchFamily="18" charset="-78"/>
                <a:ea typeface="微软雅黑" panose="020B0503020204020204" pitchFamily="34" charset="-122"/>
                <a:sym typeface="Adobe Arabic" panose="02040503050201020203" pitchFamily="18" charset="-78"/>
              </a:rPr>
              <a:t>相关对策</a:t>
            </a:r>
          </a:p>
        </p:txBody>
      </p:sp>
      <p:sp>
        <p:nvSpPr>
          <p:cNvPr id="41" name="Rectangle 63"/>
          <p:cNvSpPr/>
          <p:nvPr/>
        </p:nvSpPr>
        <p:spPr>
          <a:xfrm>
            <a:off x="6184042" y="2409659"/>
            <a:ext cx="2379865" cy="1614189"/>
          </a:xfrm>
          <a:prstGeom prst="rect">
            <a:avLst/>
          </a:prstGeom>
        </p:spPr>
        <p:txBody>
          <a:bodyPr wrap="square">
            <a:normAutofit/>
          </a:bodyPr>
          <a:lstStyle/>
          <a:p>
            <a:pPr algn="just">
              <a:lnSpc>
                <a:spcPct val="120000"/>
              </a:lnSpc>
            </a:pP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a:t>
            </a:r>
            <a:endParaRPr lang="en-US" altLang="zh-CN" sz="1100" dirty="0">
              <a:latin typeface="Adobe Arabic" panose="02040503050201020203" pitchFamily="18" charset="-78"/>
              <a:ea typeface="微软雅黑" panose="020B0503020204020204" pitchFamily="34" charset="-122"/>
              <a:sym typeface="Adobe Arabic" panose="02040503050201020203" pitchFamily="18" charset="-78"/>
            </a:endParaRPr>
          </a:p>
          <a:p>
            <a:pPr algn="just">
              <a:lnSpc>
                <a:spcPct val="120000"/>
              </a:lnSpc>
            </a:pP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此部分内容作为文字排版占位显示此部分内容作为文字排版占位显示</a:t>
            </a:r>
            <a:b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br>
            <a:r>
              <a:rPr lang="zh-CN" altLang="en-US" sz="1100" dirty="0">
                <a:latin typeface="Adobe Arabic" panose="02040503050201020203" pitchFamily="18" charset="-78"/>
                <a:ea typeface="微软雅黑" panose="020B0503020204020204" pitchFamily="34" charset="-122"/>
                <a:sym typeface="Adobe Arabic" panose="02040503050201020203" pitchFamily="18" charset="-78"/>
              </a:rPr>
              <a:t>（建议使用主题字体）</a:t>
            </a:r>
          </a:p>
        </p:txBody>
      </p:sp>
      <p:sp>
        <p:nvSpPr>
          <p:cNvPr id="42" name="Rectangle: Rounded Corners 64"/>
          <p:cNvSpPr/>
          <p:nvPr/>
        </p:nvSpPr>
        <p:spPr>
          <a:xfrm>
            <a:off x="6156176" y="1808535"/>
            <a:ext cx="2435595" cy="473506"/>
          </a:xfrm>
          <a:prstGeom prst="roundRect">
            <a:avLst>
              <a:gd name="adj" fmla="val 50000"/>
            </a:avLst>
          </a:prstGeom>
          <a:solidFill>
            <a:srgbClr val="00744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r>
              <a:rPr lang="zh-CN" altLang="en-US" b="1"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先关对策</a:t>
            </a:r>
          </a:p>
        </p:txBody>
      </p:sp>
    </p:spTree>
    <p:extLst>
      <p:ext uri="{BB962C8B-B14F-4D97-AF65-F5344CB8AC3E}">
        <p14:creationId xmlns:p14="http://schemas.microsoft.com/office/powerpoint/2010/main" val="4208644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3420400" y="2322684"/>
            <a:ext cx="4319952" cy="830997"/>
          </a:xfrm>
          <a:prstGeom prst="rect">
            <a:avLst/>
          </a:prstGeom>
        </p:spPr>
        <p:txBody>
          <a:bodyPr wrap="square">
            <a:spAutoFit/>
          </a:bodyPr>
          <a:lstStyle/>
          <a:p>
            <a:pPr fontAlgn="auto">
              <a:spcBef>
                <a:spcPts val="0"/>
              </a:spcBef>
              <a:spcAft>
                <a:spcPts val="0"/>
              </a:spcAft>
              <a:defRPr/>
            </a:pPr>
            <a:r>
              <a:rPr lang="zh-CN" altLang="en-US" sz="4800" b="1" spc="300" dirty="0">
                <a:solidFill>
                  <a:schemeClr val="bg1"/>
                </a:solidFill>
                <a:latin typeface="Adobe Arabic" panose="02040503050201020203" pitchFamily="18" charset="-78"/>
                <a:ea typeface="微软雅黑" panose="020B0503020204020204" pitchFamily="34" charset="-122"/>
                <a:sym typeface="Adobe Arabic" panose="02040503050201020203" pitchFamily="18" charset="-78"/>
              </a:rPr>
              <a:t>谢谢欣赏</a:t>
            </a:r>
          </a:p>
        </p:txBody>
      </p:sp>
      <p:cxnSp>
        <p:nvCxnSpPr>
          <p:cNvPr id="17" name="直接连接符 16"/>
          <p:cNvCxnSpPr>
            <a:cxnSpLocks/>
          </p:cNvCxnSpPr>
          <p:nvPr/>
        </p:nvCxnSpPr>
        <p:spPr>
          <a:xfrm>
            <a:off x="0" y="1131590"/>
            <a:ext cx="9167579" cy="0"/>
          </a:xfrm>
          <a:prstGeom prst="line">
            <a:avLst/>
          </a:prstGeom>
          <a:ln w="57150">
            <a:solidFill>
              <a:srgbClr val="007E39"/>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cxnSpLocks/>
          </p:cNvCxnSpPr>
          <p:nvPr/>
        </p:nvCxnSpPr>
        <p:spPr>
          <a:xfrm>
            <a:off x="0" y="4299942"/>
            <a:ext cx="9167579" cy="0"/>
          </a:xfrm>
          <a:prstGeom prst="line">
            <a:avLst/>
          </a:prstGeom>
          <a:ln w="57150">
            <a:solidFill>
              <a:srgbClr val="007E39"/>
            </a:solidFill>
          </a:ln>
        </p:spPr>
        <p:style>
          <a:lnRef idx="1">
            <a:schemeClr val="accent1"/>
          </a:lnRef>
          <a:fillRef idx="0">
            <a:schemeClr val="accent1"/>
          </a:fillRef>
          <a:effectRef idx="0">
            <a:schemeClr val="accent1"/>
          </a:effectRef>
          <a:fontRef idx="minor">
            <a:schemeClr val="tx1"/>
          </a:fontRef>
        </p:style>
      </p:cxnSp>
      <p:sp>
        <p:nvSpPr>
          <p:cNvPr id="6" name="TextBox 71">
            <a:extLst>
              <a:ext uri="{FF2B5EF4-FFF2-40B4-BE49-F238E27FC236}">
                <a16:creationId xmlns:a16="http://schemas.microsoft.com/office/drawing/2014/main" id="{6C9DC05C-5345-45E9-8963-996203AD7196}"/>
              </a:ext>
            </a:extLst>
          </p:cNvPr>
          <p:cNvSpPr txBox="1"/>
          <p:nvPr/>
        </p:nvSpPr>
        <p:spPr>
          <a:xfrm>
            <a:off x="2864001" y="1808790"/>
            <a:ext cx="2308645" cy="400110"/>
          </a:xfrm>
          <a:prstGeom prst="rect">
            <a:avLst/>
          </a:prstGeom>
          <a:noFill/>
        </p:spPr>
        <p:txBody>
          <a:bodyPr wrap="none" rtlCol="0">
            <a:spAutoFit/>
          </a:bodyPr>
          <a:lstStyle/>
          <a:p>
            <a:r>
              <a:rPr lang="en-US" altLang="zh-CN" sz="2000" dirty="0">
                <a:solidFill>
                  <a:schemeClr val="bg1"/>
                </a:solidFill>
                <a:latin typeface="Adobe Arabic" panose="02040503050201020203" pitchFamily="18" charset="-78"/>
                <a:ea typeface="微软雅黑" pitchFamily="34" charset="-122"/>
                <a:sym typeface="Adobe Arabic" panose="02040503050201020203" pitchFamily="18" charset="-78"/>
              </a:rPr>
              <a:t>XXXX</a:t>
            </a:r>
            <a:r>
              <a:rPr lang="zh-CN" altLang="en-US" sz="2000" dirty="0">
                <a:solidFill>
                  <a:schemeClr val="bg1"/>
                </a:solidFill>
                <a:latin typeface="Adobe Arabic" panose="02040503050201020203" pitchFamily="18" charset="-78"/>
                <a:ea typeface="微软雅黑" pitchFamily="34" charset="-122"/>
                <a:sym typeface="Adobe Arabic" panose="02040503050201020203" pitchFamily="18" charset="-78"/>
              </a:rPr>
              <a:t>专业</a:t>
            </a:r>
            <a:r>
              <a:rPr lang="en-US" altLang="zh-CN" sz="2000" dirty="0">
                <a:solidFill>
                  <a:schemeClr val="bg1"/>
                </a:solidFill>
                <a:latin typeface="Adobe Arabic" panose="02040503050201020203" pitchFamily="18" charset="-78"/>
                <a:ea typeface="微软雅黑" pitchFamily="34" charset="-122"/>
                <a:sym typeface="Adobe Arabic" panose="02040503050201020203" pitchFamily="18" charset="-78"/>
              </a:rPr>
              <a:t> 20XX</a:t>
            </a:r>
            <a:r>
              <a:rPr lang="zh-CN" altLang="en-US" sz="2000" dirty="0">
                <a:solidFill>
                  <a:schemeClr val="bg1"/>
                </a:solidFill>
                <a:latin typeface="Adobe Arabic" panose="02040503050201020203" pitchFamily="18" charset="-78"/>
                <a:ea typeface="微软雅黑" pitchFamily="34" charset="-122"/>
                <a:sym typeface="Adobe Arabic" panose="02040503050201020203" pitchFamily="18" charset="-78"/>
              </a:rPr>
              <a:t>级</a:t>
            </a:r>
            <a:r>
              <a:rPr lang="en-US" altLang="zh-CN" sz="2000" dirty="0">
                <a:solidFill>
                  <a:schemeClr val="bg1"/>
                </a:solidFill>
                <a:latin typeface="Adobe Arabic" panose="02040503050201020203" pitchFamily="18" charset="-78"/>
                <a:ea typeface="微软雅黑" pitchFamily="34" charset="-122"/>
                <a:sym typeface="Adobe Arabic" panose="02040503050201020203" pitchFamily="18" charset="-78"/>
              </a:rPr>
              <a:t>XXX</a:t>
            </a:r>
            <a:endParaRPr lang="zh-CN" altLang="en-US" sz="2000" dirty="0">
              <a:solidFill>
                <a:schemeClr val="bg1"/>
              </a:solidFill>
              <a:latin typeface="Adobe Arabic" panose="02040503050201020203" pitchFamily="18" charset="-78"/>
              <a:ea typeface="微软雅黑" pitchFamily="34" charset="-122"/>
              <a:sym typeface="Adobe Arabic" panose="02040503050201020203" pitchFamily="18" charset="-78"/>
            </a:endParaRPr>
          </a:p>
        </p:txBody>
      </p:sp>
      <p:sp>
        <p:nvSpPr>
          <p:cNvPr id="7" name="TextBox 84">
            <a:extLst>
              <a:ext uri="{FF2B5EF4-FFF2-40B4-BE49-F238E27FC236}">
                <a16:creationId xmlns:a16="http://schemas.microsoft.com/office/drawing/2014/main" id="{EECEEE68-4024-48B4-A7FE-F8A6AFC802A7}"/>
              </a:ext>
            </a:extLst>
          </p:cNvPr>
          <p:cNvSpPr txBox="1"/>
          <p:nvPr/>
        </p:nvSpPr>
        <p:spPr>
          <a:xfrm>
            <a:off x="2864001" y="3102949"/>
            <a:ext cx="1167307" cy="307777"/>
          </a:xfrm>
          <a:prstGeom prst="rect">
            <a:avLst/>
          </a:prstGeom>
          <a:noFill/>
        </p:spPr>
        <p:txBody>
          <a:bodyPr wrap="none" rtlCol="0">
            <a:spAutoFit/>
          </a:bodyPr>
          <a:lstStyle/>
          <a:p>
            <a:r>
              <a:rPr lang="zh-CN" altLang="en-US" sz="1400" dirty="0">
                <a:solidFill>
                  <a:schemeClr val="bg1"/>
                </a:solidFill>
                <a:latin typeface="Adobe Arabic" panose="02040503050201020203" pitchFamily="18" charset="-78"/>
                <a:ea typeface="微软雅黑" pitchFamily="34" charset="-122"/>
                <a:sym typeface="Adobe Arabic" panose="02040503050201020203" pitchFamily="18" charset="-78"/>
              </a:rPr>
              <a:t>汇报人：</a:t>
            </a:r>
            <a:r>
              <a:rPr lang="en-US" altLang="zh-CN" sz="1400" dirty="0">
                <a:solidFill>
                  <a:schemeClr val="bg1"/>
                </a:solidFill>
                <a:latin typeface="Adobe Arabic" panose="02040503050201020203" pitchFamily="18" charset="-78"/>
                <a:ea typeface="微软雅黑" pitchFamily="34" charset="-122"/>
                <a:sym typeface="Adobe Arabic" panose="02040503050201020203" pitchFamily="18" charset="-78"/>
              </a:rPr>
              <a:t>XXX</a:t>
            </a:r>
            <a:endParaRPr lang="zh-CN" altLang="en-US" sz="1400" dirty="0">
              <a:solidFill>
                <a:schemeClr val="bg1"/>
              </a:solidFill>
              <a:latin typeface="Adobe Arabic" panose="02040503050201020203" pitchFamily="18" charset="-78"/>
              <a:ea typeface="微软雅黑" pitchFamily="34" charset="-122"/>
              <a:sym typeface="Adobe Arabic" panose="02040503050201020203" pitchFamily="18" charset="-78"/>
            </a:endParaRPr>
          </a:p>
        </p:txBody>
      </p:sp>
    </p:spTree>
    <p:custDataLst>
      <p:tags r:id="rId2"/>
    </p:custDataLst>
    <p:extLst>
      <p:ext uri="{BB962C8B-B14F-4D97-AF65-F5344CB8AC3E}">
        <p14:creationId xmlns:p14="http://schemas.microsoft.com/office/powerpoint/2010/main" val="12286288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Office 主题​​">
  <a:themeElements>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2.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3.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4.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5.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6.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7.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8.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9.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10.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11.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12.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13.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14.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15.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16.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17.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18.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19.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20.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ppt/theme/themeOverride21.xml><?xml version="1.0" encoding="utf-8"?>
<a:themeOverride xmlns:a="http://schemas.openxmlformats.org/drawingml/2006/main">
  <a:clrScheme name="自定义 2">
    <a:dk1>
      <a:srgbClr val="000000"/>
    </a:dk1>
    <a:lt1>
      <a:srgbClr val="FFFFFF"/>
    </a:lt1>
    <a:dk2>
      <a:srgbClr val="FFFFFF"/>
    </a:dk2>
    <a:lt2>
      <a:srgbClr val="FFFFFF"/>
    </a:lt2>
    <a:accent1>
      <a:srgbClr val="13436C"/>
    </a:accent1>
    <a:accent2>
      <a:srgbClr val="13436C"/>
    </a:accent2>
    <a:accent3>
      <a:srgbClr val="13436C"/>
    </a:accent3>
    <a:accent4>
      <a:srgbClr val="13436C"/>
    </a:accent4>
    <a:accent5>
      <a:srgbClr val="13436C"/>
    </a:accent5>
    <a:accent6>
      <a:srgbClr val="13436C"/>
    </a:accent6>
    <a:hlink>
      <a:srgbClr val="13436C"/>
    </a:hlink>
    <a:folHlink>
      <a:srgbClr val="13436C"/>
    </a:folHlink>
  </a:clrScheme>
</a:themeOverride>
</file>

<file path=docProps/app.xml><?xml version="1.0" encoding="utf-8"?>
<Properties xmlns="http://schemas.openxmlformats.org/officeDocument/2006/extended-properties" xmlns:vt="http://schemas.openxmlformats.org/officeDocument/2006/docPropsVTypes">
  <TotalTime>9536</TotalTime>
  <Words>1322</Words>
  <Application>Microsoft Office PowerPoint</Application>
  <PresentationFormat>全屏显示(16:9)</PresentationFormat>
  <Paragraphs>208</Paragraphs>
  <Slides>23</Slides>
  <Notes>22</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23</vt:i4>
      </vt:variant>
    </vt:vector>
  </HeadingPairs>
  <TitlesOfParts>
    <vt:vector size="27" baseType="lpstr">
      <vt:lpstr>Adobe Arabic</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kingpub</dc:creator>
  <cp:lastModifiedBy>tangtang</cp:lastModifiedBy>
  <cp:revision>1011</cp:revision>
  <dcterms:created xsi:type="dcterms:W3CDTF">2015-04-24T01:01:13Z</dcterms:created>
  <dcterms:modified xsi:type="dcterms:W3CDTF">2020-05-29T08:56:37Z</dcterms:modified>
</cp:coreProperties>
</file>