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45" r:id="rId2"/>
    <p:sldId id="256" r:id="rId3"/>
    <p:sldId id="257" r:id="rId4"/>
    <p:sldId id="258" r:id="rId5"/>
    <p:sldId id="263" r:id="rId6"/>
    <p:sldId id="264" r:id="rId7"/>
    <p:sldId id="265" r:id="rId8"/>
    <p:sldId id="280" r:id="rId9"/>
    <p:sldId id="266" r:id="rId10"/>
    <p:sldId id="267" r:id="rId11"/>
    <p:sldId id="268" r:id="rId12"/>
    <p:sldId id="281" r:id="rId13"/>
    <p:sldId id="270" r:id="rId14"/>
    <p:sldId id="271" r:id="rId15"/>
    <p:sldId id="272" r:id="rId16"/>
    <p:sldId id="282" r:id="rId17"/>
    <p:sldId id="274" r:id="rId18"/>
    <p:sldId id="275" r:id="rId19"/>
    <p:sldId id="276" r:id="rId20"/>
    <p:sldId id="277" r:id="rId21"/>
    <p:sldId id="284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83C6"/>
    <a:srgbClr val="CB4A2A"/>
    <a:srgbClr val="1C2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98BF5-57F4-4D2B-B922-01BAE6C13443}" v="1141" dt="2020-05-08T12:04:27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88" autoAdjust="0"/>
  </p:normalViewPr>
  <p:slideViewPr>
    <p:cSldViewPr snapToGrid="0" showGuides="1">
      <p:cViewPr varScale="1">
        <p:scale>
          <a:sx n="100" d="100"/>
          <a:sy n="100" d="100"/>
        </p:scale>
        <p:origin x="13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B0871-9042-42F0-8338-331BE028FDC4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1B213-D9A4-4E53-8060-1DC633CE6D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29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282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688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569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192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272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45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113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303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114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283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47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30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585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022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223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858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055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218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661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1B213-D9A4-4E53-8060-1DC633CE6DB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490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A62B68-6B97-48A5-B1B0-80F20B0C7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C8D941E-A73F-43C9-BF01-5D82C0B9F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37BFE1-DC67-4A1E-9B3F-EC7BDA55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ADF922-E215-46A5-B244-E13E01F9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99F113-B982-4A9E-917A-474F7F127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571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03BBC0-BAA2-461F-983E-C20ADF4D2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736" y="91223"/>
            <a:ext cx="10515600" cy="689896"/>
          </a:xfrm>
        </p:spPr>
        <p:txBody>
          <a:bodyPr>
            <a:normAutofit/>
          </a:bodyPr>
          <a:lstStyle>
            <a:lvl1pPr>
              <a:defRPr sz="300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0B16E3F-D94A-449F-823E-FFC5982020C6}"/>
              </a:ext>
            </a:extLst>
          </p:cNvPr>
          <p:cNvGrpSpPr/>
          <p:nvPr userDrawn="1"/>
        </p:nvGrpSpPr>
        <p:grpSpPr>
          <a:xfrm>
            <a:off x="182434" y="178054"/>
            <a:ext cx="1227266" cy="559184"/>
            <a:chOff x="5354167" y="3886313"/>
            <a:chExt cx="5340768" cy="2433437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2974564-E933-4ED5-A4E6-160D7CC2E431}"/>
                </a:ext>
              </a:extLst>
            </p:cNvPr>
            <p:cNvSpPr/>
            <p:nvPr/>
          </p:nvSpPr>
          <p:spPr>
            <a:xfrm>
              <a:off x="7720560" y="5370946"/>
              <a:ext cx="711052" cy="711052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A87AE5D-B333-40F7-8DC2-F9E69A44B9C9}"/>
                </a:ext>
              </a:extLst>
            </p:cNvPr>
            <p:cNvSpPr/>
            <p:nvPr/>
          </p:nvSpPr>
          <p:spPr>
            <a:xfrm>
              <a:off x="5709478" y="5221049"/>
              <a:ext cx="690838" cy="6908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5B4A83B-E00F-4478-969F-8832DCFB75E3}"/>
                </a:ext>
              </a:extLst>
            </p:cNvPr>
            <p:cNvSpPr/>
            <p:nvPr/>
          </p:nvSpPr>
          <p:spPr>
            <a:xfrm>
              <a:off x="7055311" y="5248478"/>
              <a:ext cx="477800" cy="4778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F53AE9E-F2B3-42ED-99FC-12BF702543B9}"/>
                </a:ext>
              </a:extLst>
            </p:cNvPr>
            <p:cNvSpPr/>
            <p:nvPr/>
          </p:nvSpPr>
          <p:spPr>
            <a:xfrm>
              <a:off x="6748961" y="5981709"/>
              <a:ext cx="306350" cy="30635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00132D6-93AE-4B3B-894F-6F6C3B9945D2}"/>
                </a:ext>
              </a:extLst>
            </p:cNvPr>
            <p:cNvSpPr/>
            <p:nvPr/>
          </p:nvSpPr>
          <p:spPr>
            <a:xfrm>
              <a:off x="5354167" y="3886313"/>
              <a:ext cx="1066799" cy="1066800"/>
            </a:xfrm>
            <a:prstGeom prst="ellipse">
              <a:avLst/>
            </a:prstGeom>
            <a:solidFill>
              <a:srgbClr val="1C2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3869CF6-13A2-4E38-B570-0A1A0BDDBEB2}"/>
                </a:ext>
              </a:extLst>
            </p:cNvPr>
            <p:cNvSpPr/>
            <p:nvPr/>
          </p:nvSpPr>
          <p:spPr>
            <a:xfrm>
              <a:off x="6441615" y="4770678"/>
              <a:ext cx="477800" cy="477800"/>
            </a:xfrm>
            <a:prstGeom prst="ellipse">
              <a:avLst/>
            </a:prstGeom>
            <a:solidFill>
              <a:srgbClr val="1C2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ED00ECF-6332-4A26-A3C9-1738E5A4ECFD}"/>
                </a:ext>
              </a:extLst>
            </p:cNvPr>
            <p:cNvSpPr/>
            <p:nvPr/>
          </p:nvSpPr>
          <p:spPr>
            <a:xfrm flipH="1">
              <a:off x="8913717" y="5825042"/>
              <a:ext cx="306350" cy="30635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E0A9068-88DF-442A-8FD0-EDBEC29AB359}"/>
                </a:ext>
              </a:extLst>
            </p:cNvPr>
            <p:cNvSpPr/>
            <p:nvPr/>
          </p:nvSpPr>
          <p:spPr>
            <a:xfrm>
              <a:off x="9751856" y="6013400"/>
              <a:ext cx="306350" cy="306350"/>
            </a:xfrm>
            <a:prstGeom prst="ellipse">
              <a:avLst/>
            </a:prstGeom>
            <a:solidFill>
              <a:srgbClr val="1C2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DC039D0E-C113-400B-8D67-FCF2677993C3}"/>
                </a:ext>
              </a:extLst>
            </p:cNvPr>
            <p:cNvSpPr/>
            <p:nvPr/>
          </p:nvSpPr>
          <p:spPr>
            <a:xfrm>
              <a:off x="10557739" y="5944802"/>
              <a:ext cx="137196" cy="13719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69533357-2583-4FF3-9A9F-04B80AC93BB6}"/>
                </a:ext>
              </a:extLst>
            </p:cNvPr>
            <p:cNvSpPr/>
            <p:nvPr userDrawn="1"/>
          </p:nvSpPr>
          <p:spPr>
            <a:xfrm>
              <a:off x="7365034" y="4870718"/>
              <a:ext cx="289814" cy="28981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289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E0CB74-D1EE-41CF-A3F4-84ADECE14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DA887E-7100-466C-9AD0-79436C1C6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A166F3-0BC1-413B-9334-BFA613A84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BF889D-E9CF-414D-82A2-0ECCE7A6F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C7736C-CC66-4EA3-901A-DE05D1F0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16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2626D-EA17-4FE2-8630-5CBAFFAD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4D8E2A-882D-4F0A-A219-00C8FEAAD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10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10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10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100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FE865F-71B2-4407-96FE-46C9688C0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10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10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10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100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790BB2-285A-4BA1-B37A-20924225F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407E7F-6E96-4CD9-9A86-43995AEBC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43BC37-5082-4E30-960B-183FA7EF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2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B30A33-170C-4189-A95C-B0074F58C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6AAA88-4441-4EDD-B39D-686A9AF5A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10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DE7B9E3-A523-4BE1-862D-BDD161AA3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10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10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10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100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B37393E-F598-44E9-86A7-CD55FE4D8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10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96AA3EB-F086-41E5-B147-BABBBC341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10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10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10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100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57EEA63-EBE1-4FC0-830E-A7B21553D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63F5D74-FE26-4231-A686-19D059C1B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4D55DE6-8044-4D5D-89DB-2498BA865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1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FA85EB-35A0-48FF-9E7F-F4D20001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385" y="230116"/>
            <a:ext cx="10515600" cy="578189"/>
          </a:xfrm>
        </p:spPr>
        <p:txBody>
          <a:bodyPr>
            <a:normAutofit/>
          </a:bodyPr>
          <a:lstStyle>
            <a:lvl1pPr>
              <a:defRPr sz="300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AE839E0-8E74-477D-BDC4-58BF01C65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AFCE086-43E3-4C56-A018-2AF7B6C8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2A7259B-E503-4CB3-B6AA-B4792D67A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3513EAF8-C8DE-4DBF-8A09-0E50458A84C3}"/>
              </a:ext>
            </a:extLst>
          </p:cNvPr>
          <p:cNvSpPr txBox="1">
            <a:spLocks/>
          </p:cNvSpPr>
          <p:nvPr userDrawn="1"/>
        </p:nvSpPr>
        <p:spPr>
          <a:xfrm>
            <a:off x="1340281" y="255915"/>
            <a:ext cx="10515600" cy="689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gradFill>
                  <a:gsLst>
                    <a:gs pos="0">
                      <a:srgbClr val="CB4A2A"/>
                    </a:gs>
                    <a:gs pos="86000">
                      <a:srgbClr val="1C2C3C"/>
                    </a:gs>
                  </a:gsLst>
                  <a:lin ang="2700000" scaled="1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j-cs"/>
              </a:defRPr>
            </a:lvl1pPr>
          </a:lstStyle>
          <a:p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C7DD68B-2035-402C-8BCB-211A3D4F75CA}"/>
              </a:ext>
            </a:extLst>
          </p:cNvPr>
          <p:cNvGrpSpPr/>
          <p:nvPr userDrawn="1"/>
        </p:nvGrpSpPr>
        <p:grpSpPr>
          <a:xfrm>
            <a:off x="182434" y="178054"/>
            <a:ext cx="1227266" cy="559184"/>
            <a:chOff x="5354167" y="3886313"/>
            <a:chExt cx="5340768" cy="2433437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37D18F34-0B4D-4FE5-8EBC-8931D9ABEC0E}"/>
                </a:ext>
              </a:extLst>
            </p:cNvPr>
            <p:cNvSpPr/>
            <p:nvPr/>
          </p:nvSpPr>
          <p:spPr>
            <a:xfrm>
              <a:off x="7720560" y="5370946"/>
              <a:ext cx="711052" cy="711052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F16E7DE1-75C0-4436-8BFE-F2269BB5C232}"/>
                </a:ext>
              </a:extLst>
            </p:cNvPr>
            <p:cNvSpPr/>
            <p:nvPr/>
          </p:nvSpPr>
          <p:spPr>
            <a:xfrm>
              <a:off x="5709478" y="5221049"/>
              <a:ext cx="690838" cy="6908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BA31FA99-DED1-4CAC-A3A7-067C5161F35F}"/>
                </a:ext>
              </a:extLst>
            </p:cNvPr>
            <p:cNvSpPr/>
            <p:nvPr/>
          </p:nvSpPr>
          <p:spPr>
            <a:xfrm>
              <a:off x="7055311" y="5248478"/>
              <a:ext cx="477800" cy="4778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6517059-A71E-4169-B032-076CC34EB338}"/>
                </a:ext>
              </a:extLst>
            </p:cNvPr>
            <p:cNvSpPr/>
            <p:nvPr/>
          </p:nvSpPr>
          <p:spPr>
            <a:xfrm>
              <a:off x="6748961" y="5981709"/>
              <a:ext cx="306350" cy="30635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3BAE546C-8CF5-4FF6-B48C-FA437D3FCEE9}"/>
                </a:ext>
              </a:extLst>
            </p:cNvPr>
            <p:cNvSpPr/>
            <p:nvPr/>
          </p:nvSpPr>
          <p:spPr>
            <a:xfrm>
              <a:off x="5354167" y="3886313"/>
              <a:ext cx="1066799" cy="1066800"/>
            </a:xfrm>
            <a:prstGeom prst="ellipse">
              <a:avLst/>
            </a:prstGeom>
            <a:solidFill>
              <a:srgbClr val="1C2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D0764D1-0977-4CCB-BDEE-A8EB2829479E}"/>
                </a:ext>
              </a:extLst>
            </p:cNvPr>
            <p:cNvSpPr/>
            <p:nvPr/>
          </p:nvSpPr>
          <p:spPr>
            <a:xfrm>
              <a:off x="6441615" y="4770678"/>
              <a:ext cx="477800" cy="477800"/>
            </a:xfrm>
            <a:prstGeom prst="ellipse">
              <a:avLst/>
            </a:prstGeom>
            <a:solidFill>
              <a:srgbClr val="1C2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A5930358-0FF8-4DA1-A34C-5221FA8AE5D4}"/>
                </a:ext>
              </a:extLst>
            </p:cNvPr>
            <p:cNvSpPr/>
            <p:nvPr/>
          </p:nvSpPr>
          <p:spPr>
            <a:xfrm flipH="1">
              <a:off x="8913717" y="5825042"/>
              <a:ext cx="306350" cy="30635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432015F1-940B-4A38-A4D4-F3066984C97F}"/>
                </a:ext>
              </a:extLst>
            </p:cNvPr>
            <p:cNvSpPr/>
            <p:nvPr/>
          </p:nvSpPr>
          <p:spPr>
            <a:xfrm>
              <a:off x="9751856" y="6013400"/>
              <a:ext cx="306350" cy="306350"/>
            </a:xfrm>
            <a:prstGeom prst="ellipse">
              <a:avLst/>
            </a:prstGeom>
            <a:solidFill>
              <a:srgbClr val="1C2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EB579869-6320-4B7F-A12E-5904C41D61AA}"/>
                </a:ext>
              </a:extLst>
            </p:cNvPr>
            <p:cNvSpPr/>
            <p:nvPr/>
          </p:nvSpPr>
          <p:spPr>
            <a:xfrm>
              <a:off x="10557739" y="5944802"/>
              <a:ext cx="137196" cy="13719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ED673D7-F740-4726-BA48-559F429030C5}"/>
                </a:ext>
              </a:extLst>
            </p:cNvPr>
            <p:cNvSpPr/>
            <p:nvPr userDrawn="1"/>
          </p:nvSpPr>
          <p:spPr>
            <a:xfrm>
              <a:off x="7365034" y="4870718"/>
              <a:ext cx="289814" cy="28981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182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5C25665-EF12-42F9-ADF4-DBDFF5AD3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FDE139A-D0A3-4ACF-958D-588CB4268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135DA2-6EED-4797-8223-601A7478F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60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21DD85-EA28-4C78-B515-471FD6A8F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55BC85-CC4B-47C0-A866-C003E5D2B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accent2">
                    <a:lumMod val="100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100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100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100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10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AF4E82F-4AC7-43CB-8863-80D3F3F0F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>
                    <a:lumMod val="10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97DC09-279F-41E5-A169-40D529BD4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158914A-5BF6-4B20-83D5-8DFAB1BC2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28B7CE-A597-4E42-AB8E-D62234AE0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80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12E42D-59FC-48F0-BA99-60746E0DF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FC8E601-7A96-4A98-8269-3320E816E1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385E9D-42BF-462E-AEA5-4887FAA77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>
                    <a:lumMod val="10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037DF1-0A21-4BF2-9925-7B56BE09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0F5D08-E890-4ED9-A173-C5FE3E71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99CDE1-A78A-467A-84C7-F0F439906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71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5C00B6-22E4-4396-B355-E96CCACC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1B19CB-E4E4-446B-9742-B392A35F0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10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10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10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100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FC7E8E-0323-4941-AD37-D1E61B06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80930C-9D89-4D18-BAC5-28244FC7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6A424F-091A-45F0-8949-80168EFF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5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6DA743-8319-467D-89A4-E65974B5BB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4E88C37-4579-4FFC-8A65-D528358FC1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10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10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10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10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100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D5194D-246E-46C4-91F2-163E182D2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AF7829-731F-42BD-94CE-B1E426158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1DF21C-989F-4EA4-92BC-A74A4B2B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66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0C9BEDD-2D4F-43A4-A9B8-AE9AA60BE2A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/>
          </a:p>
        </p:txBody>
      </p:sp>
    </p:spTree>
    <p:extLst>
      <p:ext uri="{BB962C8B-B14F-4D97-AF65-F5344CB8AC3E}">
        <p14:creationId xmlns:p14="http://schemas.microsoft.com/office/powerpoint/2010/main" val="119691871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C0DD395-9236-474B-84DC-DF5E048F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307CE7-E5BB-4B01-9A50-56AB58267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C7B1FB-9551-432E-9847-EF66F8571D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A2598018-7C48-4D14-BF35-ED7523060B78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649036-F3F1-443B-A75B-7D2E9E843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982090-836D-4E3B-8934-EFDC9B923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100000"/>
                    <a:tint val="75000"/>
                  </a:schemeClr>
                </a:solidFill>
              </a:defRPr>
            </a:lvl1pPr>
          </a:lstStyle>
          <a:p>
            <a:fld id="{24F8894F-8D44-4E30-A9B7-755C2798EA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71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10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10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2">
              <a:lumMod val="10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10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>
            <a:extLst>
              <a:ext uri="{FF2B5EF4-FFF2-40B4-BE49-F238E27FC236}">
                <a16:creationId xmlns:a16="http://schemas.microsoft.com/office/drawing/2014/main" id="{17E61186-0A51-4491-B926-815B4DC361E8}"/>
              </a:ext>
            </a:extLst>
          </p:cNvPr>
          <p:cNvSpPr txBox="1"/>
          <p:nvPr/>
        </p:nvSpPr>
        <p:spPr>
          <a:xfrm>
            <a:off x="1180254" y="3292452"/>
            <a:ext cx="10104048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5" b="1" dirty="0">
                <a:solidFill>
                  <a:prstClr val="white"/>
                </a:solidFill>
                <a:latin typeface="Arial" panose="020F0502020204030204"/>
                <a:ea typeface="微软雅黑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830FB2B-9F1E-4DD5-AC98-2B8A5A6958CC}"/>
              </a:ext>
            </a:extLst>
          </p:cNvPr>
          <p:cNvGrpSpPr/>
          <p:nvPr/>
        </p:nvGrpSpPr>
        <p:grpSpPr>
          <a:xfrm>
            <a:off x="3357637" y="2364861"/>
            <a:ext cx="4668316" cy="803736"/>
            <a:chOff x="2783470" y="2858688"/>
            <a:chExt cx="6625058" cy="114062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7A710DF2-732E-46EA-93DE-9CA0E6E233F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101" name="Freeform 62">
                <a:extLst>
                  <a:ext uri="{FF2B5EF4-FFF2-40B4-BE49-F238E27FC236}">
                    <a16:creationId xmlns:a16="http://schemas.microsoft.com/office/drawing/2014/main" id="{D5E7EB67-D7E4-43E7-807B-9168A966AA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2" name="Freeform 63">
                <a:extLst>
                  <a:ext uri="{FF2B5EF4-FFF2-40B4-BE49-F238E27FC236}">
                    <a16:creationId xmlns:a16="http://schemas.microsoft.com/office/drawing/2014/main" id="{9D59A477-0B99-48C2-AFF4-E6172D2978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3" name="Freeform 67">
                <a:extLst>
                  <a:ext uri="{FF2B5EF4-FFF2-40B4-BE49-F238E27FC236}">
                    <a16:creationId xmlns:a16="http://schemas.microsoft.com/office/drawing/2014/main" id="{BBB6C868-2D88-48D3-994E-DC851003C5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id="{75C805A6-2C25-4187-911F-3AFE322F54E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7" name="Freeform 78">
              <a:extLst>
                <a:ext uri="{FF2B5EF4-FFF2-40B4-BE49-F238E27FC236}">
                  <a16:creationId xmlns:a16="http://schemas.microsoft.com/office/drawing/2014/main" id="{2A1488FA-86DD-4A56-89CB-CB12AE6D4F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8" name="Freeform 79">
              <a:extLst>
                <a:ext uri="{FF2B5EF4-FFF2-40B4-BE49-F238E27FC236}">
                  <a16:creationId xmlns:a16="http://schemas.microsoft.com/office/drawing/2014/main" id="{64E7EDC2-3ACA-439A-B3D3-9C3BF4118A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9" name="Freeform 80">
              <a:extLst>
                <a:ext uri="{FF2B5EF4-FFF2-40B4-BE49-F238E27FC236}">
                  <a16:creationId xmlns:a16="http://schemas.microsoft.com/office/drawing/2014/main" id="{E7E74B0A-4393-47B7-8BF3-23C9D3F0DC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0" name="Freeform 81">
              <a:extLst>
                <a:ext uri="{FF2B5EF4-FFF2-40B4-BE49-F238E27FC236}">
                  <a16:creationId xmlns:a16="http://schemas.microsoft.com/office/drawing/2014/main" id="{F4FFEA09-DA43-4F30-A47E-0AA8AE9D3C6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1" name="Freeform 82">
              <a:extLst>
                <a:ext uri="{FF2B5EF4-FFF2-40B4-BE49-F238E27FC236}">
                  <a16:creationId xmlns:a16="http://schemas.microsoft.com/office/drawing/2014/main" id="{B95B4B0F-800B-4EA0-9AB0-8B8CCC2AB5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2" name="Freeform 83">
              <a:extLst>
                <a:ext uri="{FF2B5EF4-FFF2-40B4-BE49-F238E27FC236}">
                  <a16:creationId xmlns:a16="http://schemas.microsoft.com/office/drawing/2014/main" id="{633B385E-6C2B-4E7C-A567-640D631BF12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3" name="Freeform 84">
              <a:extLst>
                <a:ext uri="{FF2B5EF4-FFF2-40B4-BE49-F238E27FC236}">
                  <a16:creationId xmlns:a16="http://schemas.microsoft.com/office/drawing/2014/main" id="{19F53A6E-962F-4476-A7D0-60690CE174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4" name="Freeform 85">
              <a:extLst>
                <a:ext uri="{FF2B5EF4-FFF2-40B4-BE49-F238E27FC236}">
                  <a16:creationId xmlns:a16="http://schemas.microsoft.com/office/drawing/2014/main" id="{19FC3B1B-9B4A-4004-BC2D-6B4E842284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5" name="Freeform 86">
              <a:extLst>
                <a:ext uri="{FF2B5EF4-FFF2-40B4-BE49-F238E27FC236}">
                  <a16:creationId xmlns:a16="http://schemas.microsoft.com/office/drawing/2014/main" id="{E21B5B24-10A3-4E59-9DCE-29A33AABC0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6" name="Freeform 87">
              <a:extLst>
                <a:ext uri="{FF2B5EF4-FFF2-40B4-BE49-F238E27FC236}">
                  <a16:creationId xmlns:a16="http://schemas.microsoft.com/office/drawing/2014/main" id="{7969709A-404A-4A16-B1C5-1B111C5350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7" name="Freeform 88">
              <a:extLst>
                <a:ext uri="{FF2B5EF4-FFF2-40B4-BE49-F238E27FC236}">
                  <a16:creationId xmlns:a16="http://schemas.microsoft.com/office/drawing/2014/main" id="{B627F535-1E1B-4F5C-8095-EAE8C2F46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8" name="Freeform 89">
              <a:extLst>
                <a:ext uri="{FF2B5EF4-FFF2-40B4-BE49-F238E27FC236}">
                  <a16:creationId xmlns:a16="http://schemas.microsoft.com/office/drawing/2014/main" id="{815A36AF-E6A8-4C27-9F2C-3FCD3A8EB9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9" name="Freeform 90">
              <a:extLst>
                <a:ext uri="{FF2B5EF4-FFF2-40B4-BE49-F238E27FC236}">
                  <a16:creationId xmlns:a16="http://schemas.microsoft.com/office/drawing/2014/main" id="{3E0DF416-29E2-4F3A-A61A-BE4D1452A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BBB3F713-3DAF-400D-BFC3-1341025427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5216B909-50D4-40E9-B08A-C979D5461F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B2156739-4657-4AD5-91F4-20E8473598A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D2668E69-2F16-43F0-8A12-35FFB007673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92D0E9B6-511D-4BFD-852E-D9B89251A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5EBAEE22-7F68-466D-BA8F-AB63F324BE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C6695F3F-0495-4A12-B055-49FE2CDDE1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BC770C08-19CC-4BC0-9C53-5D0859BD3EC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83C4D1BD-F2C6-4F5B-9DAF-6FDACAEE8BF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DEB59EAF-43B1-4BA9-A3BF-B5FC0844651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B629671C-5B72-4C18-90F8-DC1B2C5993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58896B36-3770-45B5-9081-AFB2DB74D3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4B2FC449-AA4A-4019-B738-2E62B6C5C9A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DEB9A798-E44E-4B7E-A6B3-4599E0550A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4" name="Freeform 105">
              <a:extLst>
                <a:ext uri="{FF2B5EF4-FFF2-40B4-BE49-F238E27FC236}">
                  <a16:creationId xmlns:a16="http://schemas.microsoft.com/office/drawing/2014/main" id="{C47272EF-5773-4E29-8B5C-FBEB0C53FD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5" name="Freeform 106">
              <a:extLst>
                <a:ext uri="{FF2B5EF4-FFF2-40B4-BE49-F238E27FC236}">
                  <a16:creationId xmlns:a16="http://schemas.microsoft.com/office/drawing/2014/main" id="{ABFCFBD0-8CCC-4A89-B8BC-5DD64FCD06E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6" name="Freeform 107">
              <a:extLst>
                <a:ext uri="{FF2B5EF4-FFF2-40B4-BE49-F238E27FC236}">
                  <a16:creationId xmlns:a16="http://schemas.microsoft.com/office/drawing/2014/main" id="{F342AF01-9522-4075-B136-0950BA4EDF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7" name="Freeform 108">
              <a:extLst>
                <a:ext uri="{FF2B5EF4-FFF2-40B4-BE49-F238E27FC236}">
                  <a16:creationId xmlns:a16="http://schemas.microsoft.com/office/drawing/2014/main" id="{E12648BE-FC22-4AAF-AA8D-C4E693392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8" name="Freeform 109">
              <a:extLst>
                <a:ext uri="{FF2B5EF4-FFF2-40B4-BE49-F238E27FC236}">
                  <a16:creationId xmlns:a16="http://schemas.microsoft.com/office/drawing/2014/main" id="{8390B394-B8A7-4F43-A01E-4209941568F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9" name="Freeform 110">
              <a:extLst>
                <a:ext uri="{FF2B5EF4-FFF2-40B4-BE49-F238E27FC236}">
                  <a16:creationId xmlns:a16="http://schemas.microsoft.com/office/drawing/2014/main" id="{AF32666C-82A9-4AEB-990E-1BDD329588D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24243DF2-E5C5-44E3-859D-6EFCB893691C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91" name="Freeform 64">
                <a:extLst>
                  <a:ext uri="{FF2B5EF4-FFF2-40B4-BE49-F238E27FC236}">
                    <a16:creationId xmlns:a16="http://schemas.microsoft.com/office/drawing/2014/main" id="{4910A599-65BB-4339-A101-B356CEB18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2" name="Freeform 65">
                <a:extLst>
                  <a:ext uri="{FF2B5EF4-FFF2-40B4-BE49-F238E27FC236}">
                    <a16:creationId xmlns:a16="http://schemas.microsoft.com/office/drawing/2014/main" id="{7B3E68DF-3D84-4FDF-ABCC-2E808857FE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3" name="Freeform 66">
                <a:extLst>
                  <a:ext uri="{FF2B5EF4-FFF2-40B4-BE49-F238E27FC236}">
                    <a16:creationId xmlns:a16="http://schemas.microsoft.com/office/drawing/2014/main" id="{A7D18E60-8FCC-4B7E-8A52-44F5C29E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263647AC-A62B-4717-B863-A69D47DA71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BCCA8C1D-B156-4702-BE9A-B75F07F834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9A256D57-8630-4BB4-A234-A99F05B2B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7" name="Freeform 72">
                <a:extLst>
                  <a:ext uri="{FF2B5EF4-FFF2-40B4-BE49-F238E27FC236}">
                    <a16:creationId xmlns:a16="http://schemas.microsoft.com/office/drawing/2014/main" id="{9F264C0D-1EA3-4E02-BC93-53A1960CEE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8" name="Freeform 74">
                <a:extLst>
                  <a:ext uri="{FF2B5EF4-FFF2-40B4-BE49-F238E27FC236}">
                    <a16:creationId xmlns:a16="http://schemas.microsoft.com/office/drawing/2014/main" id="{0A7B1B6F-D083-4183-BD67-33FE7A1858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9" name="Freeform 75">
                <a:extLst>
                  <a:ext uri="{FF2B5EF4-FFF2-40B4-BE49-F238E27FC236}">
                    <a16:creationId xmlns:a16="http://schemas.microsoft.com/office/drawing/2014/main" id="{5375CD70-5A3E-4103-B62F-F79152E2A85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6729FCC4-2BF3-4600-8E9B-961AAD92F9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19821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3579BC5A-F474-45FB-87E2-5C5986BCEC16}"/>
              </a:ext>
            </a:extLst>
          </p:cNvPr>
          <p:cNvSpPr/>
          <p:nvPr/>
        </p:nvSpPr>
        <p:spPr>
          <a:xfrm>
            <a:off x="-200024" y="-190499"/>
            <a:ext cx="6772276" cy="5029201"/>
          </a:xfrm>
          <a:custGeom>
            <a:avLst/>
            <a:gdLst>
              <a:gd name="connsiteX0" fmla="*/ 0 w 6772276"/>
              <a:gd name="connsiteY0" fmla="*/ 0 h 5029201"/>
              <a:gd name="connsiteX1" fmla="*/ 6653659 w 6772276"/>
              <a:gd name="connsiteY1" fmla="*/ 0 h 5029201"/>
              <a:gd name="connsiteX2" fmla="*/ 6689893 w 6772276"/>
              <a:gd name="connsiteY2" fmla="*/ 156998 h 5029201"/>
              <a:gd name="connsiteX3" fmla="*/ 6772276 w 6772276"/>
              <a:gd name="connsiteY3" fmla="*/ 974218 h 5029201"/>
              <a:gd name="connsiteX4" fmla="*/ 2717293 w 6772276"/>
              <a:gd name="connsiteY4" fmla="*/ 5029201 h 5029201"/>
              <a:gd name="connsiteX5" fmla="*/ 137948 w 6772276"/>
              <a:gd name="connsiteY5" fmla="*/ 4103240 h 5029201"/>
              <a:gd name="connsiteX6" fmla="*/ 0 w 6772276"/>
              <a:gd name="connsiteY6" fmla="*/ 3977865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72276" h="5029201">
                <a:moveTo>
                  <a:pt x="0" y="0"/>
                </a:moveTo>
                <a:lnTo>
                  <a:pt x="6653659" y="0"/>
                </a:lnTo>
                <a:lnTo>
                  <a:pt x="6689893" y="156998"/>
                </a:lnTo>
                <a:cubicBezTo>
                  <a:pt x="6743909" y="420967"/>
                  <a:pt x="6772276" y="694280"/>
                  <a:pt x="6772276" y="974218"/>
                </a:cubicBezTo>
                <a:cubicBezTo>
                  <a:pt x="6772276" y="3213723"/>
                  <a:pt x="4956798" y="5029201"/>
                  <a:pt x="2717293" y="5029201"/>
                </a:cubicBezTo>
                <a:cubicBezTo>
                  <a:pt x="1737510" y="5029201"/>
                  <a:pt x="838888" y="4681707"/>
                  <a:pt x="137948" y="4103240"/>
                </a:cubicBezTo>
                <a:lnTo>
                  <a:pt x="0" y="3977865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804722-EDA5-4728-B5E2-C1C1376F0D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56617" y="-522613"/>
            <a:ext cx="8928700" cy="5697342"/>
          </a:xfrm>
          <a:prstGeom prst="rect">
            <a:avLst/>
          </a:prstGeom>
        </p:spPr>
      </p:pic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B391BBA6-8D6D-42D3-90C1-FA3E0C29F73E}"/>
              </a:ext>
            </a:extLst>
          </p:cNvPr>
          <p:cNvSpPr/>
          <p:nvPr/>
        </p:nvSpPr>
        <p:spPr>
          <a:xfrm>
            <a:off x="5410200" y="1809749"/>
            <a:ext cx="6819900" cy="5175846"/>
          </a:xfrm>
          <a:custGeom>
            <a:avLst/>
            <a:gdLst>
              <a:gd name="connsiteX0" fmla="*/ 3813400 w 6819900"/>
              <a:gd name="connsiteY0" fmla="*/ 0 h 5175846"/>
              <a:gd name="connsiteX1" fmla="*/ 6756005 w 6819900"/>
              <a:gd name="connsiteY1" fmla="*/ 1387724 h 5175846"/>
              <a:gd name="connsiteX2" fmla="*/ 6819900 w 6819900"/>
              <a:gd name="connsiteY2" fmla="*/ 1473170 h 5175846"/>
              <a:gd name="connsiteX3" fmla="*/ 6819900 w 6819900"/>
              <a:gd name="connsiteY3" fmla="*/ 5175846 h 5175846"/>
              <a:gd name="connsiteX4" fmla="*/ 255060 w 6819900"/>
              <a:gd name="connsiteY4" fmla="*/ 5175846 h 5175846"/>
              <a:gd name="connsiteX5" fmla="*/ 171443 w 6819900"/>
              <a:gd name="connsiteY5" fmla="*/ 4947389 h 5175846"/>
              <a:gd name="connsiteX6" fmla="*/ 0 w 6819900"/>
              <a:gd name="connsiteY6" fmla="*/ 3813400 h 5175846"/>
              <a:gd name="connsiteX7" fmla="*/ 3813400 w 6819900"/>
              <a:gd name="connsiteY7" fmla="*/ 0 h 517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19900" h="5175846">
                <a:moveTo>
                  <a:pt x="3813400" y="0"/>
                </a:moveTo>
                <a:cubicBezTo>
                  <a:pt x="4998072" y="0"/>
                  <a:pt x="6056571" y="540206"/>
                  <a:pt x="6756005" y="1387724"/>
                </a:cubicBezTo>
                <a:lnTo>
                  <a:pt x="6819900" y="1473170"/>
                </a:lnTo>
                <a:lnTo>
                  <a:pt x="6819900" y="5175846"/>
                </a:lnTo>
                <a:lnTo>
                  <a:pt x="255060" y="5175846"/>
                </a:lnTo>
                <a:lnTo>
                  <a:pt x="171443" y="4947389"/>
                </a:lnTo>
                <a:cubicBezTo>
                  <a:pt x="60023" y="4589162"/>
                  <a:pt x="0" y="4208291"/>
                  <a:pt x="0" y="3813400"/>
                </a:cubicBezTo>
                <a:cubicBezTo>
                  <a:pt x="0" y="1707317"/>
                  <a:pt x="1707318" y="0"/>
                  <a:pt x="3813400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5AB4B2C2-D949-4A1B-A957-B01E59145ED0}"/>
              </a:ext>
            </a:extLst>
          </p:cNvPr>
          <p:cNvSpPr/>
          <p:nvPr/>
        </p:nvSpPr>
        <p:spPr>
          <a:xfrm>
            <a:off x="5847250" y="2246798"/>
            <a:ext cx="6382850" cy="4745236"/>
          </a:xfrm>
          <a:custGeom>
            <a:avLst/>
            <a:gdLst>
              <a:gd name="connsiteX0" fmla="*/ 3581950 w 6382850"/>
              <a:gd name="connsiteY0" fmla="*/ 0 h 4745236"/>
              <a:gd name="connsiteX1" fmla="*/ 6345958 w 6382850"/>
              <a:gd name="connsiteY1" fmla="*/ 1303498 h 4745236"/>
              <a:gd name="connsiteX2" fmla="*/ 6382850 w 6382850"/>
              <a:gd name="connsiteY2" fmla="*/ 1352834 h 4745236"/>
              <a:gd name="connsiteX3" fmla="*/ 6382850 w 6382850"/>
              <a:gd name="connsiteY3" fmla="*/ 4745236 h 4745236"/>
              <a:gd name="connsiteX4" fmla="*/ 196950 w 6382850"/>
              <a:gd name="connsiteY4" fmla="*/ 4745236 h 4745236"/>
              <a:gd name="connsiteX5" fmla="*/ 161037 w 6382850"/>
              <a:gd name="connsiteY5" fmla="*/ 4647114 h 4745236"/>
              <a:gd name="connsiteX6" fmla="*/ 0 w 6382850"/>
              <a:gd name="connsiteY6" fmla="*/ 3581951 h 4745236"/>
              <a:gd name="connsiteX7" fmla="*/ 3581950 w 6382850"/>
              <a:gd name="connsiteY7" fmla="*/ 0 h 474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82850" h="4745236">
                <a:moveTo>
                  <a:pt x="3581950" y="0"/>
                </a:moveTo>
                <a:cubicBezTo>
                  <a:pt x="4694720" y="0"/>
                  <a:pt x="5688975" y="507419"/>
                  <a:pt x="6345958" y="1303498"/>
                </a:cubicBezTo>
                <a:lnTo>
                  <a:pt x="6382850" y="1352834"/>
                </a:lnTo>
                <a:lnTo>
                  <a:pt x="6382850" y="4745236"/>
                </a:lnTo>
                <a:lnTo>
                  <a:pt x="196950" y="4745236"/>
                </a:lnTo>
                <a:lnTo>
                  <a:pt x="161037" y="4647114"/>
                </a:lnTo>
                <a:cubicBezTo>
                  <a:pt x="56380" y="4310629"/>
                  <a:pt x="0" y="3952875"/>
                  <a:pt x="0" y="3581951"/>
                </a:cubicBezTo>
                <a:cubicBezTo>
                  <a:pt x="0" y="1603694"/>
                  <a:pt x="1603694" y="0"/>
                  <a:pt x="3581950" y="0"/>
                </a:cubicBezTo>
                <a:close/>
              </a:path>
            </a:pathLst>
          </a:cu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84A92BD-8616-4438-9AB3-727A05690A8F}"/>
              </a:ext>
            </a:extLst>
          </p:cNvPr>
          <p:cNvSpPr txBox="1"/>
          <p:nvPr/>
        </p:nvSpPr>
        <p:spPr>
          <a:xfrm>
            <a:off x="6637396" y="3575444"/>
            <a:ext cx="5942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创意图形</a:t>
            </a:r>
            <a:endParaRPr lang="en-US" altLang="zh-CN" sz="440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  <a:p>
            <a:r>
              <a:rPr lang="zh-CN" altLang="en-US" sz="4400" dirty="0">
                <a:solidFill>
                  <a:schemeClr val="accent2">
                    <a:lumMod val="100000"/>
                  </a:schemeClr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毕业答辩</a:t>
            </a:r>
            <a:r>
              <a:rPr lang="en-US" altLang="zh-CN" sz="44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模板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CB692FD-AFCF-4C65-A9FB-FAB6CF9D1158}"/>
              </a:ext>
            </a:extLst>
          </p:cNvPr>
          <p:cNvSpPr/>
          <p:nvPr/>
        </p:nvSpPr>
        <p:spPr>
          <a:xfrm>
            <a:off x="6665134" y="5010348"/>
            <a:ext cx="5660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>
                <a:solidFill>
                  <a:schemeClr val="accent2">
                    <a:lumMod val="50000"/>
                    <a:lumOff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POWER</a:t>
            </a:r>
            <a:r>
              <a:rPr lang="en-US" altLang="zh-CN" sz="4800" dirty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POINT</a:t>
            </a:r>
            <a:br>
              <a:rPr lang="en-US" altLang="zh-CN" sz="1400" b="0" spc="300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STANDARD </a:t>
            </a:r>
            <a:r>
              <a:rPr lang="en-US" altLang="zh-CN" sz="100" b="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TEMPLATE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A1D5D8FB-DBE0-4329-8A35-149A93291FA9}"/>
              </a:ext>
            </a:extLst>
          </p:cNvPr>
          <p:cNvSpPr/>
          <p:nvPr/>
        </p:nvSpPr>
        <p:spPr>
          <a:xfrm>
            <a:off x="2780698" y="5507581"/>
            <a:ext cx="711052" cy="71105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35AD2165-46F3-491A-93CA-8E038D5103AF}"/>
              </a:ext>
            </a:extLst>
          </p:cNvPr>
          <p:cNvSpPr/>
          <p:nvPr/>
        </p:nvSpPr>
        <p:spPr>
          <a:xfrm>
            <a:off x="769616" y="5357684"/>
            <a:ext cx="690838" cy="69083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0DFBBC4E-78EE-411E-B0B3-3DE81FB1958D}"/>
              </a:ext>
            </a:extLst>
          </p:cNvPr>
          <p:cNvSpPr/>
          <p:nvPr/>
        </p:nvSpPr>
        <p:spPr>
          <a:xfrm>
            <a:off x="2115449" y="5385113"/>
            <a:ext cx="477800" cy="4778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E384BBA0-7E2C-4721-899A-98E93B2189BC}"/>
              </a:ext>
            </a:extLst>
          </p:cNvPr>
          <p:cNvSpPr/>
          <p:nvPr/>
        </p:nvSpPr>
        <p:spPr>
          <a:xfrm>
            <a:off x="1809099" y="6118344"/>
            <a:ext cx="306350" cy="306350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7DE39F3F-52B9-4829-BDDF-05F28C46B454}"/>
              </a:ext>
            </a:extLst>
          </p:cNvPr>
          <p:cNvSpPr/>
          <p:nvPr/>
        </p:nvSpPr>
        <p:spPr>
          <a:xfrm>
            <a:off x="3746805" y="4686106"/>
            <a:ext cx="1066800" cy="1066800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CE0ADE7-B801-459A-82CF-ECD654ED9205}"/>
              </a:ext>
            </a:extLst>
          </p:cNvPr>
          <p:cNvSpPr/>
          <p:nvPr/>
        </p:nvSpPr>
        <p:spPr>
          <a:xfrm>
            <a:off x="416816" y="6301196"/>
            <a:ext cx="352800" cy="352800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62BB475E-0F60-4741-8422-18DB6A14A1BC}"/>
              </a:ext>
            </a:extLst>
          </p:cNvPr>
          <p:cNvSpPr/>
          <p:nvPr/>
        </p:nvSpPr>
        <p:spPr>
          <a:xfrm>
            <a:off x="1501753" y="4907313"/>
            <a:ext cx="477800" cy="477800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94D1DE2-8018-40F8-8B46-0D4BDDEB31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526" y="611023"/>
            <a:ext cx="3196708" cy="5812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6711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160D5054-1C62-4420-8212-ED748619B205}"/>
              </a:ext>
            </a:extLst>
          </p:cNvPr>
          <p:cNvSpPr/>
          <p:nvPr/>
        </p:nvSpPr>
        <p:spPr>
          <a:xfrm>
            <a:off x="0" y="1023249"/>
            <a:ext cx="5007866" cy="5930832"/>
          </a:xfrm>
          <a:custGeom>
            <a:avLst/>
            <a:gdLst>
              <a:gd name="connsiteX0" fmla="*/ 1586749 w 5007866"/>
              <a:gd name="connsiteY0" fmla="*/ 0 h 5930832"/>
              <a:gd name="connsiteX1" fmla="*/ 5007866 w 5007866"/>
              <a:gd name="connsiteY1" fmla="*/ 3421117 h 5930832"/>
              <a:gd name="connsiteX2" fmla="*/ 4005844 w 5007866"/>
              <a:gd name="connsiteY2" fmla="*/ 5840212 h 5930832"/>
              <a:gd name="connsiteX3" fmla="*/ 3906137 w 5007866"/>
              <a:gd name="connsiteY3" fmla="*/ 5930832 h 5930832"/>
              <a:gd name="connsiteX4" fmla="*/ 0 w 5007866"/>
              <a:gd name="connsiteY4" fmla="*/ 5930832 h 5930832"/>
              <a:gd name="connsiteX5" fmla="*/ 0 w 5007866"/>
              <a:gd name="connsiteY5" fmla="*/ 391735 h 5930832"/>
              <a:gd name="connsiteX6" fmla="*/ 255096 w 5007866"/>
              <a:gd name="connsiteY6" fmla="*/ 268849 h 5930832"/>
              <a:gd name="connsiteX7" fmla="*/ 1586749 w 5007866"/>
              <a:gd name="connsiteY7" fmla="*/ 0 h 5930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7866" h="5930832">
                <a:moveTo>
                  <a:pt x="1586749" y="0"/>
                </a:moveTo>
                <a:cubicBezTo>
                  <a:pt x="3476180" y="0"/>
                  <a:pt x="5007866" y="1531686"/>
                  <a:pt x="5007866" y="3421117"/>
                </a:cubicBezTo>
                <a:cubicBezTo>
                  <a:pt x="5007866" y="4365833"/>
                  <a:pt x="4624945" y="5221112"/>
                  <a:pt x="4005844" y="5840212"/>
                </a:cubicBezTo>
                <a:lnTo>
                  <a:pt x="3906137" y="5930832"/>
                </a:lnTo>
                <a:lnTo>
                  <a:pt x="0" y="5930832"/>
                </a:lnTo>
                <a:lnTo>
                  <a:pt x="0" y="391735"/>
                </a:lnTo>
                <a:lnTo>
                  <a:pt x="255096" y="268849"/>
                </a:lnTo>
                <a:cubicBezTo>
                  <a:pt x="664393" y="95731"/>
                  <a:pt x="1114391" y="0"/>
                  <a:pt x="1586749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3101BF1-CFA9-4541-B4D8-F28ED5397292}"/>
              </a:ext>
            </a:extLst>
          </p:cNvPr>
          <p:cNvSpPr/>
          <p:nvPr/>
        </p:nvSpPr>
        <p:spPr>
          <a:xfrm>
            <a:off x="6962688" y="5692194"/>
            <a:ext cx="573069" cy="57306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4548FC2-B3E1-4945-A673-4A17DCD6608D}"/>
              </a:ext>
            </a:extLst>
          </p:cNvPr>
          <p:cNvSpPr/>
          <p:nvPr/>
        </p:nvSpPr>
        <p:spPr>
          <a:xfrm>
            <a:off x="5341865" y="5571385"/>
            <a:ext cx="556778" cy="55677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AEBC3F1-887F-408F-8D7A-CFC8E5DBC2B5}"/>
              </a:ext>
            </a:extLst>
          </p:cNvPr>
          <p:cNvSpPr/>
          <p:nvPr/>
        </p:nvSpPr>
        <p:spPr>
          <a:xfrm>
            <a:off x="6426533" y="5593491"/>
            <a:ext cx="385081" cy="38508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9EB6847-A2A5-4638-97E4-FD2A94F9A4C5}"/>
              </a:ext>
            </a:extLst>
          </p:cNvPr>
          <p:cNvSpPr/>
          <p:nvPr/>
        </p:nvSpPr>
        <p:spPr>
          <a:xfrm>
            <a:off x="6179632" y="6184435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20167CF-38A7-47C9-A2AC-376CD8ECC866}"/>
              </a:ext>
            </a:extLst>
          </p:cNvPr>
          <p:cNvSpPr/>
          <p:nvPr/>
        </p:nvSpPr>
        <p:spPr>
          <a:xfrm>
            <a:off x="7741318" y="5030130"/>
            <a:ext cx="859783" cy="859782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5D2F3E0-7972-48A9-830F-F678D39AC302}"/>
              </a:ext>
            </a:extLst>
          </p:cNvPr>
          <p:cNvSpPr/>
          <p:nvPr/>
        </p:nvSpPr>
        <p:spPr>
          <a:xfrm>
            <a:off x="5931928" y="5208411"/>
            <a:ext cx="385081" cy="38508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3ED3601-724B-4D7C-B865-C7B3CED3405E}"/>
              </a:ext>
            </a:extLst>
          </p:cNvPr>
          <p:cNvSpPr/>
          <p:nvPr/>
        </p:nvSpPr>
        <p:spPr>
          <a:xfrm flipH="1">
            <a:off x="7924308" y="6058170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FA55521-E774-42A4-986E-89754AB6F4EA}"/>
              </a:ext>
            </a:extLst>
          </p:cNvPr>
          <p:cNvSpPr/>
          <p:nvPr/>
        </p:nvSpPr>
        <p:spPr>
          <a:xfrm>
            <a:off x="8599802" y="6209977"/>
            <a:ext cx="246901" cy="24690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5131330-A335-490F-B029-9A94D59DF7A5}"/>
              </a:ext>
            </a:extLst>
          </p:cNvPr>
          <p:cNvSpPr/>
          <p:nvPr/>
        </p:nvSpPr>
        <p:spPr>
          <a:xfrm>
            <a:off x="9249300" y="6154690"/>
            <a:ext cx="110573" cy="11057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CB642DC-4DC3-4029-99FB-593984464CB4}"/>
              </a:ext>
            </a:extLst>
          </p:cNvPr>
          <p:cNvGrpSpPr/>
          <p:nvPr/>
        </p:nvGrpSpPr>
        <p:grpSpPr>
          <a:xfrm>
            <a:off x="6633677" y="1873997"/>
            <a:ext cx="4295154" cy="666988"/>
            <a:chOff x="6943756" y="2124959"/>
            <a:chExt cx="4295154" cy="666988"/>
          </a:xfrm>
        </p:grpSpPr>
        <p:sp>
          <p:nvSpPr>
            <p:cNvPr id="16" name="íṣľíḑe">
              <a:extLst>
                <a:ext uri="{FF2B5EF4-FFF2-40B4-BE49-F238E27FC236}">
                  <a16:creationId xmlns:a16="http://schemas.microsoft.com/office/drawing/2014/main" id="{5BDF85AB-87E5-4577-8DCF-B2364B679827}"/>
                </a:ext>
              </a:extLst>
            </p:cNvPr>
            <p:cNvSpPr txBox="1"/>
            <p:nvPr/>
          </p:nvSpPr>
          <p:spPr>
            <a:xfrm>
              <a:off x="6943756" y="2227621"/>
              <a:ext cx="466794" cy="461665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28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</a:t>
              </a:r>
              <a:r>
                <a:rPr lang="en-US" altLang="zh-CN" sz="1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 </a:t>
              </a:r>
              <a:r>
                <a:rPr lang="en-US" altLang="zh-CN" sz="28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 dirty="0"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4626420-A773-4E9A-A9DF-35016B4F0D71}"/>
                </a:ext>
              </a:extLst>
            </p:cNvPr>
            <p:cNvCxnSpPr/>
            <p:nvPr/>
          </p:nvCxnSpPr>
          <p:spPr>
            <a:xfrm>
              <a:off x="7542222" y="2198846"/>
              <a:ext cx="0" cy="519214"/>
            </a:xfrm>
            <a:prstGeom prst="line">
              <a:avLst/>
            </a:prstGeom>
            <a:ln w="28575">
              <a:solidFill>
                <a:schemeClr val="accent2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íṣḷíḋè">
              <a:extLst>
                <a:ext uri="{FF2B5EF4-FFF2-40B4-BE49-F238E27FC236}">
                  <a16:creationId xmlns:a16="http://schemas.microsoft.com/office/drawing/2014/main" id="{93F0C992-02E6-447F-93F4-6CF911E73463}"/>
                </a:ext>
              </a:extLst>
            </p:cNvPr>
            <p:cNvSpPr/>
            <p:nvPr/>
          </p:nvSpPr>
          <p:spPr bwMode="auto">
            <a:xfrm>
              <a:off x="7628643" y="2475887"/>
              <a:ext cx="3610267" cy="316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1C2C3C"/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rgbClr val="1C2C3C"/>
                </a:solidFill>
              </a:endParaRPr>
            </a:p>
          </p:txBody>
        </p:sp>
        <p:sp>
          <p:nvSpPr>
            <p:cNvPr id="19" name="ïśḻîḑê">
              <a:extLst>
                <a:ext uri="{FF2B5EF4-FFF2-40B4-BE49-F238E27FC236}">
                  <a16:creationId xmlns:a16="http://schemas.microsoft.com/office/drawing/2014/main" id="{55457898-46A4-4BCB-ABC2-73A42BBD5FD8}"/>
                </a:ext>
              </a:extLst>
            </p:cNvPr>
            <p:cNvSpPr txBox="1"/>
            <p:nvPr/>
          </p:nvSpPr>
          <p:spPr bwMode="auto">
            <a:xfrm>
              <a:off x="7628643" y="2124959"/>
              <a:ext cx="3610267" cy="350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zh-CN" dirty="0">
                  <a:solidFill>
                    <a:srgbClr val="1C2C3C"/>
                  </a:solidFill>
                  <a:latin typeface=""/>
                  <a:ea typeface="字魂35号-经典雅黑" panose="00000500000000000000" pitchFamily="2" charset="-122"/>
                  <a:sym typeface=""/>
                </a:rPr>
                <a:t>点击输入您的文字内容</a:t>
              </a:r>
              <a:endParaRPr lang="zh-CN" altLang="en-US" dirty="0">
                <a:solidFill>
                  <a:srgbClr val="1C2C3C"/>
                </a:solidFill>
                <a:latin typeface=""/>
                <a:ea typeface="字魂35号-经典雅黑" panose="00000500000000000000" pitchFamily="2" charset="-122"/>
                <a:sym typeface="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3BF75FB-0854-4116-954F-53214778EE57}"/>
              </a:ext>
            </a:extLst>
          </p:cNvPr>
          <p:cNvGrpSpPr/>
          <p:nvPr/>
        </p:nvGrpSpPr>
        <p:grpSpPr>
          <a:xfrm>
            <a:off x="6633677" y="2673723"/>
            <a:ext cx="4313588" cy="666988"/>
            <a:chOff x="6943756" y="2924685"/>
            <a:chExt cx="4313588" cy="666988"/>
          </a:xfrm>
        </p:grpSpPr>
        <p:sp>
          <p:nvSpPr>
            <p:cNvPr id="21" name="iṣḻíďê">
              <a:extLst>
                <a:ext uri="{FF2B5EF4-FFF2-40B4-BE49-F238E27FC236}">
                  <a16:creationId xmlns:a16="http://schemas.microsoft.com/office/drawing/2014/main" id="{6C6C66E2-F169-40DC-ADAC-AA3DEAE1CD59}"/>
                </a:ext>
              </a:extLst>
            </p:cNvPr>
            <p:cNvSpPr txBox="1"/>
            <p:nvPr/>
          </p:nvSpPr>
          <p:spPr>
            <a:xfrm>
              <a:off x="6943756" y="3027347"/>
              <a:ext cx="503663" cy="461665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28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</a:t>
              </a:r>
              <a:r>
                <a:rPr lang="en-US" altLang="zh-CN" sz="1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 </a:t>
              </a:r>
              <a:r>
                <a:rPr lang="en-US" altLang="zh-CN" sz="28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A767CA97-6FDF-4F59-AAEE-FB6214A14968}"/>
                </a:ext>
              </a:extLst>
            </p:cNvPr>
            <p:cNvCxnSpPr/>
            <p:nvPr/>
          </p:nvCxnSpPr>
          <p:spPr>
            <a:xfrm>
              <a:off x="7560656" y="2998572"/>
              <a:ext cx="0" cy="519214"/>
            </a:xfrm>
            <a:prstGeom prst="line">
              <a:avLst/>
            </a:prstGeom>
            <a:ln w="28575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i$1îḑê">
              <a:extLst>
                <a:ext uri="{FF2B5EF4-FFF2-40B4-BE49-F238E27FC236}">
                  <a16:creationId xmlns:a16="http://schemas.microsoft.com/office/drawing/2014/main" id="{19ECE130-54C1-4865-A0D3-D391AACF82ED}"/>
                </a:ext>
              </a:extLst>
            </p:cNvPr>
            <p:cNvSpPr/>
            <p:nvPr/>
          </p:nvSpPr>
          <p:spPr bwMode="auto">
            <a:xfrm>
              <a:off x="7647077" y="3275613"/>
              <a:ext cx="3610267" cy="316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1C2C3C"/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rgbClr val="1C2C3C"/>
                </a:solidFill>
              </a:endParaRPr>
            </a:p>
          </p:txBody>
        </p:sp>
        <p:sp>
          <p:nvSpPr>
            <p:cNvPr id="24" name="ïṩļíḋe">
              <a:extLst>
                <a:ext uri="{FF2B5EF4-FFF2-40B4-BE49-F238E27FC236}">
                  <a16:creationId xmlns:a16="http://schemas.microsoft.com/office/drawing/2014/main" id="{D73AC878-D64C-4FCF-86F3-0BE3397749C1}"/>
                </a:ext>
              </a:extLst>
            </p:cNvPr>
            <p:cNvSpPr txBox="1"/>
            <p:nvPr/>
          </p:nvSpPr>
          <p:spPr bwMode="auto">
            <a:xfrm>
              <a:off x="7647077" y="2924685"/>
              <a:ext cx="3610267" cy="350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zh-CN" dirty="0">
                  <a:solidFill>
                    <a:srgbClr val="1C2C3C"/>
                  </a:solidFill>
                  <a:latin typeface=""/>
                  <a:ea typeface="字魂35号-经典雅黑" panose="00000500000000000000" pitchFamily="2" charset="-122"/>
                  <a:sym typeface=""/>
                </a:rPr>
                <a:t>点击输入您的文字内容</a:t>
              </a:r>
              <a:endParaRPr lang="zh-CN" altLang="en-US" dirty="0">
                <a:solidFill>
                  <a:srgbClr val="1C2C3C"/>
                </a:solidFill>
                <a:latin typeface=""/>
                <a:ea typeface="字魂35号-经典雅黑" panose="00000500000000000000" pitchFamily="2" charset="-122"/>
                <a:sym typeface="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7AE951D-EDCC-40A2-B769-4EDA11F6CF82}"/>
              </a:ext>
            </a:extLst>
          </p:cNvPr>
          <p:cNvGrpSpPr/>
          <p:nvPr/>
        </p:nvGrpSpPr>
        <p:grpSpPr>
          <a:xfrm>
            <a:off x="6633677" y="3473449"/>
            <a:ext cx="4318398" cy="666988"/>
            <a:chOff x="6943756" y="3724411"/>
            <a:chExt cx="4318398" cy="666988"/>
          </a:xfrm>
        </p:grpSpPr>
        <p:sp>
          <p:nvSpPr>
            <p:cNvPr id="26" name="iṣļiḍè">
              <a:extLst>
                <a:ext uri="{FF2B5EF4-FFF2-40B4-BE49-F238E27FC236}">
                  <a16:creationId xmlns:a16="http://schemas.microsoft.com/office/drawing/2014/main" id="{652F821F-5E98-4E2D-8B3D-7E4D1CE8008A}"/>
                </a:ext>
              </a:extLst>
            </p:cNvPr>
            <p:cNvSpPr txBox="1"/>
            <p:nvPr/>
          </p:nvSpPr>
          <p:spPr>
            <a:xfrm>
              <a:off x="6943756" y="3827073"/>
              <a:ext cx="513282" cy="461665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28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</a:t>
              </a:r>
              <a:r>
                <a:rPr lang="en-US" altLang="zh-CN" sz="1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 </a:t>
              </a:r>
              <a:r>
                <a:rPr lang="en-US" altLang="zh-CN" sz="28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3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6058030D-62C5-4487-928A-5FADA67B1D88}"/>
                </a:ext>
              </a:extLst>
            </p:cNvPr>
            <p:cNvCxnSpPr/>
            <p:nvPr/>
          </p:nvCxnSpPr>
          <p:spPr>
            <a:xfrm>
              <a:off x="7565466" y="3798298"/>
              <a:ext cx="0" cy="519214"/>
            </a:xfrm>
            <a:prstGeom prst="line">
              <a:avLst/>
            </a:prstGeom>
            <a:ln w="28575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ïsḻïďé">
              <a:extLst>
                <a:ext uri="{FF2B5EF4-FFF2-40B4-BE49-F238E27FC236}">
                  <a16:creationId xmlns:a16="http://schemas.microsoft.com/office/drawing/2014/main" id="{9693D429-818B-43F3-91FF-75EC6833FDBB}"/>
                </a:ext>
              </a:extLst>
            </p:cNvPr>
            <p:cNvSpPr/>
            <p:nvPr/>
          </p:nvSpPr>
          <p:spPr bwMode="auto">
            <a:xfrm>
              <a:off x="7651887" y="4075339"/>
              <a:ext cx="3610267" cy="316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1C2C3C"/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rgbClr val="1C2C3C"/>
                </a:solidFill>
              </a:endParaRPr>
            </a:p>
          </p:txBody>
        </p:sp>
        <p:sp>
          <p:nvSpPr>
            <p:cNvPr id="29" name="işḷiďê">
              <a:extLst>
                <a:ext uri="{FF2B5EF4-FFF2-40B4-BE49-F238E27FC236}">
                  <a16:creationId xmlns:a16="http://schemas.microsoft.com/office/drawing/2014/main" id="{ABD97D89-E939-4601-A028-000928386181}"/>
                </a:ext>
              </a:extLst>
            </p:cNvPr>
            <p:cNvSpPr txBox="1"/>
            <p:nvPr/>
          </p:nvSpPr>
          <p:spPr bwMode="auto">
            <a:xfrm>
              <a:off x="7651887" y="3724411"/>
              <a:ext cx="3610267" cy="350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zh-CN" dirty="0">
                  <a:solidFill>
                    <a:srgbClr val="1C2C3C"/>
                  </a:solidFill>
                  <a:latin typeface=""/>
                  <a:ea typeface="字魂35号-经典雅黑" panose="00000500000000000000" pitchFamily="2" charset="-122"/>
                  <a:sym typeface=""/>
                </a:rPr>
                <a:t>点击输入您的文字内容</a:t>
              </a:r>
              <a:endParaRPr lang="zh-CN" altLang="en-US" dirty="0">
                <a:solidFill>
                  <a:srgbClr val="1C2C3C"/>
                </a:solidFill>
                <a:latin typeface=""/>
                <a:ea typeface="字魂35号-经典雅黑" panose="00000500000000000000" pitchFamily="2" charset="-122"/>
                <a:sym typeface="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609F5A4-6CF1-4015-8A9E-D2B8727CB773}"/>
              </a:ext>
            </a:extLst>
          </p:cNvPr>
          <p:cNvGrpSpPr/>
          <p:nvPr/>
        </p:nvGrpSpPr>
        <p:grpSpPr>
          <a:xfrm>
            <a:off x="6633677" y="4273175"/>
            <a:ext cx="4313588" cy="666988"/>
            <a:chOff x="6943756" y="4524137"/>
            <a:chExt cx="4313588" cy="666988"/>
          </a:xfrm>
        </p:grpSpPr>
        <p:sp>
          <p:nvSpPr>
            <p:cNvPr id="31" name="ïṧḷîḋè">
              <a:extLst>
                <a:ext uri="{FF2B5EF4-FFF2-40B4-BE49-F238E27FC236}">
                  <a16:creationId xmlns:a16="http://schemas.microsoft.com/office/drawing/2014/main" id="{817A78FA-2B15-4144-B84E-1B0B103F12A2}"/>
                </a:ext>
              </a:extLst>
            </p:cNvPr>
            <p:cNvSpPr txBox="1"/>
            <p:nvPr/>
          </p:nvSpPr>
          <p:spPr>
            <a:xfrm>
              <a:off x="6943756" y="4626799"/>
              <a:ext cx="503663" cy="461665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rgbClr val="2683C6"/>
                  </a:solidFill>
                  <a:latin typeface="Impact" panose="020B0806030902050204" pitchFamily="34" charset="0"/>
                </a:rPr>
                <a:t>0</a:t>
              </a:r>
              <a:r>
                <a:rPr lang="en-US" altLang="zh-CN" sz="100" dirty="0">
                  <a:solidFill>
                    <a:srgbClr val="2683C6"/>
                  </a:solidFill>
                  <a:latin typeface="Impact" panose="020B0806030902050204" pitchFamily="34" charset="0"/>
                </a:rPr>
                <a:t> </a:t>
              </a:r>
              <a:r>
                <a:rPr lang="en-US" altLang="zh-CN" sz="2800" dirty="0">
                  <a:solidFill>
                    <a:srgbClr val="2683C6"/>
                  </a:solidFill>
                  <a:latin typeface="Impact" panose="020B0806030902050204" pitchFamily="34" charset="0"/>
                </a:rPr>
                <a:t>4</a:t>
              </a: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3623E9E7-371B-409C-AF7A-D2B1C87780B0}"/>
                </a:ext>
              </a:extLst>
            </p:cNvPr>
            <p:cNvCxnSpPr/>
            <p:nvPr/>
          </p:nvCxnSpPr>
          <p:spPr>
            <a:xfrm>
              <a:off x="7560656" y="4598024"/>
              <a:ext cx="0" cy="519214"/>
            </a:xfrm>
            <a:prstGeom prst="line">
              <a:avLst/>
            </a:prstGeom>
            <a:ln w="28575" cap="flat" cmpd="sng" algn="ctr">
              <a:solidFill>
                <a:srgbClr val="2683C6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iš1ïḑê">
              <a:extLst>
                <a:ext uri="{FF2B5EF4-FFF2-40B4-BE49-F238E27FC236}">
                  <a16:creationId xmlns:a16="http://schemas.microsoft.com/office/drawing/2014/main" id="{0044C11B-B2CE-4602-B40A-0DC1BCB7CDF2}"/>
                </a:ext>
              </a:extLst>
            </p:cNvPr>
            <p:cNvSpPr/>
            <p:nvPr/>
          </p:nvSpPr>
          <p:spPr bwMode="auto">
            <a:xfrm>
              <a:off x="7647077" y="4875065"/>
              <a:ext cx="3610267" cy="316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1C2C3C"/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rgbClr val="1C2C3C"/>
                </a:solidFill>
              </a:endParaRPr>
            </a:p>
          </p:txBody>
        </p:sp>
        <p:sp>
          <p:nvSpPr>
            <p:cNvPr id="34" name="ïṩḻîḍê">
              <a:extLst>
                <a:ext uri="{FF2B5EF4-FFF2-40B4-BE49-F238E27FC236}">
                  <a16:creationId xmlns:a16="http://schemas.microsoft.com/office/drawing/2014/main" id="{475FB545-E085-47F7-B7F9-6A5F98123DDB}"/>
                </a:ext>
              </a:extLst>
            </p:cNvPr>
            <p:cNvSpPr txBox="1"/>
            <p:nvPr/>
          </p:nvSpPr>
          <p:spPr bwMode="auto">
            <a:xfrm>
              <a:off x="7647077" y="4524137"/>
              <a:ext cx="3610267" cy="350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zh-CN" dirty="0">
                  <a:solidFill>
                    <a:srgbClr val="1C2C3C"/>
                  </a:solidFill>
                  <a:latin typeface=""/>
                  <a:ea typeface="字魂35号-经典雅黑" panose="00000500000000000000" pitchFamily="2" charset="-122"/>
                  <a:sym typeface=""/>
                </a:rPr>
                <a:t>点击输入您的文字内容</a:t>
              </a:r>
              <a:endParaRPr lang="zh-CN" altLang="en-US" dirty="0">
                <a:solidFill>
                  <a:srgbClr val="1C2C3C"/>
                </a:solidFill>
                <a:latin typeface=""/>
                <a:ea typeface="字魂35号-经典雅黑" panose="00000500000000000000" pitchFamily="2" charset="-122"/>
                <a:sym typeface="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9615EB1E-6E25-4BDE-BE9E-6FE84C6CC098}"/>
              </a:ext>
            </a:extLst>
          </p:cNvPr>
          <p:cNvSpPr/>
          <p:nvPr/>
        </p:nvSpPr>
        <p:spPr>
          <a:xfrm>
            <a:off x="3797635" y="931725"/>
            <a:ext cx="2836042" cy="674024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 err="1">
                <a:solidFill>
                  <a:srgbClr val="1C2C3C"/>
                </a:solidFill>
              </a:rPr>
              <a:t>Cont</a:t>
            </a:r>
            <a:r>
              <a:rPr lang="en-US" altLang="zh-CN" sz="100" b="1" dirty="0">
                <a:solidFill>
                  <a:srgbClr val="1C2C3C"/>
                </a:solidFill>
              </a:rPr>
              <a:t> </a:t>
            </a:r>
            <a:r>
              <a:rPr lang="en-US" altLang="zh-CN" b="1" dirty="0" err="1">
                <a:solidFill>
                  <a:srgbClr val="1C2C3C"/>
                </a:solidFill>
              </a:rPr>
              <a:t>ent</a:t>
            </a:r>
            <a:endParaRPr lang="en-US" altLang="zh-CN" b="1" dirty="0">
              <a:solidFill>
                <a:srgbClr val="1C2C3C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3BCB292-8A38-4832-ABA7-4015B68139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-1531224" y="1359211"/>
            <a:ext cx="6178853" cy="617885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4115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722BCC13-3EA8-4C86-96E6-AA0C56334DF0}"/>
              </a:ext>
            </a:extLst>
          </p:cNvPr>
          <p:cNvSpPr/>
          <p:nvPr/>
        </p:nvSpPr>
        <p:spPr>
          <a:xfrm>
            <a:off x="5055668" y="-98998"/>
            <a:ext cx="6842234" cy="4479583"/>
          </a:xfrm>
          <a:custGeom>
            <a:avLst/>
            <a:gdLst>
              <a:gd name="connsiteX0" fmla="*/ 168861 w 6842234"/>
              <a:gd name="connsiteY0" fmla="*/ 0 h 4479583"/>
              <a:gd name="connsiteX1" fmla="*/ 6673374 w 6842234"/>
              <a:gd name="connsiteY1" fmla="*/ 0 h 4479583"/>
              <a:gd name="connsiteX2" fmla="*/ 6688427 w 6842234"/>
              <a:gd name="connsiteY2" fmla="*/ 41130 h 4479583"/>
              <a:gd name="connsiteX3" fmla="*/ 6842234 w 6842234"/>
              <a:gd name="connsiteY3" fmla="*/ 1058466 h 4479583"/>
              <a:gd name="connsiteX4" fmla="*/ 3421117 w 6842234"/>
              <a:gd name="connsiteY4" fmla="*/ 4479583 h 4479583"/>
              <a:gd name="connsiteX5" fmla="*/ 0 w 6842234"/>
              <a:gd name="connsiteY5" fmla="*/ 1058466 h 4479583"/>
              <a:gd name="connsiteX6" fmla="*/ 153807 w 6842234"/>
              <a:gd name="connsiteY6" fmla="*/ 41130 h 447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2234" h="4479583">
                <a:moveTo>
                  <a:pt x="168861" y="0"/>
                </a:moveTo>
                <a:lnTo>
                  <a:pt x="6673374" y="0"/>
                </a:lnTo>
                <a:lnTo>
                  <a:pt x="6688427" y="41130"/>
                </a:lnTo>
                <a:cubicBezTo>
                  <a:pt x="6788386" y="362506"/>
                  <a:pt x="6842234" y="704198"/>
                  <a:pt x="6842234" y="1058466"/>
                </a:cubicBezTo>
                <a:cubicBezTo>
                  <a:pt x="6842234" y="2947897"/>
                  <a:pt x="5310548" y="4479583"/>
                  <a:pt x="3421117" y="4479583"/>
                </a:cubicBezTo>
                <a:cubicBezTo>
                  <a:pt x="1531686" y="4479583"/>
                  <a:pt x="0" y="2947897"/>
                  <a:pt x="0" y="1058466"/>
                </a:cubicBezTo>
                <a:cubicBezTo>
                  <a:pt x="0" y="704198"/>
                  <a:pt x="53849" y="362506"/>
                  <a:pt x="153807" y="41130"/>
                </a:cubicBezTo>
                <a:close/>
              </a:path>
            </a:pathLst>
          </a:cu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80089198-4BE0-455F-B203-8A2F7C858289}"/>
              </a:ext>
            </a:extLst>
          </p:cNvPr>
          <p:cNvSpPr/>
          <p:nvPr/>
        </p:nvSpPr>
        <p:spPr>
          <a:xfrm>
            <a:off x="6114637" y="-98999"/>
            <a:ext cx="6126509" cy="5294804"/>
          </a:xfrm>
          <a:custGeom>
            <a:avLst/>
            <a:gdLst>
              <a:gd name="connsiteX0" fmla="*/ 274728 w 6126509"/>
              <a:gd name="connsiteY0" fmla="*/ 0 h 5294804"/>
              <a:gd name="connsiteX1" fmla="*/ 6126509 w 6126509"/>
              <a:gd name="connsiteY1" fmla="*/ 0 h 5294804"/>
              <a:gd name="connsiteX2" fmla="*/ 6126509 w 6126509"/>
              <a:gd name="connsiteY2" fmla="*/ 4563442 h 5294804"/>
              <a:gd name="connsiteX3" fmla="*/ 6032084 w 6126509"/>
              <a:gd name="connsiteY3" fmla="*/ 4634052 h 5294804"/>
              <a:gd name="connsiteX4" fmla="*/ 3868929 w 6126509"/>
              <a:gd name="connsiteY4" fmla="*/ 5294804 h 5294804"/>
              <a:gd name="connsiteX5" fmla="*/ 0 w 6126509"/>
              <a:gd name="connsiteY5" fmla="*/ 1425875 h 5294804"/>
              <a:gd name="connsiteX6" fmla="*/ 173940 w 6126509"/>
              <a:gd name="connsiteY6" fmla="*/ 275374 h 529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6509" h="5294804">
                <a:moveTo>
                  <a:pt x="274728" y="0"/>
                </a:moveTo>
                <a:lnTo>
                  <a:pt x="6126509" y="0"/>
                </a:lnTo>
                <a:lnTo>
                  <a:pt x="6126509" y="4563442"/>
                </a:lnTo>
                <a:lnTo>
                  <a:pt x="6032084" y="4634052"/>
                </a:lnTo>
                <a:cubicBezTo>
                  <a:pt x="5414599" y="5051217"/>
                  <a:pt x="4670210" y="5294804"/>
                  <a:pt x="3868929" y="5294804"/>
                </a:cubicBezTo>
                <a:cubicBezTo>
                  <a:pt x="1732179" y="5294804"/>
                  <a:pt x="0" y="3562625"/>
                  <a:pt x="0" y="1425875"/>
                </a:cubicBezTo>
                <a:cubicBezTo>
                  <a:pt x="0" y="1025234"/>
                  <a:pt x="60897" y="638817"/>
                  <a:pt x="173940" y="275374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7FBDA206-43D2-46A5-8153-0BA4DAE50C34}"/>
              </a:ext>
            </a:extLst>
          </p:cNvPr>
          <p:cNvSpPr/>
          <p:nvPr/>
        </p:nvSpPr>
        <p:spPr>
          <a:xfrm>
            <a:off x="5602013" y="-98999"/>
            <a:ext cx="6639133" cy="4296372"/>
          </a:xfrm>
          <a:custGeom>
            <a:avLst/>
            <a:gdLst>
              <a:gd name="connsiteX0" fmla="*/ 57784 w 6639133"/>
              <a:gd name="connsiteY0" fmla="*/ 0 h 4296372"/>
              <a:gd name="connsiteX1" fmla="*/ 6639133 w 6639133"/>
              <a:gd name="connsiteY1" fmla="*/ 0 h 4296372"/>
              <a:gd name="connsiteX2" fmla="*/ 6639133 w 6639133"/>
              <a:gd name="connsiteY2" fmla="*/ 2771133 h 4296372"/>
              <a:gd name="connsiteX3" fmla="*/ 6496430 w 6639133"/>
              <a:gd name="connsiteY3" fmla="*/ 2961967 h 4296372"/>
              <a:gd name="connsiteX4" fmla="*/ 3666884 w 6639133"/>
              <a:gd name="connsiteY4" fmla="*/ 4296372 h 4296372"/>
              <a:gd name="connsiteX5" fmla="*/ 0 w 6639133"/>
              <a:gd name="connsiteY5" fmla="*/ 629488 h 4296372"/>
              <a:gd name="connsiteX6" fmla="*/ 18932 w 6639133"/>
              <a:gd name="connsiteY6" fmla="*/ 254570 h 429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39133" h="4296372">
                <a:moveTo>
                  <a:pt x="57784" y="0"/>
                </a:moveTo>
                <a:lnTo>
                  <a:pt x="6639133" y="0"/>
                </a:lnTo>
                <a:lnTo>
                  <a:pt x="6639133" y="2771133"/>
                </a:lnTo>
                <a:lnTo>
                  <a:pt x="6496430" y="2961967"/>
                </a:lnTo>
                <a:cubicBezTo>
                  <a:pt x="5823869" y="3776922"/>
                  <a:pt x="4806039" y="4296372"/>
                  <a:pt x="3666884" y="4296372"/>
                </a:cubicBezTo>
                <a:cubicBezTo>
                  <a:pt x="1641720" y="4296372"/>
                  <a:pt x="0" y="2654652"/>
                  <a:pt x="0" y="629488"/>
                </a:cubicBezTo>
                <a:cubicBezTo>
                  <a:pt x="0" y="502915"/>
                  <a:pt x="6413" y="377840"/>
                  <a:pt x="18932" y="25457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3F161D2-C4ED-4C29-9C00-D19D61C7FE2A}"/>
              </a:ext>
            </a:extLst>
          </p:cNvPr>
          <p:cNvSpPr/>
          <p:nvPr/>
        </p:nvSpPr>
        <p:spPr>
          <a:xfrm rot="20956742">
            <a:off x="4528896" y="1547715"/>
            <a:ext cx="573069" cy="573069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B421B9D-129D-4047-8FBB-3016AFDFB727}"/>
              </a:ext>
            </a:extLst>
          </p:cNvPr>
          <p:cNvSpPr/>
          <p:nvPr/>
        </p:nvSpPr>
        <p:spPr>
          <a:xfrm rot="20956742">
            <a:off x="2912518" y="1732188"/>
            <a:ext cx="556778" cy="55677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994227F-CD64-4B2A-9A6C-2397E1904DF9}"/>
              </a:ext>
            </a:extLst>
          </p:cNvPr>
          <p:cNvSpPr/>
          <p:nvPr/>
        </p:nvSpPr>
        <p:spPr>
          <a:xfrm rot="20956742">
            <a:off x="3967894" y="1569600"/>
            <a:ext cx="385081" cy="38508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B328108-4094-4CA5-A211-AA9A583A2896}"/>
              </a:ext>
            </a:extLst>
          </p:cNvPr>
          <p:cNvSpPr/>
          <p:nvPr/>
        </p:nvSpPr>
        <p:spPr>
          <a:xfrm rot="20956742">
            <a:off x="3823587" y="2210218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A110423-256F-4E63-810E-E9CA82A777F5}"/>
              </a:ext>
            </a:extLst>
          </p:cNvPr>
          <p:cNvSpPr/>
          <p:nvPr/>
        </p:nvSpPr>
        <p:spPr>
          <a:xfrm rot="20956742">
            <a:off x="5194939" y="723191"/>
            <a:ext cx="859783" cy="85978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F963236-6C5B-4EB0-B2FB-4A67A7B12683}"/>
              </a:ext>
            </a:extLst>
          </p:cNvPr>
          <p:cNvSpPr/>
          <p:nvPr/>
        </p:nvSpPr>
        <p:spPr>
          <a:xfrm rot="20956742">
            <a:off x="3410287" y="1283251"/>
            <a:ext cx="385081" cy="38508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92E22ED-CF9C-4BA8-A9E0-CA441FC491DA}"/>
              </a:ext>
            </a:extLst>
          </p:cNvPr>
          <p:cNvSpPr/>
          <p:nvPr/>
        </p:nvSpPr>
        <p:spPr>
          <a:xfrm rot="20956742" flipH="1">
            <a:off x="5514321" y="1761601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94C2D55-9ECF-423D-8A72-199E49183DA1}"/>
              </a:ext>
            </a:extLst>
          </p:cNvPr>
          <p:cNvSpPr/>
          <p:nvPr/>
        </p:nvSpPr>
        <p:spPr>
          <a:xfrm rot="20956742">
            <a:off x="6206264" y="1785098"/>
            <a:ext cx="246901" cy="24690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BC6C808-3A6F-4846-B670-EDF35BEBE47F}"/>
              </a:ext>
            </a:extLst>
          </p:cNvPr>
          <p:cNvSpPr/>
          <p:nvPr/>
        </p:nvSpPr>
        <p:spPr>
          <a:xfrm rot="20956742">
            <a:off x="6822650" y="1623823"/>
            <a:ext cx="110573" cy="11057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4">
            <a:extLst>
              <a:ext uri="{FF2B5EF4-FFF2-40B4-BE49-F238E27FC236}">
                <a16:creationId xmlns:a16="http://schemas.microsoft.com/office/drawing/2014/main" id="{54830C45-C034-4DF2-A261-5D3E82DEA9E5}"/>
              </a:ext>
            </a:extLst>
          </p:cNvPr>
          <p:cNvSpPr txBox="1">
            <a:spLocks/>
          </p:cNvSpPr>
          <p:nvPr/>
        </p:nvSpPr>
        <p:spPr>
          <a:xfrm>
            <a:off x="782171" y="3742815"/>
            <a:ext cx="7110517" cy="11261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400" dirty="0">
                <a:solidFill>
                  <a:srgbClr val="1C2C3C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"/>
              </a:rPr>
              <a:t>点击输入您的文字内容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ABB8769-6FBA-40FB-B17D-4552E27E9513}"/>
              </a:ext>
            </a:extLst>
          </p:cNvPr>
          <p:cNvSpPr txBox="1"/>
          <p:nvPr/>
        </p:nvSpPr>
        <p:spPr>
          <a:xfrm>
            <a:off x="1069106" y="2861452"/>
            <a:ext cx="2549039" cy="1015622"/>
          </a:xfrm>
          <a:prstGeom prst="rect">
            <a:avLst/>
          </a:prstGeom>
          <a:noFill/>
          <a:ln w="1174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prstTxWarp prst="textPlain">
              <a:avLst>
                <a:gd name="adj" fmla="val 41572"/>
              </a:avLst>
            </a:prstTxWarp>
            <a:spAutoFit/>
          </a:bodyPr>
          <a:lstStyle/>
          <a:p>
            <a:pPr algn="ctr"/>
            <a:r>
              <a:rPr lang="en-US" altLang="zh-CN" spc="100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Impact" panose="020B0806030902050204" pitchFamily="34" charset="0"/>
                <a:cs typeface="Arial" panose="020B0604020202020204" pitchFamily="34" charset="0"/>
              </a:rPr>
              <a:t>Part   01</a:t>
            </a:r>
            <a:endParaRPr lang="zh-CN" altLang="en-US" spc="100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409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5883D0-F148-460A-B581-1986CA918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36" name="Group 31">
            <a:extLst>
              <a:ext uri="{FF2B5EF4-FFF2-40B4-BE49-F238E27FC236}">
                <a16:creationId xmlns:a16="http://schemas.microsoft.com/office/drawing/2014/main" id="{3DD67D12-8030-434D-AAC3-0BBE01251004}"/>
              </a:ext>
            </a:extLst>
          </p:cNvPr>
          <p:cNvGrpSpPr/>
          <p:nvPr/>
        </p:nvGrpSpPr>
        <p:grpSpPr>
          <a:xfrm>
            <a:off x="660400" y="1432448"/>
            <a:ext cx="2379133" cy="4399504"/>
            <a:chOff x="660400" y="1432448"/>
            <a:chExt cx="2379133" cy="4399504"/>
          </a:xfrm>
        </p:grpSpPr>
        <p:sp>
          <p:nvSpPr>
            <p:cNvPr id="37" name="ísḷidé">
              <a:extLst>
                <a:ext uri="{FF2B5EF4-FFF2-40B4-BE49-F238E27FC236}">
                  <a16:creationId xmlns:a16="http://schemas.microsoft.com/office/drawing/2014/main" id="{E484F445-26DC-448D-8B41-BA1FC74233CF}"/>
                </a:ext>
              </a:extLst>
            </p:cNvPr>
            <p:cNvSpPr/>
            <p:nvPr/>
          </p:nvSpPr>
          <p:spPr>
            <a:xfrm>
              <a:off x="660400" y="1888690"/>
              <a:ext cx="2379133" cy="3781898"/>
            </a:xfrm>
            <a:prstGeom prst="rect">
              <a:avLst/>
            </a:prstGeom>
            <a:noFill/>
            <a:ln w="2222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/>
            </a:p>
          </p:txBody>
        </p:sp>
        <p:sp>
          <p:nvSpPr>
            <p:cNvPr id="38" name="ïṩḷîḍe">
              <a:extLst>
                <a:ext uri="{FF2B5EF4-FFF2-40B4-BE49-F238E27FC236}">
                  <a16:creationId xmlns:a16="http://schemas.microsoft.com/office/drawing/2014/main" id="{9C4B9786-EFF1-4E1A-AF5F-398C6B04044A}"/>
                </a:ext>
              </a:extLst>
            </p:cNvPr>
            <p:cNvSpPr/>
            <p:nvPr/>
          </p:nvSpPr>
          <p:spPr bwMode="auto">
            <a:xfrm>
              <a:off x="1205344" y="5485923"/>
              <a:ext cx="1289244" cy="34602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non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tabLst>
                  <a:tab pos="474121" algn="l"/>
                  <a:tab pos="948243" algn="l"/>
                  <a:tab pos="1422364" algn="l"/>
                  <a:tab pos="1896486" algn="l"/>
                  <a:tab pos="2370607" algn="l"/>
                  <a:tab pos="2844729" algn="l"/>
                  <a:tab pos="3318850" algn="l"/>
                  <a:tab pos="3792972" algn="l"/>
                  <a:tab pos="4267093" algn="l"/>
                  <a:tab pos="4741215" algn="l"/>
                  <a:tab pos="5215336" algn="l"/>
                  <a:tab pos="5689458" algn="l"/>
                </a:tabLst>
              </a:pPr>
              <a:r>
                <a:rPr lang="en-US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39" name="ïsļîḍè">
              <a:extLst>
                <a:ext uri="{FF2B5EF4-FFF2-40B4-BE49-F238E27FC236}">
                  <a16:creationId xmlns:a16="http://schemas.microsoft.com/office/drawing/2014/main" id="{292C6B8C-44A2-408C-80ED-35CCCE45B668}"/>
                </a:ext>
              </a:extLst>
            </p:cNvPr>
            <p:cNvGrpSpPr/>
            <p:nvPr/>
          </p:nvGrpSpPr>
          <p:grpSpPr>
            <a:xfrm>
              <a:off x="673099" y="2940692"/>
              <a:ext cx="2353734" cy="1819267"/>
              <a:chOff x="1262764" y="3553128"/>
              <a:chExt cx="2090964" cy="1819267"/>
            </a:xfrm>
          </p:grpSpPr>
          <p:sp>
            <p:nvSpPr>
              <p:cNvPr id="42" name="iṧľîḓe">
                <a:extLst>
                  <a:ext uri="{FF2B5EF4-FFF2-40B4-BE49-F238E27FC236}">
                    <a16:creationId xmlns:a16="http://schemas.microsoft.com/office/drawing/2014/main" id="{E75153B8-7338-4639-8E45-23B2F037257D}"/>
                  </a:ext>
                </a:extLst>
              </p:cNvPr>
              <p:cNvSpPr txBox="1"/>
              <p:nvPr/>
            </p:nvSpPr>
            <p:spPr bwMode="auto">
              <a:xfrm>
                <a:off x="1262764" y="3553128"/>
                <a:ext cx="2090964" cy="465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lang="en-US" altLang="zh-CN" sz="18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3" name="íṣḻidè">
                <a:extLst>
                  <a:ext uri="{FF2B5EF4-FFF2-40B4-BE49-F238E27FC236}">
                    <a16:creationId xmlns:a16="http://schemas.microsoft.com/office/drawing/2014/main" id="{C29E0681-9321-4E85-97AC-C957B45407A7}"/>
                  </a:ext>
                </a:extLst>
              </p:cNvPr>
              <p:cNvSpPr/>
              <p:nvPr/>
            </p:nvSpPr>
            <p:spPr bwMode="auto">
              <a:xfrm>
                <a:off x="1262764" y="4018653"/>
                <a:ext cx="2090964" cy="13537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40" name="îS1ïḓè">
              <a:extLst>
                <a:ext uri="{FF2B5EF4-FFF2-40B4-BE49-F238E27FC236}">
                  <a16:creationId xmlns:a16="http://schemas.microsoft.com/office/drawing/2014/main" id="{CF1B6242-5C61-4F50-8F3F-9F0DB11D00E2}"/>
                </a:ext>
              </a:extLst>
            </p:cNvPr>
            <p:cNvSpPr/>
            <p:nvPr/>
          </p:nvSpPr>
          <p:spPr>
            <a:xfrm>
              <a:off x="1349467" y="1432448"/>
              <a:ext cx="1026400" cy="1026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10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1" name="íšlîḋè">
              <a:extLst>
                <a:ext uri="{FF2B5EF4-FFF2-40B4-BE49-F238E27FC236}">
                  <a16:creationId xmlns:a16="http://schemas.microsoft.com/office/drawing/2014/main" id="{622707AD-CBEE-44E3-935D-07DAC5614AE7}"/>
                </a:ext>
              </a:extLst>
            </p:cNvPr>
            <p:cNvSpPr/>
            <p:nvPr/>
          </p:nvSpPr>
          <p:spPr bwMode="auto">
            <a:xfrm>
              <a:off x="1633186" y="1690986"/>
              <a:ext cx="433558" cy="509324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0" name="Group 34">
            <a:extLst>
              <a:ext uri="{FF2B5EF4-FFF2-40B4-BE49-F238E27FC236}">
                <a16:creationId xmlns:a16="http://schemas.microsoft.com/office/drawing/2014/main" id="{934BF897-712D-46AB-BD7E-0F834E290E4A}"/>
              </a:ext>
            </a:extLst>
          </p:cNvPr>
          <p:cNvGrpSpPr/>
          <p:nvPr/>
        </p:nvGrpSpPr>
        <p:grpSpPr>
          <a:xfrm>
            <a:off x="9139768" y="1432448"/>
            <a:ext cx="2379133" cy="4393043"/>
            <a:chOff x="9139767" y="1432448"/>
            <a:chExt cx="2379133" cy="4393043"/>
          </a:xfrm>
        </p:grpSpPr>
        <p:sp>
          <p:nvSpPr>
            <p:cNvPr id="61" name="iş1iḑe">
              <a:extLst>
                <a:ext uri="{FF2B5EF4-FFF2-40B4-BE49-F238E27FC236}">
                  <a16:creationId xmlns:a16="http://schemas.microsoft.com/office/drawing/2014/main" id="{10269609-A7B7-4885-A219-D8F87D7AF1EE}"/>
                </a:ext>
              </a:extLst>
            </p:cNvPr>
            <p:cNvSpPr/>
            <p:nvPr/>
          </p:nvSpPr>
          <p:spPr>
            <a:xfrm>
              <a:off x="9139767" y="1878729"/>
              <a:ext cx="2379133" cy="3781898"/>
            </a:xfrm>
            <a:prstGeom prst="rect">
              <a:avLst/>
            </a:prstGeom>
            <a:noFill/>
            <a:ln w="2222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/>
            </a:p>
          </p:txBody>
        </p:sp>
        <p:sp>
          <p:nvSpPr>
            <p:cNvPr id="62" name="ïsľïḍê">
              <a:extLst>
                <a:ext uri="{FF2B5EF4-FFF2-40B4-BE49-F238E27FC236}">
                  <a16:creationId xmlns:a16="http://schemas.microsoft.com/office/drawing/2014/main" id="{33B3C114-D1C7-4C7E-AA72-2C7B3F8EF8A9}"/>
                </a:ext>
              </a:extLst>
            </p:cNvPr>
            <p:cNvSpPr/>
            <p:nvPr/>
          </p:nvSpPr>
          <p:spPr>
            <a:xfrm>
              <a:off x="9816133" y="1432448"/>
              <a:ext cx="1026400" cy="1026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10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63" name="ís1ïďè">
              <a:extLst>
                <a:ext uri="{FF2B5EF4-FFF2-40B4-BE49-F238E27FC236}">
                  <a16:creationId xmlns:a16="http://schemas.microsoft.com/office/drawing/2014/main" id="{991983CA-B138-4042-BC6F-2EE44EB8D9B9}"/>
                </a:ext>
              </a:extLst>
            </p:cNvPr>
            <p:cNvSpPr/>
            <p:nvPr/>
          </p:nvSpPr>
          <p:spPr bwMode="auto">
            <a:xfrm>
              <a:off x="9684711" y="5479462"/>
              <a:ext cx="1289244" cy="34602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non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tabLst>
                  <a:tab pos="474121" algn="l"/>
                  <a:tab pos="948243" algn="l"/>
                  <a:tab pos="1422364" algn="l"/>
                  <a:tab pos="1896486" algn="l"/>
                  <a:tab pos="2370607" algn="l"/>
                  <a:tab pos="2844729" algn="l"/>
                  <a:tab pos="3318850" algn="l"/>
                  <a:tab pos="3792972" algn="l"/>
                  <a:tab pos="4267093" algn="l"/>
                  <a:tab pos="4741215" algn="l"/>
                  <a:tab pos="5215336" algn="l"/>
                  <a:tab pos="5689458" algn="l"/>
                </a:tabLst>
              </a:pPr>
              <a:r>
                <a:rPr lang="en-US" sz="1400" b="1" dirty="0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64" name="ï$ļíde">
              <a:extLst>
                <a:ext uri="{FF2B5EF4-FFF2-40B4-BE49-F238E27FC236}">
                  <a16:creationId xmlns:a16="http://schemas.microsoft.com/office/drawing/2014/main" id="{7F68CAEC-2339-4D9B-9025-13055681AEC6}"/>
                </a:ext>
              </a:extLst>
            </p:cNvPr>
            <p:cNvGrpSpPr/>
            <p:nvPr/>
          </p:nvGrpSpPr>
          <p:grpSpPr>
            <a:xfrm>
              <a:off x="9152466" y="2934230"/>
              <a:ext cx="2353734" cy="1819267"/>
              <a:chOff x="1262764" y="3553128"/>
              <a:chExt cx="2090964" cy="1819267"/>
            </a:xfrm>
          </p:grpSpPr>
          <p:sp>
            <p:nvSpPr>
              <p:cNvPr id="66" name="îś1íḍe">
                <a:extLst>
                  <a:ext uri="{FF2B5EF4-FFF2-40B4-BE49-F238E27FC236}">
                    <a16:creationId xmlns:a16="http://schemas.microsoft.com/office/drawing/2014/main" id="{E75153B8-7338-4639-8E45-23B2F037257D}"/>
                  </a:ext>
                </a:extLst>
              </p:cNvPr>
              <p:cNvSpPr txBox="1"/>
              <p:nvPr/>
            </p:nvSpPr>
            <p:spPr bwMode="auto">
              <a:xfrm>
                <a:off x="1262764" y="3553128"/>
                <a:ext cx="2090964" cy="465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lang="en-US" altLang="zh-CN" sz="18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67" name="ísḷídé">
                <a:extLst>
                  <a:ext uri="{FF2B5EF4-FFF2-40B4-BE49-F238E27FC236}">
                    <a16:creationId xmlns:a16="http://schemas.microsoft.com/office/drawing/2014/main" id="{C29E0681-9321-4E85-97AC-C957B45407A7}"/>
                  </a:ext>
                </a:extLst>
              </p:cNvPr>
              <p:cNvSpPr/>
              <p:nvPr/>
            </p:nvSpPr>
            <p:spPr bwMode="auto">
              <a:xfrm>
                <a:off x="1262764" y="4018653"/>
                <a:ext cx="2090964" cy="13537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65" name="ïṡļiḍê">
              <a:extLst>
                <a:ext uri="{FF2B5EF4-FFF2-40B4-BE49-F238E27FC236}">
                  <a16:creationId xmlns:a16="http://schemas.microsoft.com/office/drawing/2014/main" id="{04BB6224-E39E-4CC0-90DF-36A677C61246}"/>
                </a:ext>
              </a:extLst>
            </p:cNvPr>
            <p:cNvSpPr/>
            <p:nvPr/>
          </p:nvSpPr>
          <p:spPr bwMode="auto">
            <a:xfrm>
              <a:off x="10122696" y="1712572"/>
              <a:ext cx="413273" cy="466152"/>
            </a:xfrm>
            <a:custGeom>
              <a:avLst/>
              <a:gdLst>
                <a:gd name="T0" fmla="*/ 4800 w 10240"/>
                <a:gd name="T1" fmla="*/ 2208 h 11552"/>
                <a:gd name="T2" fmla="*/ 5120 w 10240"/>
                <a:gd name="T3" fmla="*/ 2848 h 11552"/>
                <a:gd name="T4" fmla="*/ 5440 w 10240"/>
                <a:gd name="T5" fmla="*/ 2208 h 11552"/>
                <a:gd name="T6" fmla="*/ 6080 w 10240"/>
                <a:gd name="T7" fmla="*/ 1888 h 11552"/>
                <a:gd name="T8" fmla="*/ 5440 w 10240"/>
                <a:gd name="T9" fmla="*/ 1568 h 11552"/>
                <a:gd name="T10" fmla="*/ 5120 w 10240"/>
                <a:gd name="T11" fmla="*/ 928 h 11552"/>
                <a:gd name="T12" fmla="*/ 4800 w 10240"/>
                <a:gd name="T13" fmla="*/ 1568 h 11552"/>
                <a:gd name="T14" fmla="*/ 4160 w 10240"/>
                <a:gd name="T15" fmla="*/ 1888 h 11552"/>
                <a:gd name="T16" fmla="*/ 7296 w 10240"/>
                <a:gd name="T17" fmla="*/ 6816 h 11552"/>
                <a:gd name="T18" fmla="*/ 8320 w 10240"/>
                <a:gd name="T19" fmla="*/ 4096 h 11552"/>
                <a:gd name="T20" fmla="*/ 8544 w 10240"/>
                <a:gd name="T21" fmla="*/ 928 h 11552"/>
                <a:gd name="T22" fmla="*/ 5120 w 10240"/>
                <a:gd name="T23" fmla="*/ 0 h 11552"/>
                <a:gd name="T24" fmla="*/ 1696 w 10240"/>
                <a:gd name="T25" fmla="*/ 928 h 11552"/>
                <a:gd name="T26" fmla="*/ 1920 w 10240"/>
                <a:gd name="T27" fmla="*/ 4384 h 11552"/>
                <a:gd name="T28" fmla="*/ 0 w 10240"/>
                <a:gd name="T29" fmla="*/ 10592 h 11552"/>
                <a:gd name="T30" fmla="*/ 9280 w 10240"/>
                <a:gd name="T31" fmla="*/ 11552 h 11552"/>
                <a:gd name="T32" fmla="*/ 7296 w 10240"/>
                <a:gd name="T33" fmla="*/ 6816 h 11552"/>
                <a:gd name="T34" fmla="*/ 2560 w 10240"/>
                <a:gd name="T35" fmla="*/ 4320 h 11552"/>
                <a:gd name="T36" fmla="*/ 5440 w 10240"/>
                <a:gd name="T37" fmla="*/ 3840 h 11552"/>
                <a:gd name="T38" fmla="*/ 2944 w 10240"/>
                <a:gd name="T39" fmla="*/ 5696 h 11552"/>
                <a:gd name="T40" fmla="*/ 5600 w 10240"/>
                <a:gd name="T41" fmla="*/ 4768 h 11552"/>
                <a:gd name="T42" fmla="*/ 5120 w 10240"/>
                <a:gd name="T43" fmla="*/ 7008 h 11552"/>
                <a:gd name="T44" fmla="*/ 3360 w 10240"/>
                <a:gd name="T45" fmla="*/ 6272 h 11552"/>
                <a:gd name="T46" fmla="*/ 3840 w 10240"/>
                <a:gd name="T47" fmla="*/ 7392 h 11552"/>
                <a:gd name="T48" fmla="*/ 5120 w 10240"/>
                <a:gd name="T49" fmla="*/ 7648 h 11552"/>
                <a:gd name="T50" fmla="*/ 5152 w 10240"/>
                <a:gd name="T51" fmla="*/ 9248 h 11552"/>
                <a:gd name="T52" fmla="*/ 3360 w 10240"/>
                <a:gd name="T53" fmla="*/ 7808 h 11552"/>
                <a:gd name="T54" fmla="*/ 4032 w 10240"/>
                <a:gd name="T55" fmla="*/ 9664 h 11552"/>
                <a:gd name="T56" fmla="*/ 3360 w 10240"/>
                <a:gd name="T57" fmla="*/ 7808 h 11552"/>
                <a:gd name="T58" fmla="*/ 6880 w 10240"/>
                <a:gd name="T59" fmla="*/ 7840 h 11552"/>
                <a:gd name="T60" fmla="*/ 6208 w 10240"/>
                <a:gd name="T61" fmla="*/ 9664 h 11552"/>
                <a:gd name="T62" fmla="*/ 5536 w 10240"/>
                <a:gd name="T63" fmla="*/ 9856 h 11552"/>
                <a:gd name="T64" fmla="*/ 7840 w 10240"/>
                <a:gd name="T65" fmla="*/ 1024 h 11552"/>
                <a:gd name="T66" fmla="*/ 7680 w 10240"/>
                <a:gd name="T67" fmla="*/ 3616 h 11552"/>
                <a:gd name="T68" fmla="*/ 6944 w 10240"/>
                <a:gd name="T69" fmla="*/ 3712 h 11552"/>
                <a:gd name="T70" fmla="*/ 7712 w 10240"/>
                <a:gd name="T71" fmla="*/ 4288 h 11552"/>
                <a:gd name="T72" fmla="*/ 7520 w 10240"/>
                <a:gd name="T73" fmla="*/ 5440 h 11552"/>
                <a:gd name="T74" fmla="*/ 6144 w 10240"/>
                <a:gd name="T75" fmla="*/ 3872 h 11552"/>
                <a:gd name="T76" fmla="*/ 6144 w 10240"/>
                <a:gd name="T77" fmla="*/ 3264 h 11552"/>
                <a:gd name="T78" fmla="*/ 5152 w 10240"/>
                <a:gd name="T79" fmla="*/ 3200 h 11552"/>
                <a:gd name="T80" fmla="*/ 2592 w 10240"/>
                <a:gd name="T81" fmla="*/ 2560 h 11552"/>
                <a:gd name="T82" fmla="*/ 5120 w 10240"/>
                <a:gd name="T83" fmla="*/ 608 h 11552"/>
                <a:gd name="T84" fmla="*/ 2784 w 10240"/>
                <a:gd name="T85" fmla="*/ 7520 h 11552"/>
                <a:gd name="T86" fmla="*/ 2592 w 10240"/>
                <a:gd name="T87" fmla="*/ 9312 h 11552"/>
                <a:gd name="T88" fmla="*/ 4576 w 10240"/>
                <a:gd name="T89" fmla="*/ 10816 h 11552"/>
                <a:gd name="T90" fmla="*/ 640 w 10240"/>
                <a:gd name="T91" fmla="*/ 10528 h 11552"/>
                <a:gd name="T92" fmla="*/ 6240 w 10240"/>
                <a:gd name="T93" fmla="*/ 10848 h 11552"/>
                <a:gd name="T94" fmla="*/ 6592 w 10240"/>
                <a:gd name="T95" fmla="*/ 10144 h 11552"/>
                <a:gd name="T96" fmla="*/ 7904 w 10240"/>
                <a:gd name="T97" fmla="*/ 8608 h 11552"/>
                <a:gd name="T98" fmla="*/ 9632 w 10240"/>
                <a:gd name="T99" fmla="*/ 10560 h 1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40" h="11552">
                  <a:moveTo>
                    <a:pt x="4480" y="2208"/>
                  </a:moveTo>
                  <a:lnTo>
                    <a:pt x="4800" y="2208"/>
                  </a:lnTo>
                  <a:lnTo>
                    <a:pt x="4800" y="2528"/>
                  </a:lnTo>
                  <a:cubicBezTo>
                    <a:pt x="4800" y="2688"/>
                    <a:pt x="4960" y="2848"/>
                    <a:pt x="5120" y="2848"/>
                  </a:cubicBezTo>
                  <a:cubicBezTo>
                    <a:pt x="5280" y="2848"/>
                    <a:pt x="5440" y="2688"/>
                    <a:pt x="5440" y="2528"/>
                  </a:cubicBezTo>
                  <a:lnTo>
                    <a:pt x="5440" y="2208"/>
                  </a:lnTo>
                  <a:lnTo>
                    <a:pt x="5760" y="2208"/>
                  </a:lnTo>
                  <a:cubicBezTo>
                    <a:pt x="5920" y="2208"/>
                    <a:pt x="6080" y="2048"/>
                    <a:pt x="6080" y="1888"/>
                  </a:cubicBezTo>
                  <a:cubicBezTo>
                    <a:pt x="6080" y="1728"/>
                    <a:pt x="5920" y="1568"/>
                    <a:pt x="5760" y="1568"/>
                  </a:cubicBezTo>
                  <a:lnTo>
                    <a:pt x="5440" y="1568"/>
                  </a:lnTo>
                  <a:lnTo>
                    <a:pt x="5440" y="1248"/>
                  </a:lnTo>
                  <a:cubicBezTo>
                    <a:pt x="5440" y="1088"/>
                    <a:pt x="5280" y="928"/>
                    <a:pt x="5120" y="928"/>
                  </a:cubicBezTo>
                  <a:cubicBezTo>
                    <a:pt x="4960" y="928"/>
                    <a:pt x="4800" y="1088"/>
                    <a:pt x="4800" y="1248"/>
                  </a:cubicBezTo>
                  <a:lnTo>
                    <a:pt x="4800" y="1568"/>
                  </a:lnTo>
                  <a:lnTo>
                    <a:pt x="4480" y="1568"/>
                  </a:lnTo>
                  <a:cubicBezTo>
                    <a:pt x="4320" y="1568"/>
                    <a:pt x="4160" y="1728"/>
                    <a:pt x="4160" y="1888"/>
                  </a:cubicBezTo>
                  <a:cubicBezTo>
                    <a:pt x="4160" y="2048"/>
                    <a:pt x="4320" y="2208"/>
                    <a:pt x="4480" y="2208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4096"/>
                  </a:lnTo>
                  <a:lnTo>
                    <a:pt x="8320" y="2560"/>
                  </a:lnTo>
                  <a:cubicBezTo>
                    <a:pt x="8320" y="1920"/>
                    <a:pt x="8448" y="1248"/>
                    <a:pt x="8544" y="928"/>
                  </a:cubicBezTo>
                  <a:cubicBezTo>
                    <a:pt x="8608" y="768"/>
                    <a:pt x="8512" y="576"/>
                    <a:pt x="8352" y="544"/>
                  </a:cubicBezTo>
                  <a:cubicBezTo>
                    <a:pt x="7808" y="352"/>
                    <a:pt x="6560" y="0"/>
                    <a:pt x="5120" y="0"/>
                  </a:cubicBezTo>
                  <a:cubicBezTo>
                    <a:pt x="3680" y="0"/>
                    <a:pt x="2432" y="352"/>
                    <a:pt x="1888" y="544"/>
                  </a:cubicBezTo>
                  <a:cubicBezTo>
                    <a:pt x="1728" y="608"/>
                    <a:pt x="1632" y="768"/>
                    <a:pt x="1696" y="928"/>
                  </a:cubicBezTo>
                  <a:cubicBezTo>
                    <a:pt x="1792" y="1248"/>
                    <a:pt x="1920" y="1920"/>
                    <a:pt x="1920" y="2560"/>
                  </a:cubicBezTo>
                  <a:lnTo>
                    <a:pt x="1920" y="4384"/>
                  </a:lnTo>
                  <a:cubicBezTo>
                    <a:pt x="1920" y="5344"/>
                    <a:pt x="2336" y="6208"/>
                    <a:pt x="2976" y="6848"/>
                  </a:cubicBezTo>
                  <a:cubicBezTo>
                    <a:pt x="1280" y="7232"/>
                    <a:pt x="0" y="8768"/>
                    <a:pt x="0" y="10592"/>
                  </a:cubicBezTo>
                  <a:cubicBezTo>
                    <a:pt x="0" y="11136"/>
                    <a:pt x="416" y="11552"/>
                    <a:pt x="960" y="11552"/>
                  </a:cubicBezTo>
                  <a:lnTo>
                    <a:pt x="9280" y="11552"/>
                  </a:lnTo>
                  <a:cubicBezTo>
                    <a:pt x="9824" y="11552"/>
                    <a:pt x="10240" y="11136"/>
                    <a:pt x="10240" y="10592"/>
                  </a:cubicBezTo>
                  <a:cubicBezTo>
                    <a:pt x="10240" y="8736"/>
                    <a:pt x="8992" y="7200"/>
                    <a:pt x="7296" y="6816"/>
                  </a:cubicBezTo>
                  <a:close/>
                  <a:moveTo>
                    <a:pt x="2560" y="4352"/>
                  </a:moveTo>
                  <a:lnTo>
                    <a:pt x="2560" y="4320"/>
                  </a:lnTo>
                  <a:cubicBezTo>
                    <a:pt x="3168" y="4096"/>
                    <a:pt x="4032" y="3840"/>
                    <a:pt x="5120" y="3840"/>
                  </a:cubicBezTo>
                  <a:lnTo>
                    <a:pt x="5440" y="3840"/>
                  </a:lnTo>
                  <a:lnTo>
                    <a:pt x="5344" y="4032"/>
                  </a:lnTo>
                  <a:cubicBezTo>
                    <a:pt x="4832" y="4928"/>
                    <a:pt x="3936" y="5536"/>
                    <a:pt x="2944" y="5696"/>
                  </a:cubicBezTo>
                  <a:cubicBezTo>
                    <a:pt x="2688" y="5312"/>
                    <a:pt x="2560" y="4832"/>
                    <a:pt x="2560" y="4352"/>
                  </a:cubicBezTo>
                  <a:close/>
                  <a:moveTo>
                    <a:pt x="5600" y="4768"/>
                  </a:moveTo>
                  <a:cubicBezTo>
                    <a:pt x="6016" y="5312"/>
                    <a:pt x="6528" y="5728"/>
                    <a:pt x="7136" y="6016"/>
                  </a:cubicBezTo>
                  <a:cubicBezTo>
                    <a:pt x="6656" y="6624"/>
                    <a:pt x="5920" y="7008"/>
                    <a:pt x="5120" y="7008"/>
                  </a:cubicBezTo>
                  <a:lnTo>
                    <a:pt x="4960" y="7008"/>
                  </a:lnTo>
                  <a:cubicBezTo>
                    <a:pt x="4320" y="6976"/>
                    <a:pt x="3776" y="6688"/>
                    <a:pt x="3360" y="6272"/>
                  </a:cubicBezTo>
                  <a:cubicBezTo>
                    <a:pt x="4256" y="6048"/>
                    <a:pt x="5056" y="5504"/>
                    <a:pt x="5600" y="4768"/>
                  </a:cubicBez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3360" y="7808"/>
                  </a:moveTo>
                  <a:lnTo>
                    <a:pt x="5376" y="10720"/>
                  </a:lnTo>
                  <a:lnTo>
                    <a:pt x="4032" y="9664"/>
                  </a:lnTo>
                  <a:lnTo>
                    <a:pt x="2944" y="8864"/>
                  </a:lnTo>
                  <a:lnTo>
                    <a:pt x="3360" y="7808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5120" y="608"/>
                  </a:moveTo>
                  <a:cubicBezTo>
                    <a:pt x="6240" y="608"/>
                    <a:pt x="7296" y="864"/>
                    <a:pt x="7840" y="1024"/>
                  </a:cubicBezTo>
                  <a:cubicBezTo>
                    <a:pt x="7744" y="1440"/>
                    <a:pt x="7680" y="2016"/>
                    <a:pt x="7680" y="2528"/>
                  </a:cubicBezTo>
                  <a:lnTo>
                    <a:pt x="7680" y="3616"/>
                  </a:lnTo>
                  <a:cubicBezTo>
                    <a:pt x="7584" y="3584"/>
                    <a:pt x="7456" y="3552"/>
                    <a:pt x="7328" y="3488"/>
                  </a:cubicBezTo>
                  <a:cubicBezTo>
                    <a:pt x="7168" y="3424"/>
                    <a:pt x="6976" y="3520"/>
                    <a:pt x="6944" y="3712"/>
                  </a:cubicBezTo>
                  <a:cubicBezTo>
                    <a:pt x="6880" y="3872"/>
                    <a:pt x="6976" y="4064"/>
                    <a:pt x="7168" y="4096"/>
                  </a:cubicBezTo>
                  <a:cubicBezTo>
                    <a:pt x="7360" y="4160"/>
                    <a:pt x="7552" y="4224"/>
                    <a:pt x="7712" y="4288"/>
                  </a:cubicBezTo>
                  <a:lnTo>
                    <a:pt x="7712" y="4448"/>
                  </a:lnTo>
                  <a:cubicBezTo>
                    <a:pt x="7712" y="4800"/>
                    <a:pt x="7648" y="5152"/>
                    <a:pt x="7520" y="5440"/>
                  </a:cubicBezTo>
                  <a:cubicBezTo>
                    <a:pt x="6912" y="5184"/>
                    <a:pt x="6368" y="4736"/>
                    <a:pt x="6016" y="4160"/>
                  </a:cubicBezTo>
                  <a:cubicBezTo>
                    <a:pt x="6080" y="4064"/>
                    <a:pt x="6112" y="3968"/>
                    <a:pt x="6144" y="3872"/>
                  </a:cubicBezTo>
                  <a:cubicBezTo>
                    <a:pt x="6304" y="3872"/>
                    <a:pt x="6400" y="3744"/>
                    <a:pt x="6432" y="3616"/>
                  </a:cubicBezTo>
                  <a:cubicBezTo>
                    <a:pt x="6464" y="3456"/>
                    <a:pt x="6336" y="3264"/>
                    <a:pt x="6144" y="3264"/>
                  </a:cubicBezTo>
                  <a:cubicBezTo>
                    <a:pt x="6048" y="3264"/>
                    <a:pt x="5984" y="3232"/>
                    <a:pt x="5888" y="3232"/>
                  </a:cubicBezTo>
                  <a:cubicBezTo>
                    <a:pt x="5632" y="3200"/>
                    <a:pt x="5376" y="3200"/>
                    <a:pt x="5152" y="3200"/>
                  </a:cubicBezTo>
                  <a:cubicBezTo>
                    <a:pt x="4064" y="3200"/>
                    <a:pt x="3136" y="3456"/>
                    <a:pt x="2592" y="3648"/>
                  </a:cubicBezTo>
                  <a:lnTo>
                    <a:pt x="2592" y="2560"/>
                  </a:lnTo>
                  <a:cubicBezTo>
                    <a:pt x="2592" y="2048"/>
                    <a:pt x="2496" y="1472"/>
                    <a:pt x="2432" y="1056"/>
                  </a:cubicBezTo>
                  <a:cubicBezTo>
                    <a:pt x="2944" y="864"/>
                    <a:pt x="4000" y="608"/>
                    <a:pt x="5120" y="608"/>
                  </a:cubicBezTo>
                  <a:close/>
                  <a:moveTo>
                    <a:pt x="640" y="10528"/>
                  </a:moveTo>
                  <a:cubicBezTo>
                    <a:pt x="640" y="9120"/>
                    <a:pt x="1536" y="7936"/>
                    <a:pt x="2784" y="7520"/>
                  </a:cubicBezTo>
                  <a:lnTo>
                    <a:pt x="2368" y="8576"/>
                  </a:lnTo>
                  <a:cubicBezTo>
                    <a:pt x="2272" y="8832"/>
                    <a:pt x="2336" y="9152"/>
                    <a:pt x="2592" y="9312"/>
                  </a:cubicBezTo>
                  <a:lnTo>
                    <a:pt x="3680" y="10112"/>
                  </a:lnTo>
                  <a:lnTo>
                    <a:pt x="4576" y="10816"/>
                  </a:lnTo>
                  <a:lnTo>
                    <a:pt x="960" y="10816"/>
                  </a:lnTo>
                  <a:cubicBezTo>
                    <a:pt x="768" y="10848"/>
                    <a:pt x="640" y="10720"/>
                    <a:pt x="640" y="10528"/>
                  </a:cubicBezTo>
                  <a:close/>
                  <a:moveTo>
                    <a:pt x="9280" y="10848"/>
                  </a:moveTo>
                  <a:lnTo>
                    <a:pt x="6240" y="10848"/>
                  </a:lnTo>
                  <a:lnTo>
                    <a:pt x="6048" y="10560"/>
                  </a:lnTo>
                  <a:lnTo>
                    <a:pt x="6592" y="10144"/>
                  </a:lnTo>
                  <a:lnTo>
                    <a:pt x="7680" y="9344"/>
                  </a:lnTo>
                  <a:cubicBezTo>
                    <a:pt x="7904" y="9184"/>
                    <a:pt x="8000" y="8864"/>
                    <a:pt x="7904" y="8608"/>
                  </a:cubicBezTo>
                  <a:lnTo>
                    <a:pt x="7488" y="7552"/>
                  </a:lnTo>
                  <a:cubicBezTo>
                    <a:pt x="8736" y="8000"/>
                    <a:pt x="9632" y="9184"/>
                    <a:pt x="9632" y="10560"/>
                  </a:cubicBezTo>
                  <a:cubicBezTo>
                    <a:pt x="9600" y="10720"/>
                    <a:pt x="9472" y="10848"/>
                    <a:pt x="9280" y="10848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Group 32">
            <a:extLst>
              <a:ext uri="{FF2B5EF4-FFF2-40B4-BE49-F238E27FC236}">
                <a16:creationId xmlns:a16="http://schemas.microsoft.com/office/drawing/2014/main" id="{358C7D88-EDB3-4594-A767-2BB8BC2A637D}"/>
              </a:ext>
            </a:extLst>
          </p:cNvPr>
          <p:cNvGrpSpPr/>
          <p:nvPr/>
        </p:nvGrpSpPr>
        <p:grpSpPr>
          <a:xfrm>
            <a:off x="3486856" y="1432448"/>
            <a:ext cx="2379133" cy="4389543"/>
            <a:chOff x="3486856" y="1432448"/>
            <a:chExt cx="2379133" cy="4389543"/>
          </a:xfrm>
        </p:grpSpPr>
        <p:sp>
          <p:nvSpPr>
            <p:cNvPr id="45" name="i$1ïḋê">
              <a:extLst>
                <a:ext uri="{FF2B5EF4-FFF2-40B4-BE49-F238E27FC236}">
                  <a16:creationId xmlns:a16="http://schemas.microsoft.com/office/drawing/2014/main" id="{23E265D7-9CFA-41B9-AD52-65BEDAB46CA2}"/>
                </a:ext>
              </a:extLst>
            </p:cNvPr>
            <p:cNvSpPr/>
            <p:nvPr/>
          </p:nvSpPr>
          <p:spPr>
            <a:xfrm>
              <a:off x="3486856" y="1878729"/>
              <a:ext cx="2379133" cy="3781898"/>
            </a:xfrm>
            <a:prstGeom prst="rect">
              <a:avLst/>
            </a:prstGeom>
            <a:noFill/>
            <a:ln w="2222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/>
            </a:p>
          </p:txBody>
        </p:sp>
        <p:sp>
          <p:nvSpPr>
            <p:cNvPr id="46" name="ïṣļiḍé">
              <a:extLst>
                <a:ext uri="{FF2B5EF4-FFF2-40B4-BE49-F238E27FC236}">
                  <a16:creationId xmlns:a16="http://schemas.microsoft.com/office/drawing/2014/main" id="{F740A8B9-9206-4D3A-8429-43780DAF06A7}"/>
                </a:ext>
              </a:extLst>
            </p:cNvPr>
            <p:cNvSpPr/>
            <p:nvPr/>
          </p:nvSpPr>
          <p:spPr bwMode="auto">
            <a:xfrm>
              <a:off x="4031800" y="5475962"/>
              <a:ext cx="1289244" cy="34602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non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tabLst>
                  <a:tab pos="474121" algn="l"/>
                  <a:tab pos="948243" algn="l"/>
                  <a:tab pos="1422364" algn="l"/>
                  <a:tab pos="1896486" algn="l"/>
                  <a:tab pos="2370607" algn="l"/>
                  <a:tab pos="2844729" algn="l"/>
                  <a:tab pos="3318850" algn="l"/>
                  <a:tab pos="3792972" algn="l"/>
                  <a:tab pos="4267093" algn="l"/>
                  <a:tab pos="4741215" algn="l"/>
                  <a:tab pos="5215336" algn="l"/>
                  <a:tab pos="5689458" algn="l"/>
                </a:tabLst>
              </a:pPr>
              <a:r>
                <a:rPr lang="en-US" sz="1400" b="1" dirty="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47" name="îṥlídê">
              <a:extLst>
                <a:ext uri="{FF2B5EF4-FFF2-40B4-BE49-F238E27FC236}">
                  <a16:creationId xmlns:a16="http://schemas.microsoft.com/office/drawing/2014/main" id="{86461D82-91DF-4F01-92C8-D490A3581695}"/>
                </a:ext>
              </a:extLst>
            </p:cNvPr>
            <p:cNvGrpSpPr/>
            <p:nvPr/>
          </p:nvGrpSpPr>
          <p:grpSpPr>
            <a:xfrm>
              <a:off x="3499555" y="2935171"/>
              <a:ext cx="2353734" cy="1819267"/>
              <a:chOff x="3698629" y="3551743"/>
              <a:chExt cx="2090964" cy="1819267"/>
            </a:xfrm>
          </p:grpSpPr>
          <p:sp>
            <p:nvSpPr>
              <p:cNvPr id="50" name="íṥḻïdê">
                <a:extLst>
                  <a:ext uri="{FF2B5EF4-FFF2-40B4-BE49-F238E27FC236}">
                    <a16:creationId xmlns:a16="http://schemas.microsoft.com/office/drawing/2014/main" id="{E75153B8-7338-4639-8E45-23B2F037257D}"/>
                  </a:ext>
                </a:extLst>
              </p:cNvPr>
              <p:cNvSpPr txBox="1"/>
              <p:nvPr/>
            </p:nvSpPr>
            <p:spPr bwMode="auto">
              <a:xfrm>
                <a:off x="3698629" y="3551743"/>
                <a:ext cx="2090964" cy="465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lang="en-US" altLang="zh-CN" sz="18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51" name="išļïḑè">
                <a:extLst>
                  <a:ext uri="{FF2B5EF4-FFF2-40B4-BE49-F238E27FC236}">
                    <a16:creationId xmlns:a16="http://schemas.microsoft.com/office/drawing/2014/main" id="{C29E0681-9321-4E85-97AC-C957B45407A7}"/>
                  </a:ext>
                </a:extLst>
              </p:cNvPr>
              <p:cNvSpPr/>
              <p:nvPr/>
            </p:nvSpPr>
            <p:spPr bwMode="auto">
              <a:xfrm>
                <a:off x="3698629" y="4017268"/>
                <a:ext cx="2090964" cy="13537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48" name="íṥḻïde">
              <a:extLst>
                <a:ext uri="{FF2B5EF4-FFF2-40B4-BE49-F238E27FC236}">
                  <a16:creationId xmlns:a16="http://schemas.microsoft.com/office/drawing/2014/main" id="{25529969-A651-4FE0-9E85-311D8C5F2364}"/>
                </a:ext>
              </a:extLst>
            </p:cNvPr>
            <p:cNvSpPr/>
            <p:nvPr/>
          </p:nvSpPr>
          <p:spPr>
            <a:xfrm>
              <a:off x="4163222" y="1432448"/>
              <a:ext cx="1026400" cy="1026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10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49" name="ísḷíďé">
              <a:extLst>
                <a:ext uri="{FF2B5EF4-FFF2-40B4-BE49-F238E27FC236}">
                  <a16:creationId xmlns:a16="http://schemas.microsoft.com/office/drawing/2014/main" id="{96D7AEC9-65F1-4B20-A87C-D5BC925D332D}"/>
                </a:ext>
              </a:extLst>
            </p:cNvPr>
            <p:cNvSpPr/>
            <p:nvPr/>
          </p:nvSpPr>
          <p:spPr bwMode="auto">
            <a:xfrm>
              <a:off x="4470714" y="1688592"/>
              <a:ext cx="411415" cy="514112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2" name="Group 33">
            <a:extLst>
              <a:ext uri="{FF2B5EF4-FFF2-40B4-BE49-F238E27FC236}">
                <a16:creationId xmlns:a16="http://schemas.microsoft.com/office/drawing/2014/main" id="{E7B8CDFC-9F10-4D1D-BD22-8260B20FD68B}"/>
              </a:ext>
            </a:extLst>
          </p:cNvPr>
          <p:cNvGrpSpPr/>
          <p:nvPr/>
        </p:nvGrpSpPr>
        <p:grpSpPr>
          <a:xfrm>
            <a:off x="6313312" y="1432448"/>
            <a:ext cx="2379133" cy="4389543"/>
            <a:chOff x="6313312" y="1432448"/>
            <a:chExt cx="2379133" cy="4389543"/>
          </a:xfrm>
        </p:grpSpPr>
        <p:sp>
          <p:nvSpPr>
            <p:cNvPr id="53" name="íṧ1iḍê">
              <a:extLst>
                <a:ext uri="{FF2B5EF4-FFF2-40B4-BE49-F238E27FC236}">
                  <a16:creationId xmlns:a16="http://schemas.microsoft.com/office/drawing/2014/main" id="{9E8A78BB-C116-4E74-8333-12B4E5E7822B}"/>
                </a:ext>
              </a:extLst>
            </p:cNvPr>
            <p:cNvSpPr/>
            <p:nvPr/>
          </p:nvSpPr>
          <p:spPr>
            <a:xfrm>
              <a:off x="6313312" y="1878729"/>
              <a:ext cx="2379133" cy="3781898"/>
            </a:xfrm>
            <a:prstGeom prst="rect">
              <a:avLst/>
            </a:prstGeom>
            <a:noFill/>
            <a:ln w="2222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/>
            </a:p>
          </p:txBody>
        </p:sp>
        <p:sp>
          <p:nvSpPr>
            <p:cNvPr id="54" name="îśļiďé">
              <a:extLst>
                <a:ext uri="{FF2B5EF4-FFF2-40B4-BE49-F238E27FC236}">
                  <a16:creationId xmlns:a16="http://schemas.microsoft.com/office/drawing/2014/main" id="{2BF35478-A484-40B5-BA83-502413B263CC}"/>
                </a:ext>
              </a:extLst>
            </p:cNvPr>
            <p:cNvSpPr/>
            <p:nvPr/>
          </p:nvSpPr>
          <p:spPr bwMode="auto">
            <a:xfrm>
              <a:off x="6858256" y="5475962"/>
              <a:ext cx="1289244" cy="34602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none" lIns="91440" tIns="45720" rIns="91440" bIns="4572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tabLst>
                  <a:tab pos="474121" algn="l"/>
                  <a:tab pos="948243" algn="l"/>
                  <a:tab pos="1422364" algn="l"/>
                  <a:tab pos="1896486" algn="l"/>
                  <a:tab pos="2370607" algn="l"/>
                  <a:tab pos="2844729" algn="l"/>
                  <a:tab pos="3318850" algn="l"/>
                  <a:tab pos="3792972" algn="l"/>
                  <a:tab pos="4267093" algn="l"/>
                  <a:tab pos="4741215" algn="l"/>
                  <a:tab pos="5215336" algn="l"/>
                  <a:tab pos="5689458" algn="l"/>
                </a:tabLst>
              </a:pPr>
              <a:r>
                <a:rPr lang="en-US" sz="1400" b="1" dirty="0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55" name="iṧľíde">
              <a:extLst>
                <a:ext uri="{FF2B5EF4-FFF2-40B4-BE49-F238E27FC236}">
                  <a16:creationId xmlns:a16="http://schemas.microsoft.com/office/drawing/2014/main" id="{ED9E3CFB-F917-4646-8E36-5F5C83FD1B39}"/>
                </a:ext>
              </a:extLst>
            </p:cNvPr>
            <p:cNvGrpSpPr/>
            <p:nvPr/>
          </p:nvGrpSpPr>
          <p:grpSpPr>
            <a:xfrm>
              <a:off x="6326011" y="2935171"/>
              <a:ext cx="2353734" cy="1819267"/>
              <a:chOff x="1262764" y="3553128"/>
              <a:chExt cx="2090964" cy="1819267"/>
            </a:xfrm>
          </p:grpSpPr>
          <p:sp>
            <p:nvSpPr>
              <p:cNvPr id="58" name="îşlîďè">
                <a:extLst>
                  <a:ext uri="{FF2B5EF4-FFF2-40B4-BE49-F238E27FC236}">
                    <a16:creationId xmlns:a16="http://schemas.microsoft.com/office/drawing/2014/main" id="{E75153B8-7338-4639-8E45-23B2F037257D}"/>
                  </a:ext>
                </a:extLst>
              </p:cNvPr>
              <p:cNvSpPr txBox="1"/>
              <p:nvPr/>
            </p:nvSpPr>
            <p:spPr bwMode="auto">
              <a:xfrm>
                <a:off x="1262764" y="3553128"/>
                <a:ext cx="2090964" cy="465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lang="en-US" altLang="zh-CN" sz="18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59" name="íSļîḍê">
                <a:extLst>
                  <a:ext uri="{FF2B5EF4-FFF2-40B4-BE49-F238E27FC236}">
                    <a16:creationId xmlns:a16="http://schemas.microsoft.com/office/drawing/2014/main" id="{C29E0681-9321-4E85-97AC-C957B45407A7}"/>
                  </a:ext>
                </a:extLst>
              </p:cNvPr>
              <p:cNvSpPr/>
              <p:nvPr/>
            </p:nvSpPr>
            <p:spPr bwMode="auto">
              <a:xfrm>
                <a:off x="1262764" y="4018653"/>
                <a:ext cx="2090964" cy="13537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56" name="isļîďè">
              <a:extLst>
                <a:ext uri="{FF2B5EF4-FFF2-40B4-BE49-F238E27FC236}">
                  <a16:creationId xmlns:a16="http://schemas.microsoft.com/office/drawing/2014/main" id="{49369C0C-7F90-492E-9807-EA7BEECCFF0D}"/>
                </a:ext>
              </a:extLst>
            </p:cNvPr>
            <p:cNvSpPr/>
            <p:nvPr/>
          </p:nvSpPr>
          <p:spPr>
            <a:xfrm>
              <a:off x="6989678" y="1432448"/>
              <a:ext cx="1026400" cy="1026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10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57" name="ïsḷíḑè">
              <a:extLst>
                <a:ext uri="{FF2B5EF4-FFF2-40B4-BE49-F238E27FC236}">
                  <a16:creationId xmlns:a16="http://schemas.microsoft.com/office/drawing/2014/main" id="{F361A2EF-9A14-43A8-800A-73DD3EDBA49B}"/>
                </a:ext>
              </a:extLst>
            </p:cNvPr>
            <p:cNvSpPr/>
            <p:nvPr/>
          </p:nvSpPr>
          <p:spPr bwMode="auto">
            <a:xfrm>
              <a:off x="7209345" y="1742038"/>
              <a:ext cx="587066" cy="407219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5804" h="420217">
                  <a:moveTo>
                    <a:pt x="0" y="364823"/>
                  </a:moveTo>
                  <a:lnTo>
                    <a:pt x="605804" y="364823"/>
                  </a:lnTo>
                  <a:lnTo>
                    <a:pt x="605804" y="420217"/>
                  </a:lnTo>
                  <a:lnTo>
                    <a:pt x="0" y="420217"/>
                  </a:lnTo>
                  <a:close/>
                  <a:moveTo>
                    <a:pt x="49808" y="272179"/>
                  </a:moveTo>
                  <a:cubicBezTo>
                    <a:pt x="43516" y="272179"/>
                    <a:pt x="38396" y="277290"/>
                    <a:pt x="38396" y="283573"/>
                  </a:cubicBezTo>
                  <a:cubicBezTo>
                    <a:pt x="38396" y="289856"/>
                    <a:pt x="43516" y="294967"/>
                    <a:pt x="49808" y="294967"/>
                  </a:cubicBezTo>
                  <a:lnTo>
                    <a:pt x="123721" y="294967"/>
                  </a:lnTo>
                  <a:cubicBezTo>
                    <a:pt x="130013" y="294967"/>
                    <a:pt x="135133" y="289856"/>
                    <a:pt x="135133" y="283573"/>
                  </a:cubicBezTo>
                  <a:cubicBezTo>
                    <a:pt x="135133" y="277290"/>
                    <a:pt x="130013" y="272179"/>
                    <a:pt x="123721" y="272179"/>
                  </a:cubicBezTo>
                  <a:close/>
                  <a:moveTo>
                    <a:pt x="49808" y="215741"/>
                  </a:moveTo>
                  <a:cubicBezTo>
                    <a:pt x="43516" y="215741"/>
                    <a:pt x="38396" y="220853"/>
                    <a:pt x="38396" y="227135"/>
                  </a:cubicBezTo>
                  <a:cubicBezTo>
                    <a:pt x="38396" y="233418"/>
                    <a:pt x="43516" y="238529"/>
                    <a:pt x="49808" y="238529"/>
                  </a:cubicBezTo>
                  <a:lnTo>
                    <a:pt x="123721" y="238529"/>
                  </a:lnTo>
                  <a:cubicBezTo>
                    <a:pt x="130013" y="238529"/>
                    <a:pt x="135133" y="233418"/>
                    <a:pt x="135133" y="227135"/>
                  </a:cubicBezTo>
                  <a:cubicBezTo>
                    <a:pt x="135133" y="220853"/>
                    <a:pt x="130013" y="215741"/>
                    <a:pt x="123721" y="215741"/>
                  </a:cubicBezTo>
                  <a:close/>
                  <a:moveTo>
                    <a:pt x="49808" y="159304"/>
                  </a:moveTo>
                  <a:cubicBezTo>
                    <a:pt x="43516" y="159304"/>
                    <a:pt x="38396" y="164415"/>
                    <a:pt x="38396" y="170698"/>
                  </a:cubicBezTo>
                  <a:cubicBezTo>
                    <a:pt x="38396" y="176980"/>
                    <a:pt x="43516" y="182092"/>
                    <a:pt x="49808" y="182092"/>
                  </a:cubicBezTo>
                  <a:lnTo>
                    <a:pt x="123721" y="182092"/>
                  </a:lnTo>
                  <a:cubicBezTo>
                    <a:pt x="130013" y="182092"/>
                    <a:pt x="135133" y="176980"/>
                    <a:pt x="135133" y="170698"/>
                  </a:cubicBezTo>
                  <a:cubicBezTo>
                    <a:pt x="135133" y="164415"/>
                    <a:pt x="130013" y="159304"/>
                    <a:pt x="123721" y="159304"/>
                  </a:cubicBezTo>
                  <a:close/>
                  <a:moveTo>
                    <a:pt x="49808" y="102866"/>
                  </a:moveTo>
                  <a:cubicBezTo>
                    <a:pt x="43516" y="102866"/>
                    <a:pt x="38396" y="107977"/>
                    <a:pt x="38396" y="114260"/>
                  </a:cubicBezTo>
                  <a:cubicBezTo>
                    <a:pt x="38396" y="120543"/>
                    <a:pt x="43516" y="125654"/>
                    <a:pt x="49808" y="125654"/>
                  </a:cubicBezTo>
                  <a:lnTo>
                    <a:pt x="123721" y="125654"/>
                  </a:lnTo>
                  <a:cubicBezTo>
                    <a:pt x="130013" y="125654"/>
                    <a:pt x="135133" y="120543"/>
                    <a:pt x="135133" y="114260"/>
                  </a:cubicBezTo>
                  <a:cubicBezTo>
                    <a:pt x="135133" y="107977"/>
                    <a:pt x="130013" y="102866"/>
                    <a:pt x="123721" y="102866"/>
                  </a:cubicBezTo>
                  <a:close/>
                  <a:moveTo>
                    <a:pt x="263973" y="64211"/>
                  </a:moveTo>
                  <a:lnTo>
                    <a:pt x="263973" y="133108"/>
                  </a:lnTo>
                  <a:lnTo>
                    <a:pt x="195500" y="133108"/>
                  </a:lnTo>
                  <a:lnTo>
                    <a:pt x="195500" y="208287"/>
                  </a:lnTo>
                  <a:lnTo>
                    <a:pt x="263973" y="208287"/>
                  </a:lnTo>
                  <a:lnTo>
                    <a:pt x="263973" y="277184"/>
                  </a:lnTo>
                  <a:lnTo>
                    <a:pt x="340445" y="277184"/>
                  </a:lnTo>
                  <a:lnTo>
                    <a:pt x="340445" y="208287"/>
                  </a:lnTo>
                  <a:lnTo>
                    <a:pt x="408811" y="208287"/>
                  </a:lnTo>
                  <a:lnTo>
                    <a:pt x="408811" y="133108"/>
                  </a:lnTo>
                  <a:lnTo>
                    <a:pt x="340445" y="133108"/>
                  </a:lnTo>
                  <a:lnTo>
                    <a:pt x="340445" y="64211"/>
                  </a:lnTo>
                  <a:close/>
                  <a:moveTo>
                    <a:pt x="541811" y="52817"/>
                  </a:moveTo>
                  <a:cubicBezTo>
                    <a:pt x="535518" y="52817"/>
                    <a:pt x="530398" y="57929"/>
                    <a:pt x="530398" y="64211"/>
                  </a:cubicBezTo>
                  <a:lnTo>
                    <a:pt x="530398" y="277184"/>
                  </a:lnTo>
                  <a:cubicBezTo>
                    <a:pt x="530398" y="283467"/>
                    <a:pt x="535518" y="288578"/>
                    <a:pt x="541811" y="288578"/>
                  </a:cubicBezTo>
                  <a:cubicBezTo>
                    <a:pt x="548103" y="288578"/>
                    <a:pt x="553223" y="283467"/>
                    <a:pt x="553223" y="277184"/>
                  </a:cubicBezTo>
                  <a:lnTo>
                    <a:pt x="553223" y="64211"/>
                  </a:lnTo>
                  <a:cubicBezTo>
                    <a:pt x="553223" y="57929"/>
                    <a:pt x="548103" y="52817"/>
                    <a:pt x="541811" y="52817"/>
                  </a:cubicBezTo>
                  <a:close/>
                  <a:moveTo>
                    <a:pt x="486350" y="52817"/>
                  </a:moveTo>
                  <a:cubicBezTo>
                    <a:pt x="480057" y="52817"/>
                    <a:pt x="474938" y="57929"/>
                    <a:pt x="474938" y="64211"/>
                  </a:cubicBezTo>
                  <a:lnTo>
                    <a:pt x="474938" y="277184"/>
                  </a:lnTo>
                  <a:cubicBezTo>
                    <a:pt x="474938" y="283467"/>
                    <a:pt x="480057" y="288578"/>
                    <a:pt x="486350" y="288578"/>
                  </a:cubicBezTo>
                  <a:cubicBezTo>
                    <a:pt x="492642" y="288578"/>
                    <a:pt x="497762" y="283467"/>
                    <a:pt x="497762" y="277184"/>
                  </a:cubicBezTo>
                  <a:lnTo>
                    <a:pt x="497762" y="64211"/>
                  </a:lnTo>
                  <a:cubicBezTo>
                    <a:pt x="497762" y="57929"/>
                    <a:pt x="492642" y="52817"/>
                    <a:pt x="486350" y="52817"/>
                  </a:cubicBezTo>
                  <a:close/>
                  <a:moveTo>
                    <a:pt x="49808" y="46428"/>
                  </a:moveTo>
                  <a:cubicBezTo>
                    <a:pt x="43516" y="46428"/>
                    <a:pt x="38396" y="51540"/>
                    <a:pt x="38396" y="57822"/>
                  </a:cubicBezTo>
                  <a:cubicBezTo>
                    <a:pt x="38396" y="64105"/>
                    <a:pt x="43516" y="69216"/>
                    <a:pt x="49808" y="69216"/>
                  </a:cubicBezTo>
                  <a:lnTo>
                    <a:pt x="123721" y="69216"/>
                  </a:lnTo>
                  <a:cubicBezTo>
                    <a:pt x="130013" y="69216"/>
                    <a:pt x="135133" y="64105"/>
                    <a:pt x="135133" y="57822"/>
                  </a:cubicBezTo>
                  <a:cubicBezTo>
                    <a:pt x="135133" y="51540"/>
                    <a:pt x="130013" y="46428"/>
                    <a:pt x="123721" y="46428"/>
                  </a:cubicBezTo>
                  <a:close/>
                  <a:moveTo>
                    <a:pt x="0" y="0"/>
                  </a:moveTo>
                  <a:lnTo>
                    <a:pt x="605804" y="0"/>
                  </a:lnTo>
                  <a:lnTo>
                    <a:pt x="605804" y="341395"/>
                  </a:lnTo>
                  <a:lnTo>
                    <a:pt x="0" y="34139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25126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302831-A6F3-4B4C-8D87-C8949230D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8B14076B-D2C8-40D9-B332-C88CAC92ACE6}"/>
              </a:ext>
            </a:extLst>
          </p:cNvPr>
          <p:cNvCxnSpPr>
            <a:cxnSpLocks/>
          </p:cNvCxnSpPr>
          <p:nvPr/>
        </p:nvCxnSpPr>
        <p:spPr>
          <a:xfrm>
            <a:off x="2443033" y="2329099"/>
            <a:ext cx="7305934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34">
            <a:extLst>
              <a:ext uri="{FF2B5EF4-FFF2-40B4-BE49-F238E27FC236}">
                <a16:creationId xmlns:a16="http://schemas.microsoft.com/office/drawing/2014/main" id="{E493C5B6-96A3-4037-B4BE-4B4A62C3C1BD}"/>
              </a:ext>
            </a:extLst>
          </p:cNvPr>
          <p:cNvGrpSpPr/>
          <p:nvPr/>
        </p:nvGrpSpPr>
        <p:grpSpPr>
          <a:xfrm>
            <a:off x="673100" y="1720959"/>
            <a:ext cx="2323586" cy="2454849"/>
            <a:chOff x="673100" y="1720959"/>
            <a:chExt cx="2323586" cy="2454849"/>
          </a:xfrm>
        </p:grpSpPr>
        <p:sp>
          <p:nvSpPr>
            <p:cNvPr id="39" name="iSľíḍê">
              <a:extLst>
                <a:ext uri="{FF2B5EF4-FFF2-40B4-BE49-F238E27FC236}">
                  <a16:creationId xmlns:a16="http://schemas.microsoft.com/office/drawing/2014/main" id="{C86E9BA9-E9C9-4E71-846D-1FB66DFD89EF}"/>
                </a:ext>
              </a:extLst>
            </p:cNvPr>
            <p:cNvSpPr/>
            <p:nvPr/>
          </p:nvSpPr>
          <p:spPr>
            <a:xfrm>
              <a:off x="1271801" y="1766006"/>
              <a:ext cx="1126185" cy="1126185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ïṩľïḓê">
              <a:extLst>
                <a:ext uri="{FF2B5EF4-FFF2-40B4-BE49-F238E27FC236}">
                  <a16:creationId xmlns:a16="http://schemas.microsoft.com/office/drawing/2014/main" id="{17583C88-EF02-4512-8DBC-9BC789E05BBD}"/>
                </a:ext>
              </a:extLst>
            </p:cNvPr>
            <p:cNvSpPr/>
            <p:nvPr/>
          </p:nvSpPr>
          <p:spPr>
            <a:xfrm>
              <a:off x="1226753" y="1720959"/>
              <a:ext cx="1216280" cy="1216280"/>
            </a:xfrm>
            <a:prstGeom prst="rect">
              <a:avLst/>
            </a:prstGeom>
            <a:noFill/>
            <a:ln w="28575"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DC90B51-F5D0-495F-AB6C-29899F50E68C}"/>
                </a:ext>
              </a:extLst>
            </p:cNvPr>
            <p:cNvCxnSpPr/>
            <p:nvPr/>
          </p:nvCxnSpPr>
          <p:spPr>
            <a:xfrm flipV="1">
              <a:off x="1834893" y="2937241"/>
              <a:ext cx="0" cy="551431"/>
            </a:xfrm>
            <a:prstGeom prst="line">
              <a:avLst/>
            </a:prstGeom>
            <a:ln w="28575">
              <a:solidFill>
                <a:schemeClr val="accent2">
                  <a:lumMod val="10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ïṥļíḓe">
              <a:extLst>
                <a:ext uri="{FF2B5EF4-FFF2-40B4-BE49-F238E27FC236}">
                  <a16:creationId xmlns:a16="http://schemas.microsoft.com/office/drawing/2014/main" id="{28E80DCF-6C7E-4F98-B025-9993121E0BF7}"/>
                </a:ext>
              </a:extLst>
            </p:cNvPr>
            <p:cNvSpPr/>
            <p:nvPr/>
          </p:nvSpPr>
          <p:spPr bwMode="auto">
            <a:xfrm>
              <a:off x="1642705" y="2108442"/>
              <a:ext cx="384374" cy="441316"/>
            </a:xfrm>
            <a:custGeom>
              <a:avLst/>
              <a:gdLst>
                <a:gd name="T0" fmla="*/ 9022 w 9632"/>
                <a:gd name="T1" fmla="*/ 5133 h 11058"/>
                <a:gd name="T2" fmla="*/ 8416 w 9632"/>
                <a:gd name="T3" fmla="*/ 5126 h 11058"/>
                <a:gd name="T4" fmla="*/ 6081 w 9632"/>
                <a:gd name="T5" fmla="*/ 5457 h 11058"/>
                <a:gd name="T6" fmla="*/ 5131 w 9632"/>
                <a:gd name="T7" fmla="*/ 4857 h 11058"/>
                <a:gd name="T8" fmla="*/ 6402 w 9632"/>
                <a:gd name="T9" fmla="*/ 2693 h 11058"/>
                <a:gd name="T10" fmla="*/ 5496 w 9632"/>
                <a:gd name="T11" fmla="*/ 0 h 11058"/>
                <a:gd name="T12" fmla="*/ 1101 w 9632"/>
                <a:gd name="T13" fmla="*/ 432 h 11058"/>
                <a:gd name="T14" fmla="*/ 1033 w 9632"/>
                <a:gd name="T15" fmla="*/ 3108 h 11058"/>
                <a:gd name="T16" fmla="*/ 1831 w 9632"/>
                <a:gd name="T17" fmla="*/ 4857 h 11058"/>
                <a:gd name="T18" fmla="*/ 1456 w 9632"/>
                <a:gd name="T19" fmla="*/ 4937 h 11058"/>
                <a:gd name="T20" fmla="*/ 1203 w 9632"/>
                <a:gd name="T21" fmla="*/ 5156 h 11058"/>
                <a:gd name="T22" fmla="*/ 513 w 9632"/>
                <a:gd name="T23" fmla="*/ 5408 h 11058"/>
                <a:gd name="T24" fmla="*/ 0 w 9632"/>
                <a:gd name="T25" fmla="*/ 8602 h 11058"/>
                <a:gd name="T26" fmla="*/ 1018 w 9632"/>
                <a:gd name="T27" fmla="*/ 10626 h 11058"/>
                <a:gd name="T28" fmla="*/ 5675 w 9632"/>
                <a:gd name="T29" fmla="*/ 11058 h 11058"/>
                <a:gd name="T30" fmla="*/ 6107 w 9632"/>
                <a:gd name="T31" fmla="*/ 7908 h 11058"/>
                <a:gd name="T32" fmla="*/ 6632 w 9632"/>
                <a:gd name="T33" fmla="*/ 8480 h 11058"/>
                <a:gd name="T34" fmla="*/ 7243 w 9632"/>
                <a:gd name="T35" fmla="*/ 8480 h 11058"/>
                <a:gd name="T36" fmla="*/ 9503 w 9632"/>
                <a:gd name="T37" fmla="*/ 6257 h 11058"/>
                <a:gd name="T38" fmla="*/ 9507 w 9632"/>
                <a:gd name="T39" fmla="*/ 5647 h 11058"/>
                <a:gd name="T40" fmla="*/ 4227 w 9632"/>
                <a:gd name="T41" fmla="*/ 6022 h 11058"/>
                <a:gd name="T42" fmla="*/ 3924 w 9632"/>
                <a:gd name="T43" fmla="*/ 5665 h 11058"/>
                <a:gd name="T44" fmla="*/ 4700 w 9632"/>
                <a:gd name="T45" fmla="*/ 5526 h 11058"/>
                <a:gd name="T46" fmla="*/ 3133 w 9632"/>
                <a:gd name="T47" fmla="*/ 5665 h 11058"/>
                <a:gd name="T48" fmla="*/ 2831 w 9632"/>
                <a:gd name="T49" fmla="*/ 6022 h 11058"/>
                <a:gd name="T50" fmla="*/ 2360 w 9632"/>
                <a:gd name="T51" fmla="*/ 5526 h 11058"/>
                <a:gd name="T52" fmla="*/ 1642 w 9632"/>
                <a:gd name="T53" fmla="*/ 540 h 11058"/>
                <a:gd name="T54" fmla="*/ 5859 w 9632"/>
                <a:gd name="T55" fmla="*/ 2473 h 11058"/>
                <a:gd name="T56" fmla="*/ 1267 w 9632"/>
                <a:gd name="T57" fmla="*/ 2469 h 11058"/>
                <a:gd name="T58" fmla="*/ 1565 w 9632"/>
                <a:gd name="T59" fmla="*/ 2925 h 11058"/>
                <a:gd name="T60" fmla="*/ 5563 w 9632"/>
                <a:gd name="T61" fmla="*/ 2928 h 11058"/>
                <a:gd name="T62" fmla="*/ 1565 w 9632"/>
                <a:gd name="T63" fmla="*/ 2925 h 11058"/>
                <a:gd name="T64" fmla="*/ 1018 w 9632"/>
                <a:gd name="T65" fmla="*/ 5665 h 11058"/>
                <a:gd name="T66" fmla="*/ 1025 w 9632"/>
                <a:gd name="T67" fmla="*/ 5666 h 11058"/>
                <a:gd name="T68" fmla="*/ 1406 w 9632"/>
                <a:gd name="T69" fmla="*/ 7808 h 11058"/>
                <a:gd name="T70" fmla="*/ 3026 w 9632"/>
                <a:gd name="T71" fmla="*/ 9137 h 11058"/>
                <a:gd name="T72" fmla="*/ 1017 w 9632"/>
                <a:gd name="T73" fmla="*/ 5665 h 11058"/>
                <a:gd name="T74" fmla="*/ 6033 w 9632"/>
                <a:gd name="T75" fmla="*/ 7047 h 11058"/>
                <a:gd name="T76" fmla="*/ 5567 w 9632"/>
                <a:gd name="T77" fmla="*/ 7233 h 11058"/>
                <a:gd name="T78" fmla="*/ 1561 w 9632"/>
                <a:gd name="T79" fmla="*/ 10517 h 11058"/>
                <a:gd name="T80" fmla="*/ 3006 w 9632"/>
                <a:gd name="T81" fmla="*/ 9707 h 11058"/>
                <a:gd name="T82" fmla="*/ 3023 w 9632"/>
                <a:gd name="T83" fmla="*/ 9713 h 11058"/>
                <a:gd name="T84" fmla="*/ 3450 w 9632"/>
                <a:gd name="T85" fmla="*/ 9476 h 11058"/>
                <a:gd name="T86" fmla="*/ 3980 w 9632"/>
                <a:gd name="T87" fmla="*/ 8528 h 11058"/>
                <a:gd name="T88" fmla="*/ 1985 w 9632"/>
                <a:gd name="T89" fmla="*/ 7461 h 11058"/>
                <a:gd name="T90" fmla="*/ 2657 w 9632"/>
                <a:gd name="T91" fmla="*/ 6535 h 11058"/>
                <a:gd name="T92" fmla="*/ 3154 w 9632"/>
                <a:gd name="T93" fmla="*/ 6498 h 11058"/>
                <a:gd name="T94" fmla="*/ 3904 w 9632"/>
                <a:gd name="T95" fmla="*/ 6498 h 11058"/>
                <a:gd name="T96" fmla="*/ 4402 w 9632"/>
                <a:gd name="T97" fmla="*/ 6535 h 11058"/>
                <a:gd name="T98" fmla="*/ 5386 w 9632"/>
                <a:gd name="T99" fmla="*/ 5412 h 11058"/>
                <a:gd name="T100" fmla="*/ 5536 w 9632"/>
                <a:gd name="T101" fmla="*/ 5715 h 11058"/>
                <a:gd name="T102" fmla="*/ 7313 w 9632"/>
                <a:gd name="T103" fmla="*/ 6832 h 11058"/>
                <a:gd name="T104" fmla="*/ 9128 w 9632"/>
                <a:gd name="T105" fmla="*/ 5947 h 11058"/>
                <a:gd name="T106" fmla="*/ 3615 w 9632"/>
                <a:gd name="T107" fmla="*/ 677 h 11058"/>
                <a:gd name="T108" fmla="*/ 3930 w 9632"/>
                <a:gd name="T109" fmla="*/ 965 h 11058"/>
                <a:gd name="T110" fmla="*/ 3615 w 9632"/>
                <a:gd name="T111" fmla="*/ 1297 h 11058"/>
                <a:gd name="T112" fmla="*/ 3296 w 9632"/>
                <a:gd name="T113" fmla="*/ 1591 h 11058"/>
                <a:gd name="T114" fmla="*/ 2977 w 9632"/>
                <a:gd name="T115" fmla="*/ 1297 h 11058"/>
                <a:gd name="T116" fmla="*/ 3296 w 9632"/>
                <a:gd name="T117" fmla="*/ 965 h 11058"/>
                <a:gd name="T118" fmla="*/ 3615 w 9632"/>
                <a:gd name="T119" fmla="*/ 677 h 1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32" h="11058">
                  <a:moveTo>
                    <a:pt x="9507" y="5647"/>
                  </a:moveTo>
                  <a:lnTo>
                    <a:pt x="9022" y="5133"/>
                  </a:lnTo>
                  <a:lnTo>
                    <a:pt x="9021" y="5132"/>
                  </a:lnTo>
                  <a:cubicBezTo>
                    <a:pt x="8855" y="4966"/>
                    <a:pt x="8585" y="4963"/>
                    <a:pt x="8416" y="5126"/>
                  </a:cubicBezTo>
                  <a:lnTo>
                    <a:pt x="7121" y="6277"/>
                  </a:lnTo>
                  <a:lnTo>
                    <a:pt x="6081" y="5457"/>
                  </a:lnTo>
                  <a:cubicBezTo>
                    <a:pt x="5987" y="5112"/>
                    <a:pt x="5672" y="4857"/>
                    <a:pt x="5297" y="4857"/>
                  </a:cubicBezTo>
                  <a:lnTo>
                    <a:pt x="5131" y="4857"/>
                  </a:lnTo>
                  <a:cubicBezTo>
                    <a:pt x="5662" y="4440"/>
                    <a:pt x="6025" y="3817"/>
                    <a:pt x="6095" y="3108"/>
                  </a:cubicBezTo>
                  <a:cubicBezTo>
                    <a:pt x="6272" y="3055"/>
                    <a:pt x="6402" y="2890"/>
                    <a:pt x="6402" y="2693"/>
                  </a:cubicBezTo>
                  <a:lnTo>
                    <a:pt x="5928" y="432"/>
                  </a:lnTo>
                  <a:cubicBezTo>
                    <a:pt x="5928" y="193"/>
                    <a:pt x="5735" y="0"/>
                    <a:pt x="5496" y="0"/>
                  </a:cubicBezTo>
                  <a:lnTo>
                    <a:pt x="1533" y="0"/>
                  </a:lnTo>
                  <a:cubicBezTo>
                    <a:pt x="1295" y="0"/>
                    <a:pt x="1101" y="193"/>
                    <a:pt x="1101" y="432"/>
                  </a:cubicBezTo>
                  <a:lnTo>
                    <a:pt x="726" y="2693"/>
                  </a:lnTo>
                  <a:cubicBezTo>
                    <a:pt x="726" y="2888"/>
                    <a:pt x="856" y="3055"/>
                    <a:pt x="1033" y="3108"/>
                  </a:cubicBezTo>
                  <a:cubicBezTo>
                    <a:pt x="1103" y="3816"/>
                    <a:pt x="1465" y="4440"/>
                    <a:pt x="1997" y="4857"/>
                  </a:cubicBezTo>
                  <a:lnTo>
                    <a:pt x="1831" y="4857"/>
                  </a:lnTo>
                  <a:cubicBezTo>
                    <a:pt x="1705" y="4857"/>
                    <a:pt x="1585" y="4886"/>
                    <a:pt x="1478" y="4938"/>
                  </a:cubicBezTo>
                  <a:lnTo>
                    <a:pt x="1456" y="4937"/>
                  </a:lnTo>
                  <a:lnTo>
                    <a:pt x="1461" y="4947"/>
                  </a:lnTo>
                  <a:cubicBezTo>
                    <a:pt x="1361" y="4998"/>
                    <a:pt x="1273" y="5070"/>
                    <a:pt x="1203" y="5156"/>
                  </a:cubicBezTo>
                  <a:lnTo>
                    <a:pt x="1049" y="5112"/>
                  </a:lnTo>
                  <a:cubicBezTo>
                    <a:pt x="821" y="5046"/>
                    <a:pt x="580" y="5178"/>
                    <a:pt x="513" y="5408"/>
                  </a:cubicBezTo>
                  <a:lnTo>
                    <a:pt x="508" y="5424"/>
                  </a:lnTo>
                  <a:lnTo>
                    <a:pt x="0" y="8602"/>
                  </a:lnTo>
                  <a:lnTo>
                    <a:pt x="1018" y="8977"/>
                  </a:lnTo>
                  <a:lnTo>
                    <a:pt x="1018" y="10626"/>
                  </a:lnTo>
                  <a:cubicBezTo>
                    <a:pt x="1018" y="10865"/>
                    <a:pt x="1212" y="11058"/>
                    <a:pt x="1451" y="11058"/>
                  </a:cubicBezTo>
                  <a:lnTo>
                    <a:pt x="5675" y="11058"/>
                  </a:lnTo>
                  <a:cubicBezTo>
                    <a:pt x="5913" y="11058"/>
                    <a:pt x="6107" y="10865"/>
                    <a:pt x="6107" y="10626"/>
                  </a:cubicBezTo>
                  <a:lnTo>
                    <a:pt x="6107" y="7908"/>
                  </a:lnTo>
                  <a:lnTo>
                    <a:pt x="6628" y="8476"/>
                  </a:lnTo>
                  <a:lnTo>
                    <a:pt x="6632" y="8480"/>
                  </a:lnTo>
                  <a:cubicBezTo>
                    <a:pt x="6717" y="8564"/>
                    <a:pt x="6827" y="8606"/>
                    <a:pt x="6938" y="8606"/>
                  </a:cubicBezTo>
                  <a:cubicBezTo>
                    <a:pt x="7048" y="8606"/>
                    <a:pt x="7160" y="8563"/>
                    <a:pt x="7243" y="8480"/>
                  </a:cubicBezTo>
                  <a:lnTo>
                    <a:pt x="9502" y="6258"/>
                  </a:lnTo>
                  <a:lnTo>
                    <a:pt x="9503" y="6257"/>
                  </a:lnTo>
                  <a:cubicBezTo>
                    <a:pt x="9585" y="6176"/>
                    <a:pt x="9630" y="6067"/>
                    <a:pt x="9630" y="5951"/>
                  </a:cubicBezTo>
                  <a:cubicBezTo>
                    <a:pt x="9632" y="5837"/>
                    <a:pt x="9588" y="5728"/>
                    <a:pt x="9507" y="5647"/>
                  </a:cubicBezTo>
                  <a:close/>
                  <a:moveTo>
                    <a:pt x="4700" y="5526"/>
                  </a:moveTo>
                  <a:cubicBezTo>
                    <a:pt x="4550" y="5758"/>
                    <a:pt x="4371" y="5973"/>
                    <a:pt x="4227" y="6022"/>
                  </a:cubicBezTo>
                  <a:cubicBezTo>
                    <a:pt x="4190" y="6035"/>
                    <a:pt x="4172" y="6028"/>
                    <a:pt x="4157" y="6021"/>
                  </a:cubicBezTo>
                  <a:cubicBezTo>
                    <a:pt x="4018" y="5947"/>
                    <a:pt x="3944" y="5835"/>
                    <a:pt x="3924" y="5665"/>
                  </a:cubicBezTo>
                  <a:cubicBezTo>
                    <a:pt x="3921" y="5631"/>
                    <a:pt x="3919" y="5598"/>
                    <a:pt x="3919" y="5567"/>
                  </a:cubicBezTo>
                  <a:lnTo>
                    <a:pt x="4700" y="5526"/>
                  </a:lnTo>
                  <a:close/>
                  <a:moveTo>
                    <a:pt x="3138" y="5567"/>
                  </a:moveTo>
                  <a:cubicBezTo>
                    <a:pt x="3138" y="5597"/>
                    <a:pt x="3137" y="5631"/>
                    <a:pt x="3133" y="5665"/>
                  </a:cubicBezTo>
                  <a:cubicBezTo>
                    <a:pt x="3113" y="5835"/>
                    <a:pt x="3040" y="5947"/>
                    <a:pt x="2901" y="6021"/>
                  </a:cubicBezTo>
                  <a:cubicBezTo>
                    <a:pt x="2886" y="6030"/>
                    <a:pt x="2868" y="6036"/>
                    <a:pt x="2831" y="6022"/>
                  </a:cubicBezTo>
                  <a:cubicBezTo>
                    <a:pt x="2775" y="6003"/>
                    <a:pt x="2616" y="5918"/>
                    <a:pt x="2378" y="5555"/>
                  </a:cubicBezTo>
                  <a:cubicBezTo>
                    <a:pt x="2372" y="5545"/>
                    <a:pt x="2366" y="5535"/>
                    <a:pt x="2360" y="5526"/>
                  </a:cubicBezTo>
                  <a:lnTo>
                    <a:pt x="3138" y="5567"/>
                  </a:lnTo>
                  <a:close/>
                  <a:moveTo>
                    <a:pt x="1642" y="540"/>
                  </a:moveTo>
                  <a:lnTo>
                    <a:pt x="5386" y="540"/>
                  </a:lnTo>
                  <a:lnTo>
                    <a:pt x="5859" y="2473"/>
                  </a:lnTo>
                  <a:cubicBezTo>
                    <a:pt x="5408" y="2216"/>
                    <a:pt x="4441" y="1728"/>
                    <a:pt x="3563" y="1728"/>
                  </a:cubicBezTo>
                  <a:cubicBezTo>
                    <a:pt x="2667" y="1728"/>
                    <a:pt x="1714" y="2211"/>
                    <a:pt x="1267" y="2469"/>
                  </a:cubicBezTo>
                  <a:lnTo>
                    <a:pt x="1642" y="540"/>
                  </a:lnTo>
                  <a:close/>
                  <a:moveTo>
                    <a:pt x="1565" y="2925"/>
                  </a:moveTo>
                  <a:cubicBezTo>
                    <a:pt x="1975" y="2690"/>
                    <a:pt x="2813" y="2270"/>
                    <a:pt x="3565" y="2270"/>
                  </a:cubicBezTo>
                  <a:cubicBezTo>
                    <a:pt x="4295" y="2270"/>
                    <a:pt x="5147" y="2692"/>
                    <a:pt x="5563" y="2928"/>
                  </a:cubicBezTo>
                  <a:cubicBezTo>
                    <a:pt x="5525" y="3998"/>
                    <a:pt x="4642" y="4856"/>
                    <a:pt x="3565" y="4856"/>
                  </a:cubicBezTo>
                  <a:cubicBezTo>
                    <a:pt x="2485" y="4856"/>
                    <a:pt x="1601" y="3996"/>
                    <a:pt x="1565" y="2925"/>
                  </a:cubicBezTo>
                  <a:close/>
                  <a:moveTo>
                    <a:pt x="1017" y="5665"/>
                  </a:moveTo>
                  <a:lnTo>
                    <a:pt x="1018" y="5665"/>
                  </a:lnTo>
                  <a:lnTo>
                    <a:pt x="1018" y="5666"/>
                  </a:lnTo>
                  <a:lnTo>
                    <a:pt x="1025" y="5666"/>
                  </a:lnTo>
                  <a:lnTo>
                    <a:pt x="1603" y="5833"/>
                  </a:lnTo>
                  <a:lnTo>
                    <a:pt x="1406" y="7808"/>
                  </a:lnTo>
                  <a:lnTo>
                    <a:pt x="3347" y="8592"/>
                  </a:lnTo>
                  <a:cubicBezTo>
                    <a:pt x="3250" y="8771"/>
                    <a:pt x="3116" y="9002"/>
                    <a:pt x="3026" y="9137"/>
                  </a:cubicBezTo>
                  <a:lnTo>
                    <a:pt x="605" y="8247"/>
                  </a:lnTo>
                  <a:lnTo>
                    <a:pt x="1017" y="5665"/>
                  </a:lnTo>
                  <a:close/>
                  <a:moveTo>
                    <a:pt x="7022" y="8015"/>
                  </a:moveTo>
                  <a:lnTo>
                    <a:pt x="6033" y="7047"/>
                  </a:lnTo>
                  <a:cubicBezTo>
                    <a:pt x="5930" y="6940"/>
                    <a:pt x="5758" y="6935"/>
                    <a:pt x="5651" y="7038"/>
                  </a:cubicBezTo>
                  <a:cubicBezTo>
                    <a:pt x="5596" y="7092"/>
                    <a:pt x="5567" y="7162"/>
                    <a:pt x="5567" y="7233"/>
                  </a:cubicBezTo>
                  <a:lnTo>
                    <a:pt x="5567" y="10517"/>
                  </a:lnTo>
                  <a:lnTo>
                    <a:pt x="1561" y="10517"/>
                  </a:lnTo>
                  <a:lnTo>
                    <a:pt x="1561" y="9176"/>
                  </a:lnTo>
                  <a:lnTo>
                    <a:pt x="3006" y="9707"/>
                  </a:lnTo>
                  <a:lnTo>
                    <a:pt x="3015" y="9711"/>
                  </a:lnTo>
                  <a:lnTo>
                    <a:pt x="3023" y="9713"/>
                  </a:lnTo>
                  <a:cubicBezTo>
                    <a:pt x="3052" y="9722"/>
                    <a:pt x="3079" y="9726"/>
                    <a:pt x="3104" y="9726"/>
                  </a:cubicBezTo>
                  <a:cubicBezTo>
                    <a:pt x="3273" y="9726"/>
                    <a:pt x="3386" y="9567"/>
                    <a:pt x="3450" y="9476"/>
                  </a:cubicBezTo>
                  <a:cubicBezTo>
                    <a:pt x="3510" y="9391"/>
                    <a:pt x="3582" y="9275"/>
                    <a:pt x="3666" y="9132"/>
                  </a:cubicBezTo>
                  <a:cubicBezTo>
                    <a:pt x="3668" y="9127"/>
                    <a:pt x="3945" y="8652"/>
                    <a:pt x="3980" y="8528"/>
                  </a:cubicBezTo>
                  <a:lnTo>
                    <a:pt x="4047" y="8293"/>
                  </a:lnTo>
                  <a:lnTo>
                    <a:pt x="1985" y="7461"/>
                  </a:lnTo>
                  <a:lnTo>
                    <a:pt x="2120" y="6117"/>
                  </a:lnTo>
                  <a:cubicBezTo>
                    <a:pt x="2298" y="6336"/>
                    <a:pt x="2476" y="6473"/>
                    <a:pt x="2657" y="6535"/>
                  </a:cubicBezTo>
                  <a:cubicBezTo>
                    <a:pt x="2728" y="6558"/>
                    <a:pt x="2798" y="6571"/>
                    <a:pt x="2868" y="6571"/>
                  </a:cubicBezTo>
                  <a:cubicBezTo>
                    <a:pt x="2967" y="6571"/>
                    <a:pt x="3063" y="6547"/>
                    <a:pt x="3154" y="6498"/>
                  </a:cubicBezTo>
                  <a:cubicBezTo>
                    <a:pt x="3327" y="6407"/>
                    <a:pt x="3448" y="6285"/>
                    <a:pt x="3529" y="6150"/>
                  </a:cubicBezTo>
                  <a:cubicBezTo>
                    <a:pt x="3611" y="6285"/>
                    <a:pt x="3731" y="6407"/>
                    <a:pt x="3904" y="6498"/>
                  </a:cubicBezTo>
                  <a:cubicBezTo>
                    <a:pt x="3994" y="6546"/>
                    <a:pt x="4092" y="6571"/>
                    <a:pt x="4191" y="6571"/>
                  </a:cubicBezTo>
                  <a:cubicBezTo>
                    <a:pt x="4261" y="6571"/>
                    <a:pt x="4331" y="6558"/>
                    <a:pt x="4402" y="6535"/>
                  </a:cubicBezTo>
                  <a:cubicBezTo>
                    <a:pt x="4649" y="6451"/>
                    <a:pt x="4891" y="6225"/>
                    <a:pt x="5138" y="5845"/>
                  </a:cubicBezTo>
                  <a:cubicBezTo>
                    <a:pt x="5253" y="5668"/>
                    <a:pt x="5341" y="5502"/>
                    <a:pt x="5386" y="5412"/>
                  </a:cubicBezTo>
                  <a:cubicBezTo>
                    <a:pt x="5404" y="5418"/>
                    <a:pt x="5423" y="5427"/>
                    <a:pt x="5441" y="5438"/>
                  </a:cubicBezTo>
                  <a:cubicBezTo>
                    <a:pt x="5417" y="5538"/>
                    <a:pt x="5449" y="5647"/>
                    <a:pt x="5536" y="5715"/>
                  </a:cubicBezTo>
                  <a:lnTo>
                    <a:pt x="6966" y="6842"/>
                  </a:lnTo>
                  <a:cubicBezTo>
                    <a:pt x="7068" y="6923"/>
                    <a:pt x="7216" y="6920"/>
                    <a:pt x="7313" y="6832"/>
                  </a:cubicBezTo>
                  <a:lnTo>
                    <a:pt x="8712" y="5588"/>
                  </a:lnTo>
                  <a:lnTo>
                    <a:pt x="9128" y="5947"/>
                  </a:lnTo>
                  <a:lnTo>
                    <a:pt x="7022" y="8015"/>
                  </a:lnTo>
                  <a:close/>
                  <a:moveTo>
                    <a:pt x="3615" y="677"/>
                  </a:moveTo>
                  <a:lnTo>
                    <a:pt x="3615" y="965"/>
                  </a:lnTo>
                  <a:lnTo>
                    <a:pt x="3930" y="965"/>
                  </a:lnTo>
                  <a:lnTo>
                    <a:pt x="3930" y="1297"/>
                  </a:lnTo>
                  <a:lnTo>
                    <a:pt x="3615" y="1297"/>
                  </a:lnTo>
                  <a:lnTo>
                    <a:pt x="3615" y="1591"/>
                  </a:lnTo>
                  <a:lnTo>
                    <a:pt x="3296" y="1591"/>
                  </a:lnTo>
                  <a:lnTo>
                    <a:pt x="3296" y="1297"/>
                  </a:lnTo>
                  <a:lnTo>
                    <a:pt x="2977" y="1297"/>
                  </a:lnTo>
                  <a:lnTo>
                    <a:pt x="2977" y="965"/>
                  </a:lnTo>
                  <a:lnTo>
                    <a:pt x="3296" y="965"/>
                  </a:lnTo>
                  <a:lnTo>
                    <a:pt x="3296" y="677"/>
                  </a:lnTo>
                  <a:lnTo>
                    <a:pt x="3615" y="67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" name="ïṣ1íḑè">
              <a:extLst>
                <a:ext uri="{FF2B5EF4-FFF2-40B4-BE49-F238E27FC236}">
                  <a16:creationId xmlns:a16="http://schemas.microsoft.com/office/drawing/2014/main" id="{CC10FB2F-1CBF-4A29-B89B-364D697EC6FE}"/>
                </a:ext>
              </a:extLst>
            </p:cNvPr>
            <p:cNvSpPr/>
            <p:nvPr/>
          </p:nvSpPr>
          <p:spPr>
            <a:xfrm flipH="1">
              <a:off x="673100" y="3667977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i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</p:grpSp>
      <p:grpSp>
        <p:nvGrpSpPr>
          <p:cNvPr id="51" name="Group 35">
            <a:extLst>
              <a:ext uri="{FF2B5EF4-FFF2-40B4-BE49-F238E27FC236}">
                <a16:creationId xmlns:a16="http://schemas.microsoft.com/office/drawing/2014/main" id="{75EA753C-1752-4751-9A5D-B99CD3C7A19E}"/>
              </a:ext>
            </a:extLst>
          </p:cNvPr>
          <p:cNvGrpSpPr/>
          <p:nvPr/>
        </p:nvGrpSpPr>
        <p:grpSpPr>
          <a:xfrm>
            <a:off x="3513838" y="1720959"/>
            <a:ext cx="2323586" cy="2454849"/>
            <a:chOff x="3513838" y="1720959"/>
            <a:chExt cx="2323586" cy="2454849"/>
          </a:xfrm>
        </p:grpSpPr>
        <p:sp>
          <p:nvSpPr>
            <p:cNvPr id="52" name="îṧḷíḍè">
              <a:extLst>
                <a:ext uri="{FF2B5EF4-FFF2-40B4-BE49-F238E27FC236}">
                  <a16:creationId xmlns:a16="http://schemas.microsoft.com/office/drawing/2014/main" id="{CC10FB2F-1CBF-4A29-B89B-364D697EC6FE}"/>
                </a:ext>
              </a:extLst>
            </p:cNvPr>
            <p:cNvSpPr/>
            <p:nvPr/>
          </p:nvSpPr>
          <p:spPr>
            <a:xfrm flipH="1">
              <a:off x="3513838" y="3667977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i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  <p:grpSp>
          <p:nvGrpSpPr>
            <p:cNvPr id="53" name="iS1íḋé">
              <a:extLst>
                <a:ext uri="{FF2B5EF4-FFF2-40B4-BE49-F238E27FC236}">
                  <a16:creationId xmlns:a16="http://schemas.microsoft.com/office/drawing/2014/main" id="{6E7C35E2-0F87-4B8A-89EA-15B63E118A26}"/>
                </a:ext>
              </a:extLst>
            </p:cNvPr>
            <p:cNvGrpSpPr/>
            <p:nvPr/>
          </p:nvGrpSpPr>
          <p:grpSpPr>
            <a:xfrm>
              <a:off x="4067490" y="1720959"/>
              <a:ext cx="1216280" cy="1767713"/>
              <a:chOff x="4315595" y="1720959"/>
              <a:chExt cx="1216280" cy="1767713"/>
            </a:xfrm>
          </p:grpSpPr>
          <p:sp>
            <p:nvSpPr>
              <p:cNvPr id="54" name="iš1idè">
                <a:extLst>
                  <a:ext uri="{FF2B5EF4-FFF2-40B4-BE49-F238E27FC236}">
                    <a16:creationId xmlns:a16="http://schemas.microsoft.com/office/drawing/2014/main" id="{AAF3703F-D7B4-419A-8FC9-A47DDFC51AB8}"/>
                  </a:ext>
                </a:extLst>
              </p:cNvPr>
              <p:cNvSpPr/>
              <p:nvPr/>
            </p:nvSpPr>
            <p:spPr>
              <a:xfrm>
                <a:off x="4360644" y="1766006"/>
                <a:ext cx="1126185" cy="112618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5" name="iṥliḋê">
                <a:extLst>
                  <a:ext uri="{FF2B5EF4-FFF2-40B4-BE49-F238E27FC236}">
                    <a16:creationId xmlns:a16="http://schemas.microsoft.com/office/drawing/2014/main" id="{7961D372-F21C-4A4B-BB35-1A265360FD41}"/>
                  </a:ext>
                </a:extLst>
              </p:cNvPr>
              <p:cNvSpPr/>
              <p:nvPr/>
            </p:nvSpPr>
            <p:spPr>
              <a:xfrm>
                <a:off x="4315595" y="1720959"/>
                <a:ext cx="1216280" cy="121628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6" name="îSlîďe">
                <a:extLst>
                  <a:ext uri="{FF2B5EF4-FFF2-40B4-BE49-F238E27FC236}">
                    <a16:creationId xmlns:a16="http://schemas.microsoft.com/office/drawing/2014/main" id="{8F2B7A65-DD74-44EE-A12F-694A2DC2F04B}"/>
                  </a:ext>
                </a:extLst>
              </p:cNvPr>
              <p:cNvSpPr/>
              <p:nvPr/>
            </p:nvSpPr>
            <p:spPr bwMode="auto">
              <a:xfrm>
                <a:off x="4750334" y="2143641"/>
                <a:ext cx="346802" cy="370918"/>
              </a:xfrm>
              <a:custGeom>
                <a:avLst/>
                <a:gdLst>
                  <a:gd name="T0" fmla="*/ 6100 w 6373"/>
                  <a:gd name="T1" fmla="*/ 0 h 6827"/>
                  <a:gd name="T2" fmla="*/ 272 w 6373"/>
                  <a:gd name="T3" fmla="*/ 0 h 6827"/>
                  <a:gd name="T4" fmla="*/ 0 w 6373"/>
                  <a:gd name="T5" fmla="*/ 272 h 6827"/>
                  <a:gd name="T6" fmla="*/ 0 w 6373"/>
                  <a:gd name="T7" fmla="*/ 6554 h 6827"/>
                  <a:gd name="T8" fmla="*/ 272 w 6373"/>
                  <a:gd name="T9" fmla="*/ 6827 h 6827"/>
                  <a:gd name="T10" fmla="*/ 5283 w 6373"/>
                  <a:gd name="T11" fmla="*/ 6827 h 6827"/>
                  <a:gd name="T12" fmla="*/ 5555 w 6373"/>
                  <a:gd name="T13" fmla="*/ 6554 h 6827"/>
                  <a:gd name="T14" fmla="*/ 5555 w 6373"/>
                  <a:gd name="T15" fmla="*/ 1747 h 6827"/>
                  <a:gd name="T16" fmla="*/ 6100 w 6373"/>
                  <a:gd name="T17" fmla="*/ 1747 h 6827"/>
                  <a:gd name="T18" fmla="*/ 6373 w 6373"/>
                  <a:gd name="T19" fmla="*/ 1474 h 6827"/>
                  <a:gd name="T20" fmla="*/ 6373 w 6373"/>
                  <a:gd name="T21" fmla="*/ 272 h 6827"/>
                  <a:gd name="T22" fmla="*/ 6100 w 6373"/>
                  <a:gd name="T23" fmla="*/ 0 h 6827"/>
                  <a:gd name="T24" fmla="*/ 2097 w 6373"/>
                  <a:gd name="T25" fmla="*/ 1786 h 6827"/>
                  <a:gd name="T26" fmla="*/ 2505 w 6373"/>
                  <a:gd name="T27" fmla="*/ 1786 h 6827"/>
                  <a:gd name="T28" fmla="*/ 2505 w 6373"/>
                  <a:gd name="T29" fmla="*/ 1378 h 6827"/>
                  <a:gd name="T30" fmla="*/ 2778 w 6373"/>
                  <a:gd name="T31" fmla="*/ 1106 h 6827"/>
                  <a:gd name="T32" fmla="*/ 3050 w 6373"/>
                  <a:gd name="T33" fmla="*/ 1378 h 6827"/>
                  <a:gd name="T34" fmla="*/ 3050 w 6373"/>
                  <a:gd name="T35" fmla="*/ 1786 h 6827"/>
                  <a:gd name="T36" fmla="*/ 3458 w 6373"/>
                  <a:gd name="T37" fmla="*/ 1786 h 6827"/>
                  <a:gd name="T38" fmla="*/ 3730 w 6373"/>
                  <a:gd name="T39" fmla="*/ 2059 h 6827"/>
                  <a:gd name="T40" fmla="*/ 3458 w 6373"/>
                  <a:gd name="T41" fmla="*/ 2331 h 6827"/>
                  <a:gd name="T42" fmla="*/ 3050 w 6373"/>
                  <a:gd name="T43" fmla="*/ 2331 h 6827"/>
                  <a:gd name="T44" fmla="*/ 3050 w 6373"/>
                  <a:gd name="T45" fmla="*/ 2739 h 6827"/>
                  <a:gd name="T46" fmla="*/ 2778 w 6373"/>
                  <a:gd name="T47" fmla="*/ 3011 h 6827"/>
                  <a:gd name="T48" fmla="*/ 2505 w 6373"/>
                  <a:gd name="T49" fmla="*/ 2739 h 6827"/>
                  <a:gd name="T50" fmla="*/ 2505 w 6373"/>
                  <a:gd name="T51" fmla="*/ 2331 h 6827"/>
                  <a:gd name="T52" fmla="*/ 2097 w 6373"/>
                  <a:gd name="T53" fmla="*/ 2331 h 6827"/>
                  <a:gd name="T54" fmla="*/ 1825 w 6373"/>
                  <a:gd name="T55" fmla="*/ 2059 h 6827"/>
                  <a:gd name="T56" fmla="*/ 2097 w 6373"/>
                  <a:gd name="T57" fmla="*/ 1786 h 6827"/>
                  <a:gd name="T58" fmla="*/ 4294 w 6373"/>
                  <a:gd name="T59" fmla="*/ 5803 h 6827"/>
                  <a:gd name="T60" fmla="*/ 1261 w 6373"/>
                  <a:gd name="T61" fmla="*/ 5803 h 6827"/>
                  <a:gd name="T62" fmla="*/ 989 w 6373"/>
                  <a:gd name="T63" fmla="*/ 5531 h 6827"/>
                  <a:gd name="T64" fmla="*/ 1261 w 6373"/>
                  <a:gd name="T65" fmla="*/ 5258 h 6827"/>
                  <a:gd name="T66" fmla="*/ 4294 w 6373"/>
                  <a:gd name="T67" fmla="*/ 5258 h 6827"/>
                  <a:gd name="T68" fmla="*/ 4567 w 6373"/>
                  <a:gd name="T69" fmla="*/ 5531 h 6827"/>
                  <a:gd name="T70" fmla="*/ 4294 w 6373"/>
                  <a:gd name="T71" fmla="*/ 5803 h 6827"/>
                  <a:gd name="T72" fmla="*/ 4294 w 6373"/>
                  <a:gd name="T73" fmla="*/ 4967 h 6827"/>
                  <a:gd name="T74" fmla="*/ 1261 w 6373"/>
                  <a:gd name="T75" fmla="*/ 4967 h 6827"/>
                  <a:gd name="T76" fmla="*/ 989 w 6373"/>
                  <a:gd name="T77" fmla="*/ 4695 h 6827"/>
                  <a:gd name="T78" fmla="*/ 1261 w 6373"/>
                  <a:gd name="T79" fmla="*/ 4423 h 6827"/>
                  <a:gd name="T80" fmla="*/ 4294 w 6373"/>
                  <a:gd name="T81" fmla="*/ 4423 h 6827"/>
                  <a:gd name="T82" fmla="*/ 4567 w 6373"/>
                  <a:gd name="T83" fmla="*/ 4695 h 6827"/>
                  <a:gd name="T84" fmla="*/ 4294 w 6373"/>
                  <a:gd name="T85" fmla="*/ 4967 h 6827"/>
                  <a:gd name="T86" fmla="*/ 4294 w 6373"/>
                  <a:gd name="T87" fmla="*/ 4131 h 6827"/>
                  <a:gd name="T88" fmla="*/ 1261 w 6373"/>
                  <a:gd name="T89" fmla="*/ 4131 h 6827"/>
                  <a:gd name="T90" fmla="*/ 989 w 6373"/>
                  <a:gd name="T91" fmla="*/ 3859 h 6827"/>
                  <a:gd name="T92" fmla="*/ 1261 w 6373"/>
                  <a:gd name="T93" fmla="*/ 3587 h 6827"/>
                  <a:gd name="T94" fmla="*/ 4294 w 6373"/>
                  <a:gd name="T95" fmla="*/ 3587 h 6827"/>
                  <a:gd name="T96" fmla="*/ 4567 w 6373"/>
                  <a:gd name="T97" fmla="*/ 3859 h 6827"/>
                  <a:gd name="T98" fmla="*/ 4294 w 6373"/>
                  <a:gd name="T99" fmla="*/ 4131 h 6827"/>
                  <a:gd name="T100" fmla="*/ 5828 w 6373"/>
                  <a:gd name="T101" fmla="*/ 1202 h 6827"/>
                  <a:gd name="T102" fmla="*/ 5555 w 6373"/>
                  <a:gd name="T103" fmla="*/ 1202 h 6827"/>
                  <a:gd name="T104" fmla="*/ 5555 w 6373"/>
                  <a:gd name="T105" fmla="*/ 545 h 6827"/>
                  <a:gd name="T106" fmla="*/ 5828 w 6373"/>
                  <a:gd name="T107" fmla="*/ 545 h 6827"/>
                  <a:gd name="T108" fmla="*/ 5828 w 6373"/>
                  <a:gd name="T109" fmla="*/ 1202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373" h="6827">
                    <a:moveTo>
                      <a:pt x="6100" y="0"/>
                    </a:moveTo>
                    <a:lnTo>
                      <a:pt x="272" y="0"/>
                    </a:lnTo>
                    <a:cubicBezTo>
                      <a:pt x="122" y="0"/>
                      <a:pt x="0" y="122"/>
                      <a:pt x="0" y="272"/>
                    </a:cubicBezTo>
                    <a:lnTo>
                      <a:pt x="0" y="6554"/>
                    </a:lnTo>
                    <a:cubicBezTo>
                      <a:pt x="0" y="6705"/>
                      <a:pt x="122" y="6827"/>
                      <a:pt x="272" y="6827"/>
                    </a:cubicBezTo>
                    <a:lnTo>
                      <a:pt x="5283" y="6827"/>
                    </a:lnTo>
                    <a:cubicBezTo>
                      <a:pt x="5433" y="6827"/>
                      <a:pt x="5555" y="6705"/>
                      <a:pt x="5555" y="6554"/>
                    </a:cubicBezTo>
                    <a:lnTo>
                      <a:pt x="5555" y="1747"/>
                    </a:lnTo>
                    <a:lnTo>
                      <a:pt x="6100" y="1747"/>
                    </a:lnTo>
                    <a:cubicBezTo>
                      <a:pt x="6251" y="1747"/>
                      <a:pt x="6373" y="1625"/>
                      <a:pt x="6373" y="1474"/>
                    </a:cubicBezTo>
                    <a:lnTo>
                      <a:pt x="6373" y="272"/>
                    </a:lnTo>
                    <a:cubicBezTo>
                      <a:pt x="6373" y="122"/>
                      <a:pt x="6251" y="0"/>
                      <a:pt x="6100" y="0"/>
                    </a:cubicBezTo>
                    <a:close/>
                    <a:moveTo>
                      <a:pt x="2097" y="1786"/>
                    </a:moveTo>
                    <a:lnTo>
                      <a:pt x="2505" y="1786"/>
                    </a:lnTo>
                    <a:lnTo>
                      <a:pt x="2505" y="1378"/>
                    </a:lnTo>
                    <a:cubicBezTo>
                      <a:pt x="2505" y="1228"/>
                      <a:pt x="2627" y="1106"/>
                      <a:pt x="2778" y="1106"/>
                    </a:cubicBezTo>
                    <a:cubicBezTo>
                      <a:pt x="2928" y="1106"/>
                      <a:pt x="3050" y="1228"/>
                      <a:pt x="3050" y="1378"/>
                    </a:cubicBezTo>
                    <a:lnTo>
                      <a:pt x="3050" y="1786"/>
                    </a:lnTo>
                    <a:lnTo>
                      <a:pt x="3458" y="1786"/>
                    </a:lnTo>
                    <a:cubicBezTo>
                      <a:pt x="3608" y="1786"/>
                      <a:pt x="3730" y="1908"/>
                      <a:pt x="3730" y="2059"/>
                    </a:cubicBezTo>
                    <a:cubicBezTo>
                      <a:pt x="3730" y="2209"/>
                      <a:pt x="3609" y="2331"/>
                      <a:pt x="3458" y="2331"/>
                    </a:cubicBezTo>
                    <a:lnTo>
                      <a:pt x="3050" y="2331"/>
                    </a:lnTo>
                    <a:lnTo>
                      <a:pt x="3050" y="2739"/>
                    </a:lnTo>
                    <a:cubicBezTo>
                      <a:pt x="3050" y="2889"/>
                      <a:pt x="2928" y="3011"/>
                      <a:pt x="2778" y="3011"/>
                    </a:cubicBezTo>
                    <a:cubicBezTo>
                      <a:pt x="2627" y="3011"/>
                      <a:pt x="2505" y="2889"/>
                      <a:pt x="2505" y="2739"/>
                    </a:cubicBezTo>
                    <a:lnTo>
                      <a:pt x="2505" y="2331"/>
                    </a:lnTo>
                    <a:lnTo>
                      <a:pt x="2097" y="2331"/>
                    </a:lnTo>
                    <a:cubicBezTo>
                      <a:pt x="1947" y="2331"/>
                      <a:pt x="1825" y="2209"/>
                      <a:pt x="1825" y="2059"/>
                    </a:cubicBezTo>
                    <a:cubicBezTo>
                      <a:pt x="1825" y="1908"/>
                      <a:pt x="1947" y="1786"/>
                      <a:pt x="2097" y="1786"/>
                    </a:cubicBezTo>
                    <a:close/>
                    <a:moveTo>
                      <a:pt x="4294" y="5803"/>
                    </a:moveTo>
                    <a:lnTo>
                      <a:pt x="1261" y="5803"/>
                    </a:lnTo>
                    <a:cubicBezTo>
                      <a:pt x="1111" y="5803"/>
                      <a:pt x="989" y="5681"/>
                      <a:pt x="989" y="5531"/>
                    </a:cubicBezTo>
                    <a:cubicBezTo>
                      <a:pt x="989" y="5380"/>
                      <a:pt x="1111" y="5258"/>
                      <a:pt x="1261" y="5258"/>
                    </a:cubicBezTo>
                    <a:lnTo>
                      <a:pt x="4294" y="5258"/>
                    </a:lnTo>
                    <a:cubicBezTo>
                      <a:pt x="4445" y="5258"/>
                      <a:pt x="4567" y="5380"/>
                      <a:pt x="4567" y="5531"/>
                    </a:cubicBezTo>
                    <a:cubicBezTo>
                      <a:pt x="4567" y="5681"/>
                      <a:pt x="4445" y="5803"/>
                      <a:pt x="4294" y="5803"/>
                    </a:cubicBezTo>
                    <a:close/>
                    <a:moveTo>
                      <a:pt x="4294" y="4967"/>
                    </a:moveTo>
                    <a:lnTo>
                      <a:pt x="1261" y="4967"/>
                    </a:lnTo>
                    <a:cubicBezTo>
                      <a:pt x="1111" y="4967"/>
                      <a:pt x="989" y="4845"/>
                      <a:pt x="989" y="4695"/>
                    </a:cubicBezTo>
                    <a:cubicBezTo>
                      <a:pt x="989" y="4544"/>
                      <a:pt x="1111" y="4423"/>
                      <a:pt x="1261" y="4423"/>
                    </a:cubicBezTo>
                    <a:lnTo>
                      <a:pt x="4294" y="4423"/>
                    </a:lnTo>
                    <a:cubicBezTo>
                      <a:pt x="4445" y="4423"/>
                      <a:pt x="4567" y="4544"/>
                      <a:pt x="4567" y="4695"/>
                    </a:cubicBezTo>
                    <a:cubicBezTo>
                      <a:pt x="4567" y="4845"/>
                      <a:pt x="4445" y="4967"/>
                      <a:pt x="4294" y="4967"/>
                    </a:cubicBezTo>
                    <a:close/>
                    <a:moveTo>
                      <a:pt x="4294" y="4131"/>
                    </a:moveTo>
                    <a:lnTo>
                      <a:pt x="1261" y="4131"/>
                    </a:lnTo>
                    <a:cubicBezTo>
                      <a:pt x="1111" y="4131"/>
                      <a:pt x="989" y="4009"/>
                      <a:pt x="989" y="3859"/>
                    </a:cubicBezTo>
                    <a:cubicBezTo>
                      <a:pt x="989" y="3709"/>
                      <a:pt x="1111" y="3587"/>
                      <a:pt x="1261" y="3587"/>
                    </a:cubicBezTo>
                    <a:lnTo>
                      <a:pt x="4294" y="3587"/>
                    </a:lnTo>
                    <a:cubicBezTo>
                      <a:pt x="4445" y="3587"/>
                      <a:pt x="4567" y="3709"/>
                      <a:pt x="4567" y="3859"/>
                    </a:cubicBezTo>
                    <a:cubicBezTo>
                      <a:pt x="4567" y="4009"/>
                      <a:pt x="4445" y="4131"/>
                      <a:pt x="4294" y="4131"/>
                    </a:cubicBezTo>
                    <a:close/>
                    <a:moveTo>
                      <a:pt x="5828" y="1202"/>
                    </a:moveTo>
                    <a:lnTo>
                      <a:pt x="5555" y="1202"/>
                    </a:lnTo>
                    <a:lnTo>
                      <a:pt x="5555" y="545"/>
                    </a:lnTo>
                    <a:lnTo>
                      <a:pt x="5828" y="545"/>
                    </a:lnTo>
                    <a:lnTo>
                      <a:pt x="5828" y="12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1E12268F-713A-4AB8-AD84-48D110D62E01}"/>
                  </a:ext>
                </a:extLst>
              </p:cNvPr>
              <p:cNvCxnSpPr/>
              <p:nvPr/>
            </p:nvCxnSpPr>
            <p:spPr>
              <a:xfrm flipV="1">
                <a:off x="4923736" y="2937241"/>
                <a:ext cx="0" cy="551431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oup 36">
            <a:extLst>
              <a:ext uri="{FF2B5EF4-FFF2-40B4-BE49-F238E27FC236}">
                <a16:creationId xmlns:a16="http://schemas.microsoft.com/office/drawing/2014/main" id="{B3045BEA-065E-4087-86C3-94BF95D6BD94}"/>
              </a:ext>
            </a:extLst>
          </p:cNvPr>
          <p:cNvGrpSpPr/>
          <p:nvPr/>
        </p:nvGrpSpPr>
        <p:grpSpPr>
          <a:xfrm>
            <a:off x="6354576" y="1720959"/>
            <a:ext cx="2323586" cy="2454849"/>
            <a:chOff x="6354576" y="1720959"/>
            <a:chExt cx="2323586" cy="2454849"/>
          </a:xfrm>
        </p:grpSpPr>
        <p:sp>
          <p:nvSpPr>
            <p:cNvPr id="59" name="ïŝ1íḍe">
              <a:extLst>
                <a:ext uri="{FF2B5EF4-FFF2-40B4-BE49-F238E27FC236}">
                  <a16:creationId xmlns:a16="http://schemas.microsoft.com/office/drawing/2014/main" id="{B440DAB3-EC40-4742-A57E-3C13DF760CD6}"/>
                </a:ext>
              </a:extLst>
            </p:cNvPr>
            <p:cNvSpPr/>
            <p:nvPr/>
          </p:nvSpPr>
          <p:spPr>
            <a:xfrm>
              <a:off x="6953276" y="1766006"/>
              <a:ext cx="1126185" cy="1126185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60" name="íṡ1íďê">
              <a:extLst>
                <a:ext uri="{FF2B5EF4-FFF2-40B4-BE49-F238E27FC236}">
                  <a16:creationId xmlns:a16="http://schemas.microsoft.com/office/drawing/2014/main" id="{ED9C03A6-5CE4-4B6D-BB8E-3AE59B82C0B1}"/>
                </a:ext>
              </a:extLst>
            </p:cNvPr>
            <p:cNvSpPr/>
            <p:nvPr/>
          </p:nvSpPr>
          <p:spPr>
            <a:xfrm>
              <a:off x="6908228" y="1720959"/>
              <a:ext cx="1216280" cy="1216280"/>
            </a:xfrm>
            <a:prstGeom prst="rect">
              <a:avLst/>
            </a:prstGeom>
            <a:noFill/>
            <a:ln w="28575"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1" name="îŝ1îḑè">
              <a:extLst>
                <a:ext uri="{FF2B5EF4-FFF2-40B4-BE49-F238E27FC236}">
                  <a16:creationId xmlns:a16="http://schemas.microsoft.com/office/drawing/2014/main" id="{95C0C088-FF34-4CA9-90BD-A76F63F7E466}"/>
                </a:ext>
              </a:extLst>
            </p:cNvPr>
            <p:cNvSpPr/>
            <p:nvPr/>
          </p:nvSpPr>
          <p:spPr bwMode="auto">
            <a:xfrm>
              <a:off x="7338701" y="2120387"/>
              <a:ext cx="355333" cy="417429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DEFE0E7B-4959-4FB3-8BCB-5BD9B13C5FF1}"/>
                </a:ext>
              </a:extLst>
            </p:cNvPr>
            <p:cNvCxnSpPr/>
            <p:nvPr/>
          </p:nvCxnSpPr>
          <p:spPr>
            <a:xfrm flipV="1">
              <a:off x="7516368" y="2937241"/>
              <a:ext cx="0" cy="551431"/>
            </a:xfrm>
            <a:prstGeom prst="line">
              <a:avLst/>
            </a:prstGeom>
            <a:ln w="28575">
              <a:solidFill>
                <a:schemeClr val="accent2">
                  <a:lumMod val="10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íşḷîḑé">
              <a:extLst>
                <a:ext uri="{FF2B5EF4-FFF2-40B4-BE49-F238E27FC236}">
                  <a16:creationId xmlns:a16="http://schemas.microsoft.com/office/drawing/2014/main" id="{CC10FB2F-1CBF-4A29-B89B-364D697EC6FE}"/>
                </a:ext>
              </a:extLst>
            </p:cNvPr>
            <p:cNvSpPr/>
            <p:nvPr/>
          </p:nvSpPr>
          <p:spPr>
            <a:xfrm flipH="1">
              <a:off x="6354576" y="3667977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i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</p:grpSp>
      <p:grpSp>
        <p:nvGrpSpPr>
          <p:cNvPr id="64" name="Group 37">
            <a:extLst>
              <a:ext uri="{FF2B5EF4-FFF2-40B4-BE49-F238E27FC236}">
                <a16:creationId xmlns:a16="http://schemas.microsoft.com/office/drawing/2014/main" id="{F573052A-6666-44EF-A127-C581103C3DAF}"/>
              </a:ext>
            </a:extLst>
          </p:cNvPr>
          <p:cNvGrpSpPr/>
          <p:nvPr/>
        </p:nvGrpSpPr>
        <p:grpSpPr>
          <a:xfrm>
            <a:off x="9195315" y="1720959"/>
            <a:ext cx="2323586" cy="2454849"/>
            <a:chOff x="9195314" y="1720959"/>
            <a:chExt cx="2323586" cy="2454849"/>
          </a:xfrm>
        </p:grpSpPr>
        <p:sp>
          <p:nvSpPr>
            <p:cNvPr id="65" name="íşľïḓé">
              <a:extLst>
                <a:ext uri="{FF2B5EF4-FFF2-40B4-BE49-F238E27FC236}">
                  <a16:creationId xmlns:a16="http://schemas.microsoft.com/office/drawing/2014/main" id="{822CF7E0-3C61-4234-8D64-8010773FB680}"/>
                </a:ext>
              </a:extLst>
            </p:cNvPr>
            <p:cNvSpPr/>
            <p:nvPr/>
          </p:nvSpPr>
          <p:spPr>
            <a:xfrm>
              <a:off x="9794015" y="1766006"/>
              <a:ext cx="1126185" cy="112618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6" name="íšļíḑè">
              <a:extLst>
                <a:ext uri="{FF2B5EF4-FFF2-40B4-BE49-F238E27FC236}">
                  <a16:creationId xmlns:a16="http://schemas.microsoft.com/office/drawing/2014/main" id="{999444F3-F443-4FBC-842E-C396564C3B02}"/>
                </a:ext>
              </a:extLst>
            </p:cNvPr>
            <p:cNvSpPr/>
            <p:nvPr/>
          </p:nvSpPr>
          <p:spPr>
            <a:xfrm>
              <a:off x="9748967" y="1720959"/>
              <a:ext cx="1216280" cy="1216280"/>
            </a:xfrm>
            <a:prstGeom prst="rect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DE1BF9A8-9DB6-476F-A128-8F469D696C30}"/>
                </a:ext>
              </a:extLst>
            </p:cNvPr>
            <p:cNvCxnSpPr/>
            <p:nvPr/>
          </p:nvCxnSpPr>
          <p:spPr>
            <a:xfrm flipV="1">
              <a:off x="10357107" y="2937241"/>
              <a:ext cx="0" cy="551431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ïşľïďe">
              <a:extLst>
                <a:ext uri="{FF2B5EF4-FFF2-40B4-BE49-F238E27FC236}">
                  <a16:creationId xmlns:a16="http://schemas.microsoft.com/office/drawing/2014/main" id="{348FEC13-1E46-4634-9670-4F09BB03B9E7}"/>
                </a:ext>
              </a:extLst>
            </p:cNvPr>
            <p:cNvSpPr/>
            <p:nvPr/>
          </p:nvSpPr>
          <p:spPr bwMode="auto">
            <a:xfrm>
              <a:off x="10114526" y="2091123"/>
              <a:ext cx="485163" cy="475956"/>
            </a:xfrm>
            <a:custGeom>
              <a:avLst/>
              <a:gdLst>
                <a:gd name="T0" fmla="*/ 2688 w 11744"/>
                <a:gd name="T1" fmla="*/ 8000 h 11520"/>
                <a:gd name="T2" fmla="*/ 3648 w 11744"/>
                <a:gd name="T3" fmla="*/ 8960 h 11520"/>
                <a:gd name="T4" fmla="*/ 7808 w 11744"/>
                <a:gd name="T5" fmla="*/ 11520 h 11520"/>
                <a:gd name="T6" fmla="*/ 8768 w 11744"/>
                <a:gd name="T7" fmla="*/ 8960 h 11520"/>
                <a:gd name="T8" fmla="*/ 8128 w 11744"/>
                <a:gd name="T9" fmla="*/ 7040 h 11520"/>
                <a:gd name="T10" fmla="*/ 4288 w 11744"/>
                <a:gd name="T11" fmla="*/ 8960 h 11520"/>
                <a:gd name="T12" fmla="*/ 8448 w 11744"/>
                <a:gd name="T13" fmla="*/ 8320 h 11520"/>
                <a:gd name="T14" fmla="*/ 3648 w 11744"/>
                <a:gd name="T15" fmla="*/ 7680 h 11520"/>
                <a:gd name="T16" fmla="*/ 8448 w 11744"/>
                <a:gd name="T17" fmla="*/ 8320 h 11520"/>
                <a:gd name="T18" fmla="*/ 128 w 11744"/>
                <a:gd name="T19" fmla="*/ 5344 h 11520"/>
                <a:gd name="T20" fmla="*/ 2880 w 11744"/>
                <a:gd name="T21" fmla="*/ 9888 h 11520"/>
                <a:gd name="T22" fmla="*/ 5888 w 11744"/>
                <a:gd name="T23" fmla="*/ 640 h 11520"/>
                <a:gd name="T24" fmla="*/ 8768 w 11744"/>
                <a:gd name="T25" fmla="*/ 10144 h 11520"/>
                <a:gd name="T26" fmla="*/ 6816 w 11744"/>
                <a:gd name="T27" fmla="*/ 96 h 11520"/>
                <a:gd name="T28" fmla="*/ 9728 w 11744"/>
                <a:gd name="T29" fmla="*/ 6080 h 11520"/>
                <a:gd name="T30" fmla="*/ 9408 w 11744"/>
                <a:gd name="T31" fmla="*/ 5760 h 11520"/>
                <a:gd name="T32" fmla="*/ 2048 w 11744"/>
                <a:gd name="T33" fmla="*/ 6080 h 11520"/>
                <a:gd name="T34" fmla="*/ 1728 w 11744"/>
                <a:gd name="T35" fmla="*/ 5760 h 11520"/>
                <a:gd name="T36" fmla="*/ 4384 w 11744"/>
                <a:gd name="T37" fmla="*/ 5728 h 11520"/>
                <a:gd name="T38" fmla="*/ 4192 w 11744"/>
                <a:gd name="T39" fmla="*/ 6080 h 11520"/>
                <a:gd name="T40" fmla="*/ 2752 w 11744"/>
                <a:gd name="T41" fmla="*/ 5888 h 11520"/>
                <a:gd name="T42" fmla="*/ 3008 w 11744"/>
                <a:gd name="T43" fmla="*/ 3456 h 11520"/>
                <a:gd name="T44" fmla="*/ 4416 w 11744"/>
                <a:gd name="T45" fmla="*/ 3680 h 11520"/>
                <a:gd name="T46" fmla="*/ 3264 w 11744"/>
                <a:gd name="T47" fmla="*/ 3872 h 11520"/>
                <a:gd name="T48" fmla="*/ 4352 w 11744"/>
                <a:gd name="T49" fmla="*/ 4576 h 11520"/>
                <a:gd name="T50" fmla="*/ 4160 w 11744"/>
                <a:gd name="T51" fmla="*/ 4928 h 11520"/>
                <a:gd name="T52" fmla="*/ 6112 w 11744"/>
                <a:gd name="T53" fmla="*/ 6208 h 11520"/>
                <a:gd name="T54" fmla="*/ 4864 w 11744"/>
                <a:gd name="T55" fmla="*/ 5376 h 11520"/>
                <a:gd name="T56" fmla="*/ 5120 w 11744"/>
                <a:gd name="T57" fmla="*/ 3712 h 11520"/>
                <a:gd name="T58" fmla="*/ 6336 w 11744"/>
                <a:gd name="T59" fmla="*/ 3392 h 11520"/>
                <a:gd name="T60" fmla="*/ 6880 w 11744"/>
                <a:gd name="T61" fmla="*/ 3808 h 11520"/>
                <a:gd name="T62" fmla="*/ 6816 w 11744"/>
                <a:gd name="T63" fmla="*/ 4000 h 11520"/>
                <a:gd name="T64" fmla="*/ 6464 w 11744"/>
                <a:gd name="T65" fmla="*/ 3936 h 11520"/>
                <a:gd name="T66" fmla="*/ 5696 w 11744"/>
                <a:gd name="T67" fmla="*/ 3872 h 11520"/>
                <a:gd name="T68" fmla="*/ 5280 w 11744"/>
                <a:gd name="T69" fmla="*/ 4768 h 11520"/>
                <a:gd name="T70" fmla="*/ 5760 w 11744"/>
                <a:gd name="T71" fmla="*/ 5664 h 11520"/>
                <a:gd name="T72" fmla="*/ 6432 w 11744"/>
                <a:gd name="T73" fmla="*/ 5632 h 11520"/>
                <a:gd name="T74" fmla="*/ 6816 w 11744"/>
                <a:gd name="T75" fmla="*/ 5472 h 11520"/>
                <a:gd name="T76" fmla="*/ 6912 w 11744"/>
                <a:gd name="T77" fmla="*/ 5824 h 11520"/>
                <a:gd name="T78" fmla="*/ 6112 w 11744"/>
                <a:gd name="T79" fmla="*/ 6208 h 11520"/>
                <a:gd name="T80" fmla="*/ 8352 w 11744"/>
                <a:gd name="T81" fmla="*/ 6080 h 11520"/>
                <a:gd name="T82" fmla="*/ 7904 w 11744"/>
                <a:gd name="T83" fmla="*/ 5952 h 11520"/>
                <a:gd name="T84" fmla="*/ 7296 w 11744"/>
                <a:gd name="T85" fmla="*/ 3808 h 11520"/>
                <a:gd name="T86" fmla="*/ 7424 w 11744"/>
                <a:gd name="T87" fmla="*/ 3424 h 11520"/>
                <a:gd name="T88" fmla="*/ 9088 w 11744"/>
                <a:gd name="T89" fmla="*/ 3648 h 11520"/>
                <a:gd name="T90" fmla="*/ 8416 w 11744"/>
                <a:gd name="T91" fmla="*/ 387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648" y="7040"/>
                  </a:lnTo>
                  <a:cubicBezTo>
                    <a:pt x="3104" y="7040"/>
                    <a:pt x="2688" y="7456"/>
                    <a:pt x="2688" y="8000"/>
                  </a:cubicBezTo>
                  <a:lnTo>
                    <a:pt x="2688" y="8640"/>
                  </a:lnTo>
                  <a:cubicBezTo>
                    <a:pt x="2688" y="8832"/>
                    <a:pt x="2848" y="8960"/>
                    <a:pt x="300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40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328" y="8320"/>
                  </a:lnTo>
                  <a:lnTo>
                    <a:pt x="3328" y="8000"/>
                  </a:lnTo>
                  <a:cubicBezTo>
                    <a:pt x="3328" y="7840"/>
                    <a:pt x="3488" y="7680"/>
                    <a:pt x="364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20" y="2816"/>
                    <a:pt x="9472" y="576"/>
                    <a:pt x="6816" y="96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  <a:moveTo>
                    <a:pt x="3264" y="5696"/>
                  </a:moveTo>
                  <a:lnTo>
                    <a:pt x="4192" y="5696"/>
                  </a:lnTo>
                  <a:cubicBezTo>
                    <a:pt x="4288" y="5696"/>
                    <a:pt x="4352" y="5696"/>
                    <a:pt x="4384" y="5728"/>
                  </a:cubicBezTo>
                  <a:cubicBezTo>
                    <a:pt x="4416" y="5760"/>
                    <a:pt x="4448" y="5824"/>
                    <a:pt x="4448" y="5888"/>
                  </a:cubicBezTo>
                  <a:cubicBezTo>
                    <a:pt x="4448" y="5952"/>
                    <a:pt x="4416" y="6016"/>
                    <a:pt x="4384" y="6048"/>
                  </a:cubicBezTo>
                  <a:cubicBezTo>
                    <a:pt x="4352" y="6080"/>
                    <a:pt x="4288" y="6080"/>
                    <a:pt x="4192" y="6080"/>
                  </a:cubicBezTo>
                  <a:lnTo>
                    <a:pt x="3008" y="6080"/>
                  </a:lnTo>
                  <a:cubicBezTo>
                    <a:pt x="2944" y="6080"/>
                    <a:pt x="2880" y="6080"/>
                    <a:pt x="2816" y="6048"/>
                  </a:cubicBezTo>
                  <a:cubicBezTo>
                    <a:pt x="2784" y="6016"/>
                    <a:pt x="2752" y="5952"/>
                    <a:pt x="2752" y="5888"/>
                  </a:cubicBezTo>
                  <a:lnTo>
                    <a:pt x="2752" y="3648"/>
                  </a:lnTo>
                  <a:cubicBezTo>
                    <a:pt x="2752" y="3584"/>
                    <a:pt x="2784" y="3520"/>
                    <a:pt x="2816" y="3488"/>
                  </a:cubicBezTo>
                  <a:cubicBezTo>
                    <a:pt x="2848" y="3456"/>
                    <a:pt x="2912" y="3456"/>
                    <a:pt x="3008" y="3456"/>
                  </a:cubicBezTo>
                  <a:lnTo>
                    <a:pt x="4192" y="3456"/>
                  </a:lnTo>
                  <a:cubicBezTo>
                    <a:pt x="4256" y="3456"/>
                    <a:pt x="4320" y="3456"/>
                    <a:pt x="4352" y="3520"/>
                  </a:cubicBezTo>
                  <a:cubicBezTo>
                    <a:pt x="4384" y="3552"/>
                    <a:pt x="4416" y="3616"/>
                    <a:pt x="4416" y="3680"/>
                  </a:cubicBezTo>
                  <a:cubicBezTo>
                    <a:pt x="4416" y="3744"/>
                    <a:pt x="4384" y="3808"/>
                    <a:pt x="4352" y="3840"/>
                  </a:cubicBezTo>
                  <a:cubicBezTo>
                    <a:pt x="4320" y="3872"/>
                    <a:pt x="4256" y="3872"/>
                    <a:pt x="4192" y="3872"/>
                  </a:cubicBezTo>
                  <a:lnTo>
                    <a:pt x="3264" y="3872"/>
                  </a:lnTo>
                  <a:lnTo>
                    <a:pt x="3264" y="4512"/>
                  </a:lnTo>
                  <a:lnTo>
                    <a:pt x="4160" y="4512"/>
                  </a:lnTo>
                  <a:cubicBezTo>
                    <a:pt x="4256" y="4512"/>
                    <a:pt x="4288" y="4544"/>
                    <a:pt x="4352" y="4576"/>
                  </a:cubicBezTo>
                  <a:cubicBezTo>
                    <a:pt x="4384" y="4608"/>
                    <a:pt x="4416" y="4672"/>
                    <a:pt x="4416" y="4736"/>
                  </a:cubicBezTo>
                  <a:cubicBezTo>
                    <a:pt x="4416" y="4800"/>
                    <a:pt x="4384" y="4864"/>
                    <a:pt x="4352" y="4896"/>
                  </a:cubicBezTo>
                  <a:cubicBezTo>
                    <a:pt x="4320" y="4928"/>
                    <a:pt x="4256" y="4928"/>
                    <a:pt x="4160" y="4928"/>
                  </a:cubicBezTo>
                  <a:lnTo>
                    <a:pt x="3264" y="4928"/>
                  </a:lnTo>
                  <a:lnTo>
                    <a:pt x="3264" y="5696"/>
                  </a:lnTo>
                  <a:close/>
                  <a:moveTo>
                    <a:pt x="6112" y="6208"/>
                  </a:moveTo>
                  <a:cubicBezTo>
                    <a:pt x="5920" y="6208"/>
                    <a:pt x="5728" y="6176"/>
                    <a:pt x="5568" y="6112"/>
                  </a:cubicBezTo>
                  <a:cubicBezTo>
                    <a:pt x="5408" y="6048"/>
                    <a:pt x="5248" y="5952"/>
                    <a:pt x="5152" y="5824"/>
                  </a:cubicBezTo>
                  <a:cubicBezTo>
                    <a:pt x="5024" y="5696"/>
                    <a:pt x="4928" y="5568"/>
                    <a:pt x="4864" y="5376"/>
                  </a:cubicBezTo>
                  <a:cubicBezTo>
                    <a:pt x="4800" y="5184"/>
                    <a:pt x="4768" y="4992"/>
                    <a:pt x="4768" y="4768"/>
                  </a:cubicBezTo>
                  <a:cubicBezTo>
                    <a:pt x="4768" y="4544"/>
                    <a:pt x="4800" y="4352"/>
                    <a:pt x="4864" y="4160"/>
                  </a:cubicBezTo>
                  <a:cubicBezTo>
                    <a:pt x="4928" y="4000"/>
                    <a:pt x="5024" y="3840"/>
                    <a:pt x="5120" y="3712"/>
                  </a:cubicBezTo>
                  <a:cubicBezTo>
                    <a:pt x="5216" y="3584"/>
                    <a:pt x="5376" y="3488"/>
                    <a:pt x="5504" y="3424"/>
                  </a:cubicBezTo>
                  <a:cubicBezTo>
                    <a:pt x="5664" y="3360"/>
                    <a:pt x="5824" y="3328"/>
                    <a:pt x="5984" y="3328"/>
                  </a:cubicBezTo>
                  <a:cubicBezTo>
                    <a:pt x="6112" y="3328"/>
                    <a:pt x="6240" y="3360"/>
                    <a:pt x="6336" y="3392"/>
                  </a:cubicBezTo>
                  <a:cubicBezTo>
                    <a:pt x="6432" y="3424"/>
                    <a:pt x="6528" y="3456"/>
                    <a:pt x="6624" y="3520"/>
                  </a:cubicBezTo>
                  <a:cubicBezTo>
                    <a:pt x="6688" y="3552"/>
                    <a:pt x="6752" y="3616"/>
                    <a:pt x="6816" y="3680"/>
                  </a:cubicBezTo>
                  <a:cubicBezTo>
                    <a:pt x="6880" y="3744"/>
                    <a:pt x="6880" y="3776"/>
                    <a:pt x="6880" y="3808"/>
                  </a:cubicBezTo>
                  <a:lnTo>
                    <a:pt x="6880" y="3904"/>
                  </a:lnTo>
                  <a:cubicBezTo>
                    <a:pt x="6880" y="3936"/>
                    <a:pt x="6880" y="3936"/>
                    <a:pt x="6848" y="3968"/>
                  </a:cubicBezTo>
                  <a:lnTo>
                    <a:pt x="6816" y="4000"/>
                  </a:lnTo>
                  <a:cubicBezTo>
                    <a:pt x="6784" y="4032"/>
                    <a:pt x="6784" y="4032"/>
                    <a:pt x="6752" y="4032"/>
                  </a:cubicBezTo>
                  <a:cubicBezTo>
                    <a:pt x="6720" y="4064"/>
                    <a:pt x="6656" y="4064"/>
                    <a:pt x="6624" y="4032"/>
                  </a:cubicBezTo>
                  <a:cubicBezTo>
                    <a:pt x="6592" y="4000"/>
                    <a:pt x="6528" y="3968"/>
                    <a:pt x="6464" y="3936"/>
                  </a:cubicBezTo>
                  <a:lnTo>
                    <a:pt x="6272" y="3840"/>
                  </a:lnTo>
                  <a:cubicBezTo>
                    <a:pt x="6208" y="3808"/>
                    <a:pt x="6112" y="3776"/>
                    <a:pt x="6016" y="3776"/>
                  </a:cubicBezTo>
                  <a:cubicBezTo>
                    <a:pt x="5888" y="3776"/>
                    <a:pt x="5792" y="3808"/>
                    <a:pt x="5696" y="3872"/>
                  </a:cubicBezTo>
                  <a:cubicBezTo>
                    <a:pt x="5600" y="3936"/>
                    <a:pt x="5536" y="4000"/>
                    <a:pt x="5472" y="4096"/>
                  </a:cubicBezTo>
                  <a:cubicBezTo>
                    <a:pt x="5408" y="4192"/>
                    <a:pt x="5376" y="4288"/>
                    <a:pt x="5344" y="4416"/>
                  </a:cubicBezTo>
                  <a:cubicBezTo>
                    <a:pt x="5312" y="4544"/>
                    <a:pt x="5280" y="4640"/>
                    <a:pt x="5280" y="4768"/>
                  </a:cubicBezTo>
                  <a:cubicBezTo>
                    <a:pt x="5280" y="4896"/>
                    <a:pt x="5312" y="5024"/>
                    <a:pt x="5344" y="5120"/>
                  </a:cubicBezTo>
                  <a:cubicBezTo>
                    <a:pt x="5376" y="5248"/>
                    <a:pt x="5440" y="5344"/>
                    <a:pt x="5504" y="5440"/>
                  </a:cubicBezTo>
                  <a:cubicBezTo>
                    <a:pt x="5568" y="5536"/>
                    <a:pt x="5664" y="5600"/>
                    <a:pt x="5760" y="5664"/>
                  </a:cubicBezTo>
                  <a:cubicBezTo>
                    <a:pt x="5856" y="5728"/>
                    <a:pt x="5984" y="5760"/>
                    <a:pt x="6112" y="5728"/>
                  </a:cubicBezTo>
                  <a:cubicBezTo>
                    <a:pt x="6176" y="5728"/>
                    <a:pt x="6240" y="5728"/>
                    <a:pt x="6304" y="5696"/>
                  </a:cubicBezTo>
                  <a:cubicBezTo>
                    <a:pt x="6368" y="5664"/>
                    <a:pt x="6400" y="5664"/>
                    <a:pt x="6432" y="5632"/>
                  </a:cubicBezTo>
                  <a:cubicBezTo>
                    <a:pt x="6464" y="5600"/>
                    <a:pt x="6496" y="5600"/>
                    <a:pt x="6528" y="5568"/>
                  </a:cubicBezTo>
                  <a:cubicBezTo>
                    <a:pt x="6560" y="5536"/>
                    <a:pt x="6592" y="5504"/>
                    <a:pt x="6624" y="5504"/>
                  </a:cubicBezTo>
                  <a:cubicBezTo>
                    <a:pt x="6688" y="5472"/>
                    <a:pt x="6752" y="5440"/>
                    <a:pt x="6816" y="5472"/>
                  </a:cubicBezTo>
                  <a:cubicBezTo>
                    <a:pt x="6880" y="5504"/>
                    <a:pt x="6912" y="5536"/>
                    <a:pt x="6944" y="5568"/>
                  </a:cubicBezTo>
                  <a:cubicBezTo>
                    <a:pt x="6976" y="5600"/>
                    <a:pt x="6976" y="5664"/>
                    <a:pt x="6976" y="5696"/>
                  </a:cubicBezTo>
                  <a:cubicBezTo>
                    <a:pt x="6976" y="5728"/>
                    <a:pt x="6944" y="5760"/>
                    <a:pt x="6912" y="5824"/>
                  </a:cubicBezTo>
                  <a:cubicBezTo>
                    <a:pt x="6880" y="5888"/>
                    <a:pt x="6816" y="5920"/>
                    <a:pt x="6752" y="5984"/>
                  </a:cubicBezTo>
                  <a:cubicBezTo>
                    <a:pt x="6688" y="6048"/>
                    <a:pt x="6592" y="6080"/>
                    <a:pt x="6496" y="6112"/>
                  </a:cubicBezTo>
                  <a:cubicBezTo>
                    <a:pt x="6368" y="6176"/>
                    <a:pt x="6240" y="6208"/>
                    <a:pt x="6112" y="6208"/>
                  </a:cubicBezTo>
                  <a:close/>
                  <a:moveTo>
                    <a:pt x="8416" y="3872"/>
                  </a:moveTo>
                  <a:lnTo>
                    <a:pt x="8416" y="5952"/>
                  </a:lnTo>
                  <a:cubicBezTo>
                    <a:pt x="8416" y="6016"/>
                    <a:pt x="8384" y="6048"/>
                    <a:pt x="8352" y="6080"/>
                  </a:cubicBezTo>
                  <a:cubicBezTo>
                    <a:pt x="8320" y="6112"/>
                    <a:pt x="8256" y="6144"/>
                    <a:pt x="8160" y="6144"/>
                  </a:cubicBezTo>
                  <a:cubicBezTo>
                    <a:pt x="8064" y="6144"/>
                    <a:pt x="8000" y="6112"/>
                    <a:pt x="7968" y="6080"/>
                  </a:cubicBezTo>
                  <a:cubicBezTo>
                    <a:pt x="7936" y="6048"/>
                    <a:pt x="7904" y="5984"/>
                    <a:pt x="7904" y="5952"/>
                  </a:cubicBezTo>
                  <a:lnTo>
                    <a:pt x="7904" y="3872"/>
                  </a:lnTo>
                  <a:lnTo>
                    <a:pt x="7424" y="3872"/>
                  </a:lnTo>
                  <a:cubicBezTo>
                    <a:pt x="7392" y="3872"/>
                    <a:pt x="7328" y="3840"/>
                    <a:pt x="7296" y="3808"/>
                  </a:cubicBezTo>
                  <a:cubicBezTo>
                    <a:pt x="7264" y="3776"/>
                    <a:pt x="7232" y="3712"/>
                    <a:pt x="7232" y="3648"/>
                  </a:cubicBezTo>
                  <a:cubicBezTo>
                    <a:pt x="7232" y="3584"/>
                    <a:pt x="7264" y="3520"/>
                    <a:pt x="7296" y="3488"/>
                  </a:cubicBezTo>
                  <a:cubicBezTo>
                    <a:pt x="7328" y="3456"/>
                    <a:pt x="7392" y="3424"/>
                    <a:pt x="7424" y="3424"/>
                  </a:cubicBezTo>
                  <a:lnTo>
                    <a:pt x="8896" y="3424"/>
                  </a:lnTo>
                  <a:cubicBezTo>
                    <a:pt x="8960" y="3424"/>
                    <a:pt x="8992" y="3456"/>
                    <a:pt x="9024" y="3488"/>
                  </a:cubicBezTo>
                  <a:cubicBezTo>
                    <a:pt x="9056" y="3520"/>
                    <a:pt x="9088" y="3584"/>
                    <a:pt x="9088" y="3648"/>
                  </a:cubicBezTo>
                  <a:cubicBezTo>
                    <a:pt x="9088" y="3744"/>
                    <a:pt x="9056" y="3776"/>
                    <a:pt x="9024" y="3808"/>
                  </a:cubicBezTo>
                  <a:cubicBezTo>
                    <a:pt x="8992" y="3840"/>
                    <a:pt x="8928" y="3872"/>
                    <a:pt x="8896" y="3872"/>
                  </a:cubicBezTo>
                  <a:lnTo>
                    <a:pt x="8416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9" name="ïṡlîďe">
              <a:extLst>
                <a:ext uri="{FF2B5EF4-FFF2-40B4-BE49-F238E27FC236}">
                  <a16:creationId xmlns:a16="http://schemas.microsoft.com/office/drawing/2014/main" id="{CC10FB2F-1CBF-4A29-B89B-364D697EC6FE}"/>
                </a:ext>
              </a:extLst>
            </p:cNvPr>
            <p:cNvSpPr/>
            <p:nvPr/>
          </p:nvSpPr>
          <p:spPr>
            <a:xfrm flipH="1">
              <a:off x="9195314" y="3667977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i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72460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D53EFE-4E1D-4AA9-8695-73663072B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268E854B-23E2-4CB3-9521-D443C07FCDA7}"/>
              </a:ext>
            </a:extLst>
          </p:cNvPr>
          <p:cNvGrpSpPr/>
          <p:nvPr/>
        </p:nvGrpSpPr>
        <p:grpSpPr>
          <a:xfrm>
            <a:off x="671512" y="4122506"/>
            <a:ext cx="4803080" cy="1111889"/>
            <a:chOff x="671512" y="4122506"/>
            <a:chExt cx="4803080" cy="1111889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679FB340-0D2D-4CAF-89D2-76D0A0239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1512" y="4503709"/>
              <a:ext cx="480308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íslîdè">
              <a:extLst>
                <a:ext uri="{FF2B5EF4-FFF2-40B4-BE49-F238E27FC236}">
                  <a16:creationId xmlns:a16="http://schemas.microsoft.com/office/drawing/2014/main" id="{5224252D-790D-422D-9685-ABD8A1B2CAE6}"/>
                </a:ext>
              </a:extLst>
            </p:cNvPr>
            <p:cNvGrpSpPr/>
            <p:nvPr/>
          </p:nvGrpSpPr>
          <p:grpSpPr>
            <a:xfrm>
              <a:off x="673100" y="4122506"/>
              <a:ext cx="3299436" cy="1111889"/>
              <a:chOff x="672799" y="2788636"/>
              <a:chExt cx="3299436" cy="1111889"/>
            </a:xfrm>
          </p:grpSpPr>
          <p:sp>
            <p:nvSpPr>
              <p:cNvPr id="23" name="íślíḍê">
                <a:extLst>
                  <a:ext uri="{FF2B5EF4-FFF2-40B4-BE49-F238E27FC236}">
                    <a16:creationId xmlns:a16="http://schemas.microsoft.com/office/drawing/2014/main" id="{32825D63-2902-4CF7-96D7-05DA13910BB4}"/>
                  </a:ext>
                </a:extLst>
              </p:cNvPr>
              <p:cNvSpPr/>
              <p:nvPr/>
            </p:nvSpPr>
            <p:spPr bwMode="auto">
              <a:xfrm>
                <a:off x="672799" y="3176234"/>
                <a:ext cx="3299436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你的文本内容你的文本内容你的文本内容你的文本内容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  <p:sp>
            <p:nvSpPr>
              <p:cNvPr id="24" name="íŝļíḑe">
                <a:extLst>
                  <a:ext uri="{FF2B5EF4-FFF2-40B4-BE49-F238E27FC236}">
                    <a16:creationId xmlns:a16="http://schemas.microsoft.com/office/drawing/2014/main" id="{7F5322C0-E5F9-4869-9F3F-B97BED284AE6}"/>
                  </a:ext>
                </a:extLst>
              </p:cNvPr>
              <p:cNvSpPr txBox="1"/>
              <p:nvPr/>
            </p:nvSpPr>
            <p:spPr bwMode="auto">
              <a:xfrm>
                <a:off x="672799" y="2788636"/>
                <a:ext cx="3299436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044417C-E70E-401E-9FA0-262DABEFF81E}"/>
              </a:ext>
            </a:extLst>
          </p:cNvPr>
          <p:cNvGrpSpPr/>
          <p:nvPr/>
        </p:nvGrpSpPr>
        <p:grpSpPr>
          <a:xfrm>
            <a:off x="6759615" y="4580496"/>
            <a:ext cx="4760873" cy="1111889"/>
            <a:chOff x="6759615" y="4580496"/>
            <a:chExt cx="4760873" cy="1111889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78C6DB0A-40A1-431F-8A02-7368422C0B79}"/>
                </a:ext>
              </a:extLst>
            </p:cNvPr>
            <p:cNvCxnSpPr/>
            <p:nvPr/>
          </p:nvCxnSpPr>
          <p:spPr>
            <a:xfrm>
              <a:off x="6759615" y="4965539"/>
              <a:ext cx="476087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ïṧ1iḋè">
              <a:extLst>
                <a:ext uri="{FF2B5EF4-FFF2-40B4-BE49-F238E27FC236}">
                  <a16:creationId xmlns:a16="http://schemas.microsoft.com/office/drawing/2014/main" id="{5684716E-3A7E-44C8-8067-241752B7221B}"/>
                </a:ext>
              </a:extLst>
            </p:cNvPr>
            <p:cNvGrpSpPr/>
            <p:nvPr/>
          </p:nvGrpSpPr>
          <p:grpSpPr>
            <a:xfrm>
              <a:off x="8219464" y="4580496"/>
              <a:ext cx="3299436" cy="1111889"/>
              <a:chOff x="672799" y="2788636"/>
              <a:chExt cx="3299436" cy="1111889"/>
            </a:xfrm>
          </p:grpSpPr>
          <p:sp>
            <p:nvSpPr>
              <p:cNvPr id="21" name="i$ľîḓé">
                <a:extLst>
                  <a:ext uri="{FF2B5EF4-FFF2-40B4-BE49-F238E27FC236}">
                    <a16:creationId xmlns:a16="http://schemas.microsoft.com/office/drawing/2014/main" id="{82C92C1E-3A8D-423A-9D26-2D1616D3B24E}"/>
                  </a:ext>
                </a:extLst>
              </p:cNvPr>
              <p:cNvSpPr/>
              <p:nvPr/>
            </p:nvSpPr>
            <p:spPr bwMode="auto">
              <a:xfrm>
                <a:off x="672799" y="3176234"/>
                <a:ext cx="3299436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你的文本内容你的文本内容你的文本内容你的文本内容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  <p:sp>
            <p:nvSpPr>
              <p:cNvPr id="22" name="íṣlîďè">
                <a:extLst>
                  <a:ext uri="{FF2B5EF4-FFF2-40B4-BE49-F238E27FC236}">
                    <a16:creationId xmlns:a16="http://schemas.microsoft.com/office/drawing/2014/main" id="{B76CD34A-EABE-4300-94F6-7BFAC6773918}"/>
                  </a:ext>
                </a:extLst>
              </p:cNvPr>
              <p:cNvSpPr txBox="1"/>
              <p:nvPr/>
            </p:nvSpPr>
            <p:spPr bwMode="auto">
              <a:xfrm>
                <a:off x="672799" y="2788636"/>
                <a:ext cx="3299436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6812EA-1CDF-4432-BDAD-62D28D5ABA70}"/>
              </a:ext>
            </a:extLst>
          </p:cNvPr>
          <p:cNvGrpSpPr/>
          <p:nvPr/>
        </p:nvGrpSpPr>
        <p:grpSpPr>
          <a:xfrm>
            <a:off x="6921503" y="3122577"/>
            <a:ext cx="4598985" cy="1111889"/>
            <a:chOff x="6921503" y="3122577"/>
            <a:chExt cx="4598985" cy="1111889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3F3020DB-260E-498F-B7C7-98E2240296C6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3" y="3503392"/>
              <a:ext cx="4598985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ïṣľïdê">
              <a:extLst>
                <a:ext uri="{FF2B5EF4-FFF2-40B4-BE49-F238E27FC236}">
                  <a16:creationId xmlns:a16="http://schemas.microsoft.com/office/drawing/2014/main" id="{3AC2D26C-3546-44C1-A583-19EF657AD1FE}"/>
                </a:ext>
              </a:extLst>
            </p:cNvPr>
            <p:cNvSpPr/>
            <p:nvPr/>
          </p:nvSpPr>
          <p:spPr bwMode="auto">
            <a:xfrm>
              <a:off x="8219464" y="3510175"/>
              <a:ext cx="3299436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  <a:p>
              <a:pPr marL="171450" indent="-171450" algn="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>
                  <a:solidFill>
                    <a:schemeClr val="accent2">
                      <a:lumMod val="100000"/>
                    </a:schemeClr>
                  </a:solidFill>
                </a:rPr>
                <a:t>……</a:t>
              </a:r>
            </a:p>
          </p:txBody>
        </p:sp>
        <p:sp>
          <p:nvSpPr>
            <p:cNvPr id="13" name="ïŝlîḓe">
              <a:extLst>
                <a:ext uri="{FF2B5EF4-FFF2-40B4-BE49-F238E27FC236}">
                  <a16:creationId xmlns:a16="http://schemas.microsoft.com/office/drawing/2014/main" id="{47B2141F-CBAB-4BE1-BF71-AC1271F8A807}"/>
                </a:ext>
              </a:extLst>
            </p:cNvPr>
            <p:cNvSpPr txBox="1"/>
            <p:nvPr/>
          </p:nvSpPr>
          <p:spPr bwMode="auto">
            <a:xfrm>
              <a:off x="8219464" y="3122577"/>
              <a:ext cx="329943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  <a:endParaRPr lang="en-US" altLang="zh-CN" sz="20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0EB1A63F-2501-4E39-9F93-FA1FDB5CBDBB}"/>
              </a:ext>
            </a:extLst>
          </p:cNvPr>
          <p:cNvGrpSpPr/>
          <p:nvPr/>
        </p:nvGrpSpPr>
        <p:grpSpPr>
          <a:xfrm>
            <a:off x="6184905" y="1674016"/>
            <a:ext cx="5335583" cy="1111889"/>
            <a:chOff x="6184905" y="1674016"/>
            <a:chExt cx="5335583" cy="1111889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6CA99A65-2225-4BAB-8C2D-0F1FDC85050B}"/>
                </a:ext>
              </a:extLst>
            </p:cNvPr>
            <p:cNvCxnSpPr/>
            <p:nvPr/>
          </p:nvCxnSpPr>
          <p:spPr>
            <a:xfrm>
              <a:off x="6184905" y="2073352"/>
              <a:ext cx="533558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ïŝlíḋê">
              <a:extLst>
                <a:ext uri="{FF2B5EF4-FFF2-40B4-BE49-F238E27FC236}">
                  <a16:creationId xmlns:a16="http://schemas.microsoft.com/office/drawing/2014/main" id="{423EA8E7-A4E7-4CC4-B72A-1F5ACBF8C29D}"/>
                </a:ext>
              </a:extLst>
            </p:cNvPr>
            <p:cNvGrpSpPr/>
            <p:nvPr/>
          </p:nvGrpSpPr>
          <p:grpSpPr>
            <a:xfrm>
              <a:off x="8219464" y="1674016"/>
              <a:ext cx="3299436" cy="1111889"/>
              <a:chOff x="672799" y="2788636"/>
              <a:chExt cx="3299436" cy="1111889"/>
            </a:xfrm>
          </p:grpSpPr>
          <p:sp>
            <p:nvSpPr>
              <p:cNvPr id="19" name="iṣ1iḍé">
                <a:extLst>
                  <a:ext uri="{FF2B5EF4-FFF2-40B4-BE49-F238E27FC236}">
                    <a16:creationId xmlns:a16="http://schemas.microsoft.com/office/drawing/2014/main" id="{7A167F10-A295-475C-AB23-7D885B1772AC}"/>
                  </a:ext>
                </a:extLst>
              </p:cNvPr>
              <p:cNvSpPr/>
              <p:nvPr/>
            </p:nvSpPr>
            <p:spPr bwMode="auto">
              <a:xfrm>
                <a:off x="672799" y="3176234"/>
                <a:ext cx="3299436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你的文本内容你的文本内容你的文本内容你的文本内容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 algn="r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  <p:sp>
            <p:nvSpPr>
              <p:cNvPr id="20" name="îṥľiḍè">
                <a:extLst>
                  <a:ext uri="{FF2B5EF4-FFF2-40B4-BE49-F238E27FC236}">
                    <a16:creationId xmlns:a16="http://schemas.microsoft.com/office/drawing/2014/main" id="{5E7DBBF7-B0C2-473C-BCD1-C422FCE07CAD}"/>
                  </a:ext>
                </a:extLst>
              </p:cNvPr>
              <p:cNvSpPr txBox="1"/>
              <p:nvPr/>
            </p:nvSpPr>
            <p:spPr bwMode="auto">
              <a:xfrm>
                <a:off x="672799" y="2788636"/>
                <a:ext cx="3299436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13C68DD-0708-46B2-81C7-4F898AB9979A}"/>
              </a:ext>
            </a:extLst>
          </p:cNvPr>
          <p:cNvGrpSpPr/>
          <p:nvPr/>
        </p:nvGrpSpPr>
        <p:grpSpPr>
          <a:xfrm>
            <a:off x="671512" y="2797177"/>
            <a:ext cx="4406913" cy="1111889"/>
            <a:chOff x="671512" y="2797177"/>
            <a:chExt cx="4406913" cy="1111889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B0C991E-A104-4697-9EF5-609F14020B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1512" y="3176233"/>
              <a:ext cx="4406913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îS1iḑê">
              <a:extLst>
                <a:ext uri="{FF2B5EF4-FFF2-40B4-BE49-F238E27FC236}">
                  <a16:creationId xmlns:a16="http://schemas.microsoft.com/office/drawing/2014/main" id="{B911D7DA-7718-476C-ADD8-5828625E0518}"/>
                </a:ext>
              </a:extLst>
            </p:cNvPr>
            <p:cNvGrpSpPr/>
            <p:nvPr/>
          </p:nvGrpSpPr>
          <p:grpSpPr>
            <a:xfrm>
              <a:off x="673100" y="2797177"/>
              <a:ext cx="3299436" cy="1111889"/>
              <a:chOff x="672799" y="2788636"/>
              <a:chExt cx="3299436" cy="1111889"/>
            </a:xfrm>
          </p:grpSpPr>
          <p:sp>
            <p:nvSpPr>
              <p:cNvPr id="17" name="îŝ1iḍê">
                <a:extLst>
                  <a:ext uri="{FF2B5EF4-FFF2-40B4-BE49-F238E27FC236}">
                    <a16:creationId xmlns:a16="http://schemas.microsoft.com/office/drawing/2014/main" id="{63A74DC8-E819-4239-964D-BB18A001962A}"/>
                  </a:ext>
                </a:extLst>
              </p:cNvPr>
              <p:cNvSpPr/>
              <p:nvPr/>
            </p:nvSpPr>
            <p:spPr bwMode="auto">
              <a:xfrm>
                <a:off x="672799" y="3176234"/>
                <a:ext cx="3299436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你的文本内容你的文本内容你的文本内容你的文本内容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  <p:sp>
            <p:nvSpPr>
              <p:cNvPr id="18" name="íšľiḍê">
                <a:extLst>
                  <a:ext uri="{FF2B5EF4-FFF2-40B4-BE49-F238E27FC236}">
                    <a16:creationId xmlns:a16="http://schemas.microsoft.com/office/drawing/2014/main" id="{ADA392EE-18D7-42CC-815F-D23B2E7D47CA}"/>
                  </a:ext>
                </a:extLst>
              </p:cNvPr>
              <p:cNvSpPr txBox="1"/>
              <p:nvPr/>
            </p:nvSpPr>
            <p:spPr bwMode="auto">
              <a:xfrm>
                <a:off x="672799" y="2788636"/>
                <a:ext cx="3299436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93" name="Group 34">
            <a:extLst>
              <a:ext uri="{FF2B5EF4-FFF2-40B4-BE49-F238E27FC236}">
                <a16:creationId xmlns:a16="http://schemas.microsoft.com/office/drawing/2014/main" id="{8E0F5DAC-A25F-4C75-AF51-201F100B4F87}"/>
              </a:ext>
            </a:extLst>
          </p:cNvPr>
          <p:cNvGrpSpPr/>
          <p:nvPr/>
        </p:nvGrpSpPr>
        <p:grpSpPr>
          <a:xfrm>
            <a:off x="4533900" y="2073352"/>
            <a:ext cx="3124200" cy="3130396"/>
            <a:chOff x="4533900" y="2073352"/>
            <a:chExt cx="3124200" cy="3130396"/>
          </a:xfrm>
        </p:grpSpPr>
        <p:grpSp>
          <p:nvGrpSpPr>
            <p:cNvPr id="94" name="îṩľíḍe">
              <a:extLst>
                <a:ext uri="{FF2B5EF4-FFF2-40B4-BE49-F238E27FC236}">
                  <a16:creationId xmlns:a16="http://schemas.microsoft.com/office/drawing/2014/main" id="{DD5A2173-DF17-4E27-98B9-F7B7997F6404}"/>
                </a:ext>
              </a:extLst>
            </p:cNvPr>
            <p:cNvGrpSpPr/>
            <p:nvPr/>
          </p:nvGrpSpPr>
          <p:grpSpPr>
            <a:xfrm>
              <a:off x="4533900" y="2073352"/>
              <a:ext cx="3124200" cy="3130396"/>
              <a:chOff x="4533900" y="2073352"/>
              <a:chExt cx="3124200" cy="3130396"/>
            </a:xfrm>
          </p:grpSpPr>
          <p:sp>
            <p:nvSpPr>
              <p:cNvPr id="96" name="íṧlïde">
                <a:extLst>
                  <a:ext uri="{FF2B5EF4-FFF2-40B4-BE49-F238E27FC236}">
                    <a16:creationId xmlns:a16="http://schemas.microsoft.com/office/drawing/2014/main" id="{D0BDEEA3-B080-4177-AC39-38FFB4F989CB}"/>
                  </a:ext>
                </a:extLst>
              </p:cNvPr>
              <p:cNvSpPr/>
              <p:nvPr/>
            </p:nvSpPr>
            <p:spPr>
              <a:xfrm>
                <a:off x="5799958" y="3518109"/>
                <a:ext cx="1629180" cy="1685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30" extrusionOk="0">
                    <a:moveTo>
                      <a:pt x="0" y="20923"/>
                    </a:moveTo>
                    <a:lnTo>
                      <a:pt x="11286" y="6129"/>
                    </a:lnTo>
                    <a:cubicBezTo>
                      <a:pt x="11927" y="5200"/>
                      <a:pt x="12365" y="4157"/>
                      <a:pt x="12572" y="3064"/>
                    </a:cubicBezTo>
                    <a:cubicBezTo>
                      <a:pt x="12765" y="2050"/>
                      <a:pt x="12756" y="1011"/>
                      <a:pt x="12545" y="0"/>
                    </a:cubicBezTo>
                    <a:lnTo>
                      <a:pt x="21600" y="11881"/>
                    </a:lnTo>
                    <a:cubicBezTo>
                      <a:pt x="19291" y="15331"/>
                      <a:pt x="15933" y="18033"/>
                      <a:pt x="11972" y="19629"/>
                    </a:cubicBezTo>
                    <a:cubicBezTo>
                      <a:pt x="8197" y="21151"/>
                      <a:pt x="4038" y="21600"/>
                      <a:pt x="0" y="20923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97" name="iṩ1îḓè">
                <a:extLst>
                  <a:ext uri="{FF2B5EF4-FFF2-40B4-BE49-F238E27FC236}">
                    <a16:creationId xmlns:a16="http://schemas.microsoft.com/office/drawing/2014/main" id="{8C280FBA-63A8-494F-B1DB-C7855FF534F5}"/>
                  </a:ext>
                </a:extLst>
              </p:cNvPr>
              <p:cNvSpPr/>
              <p:nvPr/>
            </p:nvSpPr>
            <p:spPr>
              <a:xfrm>
                <a:off x="6184905" y="2622656"/>
                <a:ext cx="1473195" cy="17614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1" h="21600" extrusionOk="0">
                    <a:moveTo>
                      <a:pt x="0" y="4376"/>
                    </a:moveTo>
                    <a:lnTo>
                      <a:pt x="15851" y="0"/>
                    </a:lnTo>
                    <a:cubicBezTo>
                      <a:pt x="19068" y="3101"/>
                      <a:pt x="20987" y="7012"/>
                      <a:pt x="21312" y="11128"/>
                    </a:cubicBezTo>
                    <a:cubicBezTo>
                      <a:pt x="21600" y="14778"/>
                      <a:pt x="20616" y="18418"/>
                      <a:pt x="18482" y="21600"/>
                    </a:cubicBezTo>
                    <a:lnTo>
                      <a:pt x="7271" y="8592"/>
                    </a:lnTo>
                    <a:cubicBezTo>
                      <a:pt x="6679" y="7829"/>
                      <a:pt x="5964" y="7139"/>
                      <a:pt x="5147" y="6543"/>
                    </a:cubicBezTo>
                    <a:cubicBezTo>
                      <a:pt x="3672" y="5469"/>
                      <a:pt x="1903" y="4724"/>
                      <a:pt x="0" y="4376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98" name="iśḷïďè">
                <a:extLst>
                  <a:ext uri="{FF2B5EF4-FFF2-40B4-BE49-F238E27FC236}">
                    <a16:creationId xmlns:a16="http://schemas.microsoft.com/office/drawing/2014/main" id="{C82F1715-E8EC-4999-A8CA-6197717DAA21}"/>
                  </a:ext>
                </a:extLst>
              </p:cNvPr>
              <p:cNvSpPr/>
              <p:nvPr/>
            </p:nvSpPr>
            <p:spPr>
              <a:xfrm>
                <a:off x="5488255" y="2073352"/>
                <a:ext cx="1745742" cy="12797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70" extrusionOk="0">
                    <a:moveTo>
                      <a:pt x="0" y="2036"/>
                    </a:moveTo>
                    <a:lnTo>
                      <a:pt x="0" y="21070"/>
                    </a:lnTo>
                    <a:cubicBezTo>
                      <a:pt x="475" y="19843"/>
                      <a:pt x="1107" y="18736"/>
                      <a:pt x="1869" y="17799"/>
                    </a:cubicBezTo>
                    <a:cubicBezTo>
                      <a:pt x="2828" y="16619"/>
                      <a:pt x="3969" y="15734"/>
                      <a:pt x="5213" y="15206"/>
                    </a:cubicBezTo>
                    <a:lnTo>
                      <a:pt x="21600" y="8159"/>
                    </a:lnTo>
                    <a:cubicBezTo>
                      <a:pt x="18899" y="4298"/>
                      <a:pt x="15368" y="1641"/>
                      <a:pt x="11489" y="552"/>
                    </a:cubicBezTo>
                    <a:cubicBezTo>
                      <a:pt x="7635" y="-530"/>
                      <a:pt x="3625" y="-12"/>
                      <a:pt x="0" y="203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99" name="íşḻîdé">
                <a:extLst>
                  <a:ext uri="{FF2B5EF4-FFF2-40B4-BE49-F238E27FC236}">
                    <a16:creationId xmlns:a16="http://schemas.microsoft.com/office/drawing/2014/main" id="{5EB6874D-9E86-4501-9A6B-58A80592C5B4}"/>
                  </a:ext>
                </a:extLst>
              </p:cNvPr>
              <p:cNvSpPr/>
              <p:nvPr/>
            </p:nvSpPr>
            <p:spPr>
              <a:xfrm>
                <a:off x="4533900" y="2229961"/>
                <a:ext cx="1089049" cy="18925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1" h="21600" extrusionOk="0">
                    <a:moveTo>
                      <a:pt x="17193" y="0"/>
                    </a:moveTo>
                    <a:lnTo>
                      <a:pt x="17193" y="15287"/>
                    </a:lnTo>
                    <a:cubicBezTo>
                      <a:pt x="17064" y="16521"/>
                      <a:pt x="17403" y="17757"/>
                      <a:pt x="18185" y="18905"/>
                    </a:cubicBezTo>
                    <a:cubicBezTo>
                      <a:pt x="18867" y="19908"/>
                      <a:pt x="19875" y="20823"/>
                      <a:pt x="21151" y="21600"/>
                    </a:cubicBezTo>
                    <a:lnTo>
                      <a:pt x="138" y="17652"/>
                    </a:lnTo>
                    <a:cubicBezTo>
                      <a:pt x="-449" y="14072"/>
                      <a:pt x="838" y="10473"/>
                      <a:pt x="3828" y="7335"/>
                    </a:cubicBezTo>
                    <a:cubicBezTo>
                      <a:pt x="6878" y="4134"/>
                      <a:pt x="11549" y="1570"/>
                      <a:pt x="17193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100" name="íṩļïdê">
                <a:extLst>
                  <a:ext uri="{FF2B5EF4-FFF2-40B4-BE49-F238E27FC236}">
                    <a16:creationId xmlns:a16="http://schemas.microsoft.com/office/drawing/2014/main" id="{55DCBDF2-E59F-4FC7-BE8E-5B0964C825B3}"/>
                  </a:ext>
                </a:extLst>
              </p:cNvPr>
              <p:cNvSpPr/>
              <p:nvPr/>
            </p:nvSpPr>
            <p:spPr>
              <a:xfrm>
                <a:off x="4540275" y="3842545"/>
                <a:ext cx="1868634" cy="1322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5490" y="7118"/>
                    </a:lnTo>
                    <a:cubicBezTo>
                      <a:pt x="16605" y="7551"/>
                      <a:pt x="17770" y="7675"/>
                      <a:pt x="18918" y="7482"/>
                    </a:cubicBezTo>
                    <a:cubicBezTo>
                      <a:pt x="19846" y="7326"/>
                      <a:pt x="20751" y="6966"/>
                      <a:pt x="21600" y="6414"/>
                    </a:cubicBezTo>
                    <a:lnTo>
                      <a:pt x="13672" y="21600"/>
                    </a:lnTo>
                    <a:cubicBezTo>
                      <a:pt x="9857" y="20258"/>
                      <a:pt x="6451" y="17212"/>
                      <a:pt x="3960" y="12914"/>
                    </a:cubicBezTo>
                    <a:cubicBezTo>
                      <a:pt x="1815" y="9214"/>
                      <a:pt x="444" y="4742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101" name="iš1íḓè">
                <a:extLst>
                  <a:ext uri="{FF2B5EF4-FFF2-40B4-BE49-F238E27FC236}">
                    <a16:creationId xmlns:a16="http://schemas.microsoft.com/office/drawing/2014/main" id="{576D7C03-F7C4-4DCD-94D0-F939C5A7BD9C}"/>
                  </a:ext>
                </a:extLst>
              </p:cNvPr>
              <p:cNvSpPr/>
              <p:nvPr/>
            </p:nvSpPr>
            <p:spPr bwMode="auto">
              <a:xfrm>
                <a:off x="7009617" y="3171218"/>
                <a:ext cx="399844" cy="299453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607639" h="455076">
                    <a:moveTo>
                      <a:pt x="25277" y="351440"/>
                    </a:moveTo>
                    <a:lnTo>
                      <a:pt x="25277" y="366639"/>
                    </a:lnTo>
                    <a:cubicBezTo>
                      <a:pt x="25277" y="367794"/>
                      <a:pt x="27680" y="372949"/>
                      <a:pt x="38272" y="380237"/>
                    </a:cubicBezTo>
                    <a:cubicBezTo>
                      <a:pt x="51089" y="389126"/>
                      <a:pt x="71115" y="397658"/>
                      <a:pt x="96036" y="404947"/>
                    </a:cubicBezTo>
                    <a:cubicBezTo>
                      <a:pt x="122649" y="412679"/>
                      <a:pt x="153801" y="418812"/>
                      <a:pt x="188602" y="423079"/>
                    </a:cubicBezTo>
                    <a:cubicBezTo>
                      <a:pt x="225095" y="427523"/>
                      <a:pt x="263812" y="429834"/>
                      <a:pt x="303775" y="429834"/>
                    </a:cubicBezTo>
                    <a:cubicBezTo>
                      <a:pt x="343828" y="429834"/>
                      <a:pt x="382545" y="427523"/>
                      <a:pt x="418948" y="423079"/>
                    </a:cubicBezTo>
                    <a:cubicBezTo>
                      <a:pt x="453838" y="418812"/>
                      <a:pt x="484901" y="412679"/>
                      <a:pt x="511514" y="404947"/>
                    </a:cubicBezTo>
                    <a:cubicBezTo>
                      <a:pt x="536524" y="397658"/>
                      <a:pt x="556461" y="389126"/>
                      <a:pt x="569367" y="380237"/>
                    </a:cubicBezTo>
                    <a:cubicBezTo>
                      <a:pt x="579870" y="372949"/>
                      <a:pt x="582273" y="367794"/>
                      <a:pt x="582273" y="366639"/>
                    </a:cubicBezTo>
                    <a:lnTo>
                      <a:pt x="582273" y="351440"/>
                    </a:lnTo>
                    <a:cubicBezTo>
                      <a:pt x="536969" y="381660"/>
                      <a:pt x="435592" y="403080"/>
                      <a:pt x="316414" y="404502"/>
                    </a:cubicBezTo>
                    <a:lnTo>
                      <a:pt x="291136" y="404502"/>
                    </a:lnTo>
                    <a:cubicBezTo>
                      <a:pt x="172047" y="403080"/>
                      <a:pt x="70581" y="381660"/>
                      <a:pt x="25277" y="351440"/>
                    </a:cubicBezTo>
                    <a:close/>
                    <a:moveTo>
                      <a:pt x="385927" y="306821"/>
                    </a:moveTo>
                    <a:cubicBezTo>
                      <a:pt x="365189" y="318731"/>
                      <a:pt x="341602" y="326286"/>
                      <a:pt x="316414" y="328241"/>
                    </a:cubicBezTo>
                    <a:lnTo>
                      <a:pt x="316414" y="379171"/>
                    </a:lnTo>
                    <a:cubicBezTo>
                      <a:pt x="351927" y="378726"/>
                      <a:pt x="386372" y="376504"/>
                      <a:pt x="418948" y="372505"/>
                    </a:cubicBezTo>
                    <a:cubicBezTo>
                      <a:pt x="453838" y="368238"/>
                      <a:pt x="484901" y="362106"/>
                      <a:pt x="511514" y="354373"/>
                    </a:cubicBezTo>
                    <a:cubicBezTo>
                      <a:pt x="525309" y="350373"/>
                      <a:pt x="537503" y="345929"/>
                      <a:pt x="547917" y="341307"/>
                    </a:cubicBezTo>
                    <a:cubicBezTo>
                      <a:pt x="537503" y="336685"/>
                      <a:pt x="525309" y="332330"/>
                      <a:pt x="511514" y="328330"/>
                    </a:cubicBezTo>
                    <a:cubicBezTo>
                      <a:pt x="484901" y="320598"/>
                      <a:pt x="453838" y="314465"/>
                      <a:pt x="418948" y="310198"/>
                    </a:cubicBezTo>
                    <a:cubicBezTo>
                      <a:pt x="408178" y="308865"/>
                      <a:pt x="397142" y="307710"/>
                      <a:pt x="385927" y="306821"/>
                    </a:cubicBezTo>
                    <a:close/>
                    <a:moveTo>
                      <a:pt x="221623" y="306821"/>
                    </a:moveTo>
                    <a:cubicBezTo>
                      <a:pt x="210498" y="307710"/>
                      <a:pt x="199461" y="308865"/>
                      <a:pt x="188602" y="310198"/>
                    </a:cubicBezTo>
                    <a:cubicBezTo>
                      <a:pt x="153801" y="314465"/>
                      <a:pt x="122649" y="320598"/>
                      <a:pt x="96036" y="328330"/>
                    </a:cubicBezTo>
                    <a:cubicBezTo>
                      <a:pt x="82330" y="332330"/>
                      <a:pt x="70047" y="336685"/>
                      <a:pt x="59722" y="341307"/>
                    </a:cubicBezTo>
                    <a:cubicBezTo>
                      <a:pt x="70047" y="345929"/>
                      <a:pt x="82330" y="350373"/>
                      <a:pt x="96036" y="354373"/>
                    </a:cubicBezTo>
                    <a:cubicBezTo>
                      <a:pt x="122649" y="362106"/>
                      <a:pt x="153801" y="368238"/>
                      <a:pt x="188602" y="372505"/>
                    </a:cubicBezTo>
                    <a:cubicBezTo>
                      <a:pt x="221178" y="376504"/>
                      <a:pt x="255623" y="378726"/>
                      <a:pt x="291136" y="379171"/>
                    </a:cubicBezTo>
                    <a:lnTo>
                      <a:pt x="291136" y="328241"/>
                    </a:lnTo>
                    <a:cubicBezTo>
                      <a:pt x="265948" y="326286"/>
                      <a:pt x="242362" y="318731"/>
                      <a:pt x="221623" y="306821"/>
                    </a:cubicBezTo>
                    <a:close/>
                    <a:moveTo>
                      <a:pt x="436215" y="261935"/>
                    </a:moveTo>
                    <a:cubicBezTo>
                      <a:pt x="430252" y="270024"/>
                      <a:pt x="423487" y="277579"/>
                      <a:pt x="416189" y="284423"/>
                    </a:cubicBezTo>
                    <a:cubicBezTo>
                      <a:pt x="484545" y="292333"/>
                      <a:pt x="540618" y="307265"/>
                      <a:pt x="574084" y="326197"/>
                    </a:cubicBezTo>
                    <a:cubicBezTo>
                      <a:pt x="580671" y="320775"/>
                      <a:pt x="582273" y="317042"/>
                      <a:pt x="582273" y="316065"/>
                    </a:cubicBezTo>
                    <a:cubicBezTo>
                      <a:pt x="582273" y="314820"/>
                      <a:pt x="579870" y="309665"/>
                      <a:pt x="569367" y="302466"/>
                    </a:cubicBezTo>
                    <a:cubicBezTo>
                      <a:pt x="556461" y="293577"/>
                      <a:pt x="536435" y="285045"/>
                      <a:pt x="511514" y="277756"/>
                    </a:cubicBezTo>
                    <a:cubicBezTo>
                      <a:pt x="489440" y="271357"/>
                      <a:pt x="464163" y="266024"/>
                      <a:pt x="436215" y="261935"/>
                    </a:cubicBezTo>
                    <a:close/>
                    <a:moveTo>
                      <a:pt x="171424" y="261935"/>
                    </a:moveTo>
                    <a:cubicBezTo>
                      <a:pt x="143476" y="266024"/>
                      <a:pt x="118199" y="271357"/>
                      <a:pt x="96036" y="277756"/>
                    </a:cubicBezTo>
                    <a:cubicBezTo>
                      <a:pt x="71115" y="285045"/>
                      <a:pt x="51089" y="293577"/>
                      <a:pt x="38272" y="302466"/>
                    </a:cubicBezTo>
                    <a:cubicBezTo>
                      <a:pt x="27680" y="309665"/>
                      <a:pt x="25277" y="314820"/>
                      <a:pt x="25277" y="316065"/>
                    </a:cubicBezTo>
                    <a:cubicBezTo>
                      <a:pt x="25277" y="317042"/>
                      <a:pt x="26968" y="320775"/>
                      <a:pt x="33555" y="326197"/>
                    </a:cubicBezTo>
                    <a:cubicBezTo>
                      <a:pt x="66932" y="307265"/>
                      <a:pt x="123094" y="292333"/>
                      <a:pt x="191451" y="284423"/>
                    </a:cubicBezTo>
                    <a:cubicBezTo>
                      <a:pt x="184063" y="277579"/>
                      <a:pt x="177387" y="270024"/>
                      <a:pt x="171424" y="261935"/>
                    </a:cubicBezTo>
                    <a:close/>
                    <a:moveTo>
                      <a:pt x="303740" y="151709"/>
                    </a:moveTo>
                    <a:cubicBezTo>
                      <a:pt x="296797" y="151709"/>
                      <a:pt x="291100" y="157401"/>
                      <a:pt x="291100" y="164338"/>
                    </a:cubicBezTo>
                    <a:cubicBezTo>
                      <a:pt x="291100" y="171363"/>
                      <a:pt x="296797" y="176966"/>
                      <a:pt x="303740" y="176966"/>
                    </a:cubicBezTo>
                    <a:cubicBezTo>
                      <a:pt x="310772" y="176966"/>
                      <a:pt x="316380" y="171363"/>
                      <a:pt x="316380" y="164338"/>
                    </a:cubicBezTo>
                    <a:cubicBezTo>
                      <a:pt x="316380" y="157401"/>
                      <a:pt x="310772" y="151709"/>
                      <a:pt x="303740" y="151709"/>
                    </a:cubicBezTo>
                    <a:close/>
                    <a:moveTo>
                      <a:pt x="303740" y="126453"/>
                    </a:moveTo>
                    <a:cubicBezTo>
                      <a:pt x="324747" y="126453"/>
                      <a:pt x="341748" y="143439"/>
                      <a:pt x="341748" y="164338"/>
                    </a:cubicBezTo>
                    <a:cubicBezTo>
                      <a:pt x="341748" y="185325"/>
                      <a:pt x="324747" y="202311"/>
                      <a:pt x="303740" y="202311"/>
                    </a:cubicBezTo>
                    <a:cubicBezTo>
                      <a:pt x="282822" y="202311"/>
                      <a:pt x="265820" y="185325"/>
                      <a:pt x="265820" y="164338"/>
                    </a:cubicBezTo>
                    <a:cubicBezTo>
                      <a:pt x="265820" y="143439"/>
                      <a:pt x="282822" y="126453"/>
                      <a:pt x="303740" y="126453"/>
                    </a:cubicBezTo>
                    <a:close/>
                    <a:moveTo>
                      <a:pt x="303774" y="50595"/>
                    </a:moveTo>
                    <a:cubicBezTo>
                      <a:pt x="310807" y="50595"/>
                      <a:pt x="316415" y="56284"/>
                      <a:pt x="316415" y="63218"/>
                    </a:cubicBezTo>
                    <a:cubicBezTo>
                      <a:pt x="316415" y="70240"/>
                      <a:pt x="310807" y="75930"/>
                      <a:pt x="303774" y="75930"/>
                    </a:cubicBezTo>
                    <a:cubicBezTo>
                      <a:pt x="280182" y="75930"/>
                      <a:pt x="257837" y="85175"/>
                      <a:pt x="241100" y="101798"/>
                    </a:cubicBezTo>
                    <a:cubicBezTo>
                      <a:pt x="224363" y="118509"/>
                      <a:pt x="215193" y="140733"/>
                      <a:pt x="215193" y="164378"/>
                    </a:cubicBezTo>
                    <a:lnTo>
                      <a:pt x="215193" y="165978"/>
                    </a:lnTo>
                    <a:cubicBezTo>
                      <a:pt x="215193" y="173001"/>
                      <a:pt x="209496" y="178601"/>
                      <a:pt x="202463" y="178601"/>
                    </a:cubicBezTo>
                    <a:cubicBezTo>
                      <a:pt x="195519" y="178601"/>
                      <a:pt x="189821" y="173001"/>
                      <a:pt x="189821" y="165978"/>
                    </a:cubicBezTo>
                    <a:cubicBezTo>
                      <a:pt x="189821" y="165534"/>
                      <a:pt x="189821" y="164823"/>
                      <a:pt x="189821" y="164378"/>
                    </a:cubicBezTo>
                    <a:cubicBezTo>
                      <a:pt x="189821" y="101531"/>
                      <a:pt x="240833" y="50595"/>
                      <a:pt x="303774" y="50595"/>
                    </a:cubicBezTo>
                    <a:close/>
                    <a:moveTo>
                      <a:pt x="303775" y="25331"/>
                    </a:moveTo>
                    <a:cubicBezTo>
                      <a:pt x="266571" y="25331"/>
                      <a:pt x="231681" y="39819"/>
                      <a:pt x="205335" y="66039"/>
                    </a:cubicBezTo>
                    <a:cubicBezTo>
                      <a:pt x="179078" y="92260"/>
                      <a:pt x="164571" y="127190"/>
                      <a:pt x="164571" y="164343"/>
                    </a:cubicBezTo>
                    <a:cubicBezTo>
                      <a:pt x="164571" y="201496"/>
                      <a:pt x="179078" y="236426"/>
                      <a:pt x="205335" y="262735"/>
                    </a:cubicBezTo>
                    <a:cubicBezTo>
                      <a:pt x="231681" y="288956"/>
                      <a:pt x="266571" y="303443"/>
                      <a:pt x="303775" y="303443"/>
                    </a:cubicBezTo>
                    <a:cubicBezTo>
                      <a:pt x="340979" y="303443"/>
                      <a:pt x="375959" y="288956"/>
                      <a:pt x="402304" y="262735"/>
                    </a:cubicBezTo>
                    <a:cubicBezTo>
                      <a:pt x="428561" y="236426"/>
                      <a:pt x="443068" y="201496"/>
                      <a:pt x="443068" y="164343"/>
                    </a:cubicBezTo>
                    <a:cubicBezTo>
                      <a:pt x="443068" y="127190"/>
                      <a:pt x="428561" y="92260"/>
                      <a:pt x="402304" y="66039"/>
                    </a:cubicBezTo>
                    <a:cubicBezTo>
                      <a:pt x="375959" y="39819"/>
                      <a:pt x="340979" y="25331"/>
                      <a:pt x="303775" y="25331"/>
                    </a:cubicBezTo>
                    <a:close/>
                    <a:moveTo>
                      <a:pt x="303775" y="0"/>
                    </a:moveTo>
                    <a:cubicBezTo>
                      <a:pt x="394650" y="0"/>
                      <a:pt x="468346" y="73594"/>
                      <a:pt x="468346" y="164343"/>
                    </a:cubicBezTo>
                    <a:cubicBezTo>
                      <a:pt x="468346" y="191097"/>
                      <a:pt x="461938" y="216250"/>
                      <a:pt x="450634" y="238560"/>
                    </a:cubicBezTo>
                    <a:cubicBezTo>
                      <a:pt x="544267" y="253669"/>
                      <a:pt x="607639" y="282734"/>
                      <a:pt x="607639" y="316065"/>
                    </a:cubicBezTo>
                    <a:lnTo>
                      <a:pt x="607639" y="366639"/>
                    </a:lnTo>
                    <a:cubicBezTo>
                      <a:pt x="607639" y="415524"/>
                      <a:pt x="471639" y="455076"/>
                      <a:pt x="303775" y="455076"/>
                    </a:cubicBezTo>
                    <a:cubicBezTo>
                      <a:pt x="136000" y="455076"/>
                      <a:pt x="0" y="415524"/>
                      <a:pt x="0" y="366639"/>
                    </a:cubicBezTo>
                    <a:lnTo>
                      <a:pt x="0" y="316065"/>
                    </a:lnTo>
                    <a:cubicBezTo>
                      <a:pt x="0" y="282734"/>
                      <a:pt x="63372" y="253669"/>
                      <a:pt x="156916" y="238560"/>
                    </a:cubicBezTo>
                    <a:cubicBezTo>
                      <a:pt x="145612" y="216250"/>
                      <a:pt x="139204" y="191097"/>
                      <a:pt x="139204" y="164343"/>
                    </a:cubicBezTo>
                    <a:cubicBezTo>
                      <a:pt x="139204" y="73594"/>
                      <a:pt x="212901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2" name="íšliḍè">
                <a:extLst>
                  <a:ext uri="{FF2B5EF4-FFF2-40B4-BE49-F238E27FC236}">
                    <a16:creationId xmlns:a16="http://schemas.microsoft.com/office/drawing/2014/main" id="{04545118-2D75-465B-A256-1DB4E8EE00FE}"/>
                  </a:ext>
                </a:extLst>
              </p:cNvPr>
              <p:cNvSpPr/>
              <p:nvPr/>
            </p:nvSpPr>
            <p:spPr bwMode="auto">
              <a:xfrm>
                <a:off x="6022067" y="2306377"/>
                <a:ext cx="373843" cy="3998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67275" h="606722">
                    <a:moveTo>
                      <a:pt x="112276" y="467285"/>
                    </a:moveTo>
                    <a:lnTo>
                      <a:pt x="382229" y="467285"/>
                    </a:lnTo>
                    <a:cubicBezTo>
                      <a:pt x="395669" y="467285"/>
                      <a:pt x="406528" y="478137"/>
                      <a:pt x="406528" y="491568"/>
                    </a:cubicBezTo>
                    <a:cubicBezTo>
                      <a:pt x="406528" y="504911"/>
                      <a:pt x="395669" y="515763"/>
                      <a:pt x="382229" y="515763"/>
                    </a:cubicBezTo>
                    <a:lnTo>
                      <a:pt x="112276" y="515763"/>
                    </a:lnTo>
                    <a:cubicBezTo>
                      <a:pt x="98925" y="515763"/>
                      <a:pt x="88066" y="504911"/>
                      <a:pt x="88066" y="491568"/>
                    </a:cubicBezTo>
                    <a:cubicBezTo>
                      <a:pt x="88066" y="478137"/>
                      <a:pt x="98925" y="467285"/>
                      <a:pt x="112276" y="467285"/>
                    </a:cubicBezTo>
                    <a:close/>
                    <a:moveTo>
                      <a:pt x="112276" y="393120"/>
                    </a:moveTo>
                    <a:lnTo>
                      <a:pt x="382229" y="393120"/>
                    </a:lnTo>
                    <a:cubicBezTo>
                      <a:pt x="395669" y="393120"/>
                      <a:pt x="406528" y="403871"/>
                      <a:pt x="406528" y="417289"/>
                    </a:cubicBezTo>
                    <a:cubicBezTo>
                      <a:pt x="406528" y="430617"/>
                      <a:pt x="395669" y="441457"/>
                      <a:pt x="382229" y="441457"/>
                    </a:cubicBezTo>
                    <a:lnTo>
                      <a:pt x="112276" y="441457"/>
                    </a:lnTo>
                    <a:cubicBezTo>
                      <a:pt x="98925" y="441457"/>
                      <a:pt x="88066" y="430617"/>
                      <a:pt x="88066" y="417289"/>
                    </a:cubicBezTo>
                    <a:cubicBezTo>
                      <a:pt x="88066" y="403871"/>
                      <a:pt x="98925" y="393120"/>
                      <a:pt x="112276" y="393120"/>
                    </a:cubicBezTo>
                    <a:close/>
                    <a:moveTo>
                      <a:pt x="112276" y="318815"/>
                    </a:moveTo>
                    <a:lnTo>
                      <a:pt x="382229" y="318815"/>
                    </a:lnTo>
                    <a:cubicBezTo>
                      <a:pt x="395669" y="318815"/>
                      <a:pt x="406528" y="329655"/>
                      <a:pt x="406528" y="342983"/>
                    </a:cubicBezTo>
                    <a:cubicBezTo>
                      <a:pt x="406528" y="356312"/>
                      <a:pt x="395669" y="367152"/>
                      <a:pt x="382229" y="367152"/>
                    </a:cubicBezTo>
                    <a:lnTo>
                      <a:pt x="112276" y="367152"/>
                    </a:lnTo>
                    <a:cubicBezTo>
                      <a:pt x="98925" y="367152"/>
                      <a:pt x="88066" y="356312"/>
                      <a:pt x="88066" y="342983"/>
                    </a:cubicBezTo>
                    <a:cubicBezTo>
                      <a:pt x="88066" y="329655"/>
                      <a:pt x="98925" y="318815"/>
                      <a:pt x="112276" y="318815"/>
                    </a:cubicBezTo>
                    <a:close/>
                    <a:moveTo>
                      <a:pt x="247270" y="98298"/>
                    </a:moveTo>
                    <a:cubicBezTo>
                      <a:pt x="260622" y="98298"/>
                      <a:pt x="271481" y="109139"/>
                      <a:pt x="271481" y="122469"/>
                    </a:cubicBezTo>
                    <a:lnTo>
                      <a:pt x="271481" y="158726"/>
                    </a:lnTo>
                    <a:lnTo>
                      <a:pt x="307799" y="158726"/>
                    </a:lnTo>
                    <a:cubicBezTo>
                      <a:pt x="321239" y="158726"/>
                      <a:pt x="332010" y="169567"/>
                      <a:pt x="332010" y="182897"/>
                    </a:cubicBezTo>
                    <a:cubicBezTo>
                      <a:pt x="332010" y="196316"/>
                      <a:pt x="321150" y="207157"/>
                      <a:pt x="307799" y="207157"/>
                    </a:cubicBezTo>
                    <a:lnTo>
                      <a:pt x="271481" y="207157"/>
                    </a:lnTo>
                    <a:lnTo>
                      <a:pt x="271481" y="243414"/>
                    </a:lnTo>
                    <a:cubicBezTo>
                      <a:pt x="271481" y="256744"/>
                      <a:pt x="260622" y="267585"/>
                      <a:pt x="247270" y="267585"/>
                    </a:cubicBezTo>
                    <a:cubicBezTo>
                      <a:pt x="233829" y="267585"/>
                      <a:pt x="222970" y="256744"/>
                      <a:pt x="222970" y="243414"/>
                    </a:cubicBezTo>
                    <a:lnTo>
                      <a:pt x="222970" y="207157"/>
                    </a:lnTo>
                    <a:lnTo>
                      <a:pt x="186652" y="207157"/>
                    </a:lnTo>
                    <a:cubicBezTo>
                      <a:pt x="173301" y="207157"/>
                      <a:pt x="162441" y="196316"/>
                      <a:pt x="162441" y="182897"/>
                    </a:cubicBezTo>
                    <a:cubicBezTo>
                      <a:pt x="162441" y="169567"/>
                      <a:pt x="173301" y="158726"/>
                      <a:pt x="186652" y="158726"/>
                    </a:cubicBezTo>
                    <a:lnTo>
                      <a:pt x="222970" y="158726"/>
                    </a:lnTo>
                    <a:lnTo>
                      <a:pt x="222970" y="122469"/>
                    </a:lnTo>
                    <a:cubicBezTo>
                      <a:pt x="222970" y="109139"/>
                      <a:pt x="233829" y="98298"/>
                      <a:pt x="247270" y="98298"/>
                    </a:cubicBezTo>
                    <a:close/>
                    <a:moveTo>
                      <a:pt x="494463" y="48435"/>
                    </a:moveTo>
                    <a:lnTo>
                      <a:pt x="494463" y="106823"/>
                    </a:lnTo>
                    <a:lnTo>
                      <a:pt x="518763" y="106823"/>
                    </a:lnTo>
                    <a:lnTo>
                      <a:pt x="518763" y="48435"/>
                    </a:lnTo>
                    <a:close/>
                    <a:moveTo>
                      <a:pt x="48512" y="48435"/>
                    </a:moveTo>
                    <a:lnTo>
                      <a:pt x="48512" y="558287"/>
                    </a:lnTo>
                    <a:lnTo>
                      <a:pt x="446040" y="558287"/>
                    </a:lnTo>
                    <a:lnTo>
                      <a:pt x="446040" y="130996"/>
                    </a:lnTo>
                    <a:lnTo>
                      <a:pt x="446040" y="48435"/>
                    </a:lnTo>
                    <a:close/>
                    <a:moveTo>
                      <a:pt x="24211" y="0"/>
                    </a:moveTo>
                    <a:lnTo>
                      <a:pt x="542975" y="0"/>
                    </a:lnTo>
                    <a:cubicBezTo>
                      <a:pt x="556416" y="0"/>
                      <a:pt x="567275" y="10842"/>
                      <a:pt x="567275" y="24173"/>
                    </a:cubicBezTo>
                    <a:lnTo>
                      <a:pt x="567275" y="130996"/>
                    </a:lnTo>
                    <a:cubicBezTo>
                      <a:pt x="567275" y="144415"/>
                      <a:pt x="556416" y="155258"/>
                      <a:pt x="542975" y="155258"/>
                    </a:cubicBezTo>
                    <a:lnTo>
                      <a:pt x="494463" y="155258"/>
                    </a:lnTo>
                    <a:lnTo>
                      <a:pt x="494463" y="582460"/>
                    </a:lnTo>
                    <a:cubicBezTo>
                      <a:pt x="494463" y="595880"/>
                      <a:pt x="483604" y="606722"/>
                      <a:pt x="470252" y="606722"/>
                    </a:cubicBezTo>
                    <a:lnTo>
                      <a:pt x="24211" y="606722"/>
                    </a:lnTo>
                    <a:cubicBezTo>
                      <a:pt x="10860" y="606722"/>
                      <a:pt x="0" y="595880"/>
                      <a:pt x="0" y="582460"/>
                    </a:cubicBezTo>
                    <a:lnTo>
                      <a:pt x="0" y="24173"/>
                    </a:lnTo>
                    <a:cubicBezTo>
                      <a:pt x="0" y="10842"/>
                      <a:pt x="10860" y="0"/>
                      <a:pt x="242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3" name="ïṥlîḋe">
                <a:extLst>
                  <a:ext uri="{FF2B5EF4-FFF2-40B4-BE49-F238E27FC236}">
                    <a16:creationId xmlns:a16="http://schemas.microsoft.com/office/drawing/2014/main" id="{26560297-C8C9-4DC6-B92B-A086736D78E3}"/>
                  </a:ext>
                </a:extLst>
              </p:cNvPr>
              <p:cNvSpPr/>
              <p:nvPr/>
            </p:nvSpPr>
            <p:spPr bwMode="auto">
              <a:xfrm>
                <a:off x="4846074" y="3037111"/>
                <a:ext cx="399842" cy="3992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  <a:gd name="connsiteX128" fmla="*/ 373273 h 605239"/>
                  <a:gd name="connsiteY128" fmla="*/ 373273 h 605239"/>
                  <a:gd name="connsiteX129" fmla="*/ 373273 h 605239"/>
                  <a:gd name="connsiteY129" fmla="*/ 373273 h 605239"/>
                  <a:gd name="connsiteX130" fmla="*/ 373273 h 605239"/>
                  <a:gd name="connsiteY130" fmla="*/ 373273 h 605239"/>
                  <a:gd name="connsiteX131" fmla="*/ 373273 h 605239"/>
                  <a:gd name="connsiteY131" fmla="*/ 373273 h 605239"/>
                  <a:gd name="connsiteX132" fmla="*/ 373273 h 605239"/>
                  <a:gd name="connsiteY132" fmla="*/ 373273 h 605239"/>
                  <a:gd name="connsiteX133" fmla="*/ 373273 h 605239"/>
                  <a:gd name="connsiteY133" fmla="*/ 373273 h 605239"/>
                  <a:gd name="connsiteX134" fmla="*/ 373273 h 605239"/>
                  <a:gd name="connsiteY134" fmla="*/ 373273 h 605239"/>
                  <a:gd name="connsiteX135" fmla="*/ 373273 h 605239"/>
                  <a:gd name="connsiteY135" fmla="*/ 373273 h 605239"/>
                  <a:gd name="connsiteX136" fmla="*/ 373273 h 605239"/>
                  <a:gd name="connsiteY136" fmla="*/ 373273 h 605239"/>
                  <a:gd name="connsiteX137" fmla="*/ 373273 h 605239"/>
                  <a:gd name="connsiteY137" fmla="*/ 373273 h 605239"/>
                  <a:gd name="connsiteX138" fmla="*/ 373273 h 605239"/>
                  <a:gd name="connsiteY138" fmla="*/ 373273 h 605239"/>
                  <a:gd name="connsiteX139" fmla="*/ 373273 h 605239"/>
                  <a:gd name="connsiteY139" fmla="*/ 373273 h 605239"/>
                  <a:gd name="connsiteX140" fmla="*/ 373273 h 605239"/>
                  <a:gd name="connsiteY140" fmla="*/ 373273 h 605239"/>
                  <a:gd name="connsiteX141" fmla="*/ 373273 h 605239"/>
                  <a:gd name="connsiteY141" fmla="*/ 373273 h 605239"/>
                  <a:gd name="connsiteX142" fmla="*/ 373273 h 605239"/>
                  <a:gd name="connsiteY142" fmla="*/ 373273 h 605239"/>
                  <a:gd name="connsiteX143" fmla="*/ 373273 h 605239"/>
                  <a:gd name="connsiteY143" fmla="*/ 373273 h 605239"/>
                  <a:gd name="connsiteX144" fmla="*/ 373273 h 605239"/>
                  <a:gd name="connsiteY144" fmla="*/ 373273 h 605239"/>
                  <a:gd name="connsiteX145" fmla="*/ 373273 h 605239"/>
                  <a:gd name="connsiteY145" fmla="*/ 373273 h 605239"/>
                  <a:gd name="connsiteX146" fmla="*/ 373273 h 605239"/>
                  <a:gd name="connsiteY146" fmla="*/ 373273 h 605239"/>
                  <a:gd name="connsiteX147" fmla="*/ 373273 h 605239"/>
                  <a:gd name="connsiteY147" fmla="*/ 373273 h 605239"/>
                  <a:gd name="connsiteX148" fmla="*/ 373273 h 605239"/>
                  <a:gd name="connsiteY148" fmla="*/ 373273 h 605239"/>
                  <a:gd name="connsiteX149" fmla="*/ 373273 h 605239"/>
                  <a:gd name="connsiteY149" fmla="*/ 373273 h 605239"/>
                  <a:gd name="connsiteX150" fmla="*/ 373273 h 605239"/>
                  <a:gd name="connsiteY150" fmla="*/ 373273 h 605239"/>
                  <a:gd name="connsiteX151" fmla="*/ 373273 h 605239"/>
                  <a:gd name="connsiteY151" fmla="*/ 373273 h 605239"/>
                  <a:gd name="connsiteX152" fmla="*/ 373273 h 605239"/>
                  <a:gd name="connsiteY152" fmla="*/ 373273 h 605239"/>
                  <a:gd name="connsiteX153" fmla="*/ 373273 h 605239"/>
                  <a:gd name="connsiteY153" fmla="*/ 373273 h 605239"/>
                  <a:gd name="connsiteX154" fmla="*/ 373273 h 605239"/>
                  <a:gd name="connsiteY154" fmla="*/ 373273 h 605239"/>
                  <a:gd name="connsiteX155" fmla="*/ 373273 h 605239"/>
                  <a:gd name="connsiteY155" fmla="*/ 373273 h 605239"/>
                  <a:gd name="connsiteX156" fmla="*/ 373273 h 605239"/>
                  <a:gd name="connsiteY156" fmla="*/ 373273 h 605239"/>
                  <a:gd name="connsiteX157" fmla="*/ 373273 h 605239"/>
                  <a:gd name="connsiteY157" fmla="*/ 373273 h 605239"/>
                  <a:gd name="connsiteX158" fmla="*/ 373273 h 605239"/>
                  <a:gd name="connsiteY158" fmla="*/ 373273 h 605239"/>
                  <a:gd name="connsiteX159" fmla="*/ 373273 h 605239"/>
                  <a:gd name="connsiteY159" fmla="*/ 373273 h 605239"/>
                  <a:gd name="connsiteX160" fmla="*/ 373273 h 605239"/>
                  <a:gd name="connsiteY160" fmla="*/ 373273 h 605239"/>
                  <a:gd name="connsiteX161" fmla="*/ 373273 h 605239"/>
                  <a:gd name="connsiteY161" fmla="*/ 373273 h 605239"/>
                  <a:gd name="connsiteX162" fmla="*/ 373273 h 605239"/>
                  <a:gd name="connsiteY162" fmla="*/ 373273 h 605239"/>
                  <a:gd name="connsiteX163" fmla="*/ 373273 h 605239"/>
                  <a:gd name="connsiteY163" fmla="*/ 373273 h 605239"/>
                  <a:gd name="connsiteX164" fmla="*/ 373273 h 605239"/>
                  <a:gd name="connsiteY164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</a:cxnLst>
                <a:rect l="l" t="t" r="r" b="b"/>
                <a:pathLst>
                  <a:path w="609614" h="608697">
                    <a:moveTo>
                      <a:pt x="226128" y="569486"/>
                    </a:moveTo>
                    <a:lnTo>
                      <a:pt x="226128" y="589092"/>
                    </a:lnTo>
                    <a:lnTo>
                      <a:pt x="275354" y="589092"/>
                    </a:lnTo>
                    <a:lnTo>
                      <a:pt x="275354" y="569486"/>
                    </a:lnTo>
                    <a:close/>
                    <a:moveTo>
                      <a:pt x="157358" y="569486"/>
                    </a:moveTo>
                    <a:lnTo>
                      <a:pt x="157358" y="589092"/>
                    </a:lnTo>
                    <a:lnTo>
                      <a:pt x="206493" y="589092"/>
                    </a:lnTo>
                    <a:lnTo>
                      <a:pt x="206493" y="569486"/>
                    </a:lnTo>
                    <a:close/>
                    <a:moveTo>
                      <a:pt x="157358" y="382910"/>
                    </a:moveTo>
                    <a:lnTo>
                      <a:pt x="157358" y="549788"/>
                    </a:lnTo>
                    <a:lnTo>
                      <a:pt x="206493" y="549788"/>
                    </a:lnTo>
                    <a:lnTo>
                      <a:pt x="206493" y="422213"/>
                    </a:lnTo>
                    <a:lnTo>
                      <a:pt x="226128" y="422213"/>
                    </a:lnTo>
                    <a:lnTo>
                      <a:pt x="226128" y="549788"/>
                    </a:lnTo>
                    <a:lnTo>
                      <a:pt x="275354" y="549788"/>
                    </a:lnTo>
                    <a:lnTo>
                      <a:pt x="275354" y="382910"/>
                    </a:lnTo>
                    <a:close/>
                    <a:moveTo>
                      <a:pt x="452372" y="363299"/>
                    </a:moveTo>
                    <a:cubicBezTo>
                      <a:pt x="446933" y="363299"/>
                      <a:pt x="442509" y="367625"/>
                      <a:pt x="442509" y="373055"/>
                    </a:cubicBezTo>
                    <a:cubicBezTo>
                      <a:pt x="442509" y="378485"/>
                      <a:pt x="446933" y="382902"/>
                      <a:pt x="452372" y="382902"/>
                    </a:cubicBezTo>
                    <a:cubicBezTo>
                      <a:pt x="457811" y="382902"/>
                      <a:pt x="462143" y="378485"/>
                      <a:pt x="462143" y="373055"/>
                    </a:cubicBezTo>
                    <a:cubicBezTo>
                      <a:pt x="462143" y="367625"/>
                      <a:pt x="457811" y="363299"/>
                      <a:pt x="452372" y="363299"/>
                    </a:cubicBezTo>
                    <a:close/>
                    <a:moveTo>
                      <a:pt x="344149" y="363299"/>
                    </a:moveTo>
                    <a:cubicBezTo>
                      <a:pt x="338711" y="363299"/>
                      <a:pt x="334378" y="367625"/>
                      <a:pt x="334378" y="373055"/>
                    </a:cubicBezTo>
                    <a:cubicBezTo>
                      <a:pt x="334378" y="378485"/>
                      <a:pt x="338711" y="382902"/>
                      <a:pt x="344149" y="382902"/>
                    </a:cubicBezTo>
                    <a:cubicBezTo>
                      <a:pt x="349588" y="382902"/>
                      <a:pt x="354013" y="378485"/>
                      <a:pt x="354013" y="373055"/>
                    </a:cubicBezTo>
                    <a:cubicBezTo>
                      <a:pt x="354013" y="367625"/>
                      <a:pt x="349588" y="363299"/>
                      <a:pt x="344149" y="363299"/>
                    </a:cubicBezTo>
                    <a:close/>
                    <a:moveTo>
                      <a:pt x="393375" y="294551"/>
                    </a:moveTo>
                    <a:cubicBezTo>
                      <a:pt x="387936" y="294551"/>
                      <a:pt x="383512" y="298968"/>
                      <a:pt x="383512" y="304398"/>
                    </a:cubicBezTo>
                    <a:cubicBezTo>
                      <a:pt x="383512" y="309828"/>
                      <a:pt x="387936" y="314154"/>
                      <a:pt x="393375" y="314154"/>
                    </a:cubicBezTo>
                    <a:cubicBezTo>
                      <a:pt x="398814" y="314154"/>
                      <a:pt x="403146" y="309828"/>
                      <a:pt x="403146" y="304398"/>
                    </a:cubicBezTo>
                    <a:cubicBezTo>
                      <a:pt x="403146" y="298968"/>
                      <a:pt x="398814" y="294551"/>
                      <a:pt x="393375" y="294551"/>
                    </a:cubicBezTo>
                    <a:close/>
                    <a:moveTo>
                      <a:pt x="501506" y="265100"/>
                    </a:moveTo>
                    <a:cubicBezTo>
                      <a:pt x="496067" y="265100"/>
                      <a:pt x="491642" y="269518"/>
                      <a:pt x="491642" y="274948"/>
                    </a:cubicBezTo>
                    <a:cubicBezTo>
                      <a:pt x="491642" y="280378"/>
                      <a:pt x="496067" y="284703"/>
                      <a:pt x="501506" y="284703"/>
                    </a:cubicBezTo>
                    <a:cubicBezTo>
                      <a:pt x="506944" y="284703"/>
                      <a:pt x="511369" y="280378"/>
                      <a:pt x="511369" y="274948"/>
                    </a:cubicBezTo>
                    <a:cubicBezTo>
                      <a:pt x="511369" y="269518"/>
                      <a:pt x="506944" y="265100"/>
                      <a:pt x="501506" y="265100"/>
                    </a:cubicBezTo>
                    <a:close/>
                    <a:moveTo>
                      <a:pt x="501506" y="245497"/>
                    </a:moveTo>
                    <a:cubicBezTo>
                      <a:pt x="517730" y="245497"/>
                      <a:pt x="531004" y="258658"/>
                      <a:pt x="531004" y="274948"/>
                    </a:cubicBezTo>
                    <a:cubicBezTo>
                      <a:pt x="531004" y="291146"/>
                      <a:pt x="517730" y="304398"/>
                      <a:pt x="501506" y="304398"/>
                    </a:cubicBezTo>
                    <a:cubicBezTo>
                      <a:pt x="500399" y="304398"/>
                      <a:pt x="499385" y="304122"/>
                      <a:pt x="498279" y="304030"/>
                    </a:cubicBezTo>
                    <a:lnTo>
                      <a:pt x="476063" y="355753"/>
                    </a:lnTo>
                    <a:cubicBezTo>
                      <a:pt x="479658" y="360630"/>
                      <a:pt x="481871" y="366612"/>
                      <a:pt x="481871" y="373055"/>
                    </a:cubicBezTo>
                    <a:cubicBezTo>
                      <a:pt x="481871" y="389345"/>
                      <a:pt x="468596" y="402505"/>
                      <a:pt x="452372" y="402505"/>
                    </a:cubicBezTo>
                    <a:cubicBezTo>
                      <a:pt x="436056" y="402505"/>
                      <a:pt x="422874" y="389345"/>
                      <a:pt x="422874" y="373055"/>
                    </a:cubicBezTo>
                    <a:cubicBezTo>
                      <a:pt x="422874" y="367993"/>
                      <a:pt x="424256" y="363299"/>
                      <a:pt x="426561" y="359066"/>
                    </a:cubicBezTo>
                    <a:lnTo>
                      <a:pt x="404529" y="331548"/>
                    </a:lnTo>
                    <a:cubicBezTo>
                      <a:pt x="401118" y="333020"/>
                      <a:pt x="397339" y="333849"/>
                      <a:pt x="393375" y="333849"/>
                    </a:cubicBezTo>
                    <a:cubicBezTo>
                      <a:pt x="391808" y="333849"/>
                      <a:pt x="390241" y="333573"/>
                      <a:pt x="388766" y="333389"/>
                    </a:cubicBezTo>
                    <a:lnTo>
                      <a:pt x="369776" y="358698"/>
                    </a:lnTo>
                    <a:cubicBezTo>
                      <a:pt x="372173" y="362931"/>
                      <a:pt x="373648" y="367809"/>
                      <a:pt x="373648" y="373055"/>
                    </a:cubicBezTo>
                    <a:cubicBezTo>
                      <a:pt x="373648" y="389345"/>
                      <a:pt x="360466" y="402505"/>
                      <a:pt x="344149" y="402505"/>
                    </a:cubicBezTo>
                    <a:cubicBezTo>
                      <a:pt x="327925" y="402505"/>
                      <a:pt x="314651" y="389345"/>
                      <a:pt x="314651" y="373055"/>
                    </a:cubicBezTo>
                    <a:cubicBezTo>
                      <a:pt x="314651" y="356857"/>
                      <a:pt x="327925" y="343604"/>
                      <a:pt x="344149" y="343604"/>
                    </a:cubicBezTo>
                    <a:cubicBezTo>
                      <a:pt x="348021" y="343604"/>
                      <a:pt x="351616" y="344433"/>
                      <a:pt x="354935" y="345721"/>
                    </a:cubicBezTo>
                    <a:lnTo>
                      <a:pt x="371343" y="323817"/>
                    </a:lnTo>
                    <a:cubicBezTo>
                      <a:pt x="366734" y="318571"/>
                      <a:pt x="363877" y="311853"/>
                      <a:pt x="363877" y="304398"/>
                    </a:cubicBezTo>
                    <a:cubicBezTo>
                      <a:pt x="363877" y="288108"/>
                      <a:pt x="377059" y="274948"/>
                      <a:pt x="393375" y="274948"/>
                    </a:cubicBezTo>
                    <a:cubicBezTo>
                      <a:pt x="409599" y="274948"/>
                      <a:pt x="422874" y="288108"/>
                      <a:pt x="422874" y="304398"/>
                    </a:cubicBezTo>
                    <a:cubicBezTo>
                      <a:pt x="422874" y="309460"/>
                      <a:pt x="421399" y="314154"/>
                      <a:pt x="419094" y="318387"/>
                    </a:cubicBezTo>
                    <a:lnTo>
                      <a:pt x="441126" y="345905"/>
                    </a:lnTo>
                    <a:cubicBezTo>
                      <a:pt x="444629" y="344433"/>
                      <a:pt x="448408" y="343604"/>
                      <a:pt x="452372" y="343604"/>
                    </a:cubicBezTo>
                    <a:cubicBezTo>
                      <a:pt x="454861" y="343604"/>
                      <a:pt x="457166" y="344064"/>
                      <a:pt x="459470" y="344617"/>
                    </a:cubicBezTo>
                    <a:lnTo>
                      <a:pt x="480488" y="295563"/>
                    </a:lnTo>
                    <a:cubicBezTo>
                      <a:pt x="475233" y="290225"/>
                      <a:pt x="472007" y="282955"/>
                      <a:pt x="472007" y="274948"/>
                    </a:cubicBezTo>
                    <a:cubicBezTo>
                      <a:pt x="472007" y="258658"/>
                      <a:pt x="485281" y="245497"/>
                      <a:pt x="501506" y="245497"/>
                    </a:cubicBezTo>
                    <a:close/>
                    <a:moveTo>
                      <a:pt x="353987" y="216031"/>
                    </a:moveTo>
                    <a:lnTo>
                      <a:pt x="353987" y="255242"/>
                    </a:lnTo>
                    <a:lnTo>
                      <a:pt x="393350" y="255242"/>
                    </a:lnTo>
                    <a:cubicBezTo>
                      <a:pt x="404135" y="255242"/>
                      <a:pt x="412985" y="246498"/>
                      <a:pt x="412985" y="235636"/>
                    </a:cubicBezTo>
                    <a:cubicBezTo>
                      <a:pt x="412985" y="224775"/>
                      <a:pt x="404135" y="216031"/>
                      <a:pt x="393350" y="216031"/>
                    </a:cubicBezTo>
                    <a:close/>
                    <a:moveTo>
                      <a:pt x="197459" y="216031"/>
                    </a:moveTo>
                    <a:lnTo>
                      <a:pt x="216356" y="239594"/>
                    </a:lnTo>
                    <a:lnTo>
                      <a:pt x="235162" y="216031"/>
                    </a:lnTo>
                    <a:close/>
                    <a:moveTo>
                      <a:pt x="98361" y="216031"/>
                    </a:moveTo>
                    <a:lnTo>
                      <a:pt x="98361" y="255242"/>
                    </a:lnTo>
                    <a:lnTo>
                      <a:pt x="157358" y="255242"/>
                    </a:lnTo>
                    <a:lnTo>
                      <a:pt x="157358" y="363304"/>
                    </a:lnTo>
                    <a:lnTo>
                      <a:pt x="275354" y="363304"/>
                    </a:lnTo>
                    <a:lnTo>
                      <a:pt x="275354" y="255242"/>
                    </a:lnTo>
                    <a:lnTo>
                      <a:pt x="334352" y="255242"/>
                    </a:lnTo>
                    <a:lnTo>
                      <a:pt x="334352" y="216031"/>
                    </a:lnTo>
                    <a:lnTo>
                      <a:pt x="260420" y="216031"/>
                    </a:lnTo>
                    <a:lnTo>
                      <a:pt x="216356" y="270982"/>
                    </a:lnTo>
                    <a:lnTo>
                      <a:pt x="172292" y="216031"/>
                    </a:lnTo>
                    <a:close/>
                    <a:moveTo>
                      <a:pt x="39363" y="216031"/>
                    </a:moveTo>
                    <a:cubicBezTo>
                      <a:pt x="28485" y="216031"/>
                      <a:pt x="19635" y="224775"/>
                      <a:pt x="19635" y="235636"/>
                    </a:cubicBezTo>
                    <a:cubicBezTo>
                      <a:pt x="19635" y="246498"/>
                      <a:pt x="28485" y="255242"/>
                      <a:pt x="39363" y="255242"/>
                    </a:cubicBezTo>
                    <a:lnTo>
                      <a:pt x="78633" y="255242"/>
                    </a:lnTo>
                    <a:lnTo>
                      <a:pt x="78633" y="216031"/>
                    </a:lnTo>
                    <a:close/>
                    <a:moveTo>
                      <a:pt x="275354" y="189245"/>
                    </a:moveTo>
                    <a:cubicBezTo>
                      <a:pt x="273142" y="191731"/>
                      <a:pt x="270745" y="194124"/>
                      <a:pt x="268164" y="196333"/>
                    </a:cubicBezTo>
                    <a:lnTo>
                      <a:pt x="275354" y="196333"/>
                    </a:lnTo>
                    <a:close/>
                    <a:moveTo>
                      <a:pt x="334352" y="147273"/>
                    </a:moveTo>
                    <a:lnTo>
                      <a:pt x="334352" y="196333"/>
                    </a:lnTo>
                    <a:lnTo>
                      <a:pt x="393350" y="196333"/>
                    </a:lnTo>
                    <a:lnTo>
                      <a:pt x="501482" y="196333"/>
                    </a:lnTo>
                    <a:lnTo>
                      <a:pt x="501482" y="147273"/>
                    </a:lnTo>
                    <a:close/>
                    <a:moveTo>
                      <a:pt x="294989" y="88363"/>
                    </a:moveTo>
                    <a:lnTo>
                      <a:pt x="294989" y="196333"/>
                    </a:lnTo>
                    <a:lnTo>
                      <a:pt x="314625" y="196333"/>
                    </a:lnTo>
                    <a:lnTo>
                      <a:pt x="314625" y="127667"/>
                    </a:lnTo>
                    <a:lnTo>
                      <a:pt x="521117" y="127667"/>
                    </a:lnTo>
                    <a:lnTo>
                      <a:pt x="521117" y="216031"/>
                    </a:lnTo>
                    <a:lnTo>
                      <a:pt x="427182" y="216031"/>
                    </a:lnTo>
                    <a:cubicBezTo>
                      <a:pt x="430592" y="221829"/>
                      <a:pt x="432620" y="228457"/>
                      <a:pt x="432620" y="235636"/>
                    </a:cubicBezTo>
                    <a:cubicBezTo>
                      <a:pt x="432620" y="257267"/>
                      <a:pt x="415013" y="274940"/>
                      <a:pt x="393350" y="274940"/>
                    </a:cubicBezTo>
                    <a:lnTo>
                      <a:pt x="294989" y="274940"/>
                    </a:lnTo>
                    <a:lnTo>
                      <a:pt x="294989" y="422213"/>
                    </a:lnTo>
                    <a:lnTo>
                      <a:pt x="550616" y="422213"/>
                    </a:lnTo>
                    <a:lnTo>
                      <a:pt x="550616" y="88363"/>
                    </a:lnTo>
                    <a:lnTo>
                      <a:pt x="501482" y="88363"/>
                    </a:lnTo>
                    <a:lnTo>
                      <a:pt x="501482" y="107969"/>
                    </a:lnTo>
                    <a:lnTo>
                      <a:pt x="344124" y="107969"/>
                    </a:lnTo>
                    <a:lnTo>
                      <a:pt x="344124" y="88363"/>
                    </a:lnTo>
                    <a:close/>
                    <a:moveTo>
                      <a:pt x="216356" y="78515"/>
                    </a:moveTo>
                    <a:cubicBezTo>
                      <a:pt x="183815" y="78515"/>
                      <a:pt x="157358" y="104932"/>
                      <a:pt x="157358" y="137424"/>
                    </a:cubicBezTo>
                    <a:cubicBezTo>
                      <a:pt x="157358" y="169916"/>
                      <a:pt x="183815" y="196333"/>
                      <a:pt x="216356" y="196333"/>
                    </a:cubicBezTo>
                    <a:cubicBezTo>
                      <a:pt x="248897" y="196333"/>
                      <a:pt x="275354" y="169916"/>
                      <a:pt x="275354" y="137424"/>
                    </a:cubicBezTo>
                    <a:cubicBezTo>
                      <a:pt x="275354" y="104932"/>
                      <a:pt x="248897" y="78515"/>
                      <a:pt x="216356" y="78515"/>
                    </a:cubicBezTo>
                    <a:close/>
                    <a:moveTo>
                      <a:pt x="501482" y="49060"/>
                    </a:moveTo>
                    <a:lnTo>
                      <a:pt x="501482" y="68758"/>
                    </a:lnTo>
                    <a:lnTo>
                      <a:pt x="570344" y="68758"/>
                    </a:lnTo>
                    <a:lnTo>
                      <a:pt x="570344" y="441819"/>
                    </a:lnTo>
                    <a:lnTo>
                      <a:pt x="294989" y="441819"/>
                    </a:lnTo>
                    <a:lnTo>
                      <a:pt x="294989" y="461424"/>
                    </a:lnTo>
                    <a:lnTo>
                      <a:pt x="589979" y="461424"/>
                    </a:lnTo>
                    <a:lnTo>
                      <a:pt x="589979" y="49060"/>
                    </a:lnTo>
                    <a:close/>
                    <a:moveTo>
                      <a:pt x="255627" y="49060"/>
                    </a:moveTo>
                    <a:lnTo>
                      <a:pt x="255627" y="69494"/>
                    </a:lnTo>
                    <a:cubicBezTo>
                      <a:pt x="263094" y="73820"/>
                      <a:pt x="269731" y="79251"/>
                      <a:pt x="275354" y="85694"/>
                    </a:cubicBezTo>
                    <a:lnTo>
                      <a:pt x="275354" y="68758"/>
                    </a:lnTo>
                    <a:lnTo>
                      <a:pt x="344124" y="68758"/>
                    </a:lnTo>
                    <a:lnTo>
                      <a:pt x="344124" y="49060"/>
                    </a:lnTo>
                    <a:close/>
                    <a:moveTo>
                      <a:pt x="422849" y="19605"/>
                    </a:moveTo>
                    <a:cubicBezTo>
                      <a:pt x="407178" y="19605"/>
                      <a:pt x="393073" y="28902"/>
                      <a:pt x="386805" y="43169"/>
                    </a:cubicBezTo>
                    <a:lnTo>
                      <a:pt x="384224" y="49060"/>
                    </a:lnTo>
                    <a:lnTo>
                      <a:pt x="363851" y="49060"/>
                    </a:lnTo>
                    <a:lnTo>
                      <a:pt x="363851" y="88363"/>
                    </a:lnTo>
                    <a:lnTo>
                      <a:pt x="481847" y="88363"/>
                    </a:lnTo>
                    <a:lnTo>
                      <a:pt x="481847" y="49060"/>
                    </a:lnTo>
                    <a:lnTo>
                      <a:pt x="461382" y="49060"/>
                    </a:lnTo>
                    <a:lnTo>
                      <a:pt x="458801" y="43169"/>
                    </a:lnTo>
                    <a:cubicBezTo>
                      <a:pt x="452532" y="28902"/>
                      <a:pt x="438428" y="19605"/>
                      <a:pt x="422849" y="19605"/>
                    </a:cubicBezTo>
                    <a:close/>
                    <a:moveTo>
                      <a:pt x="422849" y="0"/>
                    </a:moveTo>
                    <a:cubicBezTo>
                      <a:pt x="444051" y="0"/>
                      <a:pt x="463410" y="11413"/>
                      <a:pt x="473827" y="29454"/>
                    </a:cubicBezTo>
                    <a:lnTo>
                      <a:pt x="491618" y="29454"/>
                    </a:lnTo>
                    <a:lnTo>
                      <a:pt x="501482" y="29454"/>
                    </a:lnTo>
                    <a:lnTo>
                      <a:pt x="609614" y="29454"/>
                    </a:lnTo>
                    <a:lnTo>
                      <a:pt x="609614" y="481122"/>
                    </a:lnTo>
                    <a:lnTo>
                      <a:pt x="294989" y="481122"/>
                    </a:lnTo>
                    <a:lnTo>
                      <a:pt x="294989" y="608697"/>
                    </a:lnTo>
                    <a:lnTo>
                      <a:pt x="137631" y="608697"/>
                    </a:lnTo>
                    <a:lnTo>
                      <a:pt x="137631" y="274940"/>
                    </a:lnTo>
                    <a:lnTo>
                      <a:pt x="39363" y="274940"/>
                    </a:lnTo>
                    <a:cubicBezTo>
                      <a:pt x="17607" y="274940"/>
                      <a:pt x="0" y="257267"/>
                      <a:pt x="0" y="235636"/>
                    </a:cubicBezTo>
                    <a:cubicBezTo>
                      <a:pt x="0" y="214006"/>
                      <a:pt x="17607" y="196333"/>
                      <a:pt x="39363" y="196333"/>
                    </a:cubicBezTo>
                    <a:lnTo>
                      <a:pt x="164457" y="196333"/>
                    </a:lnTo>
                    <a:cubicBezTo>
                      <a:pt x="148048" y="181974"/>
                      <a:pt x="137631" y="160895"/>
                      <a:pt x="137631" y="137424"/>
                    </a:cubicBezTo>
                    <a:cubicBezTo>
                      <a:pt x="137631" y="94162"/>
                      <a:pt x="172938" y="58909"/>
                      <a:pt x="216356" y="58909"/>
                    </a:cubicBezTo>
                    <a:cubicBezTo>
                      <a:pt x="223086" y="58909"/>
                      <a:pt x="229723" y="59829"/>
                      <a:pt x="235992" y="61486"/>
                    </a:cubicBezTo>
                    <a:lnTo>
                      <a:pt x="235992" y="29454"/>
                    </a:lnTo>
                    <a:lnTo>
                      <a:pt x="344124" y="29454"/>
                    </a:lnTo>
                    <a:lnTo>
                      <a:pt x="353987" y="29454"/>
                    </a:lnTo>
                    <a:lnTo>
                      <a:pt x="371779" y="29454"/>
                    </a:lnTo>
                    <a:cubicBezTo>
                      <a:pt x="382196" y="11413"/>
                      <a:pt x="401646" y="0"/>
                      <a:pt x="42284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" name="ïš1îḍe">
                <a:extLst>
                  <a:ext uri="{FF2B5EF4-FFF2-40B4-BE49-F238E27FC236}">
                    <a16:creationId xmlns:a16="http://schemas.microsoft.com/office/drawing/2014/main" id="{4D1F3BA1-A9F7-4C11-9393-CA575F9BD488}"/>
                  </a:ext>
                </a:extLst>
              </p:cNvPr>
              <p:cNvSpPr/>
              <p:nvPr/>
            </p:nvSpPr>
            <p:spPr bwMode="auto">
              <a:xfrm>
                <a:off x="6548117" y="4356597"/>
                <a:ext cx="438534" cy="447798"/>
              </a:xfrm>
              <a:custGeom>
                <a:avLst/>
                <a:gdLst>
                  <a:gd name="T0" fmla="*/ 1400 w 1503"/>
                  <a:gd name="T1" fmla="*/ 1243 h 1537"/>
                  <a:gd name="T2" fmla="*/ 1402 w 1503"/>
                  <a:gd name="T3" fmla="*/ 1234 h 1537"/>
                  <a:gd name="T4" fmla="*/ 1402 w 1503"/>
                  <a:gd name="T5" fmla="*/ 1025 h 1537"/>
                  <a:gd name="T6" fmla="*/ 1116 w 1503"/>
                  <a:gd name="T7" fmla="*/ 720 h 1537"/>
                  <a:gd name="T8" fmla="*/ 830 w 1503"/>
                  <a:gd name="T9" fmla="*/ 1025 h 1537"/>
                  <a:gd name="T10" fmla="*/ 830 w 1503"/>
                  <a:gd name="T11" fmla="*/ 1208 h 1537"/>
                  <a:gd name="T12" fmla="*/ 625 w 1503"/>
                  <a:gd name="T13" fmla="*/ 1432 h 1537"/>
                  <a:gd name="T14" fmla="*/ 420 w 1503"/>
                  <a:gd name="T15" fmla="*/ 1208 h 1537"/>
                  <a:gd name="T16" fmla="*/ 420 w 1503"/>
                  <a:gd name="T17" fmla="*/ 784 h 1537"/>
                  <a:gd name="T18" fmla="*/ 780 w 1503"/>
                  <a:gd name="T19" fmla="*/ 397 h 1537"/>
                  <a:gd name="T20" fmla="*/ 780 w 1503"/>
                  <a:gd name="T21" fmla="*/ 40 h 1537"/>
                  <a:gd name="T22" fmla="*/ 740 w 1503"/>
                  <a:gd name="T23" fmla="*/ 0 h 1537"/>
                  <a:gd name="T24" fmla="*/ 612 w 1503"/>
                  <a:gd name="T25" fmla="*/ 0 h 1537"/>
                  <a:gd name="T26" fmla="*/ 571 w 1503"/>
                  <a:gd name="T27" fmla="*/ 40 h 1537"/>
                  <a:gd name="T28" fmla="*/ 612 w 1503"/>
                  <a:gd name="T29" fmla="*/ 81 h 1537"/>
                  <a:gd name="T30" fmla="*/ 699 w 1503"/>
                  <a:gd name="T31" fmla="*/ 81 h 1537"/>
                  <a:gd name="T32" fmla="*/ 699 w 1503"/>
                  <a:gd name="T33" fmla="*/ 397 h 1537"/>
                  <a:gd name="T34" fmla="*/ 390 w 1503"/>
                  <a:gd name="T35" fmla="*/ 706 h 1537"/>
                  <a:gd name="T36" fmla="*/ 80 w 1503"/>
                  <a:gd name="T37" fmla="*/ 397 h 1537"/>
                  <a:gd name="T38" fmla="*/ 80 w 1503"/>
                  <a:gd name="T39" fmla="*/ 81 h 1537"/>
                  <a:gd name="T40" fmla="*/ 175 w 1503"/>
                  <a:gd name="T41" fmla="*/ 81 h 1537"/>
                  <a:gd name="T42" fmla="*/ 215 w 1503"/>
                  <a:gd name="T43" fmla="*/ 40 h 1537"/>
                  <a:gd name="T44" fmla="*/ 175 w 1503"/>
                  <a:gd name="T45" fmla="*/ 0 h 1537"/>
                  <a:gd name="T46" fmla="*/ 40 w 1503"/>
                  <a:gd name="T47" fmla="*/ 0 h 1537"/>
                  <a:gd name="T48" fmla="*/ 0 w 1503"/>
                  <a:gd name="T49" fmla="*/ 40 h 1537"/>
                  <a:gd name="T50" fmla="*/ 0 w 1503"/>
                  <a:gd name="T51" fmla="*/ 397 h 1537"/>
                  <a:gd name="T52" fmla="*/ 340 w 1503"/>
                  <a:gd name="T53" fmla="*/ 782 h 1537"/>
                  <a:gd name="T54" fmla="*/ 340 w 1503"/>
                  <a:gd name="T55" fmla="*/ 1208 h 1537"/>
                  <a:gd name="T56" fmla="*/ 625 w 1503"/>
                  <a:gd name="T57" fmla="*/ 1513 h 1537"/>
                  <a:gd name="T58" fmla="*/ 911 w 1503"/>
                  <a:gd name="T59" fmla="*/ 1208 h 1537"/>
                  <a:gd name="T60" fmla="*/ 911 w 1503"/>
                  <a:gd name="T61" fmla="*/ 1025 h 1537"/>
                  <a:gd name="T62" fmla="*/ 1116 w 1503"/>
                  <a:gd name="T63" fmla="*/ 801 h 1537"/>
                  <a:gd name="T64" fmla="*/ 1321 w 1503"/>
                  <a:gd name="T65" fmla="*/ 1025 h 1537"/>
                  <a:gd name="T66" fmla="*/ 1321 w 1503"/>
                  <a:gd name="T67" fmla="*/ 1234 h 1537"/>
                  <a:gd name="T68" fmla="*/ 1322 w 1503"/>
                  <a:gd name="T69" fmla="*/ 1237 h 1537"/>
                  <a:gd name="T70" fmla="*/ 1200 w 1503"/>
                  <a:gd name="T71" fmla="*/ 1385 h 1537"/>
                  <a:gd name="T72" fmla="*/ 1352 w 1503"/>
                  <a:gd name="T73" fmla="*/ 1537 h 1537"/>
                  <a:gd name="T74" fmla="*/ 1503 w 1503"/>
                  <a:gd name="T75" fmla="*/ 1385 h 1537"/>
                  <a:gd name="T76" fmla="*/ 1400 w 1503"/>
                  <a:gd name="T77" fmla="*/ 1243 h 1537"/>
                  <a:gd name="T78" fmla="*/ 1352 w 1503"/>
                  <a:gd name="T79" fmla="*/ 1456 h 1537"/>
                  <a:gd name="T80" fmla="*/ 1281 w 1503"/>
                  <a:gd name="T81" fmla="*/ 1385 h 1537"/>
                  <a:gd name="T82" fmla="*/ 1352 w 1503"/>
                  <a:gd name="T83" fmla="*/ 1315 h 1537"/>
                  <a:gd name="T84" fmla="*/ 1422 w 1503"/>
                  <a:gd name="T85" fmla="*/ 1385 h 1537"/>
                  <a:gd name="T86" fmla="*/ 1352 w 1503"/>
                  <a:gd name="T87" fmla="*/ 1456 h 1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03" h="1537">
                    <a:moveTo>
                      <a:pt x="1400" y="1243"/>
                    </a:moveTo>
                    <a:cubicBezTo>
                      <a:pt x="1401" y="1240"/>
                      <a:pt x="1402" y="1237"/>
                      <a:pt x="1402" y="1234"/>
                    </a:cubicBezTo>
                    <a:lnTo>
                      <a:pt x="1402" y="1025"/>
                    </a:lnTo>
                    <a:cubicBezTo>
                      <a:pt x="1402" y="857"/>
                      <a:pt x="1274" y="720"/>
                      <a:pt x="1116" y="720"/>
                    </a:cubicBezTo>
                    <a:cubicBezTo>
                      <a:pt x="958" y="720"/>
                      <a:pt x="830" y="857"/>
                      <a:pt x="830" y="1025"/>
                    </a:cubicBezTo>
                    <a:lnTo>
                      <a:pt x="830" y="1208"/>
                    </a:lnTo>
                    <a:cubicBezTo>
                      <a:pt x="830" y="1332"/>
                      <a:pt x="738" y="1432"/>
                      <a:pt x="625" y="1432"/>
                    </a:cubicBezTo>
                    <a:cubicBezTo>
                      <a:pt x="512" y="1432"/>
                      <a:pt x="420" y="1332"/>
                      <a:pt x="420" y="1208"/>
                    </a:cubicBezTo>
                    <a:lnTo>
                      <a:pt x="420" y="784"/>
                    </a:lnTo>
                    <a:cubicBezTo>
                      <a:pt x="621" y="768"/>
                      <a:pt x="780" y="601"/>
                      <a:pt x="780" y="397"/>
                    </a:cubicBezTo>
                    <a:lnTo>
                      <a:pt x="780" y="40"/>
                    </a:lnTo>
                    <a:cubicBezTo>
                      <a:pt x="780" y="18"/>
                      <a:pt x="762" y="0"/>
                      <a:pt x="740" y="0"/>
                    </a:cubicBezTo>
                    <a:lnTo>
                      <a:pt x="612" y="0"/>
                    </a:lnTo>
                    <a:cubicBezTo>
                      <a:pt x="589" y="0"/>
                      <a:pt x="571" y="18"/>
                      <a:pt x="571" y="40"/>
                    </a:cubicBezTo>
                    <a:cubicBezTo>
                      <a:pt x="571" y="63"/>
                      <a:pt x="589" y="81"/>
                      <a:pt x="612" y="81"/>
                    </a:cubicBezTo>
                    <a:lnTo>
                      <a:pt x="699" y="81"/>
                    </a:lnTo>
                    <a:lnTo>
                      <a:pt x="699" y="397"/>
                    </a:lnTo>
                    <a:cubicBezTo>
                      <a:pt x="699" y="567"/>
                      <a:pt x="560" y="706"/>
                      <a:pt x="390" y="706"/>
                    </a:cubicBezTo>
                    <a:cubicBezTo>
                      <a:pt x="219" y="706"/>
                      <a:pt x="80" y="567"/>
                      <a:pt x="80" y="397"/>
                    </a:cubicBezTo>
                    <a:lnTo>
                      <a:pt x="80" y="81"/>
                    </a:lnTo>
                    <a:lnTo>
                      <a:pt x="175" y="81"/>
                    </a:lnTo>
                    <a:cubicBezTo>
                      <a:pt x="197" y="81"/>
                      <a:pt x="215" y="63"/>
                      <a:pt x="215" y="40"/>
                    </a:cubicBezTo>
                    <a:cubicBezTo>
                      <a:pt x="215" y="18"/>
                      <a:pt x="197" y="0"/>
                      <a:pt x="175" y="0"/>
                    </a:cubicBezTo>
                    <a:lnTo>
                      <a:pt x="40" y="0"/>
                    </a:lnTo>
                    <a:cubicBezTo>
                      <a:pt x="18" y="0"/>
                      <a:pt x="0" y="18"/>
                      <a:pt x="0" y="40"/>
                    </a:cubicBezTo>
                    <a:lnTo>
                      <a:pt x="0" y="397"/>
                    </a:lnTo>
                    <a:cubicBezTo>
                      <a:pt x="0" y="595"/>
                      <a:pt x="148" y="757"/>
                      <a:pt x="340" y="782"/>
                    </a:cubicBezTo>
                    <a:lnTo>
                      <a:pt x="340" y="1208"/>
                    </a:lnTo>
                    <a:cubicBezTo>
                      <a:pt x="340" y="1376"/>
                      <a:pt x="468" y="1513"/>
                      <a:pt x="625" y="1513"/>
                    </a:cubicBezTo>
                    <a:cubicBezTo>
                      <a:pt x="783" y="1513"/>
                      <a:pt x="911" y="1376"/>
                      <a:pt x="911" y="1208"/>
                    </a:cubicBezTo>
                    <a:lnTo>
                      <a:pt x="911" y="1025"/>
                    </a:lnTo>
                    <a:cubicBezTo>
                      <a:pt x="911" y="901"/>
                      <a:pt x="1003" y="801"/>
                      <a:pt x="1116" y="801"/>
                    </a:cubicBezTo>
                    <a:cubicBezTo>
                      <a:pt x="1229" y="801"/>
                      <a:pt x="1321" y="901"/>
                      <a:pt x="1321" y="1025"/>
                    </a:cubicBezTo>
                    <a:lnTo>
                      <a:pt x="1321" y="1234"/>
                    </a:lnTo>
                    <a:cubicBezTo>
                      <a:pt x="1321" y="1235"/>
                      <a:pt x="1322" y="1236"/>
                      <a:pt x="1322" y="1237"/>
                    </a:cubicBezTo>
                    <a:cubicBezTo>
                      <a:pt x="1253" y="1251"/>
                      <a:pt x="1200" y="1312"/>
                      <a:pt x="1200" y="1385"/>
                    </a:cubicBezTo>
                    <a:cubicBezTo>
                      <a:pt x="1200" y="1469"/>
                      <a:pt x="1268" y="1537"/>
                      <a:pt x="1352" y="1537"/>
                    </a:cubicBezTo>
                    <a:cubicBezTo>
                      <a:pt x="1435" y="1537"/>
                      <a:pt x="1503" y="1469"/>
                      <a:pt x="1503" y="1385"/>
                    </a:cubicBezTo>
                    <a:cubicBezTo>
                      <a:pt x="1503" y="1319"/>
                      <a:pt x="1460" y="1263"/>
                      <a:pt x="1400" y="1243"/>
                    </a:cubicBezTo>
                    <a:close/>
                    <a:moveTo>
                      <a:pt x="1352" y="1456"/>
                    </a:moveTo>
                    <a:cubicBezTo>
                      <a:pt x="1313" y="1456"/>
                      <a:pt x="1281" y="1424"/>
                      <a:pt x="1281" y="1385"/>
                    </a:cubicBezTo>
                    <a:cubicBezTo>
                      <a:pt x="1281" y="1347"/>
                      <a:pt x="1313" y="1315"/>
                      <a:pt x="1352" y="1315"/>
                    </a:cubicBezTo>
                    <a:cubicBezTo>
                      <a:pt x="1390" y="1315"/>
                      <a:pt x="1422" y="1347"/>
                      <a:pt x="1422" y="1385"/>
                    </a:cubicBezTo>
                    <a:cubicBezTo>
                      <a:pt x="1422" y="1424"/>
                      <a:pt x="1390" y="1456"/>
                      <a:pt x="1352" y="14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/>
              </a:p>
            </p:txBody>
          </p:sp>
          <p:sp>
            <p:nvSpPr>
              <p:cNvPr id="105" name="iṧļîḑé">
                <a:extLst>
                  <a:ext uri="{FF2B5EF4-FFF2-40B4-BE49-F238E27FC236}">
                    <a16:creationId xmlns:a16="http://schemas.microsoft.com/office/drawing/2014/main" id="{D271B5F0-9716-4F99-B086-8760E98E4021}"/>
                  </a:ext>
                </a:extLst>
              </p:cNvPr>
              <p:cNvSpPr/>
              <p:nvPr/>
            </p:nvSpPr>
            <p:spPr bwMode="auto">
              <a:xfrm>
                <a:off x="5243743" y="4338093"/>
                <a:ext cx="358713" cy="453690"/>
              </a:xfrm>
              <a:custGeom>
                <a:avLst/>
                <a:gdLst>
                  <a:gd name="T0" fmla="*/ 5077 w 5147"/>
                  <a:gd name="T1" fmla="*/ 1735 h 6519"/>
                  <a:gd name="T2" fmla="*/ 3648 w 5147"/>
                  <a:gd name="T3" fmla="*/ 97 h 6519"/>
                  <a:gd name="T4" fmla="*/ 3440 w 5147"/>
                  <a:gd name="T5" fmla="*/ 0 h 6519"/>
                  <a:gd name="T6" fmla="*/ 277 w 5147"/>
                  <a:gd name="T7" fmla="*/ 0 h 6519"/>
                  <a:gd name="T8" fmla="*/ 0 w 5147"/>
                  <a:gd name="T9" fmla="*/ 277 h 6519"/>
                  <a:gd name="T10" fmla="*/ 0 w 5147"/>
                  <a:gd name="T11" fmla="*/ 6241 h 6519"/>
                  <a:gd name="T12" fmla="*/ 277 w 5147"/>
                  <a:gd name="T13" fmla="*/ 6519 h 6519"/>
                  <a:gd name="T14" fmla="*/ 4883 w 5147"/>
                  <a:gd name="T15" fmla="*/ 6519 h 6519"/>
                  <a:gd name="T16" fmla="*/ 5147 w 5147"/>
                  <a:gd name="T17" fmla="*/ 6255 h 6519"/>
                  <a:gd name="T18" fmla="*/ 5147 w 5147"/>
                  <a:gd name="T19" fmla="*/ 1915 h 6519"/>
                  <a:gd name="T20" fmla="*/ 5077 w 5147"/>
                  <a:gd name="T21" fmla="*/ 1735 h 6519"/>
                  <a:gd name="T22" fmla="*/ 3717 w 5147"/>
                  <a:gd name="T23" fmla="*/ 1000 h 6519"/>
                  <a:gd name="T24" fmla="*/ 4459 w 5147"/>
                  <a:gd name="T25" fmla="*/ 1845 h 6519"/>
                  <a:gd name="T26" fmla="*/ 3717 w 5147"/>
                  <a:gd name="T27" fmla="*/ 1845 h 6519"/>
                  <a:gd name="T28" fmla="*/ 3717 w 5147"/>
                  <a:gd name="T29" fmla="*/ 1000 h 6519"/>
                  <a:gd name="T30" fmla="*/ 3163 w 5147"/>
                  <a:gd name="T31" fmla="*/ 541 h 6519"/>
                  <a:gd name="T32" fmla="*/ 3163 w 5147"/>
                  <a:gd name="T33" fmla="*/ 2109 h 6519"/>
                  <a:gd name="T34" fmla="*/ 3440 w 5147"/>
                  <a:gd name="T35" fmla="*/ 2387 h 6519"/>
                  <a:gd name="T36" fmla="*/ 4605 w 5147"/>
                  <a:gd name="T37" fmla="*/ 2387 h 6519"/>
                  <a:gd name="T38" fmla="*/ 4605 w 5147"/>
                  <a:gd name="T39" fmla="*/ 3607 h 6519"/>
                  <a:gd name="T40" fmla="*/ 3745 w 5147"/>
                  <a:gd name="T41" fmla="*/ 3607 h 6519"/>
                  <a:gd name="T42" fmla="*/ 3496 w 5147"/>
                  <a:gd name="T43" fmla="*/ 3773 h 6519"/>
                  <a:gd name="T44" fmla="*/ 3399 w 5147"/>
                  <a:gd name="T45" fmla="*/ 3981 h 6519"/>
                  <a:gd name="T46" fmla="*/ 3232 w 5147"/>
                  <a:gd name="T47" fmla="*/ 3745 h 6519"/>
                  <a:gd name="T48" fmla="*/ 3011 w 5147"/>
                  <a:gd name="T49" fmla="*/ 3620 h 6519"/>
                  <a:gd name="T50" fmla="*/ 2317 w 5147"/>
                  <a:gd name="T51" fmla="*/ 3620 h 6519"/>
                  <a:gd name="T52" fmla="*/ 2068 w 5147"/>
                  <a:gd name="T53" fmla="*/ 3800 h 6519"/>
                  <a:gd name="T54" fmla="*/ 2040 w 5147"/>
                  <a:gd name="T55" fmla="*/ 3856 h 6519"/>
                  <a:gd name="T56" fmla="*/ 1845 w 5147"/>
                  <a:gd name="T57" fmla="*/ 2871 h 6519"/>
                  <a:gd name="T58" fmla="*/ 1332 w 5147"/>
                  <a:gd name="T59" fmla="*/ 2801 h 6519"/>
                  <a:gd name="T60" fmla="*/ 847 w 5147"/>
                  <a:gd name="T61" fmla="*/ 3815 h 6519"/>
                  <a:gd name="T62" fmla="*/ 541 w 5147"/>
                  <a:gd name="T63" fmla="*/ 3815 h 6519"/>
                  <a:gd name="T64" fmla="*/ 541 w 5147"/>
                  <a:gd name="T65" fmla="*/ 541 h 6519"/>
                  <a:gd name="T66" fmla="*/ 3163 w 5147"/>
                  <a:gd name="T67" fmla="*/ 541 h 6519"/>
                  <a:gd name="T68" fmla="*/ 555 w 5147"/>
                  <a:gd name="T69" fmla="*/ 5979 h 6519"/>
                  <a:gd name="T70" fmla="*/ 541 w 5147"/>
                  <a:gd name="T71" fmla="*/ 5979 h 6519"/>
                  <a:gd name="T72" fmla="*/ 541 w 5147"/>
                  <a:gd name="T73" fmla="*/ 4369 h 6519"/>
                  <a:gd name="T74" fmla="*/ 1013 w 5147"/>
                  <a:gd name="T75" fmla="*/ 4369 h 6519"/>
                  <a:gd name="T76" fmla="*/ 1263 w 5147"/>
                  <a:gd name="T77" fmla="*/ 4217 h 6519"/>
                  <a:gd name="T78" fmla="*/ 1471 w 5147"/>
                  <a:gd name="T79" fmla="*/ 3787 h 6519"/>
                  <a:gd name="T80" fmla="*/ 1692 w 5147"/>
                  <a:gd name="T81" fmla="*/ 4924 h 6519"/>
                  <a:gd name="T82" fmla="*/ 2219 w 5147"/>
                  <a:gd name="T83" fmla="*/ 4952 h 6519"/>
                  <a:gd name="T84" fmla="*/ 2509 w 5147"/>
                  <a:gd name="T85" fmla="*/ 4161 h 6519"/>
                  <a:gd name="T86" fmla="*/ 2869 w 5147"/>
                  <a:gd name="T87" fmla="*/ 4161 h 6519"/>
                  <a:gd name="T88" fmla="*/ 3216 w 5147"/>
                  <a:gd name="T89" fmla="*/ 4688 h 6519"/>
                  <a:gd name="T90" fmla="*/ 3688 w 5147"/>
                  <a:gd name="T91" fmla="*/ 4660 h 6519"/>
                  <a:gd name="T92" fmla="*/ 3909 w 5147"/>
                  <a:gd name="T93" fmla="*/ 4160 h 6519"/>
                  <a:gd name="T94" fmla="*/ 4603 w 5147"/>
                  <a:gd name="T95" fmla="*/ 4160 h 6519"/>
                  <a:gd name="T96" fmla="*/ 4603 w 5147"/>
                  <a:gd name="T97" fmla="*/ 5977 h 6519"/>
                  <a:gd name="T98" fmla="*/ 555 w 5147"/>
                  <a:gd name="T99" fmla="*/ 5977 h 6519"/>
                  <a:gd name="T100" fmla="*/ 555 w 5147"/>
                  <a:gd name="T101" fmla="*/ 5979 h 6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147" h="6519">
                    <a:moveTo>
                      <a:pt x="5077" y="1735"/>
                    </a:moveTo>
                    <a:lnTo>
                      <a:pt x="3648" y="97"/>
                    </a:lnTo>
                    <a:cubicBezTo>
                      <a:pt x="3592" y="28"/>
                      <a:pt x="3523" y="0"/>
                      <a:pt x="3440" y="0"/>
                    </a:cubicBezTo>
                    <a:lnTo>
                      <a:pt x="277" y="0"/>
                    </a:lnTo>
                    <a:cubicBezTo>
                      <a:pt x="125" y="0"/>
                      <a:pt x="0" y="125"/>
                      <a:pt x="0" y="277"/>
                    </a:cubicBezTo>
                    <a:lnTo>
                      <a:pt x="0" y="6241"/>
                    </a:lnTo>
                    <a:cubicBezTo>
                      <a:pt x="0" y="6393"/>
                      <a:pt x="125" y="6519"/>
                      <a:pt x="277" y="6519"/>
                    </a:cubicBezTo>
                    <a:lnTo>
                      <a:pt x="4883" y="6519"/>
                    </a:lnTo>
                    <a:cubicBezTo>
                      <a:pt x="5035" y="6519"/>
                      <a:pt x="5147" y="6393"/>
                      <a:pt x="5147" y="6255"/>
                    </a:cubicBezTo>
                    <a:lnTo>
                      <a:pt x="5147" y="1915"/>
                    </a:lnTo>
                    <a:cubicBezTo>
                      <a:pt x="5147" y="1845"/>
                      <a:pt x="5119" y="1789"/>
                      <a:pt x="5077" y="1735"/>
                    </a:cubicBezTo>
                    <a:close/>
                    <a:moveTo>
                      <a:pt x="3717" y="1000"/>
                    </a:moveTo>
                    <a:lnTo>
                      <a:pt x="4459" y="1845"/>
                    </a:lnTo>
                    <a:lnTo>
                      <a:pt x="3717" y="1845"/>
                    </a:lnTo>
                    <a:lnTo>
                      <a:pt x="3717" y="1000"/>
                    </a:lnTo>
                    <a:close/>
                    <a:moveTo>
                      <a:pt x="3163" y="541"/>
                    </a:moveTo>
                    <a:lnTo>
                      <a:pt x="3163" y="2109"/>
                    </a:lnTo>
                    <a:cubicBezTo>
                      <a:pt x="3163" y="2261"/>
                      <a:pt x="3288" y="2387"/>
                      <a:pt x="3440" y="2387"/>
                    </a:cubicBezTo>
                    <a:lnTo>
                      <a:pt x="4605" y="2387"/>
                    </a:lnTo>
                    <a:lnTo>
                      <a:pt x="4605" y="3607"/>
                    </a:lnTo>
                    <a:lnTo>
                      <a:pt x="3745" y="3607"/>
                    </a:lnTo>
                    <a:cubicBezTo>
                      <a:pt x="3635" y="3607"/>
                      <a:pt x="3537" y="3676"/>
                      <a:pt x="3496" y="3773"/>
                    </a:cubicBezTo>
                    <a:lnTo>
                      <a:pt x="3399" y="3981"/>
                    </a:lnTo>
                    <a:lnTo>
                      <a:pt x="3232" y="3745"/>
                    </a:lnTo>
                    <a:cubicBezTo>
                      <a:pt x="3191" y="3663"/>
                      <a:pt x="3107" y="3620"/>
                      <a:pt x="3011" y="3620"/>
                    </a:cubicBezTo>
                    <a:lnTo>
                      <a:pt x="2317" y="3620"/>
                    </a:lnTo>
                    <a:cubicBezTo>
                      <a:pt x="2207" y="3620"/>
                      <a:pt x="2109" y="3689"/>
                      <a:pt x="2068" y="3800"/>
                    </a:cubicBezTo>
                    <a:lnTo>
                      <a:pt x="2040" y="3856"/>
                    </a:lnTo>
                    <a:lnTo>
                      <a:pt x="1845" y="2871"/>
                    </a:lnTo>
                    <a:cubicBezTo>
                      <a:pt x="1821" y="2701"/>
                      <a:pt x="1532" y="2497"/>
                      <a:pt x="1332" y="2801"/>
                    </a:cubicBezTo>
                    <a:lnTo>
                      <a:pt x="847" y="3815"/>
                    </a:lnTo>
                    <a:lnTo>
                      <a:pt x="541" y="3815"/>
                    </a:lnTo>
                    <a:lnTo>
                      <a:pt x="541" y="541"/>
                    </a:lnTo>
                    <a:lnTo>
                      <a:pt x="3163" y="541"/>
                    </a:lnTo>
                    <a:close/>
                    <a:moveTo>
                      <a:pt x="555" y="5979"/>
                    </a:moveTo>
                    <a:lnTo>
                      <a:pt x="541" y="5979"/>
                    </a:lnTo>
                    <a:lnTo>
                      <a:pt x="541" y="4369"/>
                    </a:lnTo>
                    <a:lnTo>
                      <a:pt x="1013" y="4369"/>
                    </a:lnTo>
                    <a:cubicBezTo>
                      <a:pt x="1124" y="4369"/>
                      <a:pt x="1221" y="4313"/>
                      <a:pt x="1263" y="4217"/>
                    </a:cubicBezTo>
                    <a:lnTo>
                      <a:pt x="1471" y="3787"/>
                    </a:lnTo>
                    <a:lnTo>
                      <a:pt x="1692" y="4924"/>
                    </a:lnTo>
                    <a:cubicBezTo>
                      <a:pt x="1820" y="5269"/>
                      <a:pt x="2164" y="5167"/>
                      <a:pt x="2219" y="4952"/>
                    </a:cubicBezTo>
                    <a:lnTo>
                      <a:pt x="2509" y="4161"/>
                    </a:lnTo>
                    <a:lnTo>
                      <a:pt x="2869" y="4161"/>
                    </a:lnTo>
                    <a:lnTo>
                      <a:pt x="3216" y="4688"/>
                    </a:lnTo>
                    <a:cubicBezTo>
                      <a:pt x="3416" y="4937"/>
                      <a:pt x="3664" y="4771"/>
                      <a:pt x="3688" y="4660"/>
                    </a:cubicBezTo>
                    <a:lnTo>
                      <a:pt x="3909" y="4160"/>
                    </a:lnTo>
                    <a:lnTo>
                      <a:pt x="4603" y="4160"/>
                    </a:lnTo>
                    <a:lnTo>
                      <a:pt x="4603" y="5977"/>
                    </a:lnTo>
                    <a:lnTo>
                      <a:pt x="555" y="5977"/>
                    </a:lnTo>
                    <a:lnTo>
                      <a:pt x="555" y="597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95" name="îṡļîḑê">
              <a:extLst>
                <a:ext uri="{FF2B5EF4-FFF2-40B4-BE49-F238E27FC236}">
                  <a16:creationId xmlns:a16="http://schemas.microsoft.com/office/drawing/2014/main" id="{5F7C909E-D0D9-4ECF-BCDD-93363EA92C7A}"/>
                </a:ext>
              </a:extLst>
            </p:cNvPr>
            <p:cNvSpPr/>
            <p:nvPr/>
          </p:nvSpPr>
          <p:spPr>
            <a:xfrm>
              <a:off x="5446712" y="3393389"/>
              <a:ext cx="1298576" cy="490322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i="1">
                  <a:solidFill>
                    <a:schemeClr val="accent2">
                      <a:lumMod val="100000"/>
                    </a:schemeClr>
                  </a:solidFill>
                </a:rPr>
                <a:t>Text</a:t>
              </a:r>
              <a:endParaRPr lang="zh-CN" altLang="en-US" b="1" i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3339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722BCC13-3EA8-4C86-96E6-AA0C56334DF0}"/>
              </a:ext>
            </a:extLst>
          </p:cNvPr>
          <p:cNvSpPr/>
          <p:nvPr/>
        </p:nvSpPr>
        <p:spPr>
          <a:xfrm>
            <a:off x="5055668" y="-98998"/>
            <a:ext cx="6842234" cy="4479583"/>
          </a:xfrm>
          <a:custGeom>
            <a:avLst/>
            <a:gdLst>
              <a:gd name="connsiteX0" fmla="*/ 168861 w 6842234"/>
              <a:gd name="connsiteY0" fmla="*/ 0 h 4479583"/>
              <a:gd name="connsiteX1" fmla="*/ 6673374 w 6842234"/>
              <a:gd name="connsiteY1" fmla="*/ 0 h 4479583"/>
              <a:gd name="connsiteX2" fmla="*/ 6688427 w 6842234"/>
              <a:gd name="connsiteY2" fmla="*/ 41130 h 4479583"/>
              <a:gd name="connsiteX3" fmla="*/ 6842234 w 6842234"/>
              <a:gd name="connsiteY3" fmla="*/ 1058466 h 4479583"/>
              <a:gd name="connsiteX4" fmla="*/ 3421117 w 6842234"/>
              <a:gd name="connsiteY4" fmla="*/ 4479583 h 4479583"/>
              <a:gd name="connsiteX5" fmla="*/ 0 w 6842234"/>
              <a:gd name="connsiteY5" fmla="*/ 1058466 h 4479583"/>
              <a:gd name="connsiteX6" fmla="*/ 153807 w 6842234"/>
              <a:gd name="connsiteY6" fmla="*/ 41130 h 447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2234" h="4479583">
                <a:moveTo>
                  <a:pt x="168861" y="0"/>
                </a:moveTo>
                <a:lnTo>
                  <a:pt x="6673374" y="0"/>
                </a:lnTo>
                <a:lnTo>
                  <a:pt x="6688427" y="41130"/>
                </a:lnTo>
                <a:cubicBezTo>
                  <a:pt x="6788386" y="362506"/>
                  <a:pt x="6842234" y="704198"/>
                  <a:pt x="6842234" y="1058466"/>
                </a:cubicBezTo>
                <a:cubicBezTo>
                  <a:pt x="6842234" y="2947897"/>
                  <a:pt x="5310548" y="4479583"/>
                  <a:pt x="3421117" y="4479583"/>
                </a:cubicBezTo>
                <a:cubicBezTo>
                  <a:pt x="1531686" y="4479583"/>
                  <a:pt x="0" y="2947897"/>
                  <a:pt x="0" y="1058466"/>
                </a:cubicBezTo>
                <a:cubicBezTo>
                  <a:pt x="0" y="704198"/>
                  <a:pt x="53849" y="362506"/>
                  <a:pt x="153807" y="41130"/>
                </a:cubicBezTo>
                <a:close/>
              </a:path>
            </a:pathLst>
          </a:cu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80089198-4BE0-455F-B203-8A2F7C858289}"/>
              </a:ext>
            </a:extLst>
          </p:cNvPr>
          <p:cNvSpPr/>
          <p:nvPr/>
        </p:nvSpPr>
        <p:spPr>
          <a:xfrm>
            <a:off x="6114637" y="-98999"/>
            <a:ext cx="6126509" cy="5294804"/>
          </a:xfrm>
          <a:custGeom>
            <a:avLst/>
            <a:gdLst>
              <a:gd name="connsiteX0" fmla="*/ 274728 w 6126509"/>
              <a:gd name="connsiteY0" fmla="*/ 0 h 5294804"/>
              <a:gd name="connsiteX1" fmla="*/ 6126509 w 6126509"/>
              <a:gd name="connsiteY1" fmla="*/ 0 h 5294804"/>
              <a:gd name="connsiteX2" fmla="*/ 6126509 w 6126509"/>
              <a:gd name="connsiteY2" fmla="*/ 4563442 h 5294804"/>
              <a:gd name="connsiteX3" fmla="*/ 6032084 w 6126509"/>
              <a:gd name="connsiteY3" fmla="*/ 4634052 h 5294804"/>
              <a:gd name="connsiteX4" fmla="*/ 3868929 w 6126509"/>
              <a:gd name="connsiteY4" fmla="*/ 5294804 h 5294804"/>
              <a:gd name="connsiteX5" fmla="*/ 0 w 6126509"/>
              <a:gd name="connsiteY5" fmla="*/ 1425875 h 5294804"/>
              <a:gd name="connsiteX6" fmla="*/ 173940 w 6126509"/>
              <a:gd name="connsiteY6" fmla="*/ 275374 h 529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6509" h="5294804">
                <a:moveTo>
                  <a:pt x="274728" y="0"/>
                </a:moveTo>
                <a:lnTo>
                  <a:pt x="6126509" y="0"/>
                </a:lnTo>
                <a:lnTo>
                  <a:pt x="6126509" y="4563442"/>
                </a:lnTo>
                <a:lnTo>
                  <a:pt x="6032084" y="4634052"/>
                </a:lnTo>
                <a:cubicBezTo>
                  <a:pt x="5414599" y="5051217"/>
                  <a:pt x="4670210" y="5294804"/>
                  <a:pt x="3868929" y="5294804"/>
                </a:cubicBezTo>
                <a:cubicBezTo>
                  <a:pt x="1732179" y="5294804"/>
                  <a:pt x="0" y="3562625"/>
                  <a:pt x="0" y="1425875"/>
                </a:cubicBezTo>
                <a:cubicBezTo>
                  <a:pt x="0" y="1025234"/>
                  <a:pt x="60897" y="638817"/>
                  <a:pt x="173940" y="275374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7FBDA206-43D2-46A5-8153-0BA4DAE50C34}"/>
              </a:ext>
            </a:extLst>
          </p:cNvPr>
          <p:cNvSpPr/>
          <p:nvPr/>
        </p:nvSpPr>
        <p:spPr>
          <a:xfrm>
            <a:off x="5602013" y="-98999"/>
            <a:ext cx="6639133" cy="4296372"/>
          </a:xfrm>
          <a:custGeom>
            <a:avLst/>
            <a:gdLst>
              <a:gd name="connsiteX0" fmla="*/ 57784 w 6639133"/>
              <a:gd name="connsiteY0" fmla="*/ 0 h 4296372"/>
              <a:gd name="connsiteX1" fmla="*/ 6639133 w 6639133"/>
              <a:gd name="connsiteY1" fmla="*/ 0 h 4296372"/>
              <a:gd name="connsiteX2" fmla="*/ 6639133 w 6639133"/>
              <a:gd name="connsiteY2" fmla="*/ 2771133 h 4296372"/>
              <a:gd name="connsiteX3" fmla="*/ 6496430 w 6639133"/>
              <a:gd name="connsiteY3" fmla="*/ 2961967 h 4296372"/>
              <a:gd name="connsiteX4" fmla="*/ 3666884 w 6639133"/>
              <a:gd name="connsiteY4" fmla="*/ 4296372 h 4296372"/>
              <a:gd name="connsiteX5" fmla="*/ 0 w 6639133"/>
              <a:gd name="connsiteY5" fmla="*/ 629488 h 4296372"/>
              <a:gd name="connsiteX6" fmla="*/ 18932 w 6639133"/>
              <a:gd name="connsiteY6" fmla="*/ 254570 h 429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39133" h="4296372">
                <a:moveTo>
                  <a:pt x="57784" y="0"/>
                </a:moveTo>
                <a:lnTo>
                  <a:pt x="6639133" y="0"/>
                </a:lnTo>
                <a:lnTo>
                  <a:pt x="6639133" y="2771133"/>
                </a:lnTo>
                <a:lnTo>
                  <a:pt x="6496430" y="2961967"/>
                </a:lnTo>
                <a:cubicBezTo>
                  <a:pt x="5823869" y="3776922"/>
                  <a:pt x="4806039" y="4296372"/>
                  <a:pt x="3666884" y="4296372"/>
                </a:cubicBezTo>
                <a:cubicBezTo>
                  <a:pt x="1641720" y="4296372"/>
                  <a:pt x="0" y="2654652"/>
                  <a:pt x="0" y="629488"/>
                </a:cubicBezTo>
                <a:cubicBezTo>
                  <a:pt x="0" y="502915"/>
                  <a:pt x="6413" y="377840"/>
                  <a:pt x="18932" y="25457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3F161D2-C4ED-4C29-9C00-D19D61C7FE2A}"/>
              </a:ext>
            </a:extLst>
          </p:cNvPr>
          <p:cNvSpPr/>
          <p:nvPr/>
        </p:nvSpPr>
        <p:spPr>
          <a:xfrm rot="20956742">
            <a:off x="4528896" y="1547715"/>
            <a:ext cx="573069" cy="573069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B421B9D-129D-4047-8FBB-3016AFDFB727}"/>
              </a:ext>
            </a:extLst>
          </p:cNvPr>
          <p:cNvSpPr/>
          <p:nvPr/>
        </p:nvSpPr>
        <p:spPr>
          <a:xfrm rot="20956742">
            <a:off x="2912518" y="1732188"/>
            <a:ext cx="556778" cy="55677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994227F-CD64-4B2A-9A6C-2397E1904DF9}"/>
              </a:ext>
            </a:extLst>
          </p:cNvPr>
          <p:cNvSpPr/>
          <p:nvPr/>
        </p:nvSpPr>
        <p:spPr>
          <a:xfrm rot="20956742">
            <a:off x="3967894" y="1569600"/>
            <a:ext cx="385081" cy="38508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B328108-4094-4CA5-A211-AA9A583A2896}"/>
              </a:ext>
            </a:extLst>
          </p:cNvPr>
          <p:cNvSpPr/>
          <p:nvPr/>
        </p:nvSpPr>
        <p:spPr>
          <a:xfrm rot="20956742">
            <a:off x="3823587" y="2210218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A110423-256F-4E63-810E-E9CA82A777F5}"/>
              </a:ext>
            </a:extLst>
          </p:cNvPr>
          <p:cNvSpPr/>
          <p:nvPr/>
        </p:nvSpPr>
        <p:spPr>
          <a:xfrm rot="20956742">
            <a:off x="5194939" y="723191"/>
            <a:ext cx="859783" cy="85978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F963236-6C5B-4EB0-B2FB-4A67A7B12683}"/>
              </a:ext>
            </a:extLst>
          </p:cNvPr>
          <p:cNvSpPr/>
          <p:nvPr/>
        </p:nvSpPr>
        <p:spPr>
          <a:xfrm rot="20956742">
            <a:off x="3410287" y="1283251"/>
            <a:ext cx="385081" cy="38508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92E22ED-CF9C-4BA8-A9E0-CA441FC491DA}"/>
              </a:ext>
            </a:extLst>
          </p:cNvPr>
          <p:cNvSpPr/>
          <p:nvPr/>
        </p:nvSpPr>
        <p:spPr>
          <a:xfrm rot="20956742" flipH="1">
            <a:off x="5514321" y="1761601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94C2D55-9ECF-423D-8A72-199E49183DA1}"/>
              </a:ext>
            </a:extLst>
          </p:cNvPr>
          <p:cNvSpPr/>
          <p:nvPr/>
        </p:nvSpPr>
        <p:spPr>
          <a:xfrm rot="20956742">
            <a:off x="6206264" y="1785098"/>
            <a:ext cx="246901" cy="24690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BC6C808-3A6F-4846-B670-EDF35BEBE47F}"/>
              </a:ext>
            </a:extLst>
          </p:cNvPr>
          <p:cNvSpPr/>
          <p:nvPr/>
        </p:nvSpPr>
        <p:spPr>
          <a:xfrm rot="20956742">
            <a:off x="6822650" y="1623823"/>
            <a:ext cx="110573" cy="11057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4">
            <a:extLst>
              <a:ext uri="{FF2B5EF4-FFF2-40B4-BE49-F238E27FC236}">
                <a16:creationId xmlns:a16="http://schemas.microsoft.com/office/drawing/2014/main" id="{54830C45-C034-4DF2-A261-5D3E82DEA9E5}"/>
              </a:ext>
            </a:extLst>
          </p:cNvPr>
          <p:cNvSpPr txBox="1">
            <a:spLocks/>
          </p:cNvSpPr>
          <p:nvPr/>
        </p:nvSpPr>
        <p:spPr>
          <a:xfrm>
            <a:off x="782171" y="3742815"/>
            <a:ext cx="7110517" cy="11261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400" dirty="0">
                <a:solidFill>
                  <a:srgbClr val="1C2C3C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"/>
              </a:rPr>
              <a:t>点击输入您的文字内容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ABB8769-6FBA-40FB-B17D-4552E27E9513}"/>
              </a:ext>
            </a:extLst>
          </p:cNvPr>
          <p:cNvSpPr txBox="1"/>
          <p:nvPr/>
        </p:nvSpPr>
        <p:spPr>
          <a:xfrm>
            <a:off x="1069106" y="2861452"/>
            <a:ext cx="2549039" cy="1015622"/>
          </a:xfrm>
          <a:prstGeom prst="rect">
            <a:avLst/>
          </a:prstGeom>
          <a:noFill/>
          <a:ln w="1174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prstTxWarp prst="textPlain">
              <a:avLst>
                <a:gd name="adj" fmla="val 41572"/>
              </a:avLst>
            </a:prstTxWarp>
            <a:spAutoFit/>
          </a:bodyPr>
          <a:lstStyle/>
          <a:p>
            <a:pPr algn="ctr"/>
            <a:r>
              <a:rPr lang="en-US" altLang="zh-CN" spc="100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Impact" panose="020B0806030902050204" pitchFamily="34" charset="0"/>
                <a:cs typeface="Arial" panose="020B0604020202020204" pitchFamily="34" charset="0"/>
              </a:rPr>
              <a:t>Part   02</a:t>
            </a:r>
            <a:endParaRPr lang="zh-CN" altLang="en-US" spc="100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13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1D7EE7-C8C7-4D36-B096-005560BA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íśļiḋê">
            <a:extLst>
              <a:ext uri="{FF2B5EF4-FFF2-40B4-BE49-F238E27FC236}">
                <a16:creationId xmlns:a16="http://schemas.microsoft.com/office/drawing/2014/main" id="{C645E78B-272C-4F94-951D-47647F8780C0}"/>
              </a:ext>
            </a:extLst>
          </p:cNvPr>
          <p:cNvSpPr txBox="1"/>
          <p:nvPr/>
        </p:nvSpPr>
        <p:spPr>
          <a:xfrm>
            <a:off x="3446295" y="3594766"/>
            <a:ext cx="2532959" cy="69043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  <a:buSzPct val="25000"/>
            </a:pPr>
            <a:r>
              <a:rPr lang="zh-CN" altLang="en-US" sz="1200" dirty="0">
                <a:solidFill>
                  <a:schemeClr val="accent2">
                    <a:lumMod val="100000"/>
                  </a:schemeClr>
                </a:solidFill>
              </a:rPr>
              <a:t>你的文本内容你的文本内容你的文本内容你的文本内容</a:t>
            </a:r>
            <a:endParaRPr lang="de-DE" sz="1200" dirty="0">
              <a:solidFill>
                <a:schemeClr val="accent2">
                  <a:lumMod val="100000"/>
                </a:schemeClr>
              </a:solidFill>
            </a:endParaRPr>
          </a:p>
        </p:txBody>
      </p:sp>
      <p:sp>
        <p:nvSpPr>
          <p:cNvPr id="12" name="iṥľiďe">
            <a:extLst>
              <a:ext uri="{FF2B5EF4-FFF2-40B4-BE49-F238E27FC236}">
                <a16:creationId xmlns:a16="http://schemas.microsoft.com/office/drawing/2014/main" id="{E0CB68AE-97BC-464F-96C7-3D8E012325DC}"/>
              </a:ext>
            </a:extLst>
          </p:cNvPr>
          <p:cNvSpPr txBox="1"/>
          <p:nvPr/>
        </p:nvSpPr>
        <p:spPr>
          <a:xfrm>
            <a:off x="8985940" y="3594766"/>
            <a:ext cx="2532959" cy="69043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  <a:buSzPct val="25000"/>
            </a:pPr>
            <a:r>
              <a:rPr lang="zh-CN" altLang="en-US" sz="1200" dirty="0">
                <a:solidFill>
                  <a:schemeClr val="accent2">
                    <a:lumMod val="100000"/>
                  </a:schemeClr>
                </a:solidFill>
              </a:rPr>
              <a:t>你的文本内容你的文本内容你的文本内容你的文本内容</a:t>
            </a:r>
            <a:endParaRPr lang="de-DE" sz="1200" dirty="0">
              <a:solidFill>
                <a:schemeClr val="accent2">
                  <a:lumMod val="100000"/>
                </a:schemeClr>
              </a:solidFill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C60841B-4481-49C7-A87F-4A4A106B058F}"/>
              </a:ext>
            </a:extLst>
          </p:cNvPr>
          <p:cNvGrpSpPr/>
          <p:nvPr/>
        </p:nvGrpSpPr>
        <p:grpSpPr>
          <a:xfrm>
            <a:off x="676472" y="3594766"/>
            <a:ext cx="2532959" cy="1609192"/>
            <a:chOff x="676472" y="3594766"/>
            <a:chExt cx="2532959" cy="1609192"/>
          </a:xfrm>
        </p:grpSpPr>
        <p:sp>
          <p:nvSpPr>
            <p:cNvPr id="6" name="îṣ1iḓê">
              <a:extLst>
                <a:ext uri="{FF2B5EF4-FFF2-40B4-BE49-F238E27FC236}">
                  <a16:creationId xmlns:a16="http://schemas.microsoft.com/office/drawing/2014/main" id="{E2592361-2B3C-4780-AF5D-A35B9FC24885}"/>
                </a:ext>
              </a:extLst>
            </p:cNvPr>
            <p:cNvSpPr txBox="1"/>
            <p:nvPr/>
          </p:nvSpPr>
          <p:spPr>
            <a:xfrm>
              <a:off x="676472" y="3594766"/>
              <a:ext cx="2532959" cy="690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de-DE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3" name="ïṩḷïḓe">
              <a:extLst>
                <a:ext uri="{FF2B5EF4-FFF2-40B4-BE49-F238E27FC236}">
                  <a16:creationId xmlns:a16="http://schemas.microsoft.com/office/drawing/2014/main" id="{88FBB7E6-AF1D-4090-96EA-169D806B09DC}"/>
                </a:ext>
              </a:extLst>
            </p:cNvPr>
            <p:cNvSpPr txBox="1"/>
            <p:nvPr/>
          </p:nvSpPr>
          <p:spPr>
            <a:xfrm>
              <a:off x="676472" y="4513522"/>
              <a:ext cx="2532959" cy="690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de-DE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783AB54-CB2F-4E73-B50F-A3A442492C92}"/>
              </a:ext>
            </a:extLst>
          </p:cNvPr>
          <p:cNvGrpSpPr/>
          <p:nvPr/>
        </p:nvGrpSpPr>
        <p:grpSpPr>
          <a:xfrm>
            <a:off x="6216118" y="3594766"/>
            <a:ext cx="2532959" cy="1609192"/>
            <a:chOff x="6216118" y="3594766"/>
            <a:chExt cx="2532959" cy="1609192"/>
          </a:xfrm>
        </p:grpSpPr>
        <p:sp>
          <p:nvSpPr>
            <p:cNvPr id="10" name="ïṧ1idê">
              <a:extLst>
                <a:ext uri="{FF2B5EF4-FFF2-40B4-BE49-F238E27FC236}">
                  <a16:creationId xmlns:a16="http://schemas.microsoft.com/office/drawing/2014/main" id="{65215B1E-7A02-4386-8AE5-B83B3DEA4D73}"/>
                </a:ext>
              </a:extLst>
            </p:cNvPr>
            <p:cNvSpPr txBox="1"/>
            <p:nvPr/>
          </p:nvSpPr>
          <p:spPr>
            <a:xfrm>
              <a:off x="6216118" y="3594766"/>
              <a:ext cx="2532959" cy="690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de-DE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îṡḷîḍe">
              <a:extLst>
                <a:ext uri="{FF2B5EF4-FFF2-40B4-BE49-F238E27FC236}">
                  <a16:creationId xmlns:a16="http://schemas.microsoft.com/office/drawing/2014/main" id="{1956507C-8F66-41BD-9DE9-A67BEBB5AB03}"/>
                </a:ext>
              </a:extLst>
            </p:cNvPr>
            <p:cNvSpPr txBox="1"/>
            <p:nvPr/>
          </p:nvSpPr>
          <p:spPr>
            <a:xfrm>
              <a:off x="6216118" y="4513522"/>
              <a:ext cx="2532959" cy="690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de-DE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3" name="Group 26">
            <a:extLst>
              <a:ext uri="{FF2B5EF4-FFF2-40B4-BE49-F238E27FC236}">
                <a16:creationId xmlns:a16="http://schemas.microsoft.com/office/drawing/2014/main" id="{FB77F833-B647-4CC1-9152-4B3FA400BD1D}"/>
              </a:ext>
            </a:extLst>
          </p:cNvPr>
          <p:cNvGrpSpPr/>
          <p:nvPr/>
        </p:nvGrpSpPr>
        <p:grpSpPr>
          <a:xfrm>
            <a:off x="673099" y="2086609"/>
            <a:ext cx="2532959" cy="1346441"/>
            <a:chOff x="673099" y="2082559"/>
            <a:chExt cx="2532959" cy="1346441"/>
          </a:xfrm>
        </p:grpSpPr>
        <p:grpSp>
          <p:nvGrpSpPr>
            <p:cNvPr id="34" name="išľîḋé">
              <a:extLst>
                <a:ext uri="{FF2B5EF4-FFF2-40B4-BE49-F238E27FC236}">
                  <a16:creationId xmlns:a16="http://schemas.microsoft.com/office/drawing/2014/main" id="{162A32C1-B4C2-4FFD-AFBC-590FB2DC42E8}"/>
                </a:ext>
              </a:extLst>
            </p:cNvPr>
            <p:cNvGrpSpPr/>
            <p:nvPr/>
          </p:nvGrpSpPr>
          <p:grpSpPr>
            <a:xfrm>
              <a:off x="673099" y="2605856"/>
              <a:ext cx="2532959" cy="823144"/>
              <a:chOff x="669925" y="2605856"/>
              <a:chExt cx="2384424" cy="823144"/>
            </a:xfrm>
          </p:grpSpPr>
          <p:sp>
            <p:nvSpPr>
              <p:cNvPr id="36" name="ïṡliḑè">
                <a:extLst>
                  <a:ext uri="{FF2B5EF4-FFF2-40B4-BE49-F238E27FC236}">
                    <a16:creationId xmlns:a16="http://schemas.microsoft.com/office/drawing/2014/main" id="{91D027B4-9E0D-4900-8B5A-7C6303CD7ACD}"/>
                  </a:ext>
                </a:extLst>
              </p:cNvPr>
              <p:cNvSpPr/>
              <p:nvPr/>
            </p:nvSpPr>
            <p:spPr>
              <a:xfrm>
                <a:off x="669925" y="2713096"/>
                <a:ext cx="2384424" cy="7159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7" name="îŝḻiḋé">
                <a:extLst>
                  <a:ext uri="{FF2B5EF4-FFF2-40B4-BE49-F238E27FC236}">
                    <a16:creationId xmlns:a16="http://schemas.microsoft.com/office/drawing/2014/main" id="{7F927F11-1D7A-462C-846B-583C22971F2B}"/>
                  </a:ext>
                </a:extLst>
              </p:cNvPr>
              <p:cNvSpPr/>
              <p:nvPr/>
            </p:nvSpPr>
            <p:spPr>
              <a:xfrm>
                <a:off x="669925" y="2605856"/>
                <a:ext cx="2384424" cy="370471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solidFill>
                <a:schemeClr val="accent2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>
                    <a:solidFill>
                      <a:schemeClr val="bg1"/>
                    </a:solidFill>
                  </a:rPr>
                  <a:t>01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" name="ïslîḍe">
              <a:extLst>
                <a:ext uri="{FF2B5EF4-FFF2-40B4-BE49-F238E27FC236}">
                  <a16:creationId xmlns:a16="http://schemas.microsoft.com/office/drawing/2014/main" id="{CBDFE390-A469-4F35-8E3F-310DFC8DBB68}"/>
                </a:ext>
              </a:extLst>
            </p:cNvPr>
            <p:cNvSpPr/>
            <p:nvPr/>
          </p:nvSpPr>
          <p:spPr bwMode="auto">
            <a:xfrm>
              <a:off x="1748697" y="2082559"/>
              <a:ext cx="381760" cy="438314"/>
            </a:xfrm>
            <a:custGeom>
              <a:avLst/>
              <a:gdLst>
                <a:gd name="T0" fmla="*/ 9022 w 9632"/>
                <a:gd name="T1" fmla="*/ 5133 h 11058"/>
                <a:gd name="T2" fmla="*/ 8416 w 9632"/>
                <a:gd name="T3" fmla="*/ 5126 h 11058"/>
                <a:gd name="T4" fmla="*/ 6081 w 9632"/>
                <a:gd name="T5" fmla="*/ 5457 h 11058"/>
                <a:gd name="T6" fmla="*/ 5131 w 9632"/>
                <a:gd name="T7" fmla="*/ 4857 h 11058"/>
                <a:gd name="T8" fmla="*/ 6402 w 9632"/>
                <a:gd name="T9" fmla="*/ 2693 h 11058"/>
                <a:gd name="T10" fmla="*/ 5496 w 9632"/>
                <a:gd name="T11" fmla="*/ 0 h 11058"/>
                <a:gd name="T12" fmla="*/ 1101 w 9632"/>
                <a:gd name="T13" fmla="*/ 432 h 11058"/>
                <a:gd name="T14" fmla="*/ 1033 w 9632"/>
                <a:gd name="T15" fmla="*/ 3108 h 11058"/>
                <a:gd name="T16" fmla="*/ 1831 w 9632"/>
                <a:gd name="T17" fmla="*/ 4857 h 11058"/>
                <a:gd name="T18" fmla="*/ 1456 w 9632"/>
                <a:gd name="T19" fmla="*/ 4937 h 11058"/>
                <a:gd name="T20" fmla="*/ 1203 w 9632"/>
                <a:gd name="T21" fmla="*/ 5156 h 11058"/>
                <a:gd name="T22" fmla="*/ 513 w 9632"/>
                <a:gd name="T23" fmla="*/ 5408 h 11058"/>
                <a:gd name="T24" fmla="*/ 0 w 9632"/>
                <a:gd name="T25" fmla="*/ 8602 h 11058"/>
                <a:gd name="T26" fmla="*/ 1018 w 9632"/>
                <a:gd name="T27" fmla="*/ 10626 h 11058"/>
                <a:gd name="T28" fmla="*/ 5675 w 9632"/>
                <a:gd name="T29" fmla="*/ 11058 h 11058"/>
                <a:gd name="T30" fmla="*/ 6107 w 9632"/>
                <a:gd name="T31" fmla="*/ 7908 h 11058"/>
                <a:gd name="T32" fmla="*/ 6632 w 9632"/>
                <a:gd name="T33" fmla="*/ 8480 h 11058"/>
                <a:gd name="T34" fmla="*/ 7243 w 9632"/>
                <a:gd name="T35" fmla="*/ 8480 h 11058"/>
                <a:gd name="T36" fmla="*/ 9503 w 9632"/>
                <a:gd name="T37" fmla="*/ 6257 h 11058"/>
                <a:gd name="T38" fmla="*/ 9507 w 9632"/>
                <a:gd name="T39" fmla="*/ 5647 h 11058"/>
                <a:gd name="T40" fmla="*/ 4227 w 9632"/>
                <a:gd name="T41" fmla="*/ 6022 h 11058"/>
                <a:gd name="T42" fmla="*/ 3924 w 9632"/>
                <a:gd name="T43" fmla="*/ 5665 h 11058"/>
                <a:gd name="T44" fmla="*/ 4700 w 9632"/>
                <a:gd name="T45" fmla="*/ 5526 h 11058"/>
                <a:gd name="T46" fmla="*/ 3133 w 9632"/>
                <a:gd name="T47" fmla="*/ 5665 h 11058"/>
                <a:gd name="T48" fmla="*/ 2831 w 9632"/>
                <a:gd name="T49" fmla="*/ 6022 h 11058"/>
                <a:gd name="T50" fmla="*/ 2360 w 9632"/>
                <a:gd name="T51" fmla="*/ 5526 h 11058"/>
                <a:gd name="T52" fmla="*/ 1642 w 9632"/>
                <a:gd name="T53" fmla="*/ 540 h 11058"/>
                <a:gd name="T54" fmla="*/ 5859 w 9632"/>
                <a:gd name="T55" fmla="*/ 2473 h 11058"/>
                <a:gd name="T56" fmla="*/ 1267 w 9632"/>
                <a:gd name="T57" fmla="*/ 2469 h 11058"/>
                <a:gd name="T58" fmla="*/ 1565 w 9632"/>
                <a:gd name="T59" fmla="*/ 2925 h 11058"/>
                <a:gd name="T60" fmla="*/ 5563 w 9632"/>
                <a:gd name="T61" fmla="*/ 2928 h 11058"/>
                <a:gd name="T62" fmla="*/ 1565 w 9632"/>
                <a:gd name="T63" fmla="*/ 2925 h 11058"/>
                <a:gd name="T64" fmla="*/ 1018 w 9632"/>
                <a:gd name="T65" fmla="*/ 5665 h 11058"/>
                <a:gd name="T66" fmla="*/ 1025 w 9632"/>
                <a:gd name="T67" fmla="*/ 5666 h 11058"/>
                <a:gd name="T68" fmla="*/ 1406 w 9632"/>
                <a:gd name="T69" fmla="*/ 7808 h 11058"/>
                <a:gd name="T70" fmla="*/ 3026 w 9632"/>
                <a:gd name="T71" fmla="*/ 9137 h 11058"/>
                <a:gd name="T72" fmla="*/ 1017 w 9632"/>
                <a:gd name="T73" fmla="*/ 5665 h 11058"/>
                <a:gd name="T74" fmla="*/ 6033 w 9632"/>
                <a:gd name="T75" fmla="*/ 7047 h 11058"/>
                <a:gd name="T76" fmla="*/ 5567 w 9632"/>
                <a:gd name="T77" fmla="*/ 7233 h 11058"/>
                <a:gd name="T78" fmla="*/ 1561 w 9632"/>
                <a:gd name="T79" fmla="*/ 10517 h 11058"/>
                <a:gd name="T80" fmla="*/ 3006 w 9632"/>
                <a:gd name="T81" fmla="*/ 9707 h 11058"/>
                <a:gd name="T82" fmla="*/ 3023 w 9632"/>
                <a:gd name="T83" fmla="*/ 9713 h 11058"/>
                <a:gd name="T84" fmla="*/ 3450 w 9632"/>
                <a:gd name="T85" fmla="*/ 9476 h 11058"/>
                <a:gd name="T86" fmla="*/ 3980 w 9632"/>
                <a:gd name="T87" fmla="*/ 8528 h 11058"/>
                <a:gd name="T88" fmla="*/ 1985 w 9632"/>
                <a:gd name="T89" fmla="*/ 7461 h 11058"/>
                <a:gd name="T90" fmla="*/ 2657 w 9632"/>
                <a:gd name="T91" fmla="*/ 6535 h 11058"/>
                <a:gd name="T92" fmla="*/ 3154 w 9632"/>
                <a:gd name="T93" fmla="*/ 6498 h 11058"/>
                <a:gd name="T94" fmla="*/ 3904 w 9632"/>
                <a:gd name="T95" fmla="*/ 6498 h 11058"/>
                <a:gd name="T96" fmla="*/ 4402 w 9632"/>
                <a:gd name="T97" fmla="*/ 6535 h 11058"/>
                <a:gd name="T98" fmla="*/ 5386 w 9632"/>
                <a:gd name="T99" fmla="*/ 5412 h 11058"/>
                <a:gd name="T100" fmla="*/ 5536 w 9632"/>
                <a:gd name="T101" fmla="*/ 5715 h 11058"/>
                <a:gd name="T102" fmla="*/ 7313 w 9632"/>
                <a:gd name="T103" fmla="*/ 6832 h 11058"/>
                <a:gd name="T104" fmla="*/ 9128 w 9632"/>
                <a:gd name="T105" fmla="*/ 5947 h 11058"/>
                <a:gd name="T106" fmla="*/ 3615 w 9632"/>
                <a:gd name="T107" fmla="*/ 677 h 11058"/>
                <a:gd name="T108" fmla="*/ 3930 w 9632"/>
                <a:gd name="T109" fmla="*/ 965 h 11058"/>
                <a:gd name="T110" fmla="*/ 3615 w 9632"/>
                <a:gd name="T111" fmla="*/ 1297 h 11058"/>
                <a:gd name="T112" fmla="*/ 3296 w 9632"/>
                <a:gd name="T113" fmla="*/ 1591 h 11058"/>
                <a:gd name="T114" fmla="*/ 2977 w 9632"/>
                <a:gd name="T115" fmla="*/ 1297 h 11058"/>
                <a:gd name="T116" fmla="*/ 3296 w 9632"/>
                <a:gd name="T117" fmla="*/ 965 h 11058"/>
                <a:gd name="T118" fmla="*/ 3615 w 9632"/>
                <a:gd name="T119" fmla="*/ 677 h 1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32" h="11058">
                  <a:moveTo>
                    <a:pt x="9507" y="5647"/>
                  </a:moveTo>
                  <a:lnTo>
                    <a:pt x="9022" y="5133"/>
                  </a:lnTo>
                  <a:lnTo>
                    <a:pt x="9021" y="5132"/>
                  </a:lnTo>
                  <a:cubicBezTo>
                    <a:pt x="8855" y="4966"/>
                    <a:pt x="8585" y="4963"/>
                    <a:pt x="8416" y="5126"/>
                  </a:cubicBezTo>
                  <a:lnTo>
                    <a:pt x="7121" y="6277"/>
                  </a:lnTo>
                  <a:lnTo>
                    <a:pt x="6081" y="5457"/>
                  </a:lnTo>
                  <a:cubicBezTo>
                    <a:pt x="5987" y="5112"/>
                    <a:pt x="5672" y="4857"/>
                    <a:pt x="5297" y="4857"/>
                  </a:cubicBezTo>
                  <a:lnTo>
                    <a:pt x="5131" y="4857"/>
                  </a:lnTo>
                  <a:cubicBezTo>
                    <a:pt x="5662" y="4440"/>
                    <a:pt x="6025" y="3817"/>
                    <a:pt x="6095" y="3108"/>
                  </a:cubicBezTo>
                  <a:cubicBezTo>
                    <a:pt x="6272" y="3055"/>
                    <a:pt x="6402" y="2890"/>
                    <a:pt x="6402" y="2693"/>
                  </a:cubicBezTo>
                  <a:lnTo>
                    <a:pt x="5928" y="432"/>
                  </a:lnTo>
                  <a:cubicBezTo>
                    <a:pt x="5928" y="193"/>
                    <a:pt x="5735" y="0"/>
                    <a:pt x="5496" y="0"/>
                  </a:cubicBezTo>
                  <a:lnTo>
                    <a:pt x="1533" y="0"/>
                  </a:lnTo>
                  <a:cubicBezTo>
                    <a:pt x="1295" y="0"/>
                    <a:pt x="1101" y="193"/>
                    <a:pt x="1101" y="432"/>
                  </a:cubicBezTo>
                  <a:lnTo>
                    <a:pt x="726" y="2693"/>
                  </a:lnTo>
                  <a:cubicBezTo>
                    <a:pt x="726" y="2888"/>
                    <a:pt x="856" y="3055"/>
                    <a:pt x="1033" y="3108"/>
                  </a:cubicBezTo>
                  <a:cubicBezTo>
                    <a:pt x="1103" y="3816"/>
                    <a:pt x="1465" y="4440"/>
                    <a:pt x="1997" y="4857"/>
                  </a:cubicBezTo>
                  <a:lnTo>
                    <a:pt x="1831" y="4857"/>
                  </a:lnTo>
                  <a:cubicBezTo>
                    <a:pt x="1705" y="4857"/>
                    <a:pt x="1585" y="4886"/>
                    <a:pt x="1478" y="4938"/>
                  </a:cubicBezTo>
                  <a:lnTo>
                    <a:pt x="1456" y="4937"/>
                  </a:lnTo>
                  <a:lnTo>
                    <a:pt x="1461" y="4947"/>
                  </a:lnTo>
                  <a:cubicBezTo>
                    <a:pt x="1361" y="4998"/>
                    <a:pt x="1273" y="5070"/>
                    <a:pt x="1203" y="5156"/>
                  </a:cubicBezTo>
                  <a:lnTo>
                    <a:pt x="1049" y="5112"/>
                  </a:lnTo>
                  <a:cubicBezTo>
                    <a:pt x="821" y="5046"/>
                    <a:pt x="580" y="5178"/>
                    <a:pt x="513" y="5408"/>
                  </a:cubicBezTo>
                  <a:lnTo>
                    <a:pt x="508" y="5424"/>
                  </a:lnTo>
                  <a:lnTo>
                    <a:pt x="0" y="8602"/>
                  </a:lnTo>
                  <a:lnTo>
                    <a:pt x="1018" y="8977"/>
                  </a:lnTo>
                  <a:lnTo>
                    <a:pt x="1018" y="10626"/>
                  </a:lnTo>
                  <a:cubicBezTo>
                    <a:pt x="1018" y="10865"/>
                    <a:pt x="1212" y="11058"/>
                    <a:pt x="1451" y="11058"/>
                  </a:cubicBezTo>
                  <a:lnTo>
                    <a:pt x="5675" y="11058"/>
                  </a:lnTo>
                  <a:cubicBezTo>
                    <a:pt x="5913" y="11058"/>
                    <a:pt x="6107" y="10865"/>
                    <a:pt x="6107" y="10626"/>
                  </a:cubicBezTo>
                  <a:lnTo>
                    <a:pt x="6107" y="7908"/>
                  </a:lnTo>
                  <a:lnTo>
                    <a:pt x="6628" y="8476"/>
                  </a:lnTo>
                  <a:lnTo>
                    <a:pt x="6632" y="8480"/>
                  </a:lnTo>
                  <a:cubicBezTo>
                    <a:pt x="6717" y="8564"/>
                    <a:pt x="6827" y="8606"/>
                    <a:pt x="6938" y="8606"/>
                  </a:cubicBezTo>
                  <a:cubicBezTo>
                    <a:pt x="7048" y="8606"/>
                    <a:pt x="7160" y="8563"/>
                    <a:pt x="7243" y="8480"/>
                  </a:cubicBezTo>
                  <a:lnTo>
                    <a:pt x="9502" y="6258"/>
                  </a:lnTo>
                  <a:lnTo>
                    <a:pt x="9503" y="6257"/>
                  </a:lnTo>
                  <a:cubicBezTo>
                    <a:pt x="9585" y="6176"/>
                    <a:pt x="9630" y="6067"/>
                    <a:pt x="9630" y="5951"/>
                  </a:cubicBezTo>
                  <a:cubicBezTo>
                    <a:pt x="9632" y="5837"/>
                    <a:pt x="9588" y="5728"/>
                    <a:pt x="9507" y="5647"/>
                  </a:cubicBezTo>
                  <a:close/>
                  <a:moveTo>
                    <a:pt x="4700" y="5526"/>
                  </a:moveTo>
                  <a:cubicBezTo>
                    <a:pt x="4550" y="5758"/>
                    <a:pt x="4371" y="5973"/>
                    <a:pt x="4227" y="6022"/>
                  </a:cubicBezTo>
                  <a:cubicBezTo>
                    <a:pt x="4190" y="6035"/>
                    <a:pt x="4172" y="6028"/>
                    <a:pt x="4157" y="6021"/>
                  </a:cubicBezTo>
                  <a:cubicBezTo>
                    <a:pt x="4018" y="5947"/>
                    <a:pt x="3944" y="5835"/>
                    <a:pt x="3924" y="5665"/>
                  </a:cubicBezTo>
                  <a:cubicBezTo>
                    <a:pt x="3921" y="5631"/>
                    <a:pt x="3919" y="5598"/>
                    <a:pt x="3919" y="5567"/>
                  </a:cubicBezTo>
                  <a:lnTo>
                    <a:pt x="4700" y="5526"/>
                  </a:lnTo>
                  <a:close/>
                  <a:moveTo>
                    <a:pt x="3138" y="5567"/>
                  </a:moveTo>
                  <a:cubicBezTo>
                    <a:pt x="3138" y="5597"/>
                    <a:pt x="3137" y="5631"/>
                    <a:pt x="3133" y="5665"/>
                  </a:cubicBezTo>
                  <a:cubicBezTo>
                    <a:pt x="3113" y="5835"/>
                    <a:pt x="3040" y="5947"/>
                    <a:pt x="2901" y="6021"/>
                  </a:cubicBezTo>
                  <a:cubicBezTo>
                    <a:pt x="2886" y="6030"/>
                    <a:pt x="2868" y="6036"/>
                    <a:pt x="2831" y="6022"/>
                  </a:cubicBezTo>
                  <a:cubicBezTo>
                    <a:pt x="2775" y="6003"/>
                    <a:pt x="2616" y="5918"/>
                    <a:pt x="2378" y="5555"/>
                  </a:cubicBezTo>
                  <a:cubicBezTo>
                    <a:pt x="2372" y="5545"/>
                    <a:pt x="2366" y="5535"/>
                    <a:pt x="2360" y="5526"/>
                  </a:cubicBezTo>
                  <a:lnTo>
                    <a:pt x="3138" y="5567"/>
                  </a:lnTo>
                  <a:close/>
                  <a:moveTo>
                    <a:pt x="1642" y="540"/>
                  </a:moveTo>
                  <a:lnTo>
                    <a:pt x="5386" y="540"/>
                  </a:lnTo>
                  <a:lnTo>
                    <a:pt x="5859" y="2473"/>
                  </a:lnTo>
                  <a:cubicBezTo>
                    <a:pt x="5408" y="2216"/>
                    <a:pt x="4441" y="1728"/>
                    <a:pt x="3563" y="1728"/>
                  </a:cubicBezTo>
                  <a:cubicBezTo>
                    <a:pt x="2667" y="1728"/>
                    <a:pt x="1714" y="2211"/>
                    <a:pt x="1267" y="2469"/>
                  </a:cubicBezTo>
                  <a:lnTo>
                    <a:pt x="1642" y="540"/>
                  </a:lnTo>
                  <a:close/>
                  <a:moveTo>
                    <a:pt x="1565" y="2925"/>
                  </a:moveTo>
                  <a:cubicBezTo>
                    <a:pt x="1975" y="2690"/>
                    <a:pt x="2813" y="2270"/>
                    <a:pt x="3565" y="2270"/>
                  </a:cubicBezTo>
                  <a:cubicBezTo>
                    <a:pt x="4295" y="2270"/>
                    <a:pt x="5147" y="2692"/>
                    <a:pt x="5563" y="2928"/>
                  </a:cubicBezTo>
                  <a:cubicBezTo>
                    <a:pt x="5525" y="3998"/>
                    <a:pt x="4642" y="4856"/>
                    <a:pt x="3565" y="4856"/>
                  </a:cubicBezTo>
                  <a:cubicBezTo>
                    <a:pt x="2485" y="4856"/>
                    <a:pt x="1601" y="3996"/>
                    <a:pt x="1565" y="2925"/>
                  </a:cubicBezTo>
                  <a:close/>
                  <a:moveTo>
                    <a:pt x="1017" y="5665"/>
                  </a:moveTo>
                  <a:lnTo>
                    <a:pt x="1018" y="5665"/>
                  </a:lnTo>
                  <a:lnTo>
                    <a:pt x="1018" y="5666"/>
                  </a:lnTo>
                  <a:lnTo>
                    <a:pt x="1025" y="5666"/>
                  </a:lnTo>
                  <a:lnTo>
                    <a:pt x="1603" y="5833"/>
                  </a:lnTo>
                  <a:lnTo>
                    <a:pt x="1406" y="7808"/>
                  </a:lnTo>
                  <a:lnTo>
                    <a:pt x="3347" y="8592"/>
                  </a:lnTo>
                  <a:cubicBezTo>
                    <a:pt x="3250" y="8771"/>
                    <a:pt x="3116" y="9002"/>
                    <a:pt x="3026" y="9137"/>
                  </a:cubicBezTo>
                  <a:lnTo>
                    <a:pt x="605" y="8247"/>
                  </a:lnTo>
                  <a:lnTo>
                    <a:pt x="1017" y="5665"/>
                  </a:lnTo>
                  <a:close/>
                  <a:moveTo>
                    <a:pt x="7022" y="8015"/>
                  </a:moveTo>
                  <a:lnTo>
                    <a:pt x="6033" y="7047"/>
                  </a:lnTo>
                  <a:cubicBezTo>
                    <a:pt x="5930" y="6940"/>
                    <a:pt x="5758" y="6935"/>
                    <a:pt x="5651" y="7038"/>
                  </a:cubicBezTo>
                  <a:cubicBezTo>
                    <a:pt x="5596" y="7092"/>
                    <a:pt x="5567" y="7162"/>
                    <a:pt x="5567" y="7233"/>
                  </a:cubicBezTo>
                  <a:lnTo>
                    <a:pt x="5567" y="10517"/>
                  </a:lnTo>
                  <a:lnTo>
                    <a:pt x="1561" y="10517"/>
                  </a:lnTo>
                  <a:lnTo>
                    <a:pt x="1561" y="9176"/>
                  </a:lnTo>
                  <a:lnTo>
                    <a:pt x="3006" y="9707"/>
                  </a:lnTo>
                  <a:lnTo>
                    <a:pt x="3015" y="9711"/>
                  </a:lnTo>
                  <a:lnTo>
                    <a:pt x="3023" y="9713"/>
                  </a:lnTo>
                  <a:cubicBezTo>
                    <a:pt x="3052" y="9722"/>
                    <a:pt x="3079" y="9726"/>
                    <a:pt x="3104" y="9726"/>
                  </a:cubicBezTo>
                  <a:cubicBezTo>
                    <a:pt x="3273" y="9726"/>
                    <a:pt x="3386" y="9567"/>
                    <a:pt x="3450" y="9476"/>
                  </a:cubicBezTo>
                  <a:cubicBezTo>
                    <a:pt x="3510" y="9391"/>
                    <a:pt x="3582" y="9275"/>
                    <a:pt x="3666" y="9132"/>
                  </a:cubicBezTo>
                  <a:cubicBezTo>
                    <a:pt x="3668" y="9127"/>
                    <a:pt x="3945" y="8652"/>
                    <a:pt x="3980" y="8528"/>
                  </a:cubicBezTo>
                  <a:lnTo>
                    <a:pt x="4047" y="8293"/>
                  </a:lnTo>
                  <a:lnTo>
                    <a:pt x="1985" y="7461"/>
                  </a:lnTo>
                  <a:lnTo>
                    <a:pt x="2120" y="6117"/>
                  </a:lnTo>
                  <a:cubicBezTo>
                    <a:pt x="2298" y="6336"/>
                    <a:pt x="2476" y="6473"/>
                    <a:pt x="2657" y="6535"/>
                  </a:cubicBezTo>
                  <a:cubicBezTo>
                    <a:pt x="2728" y="6558"/>
                    <a:pt x="2798" y="6571"/>
                    <a:pt x="2868" y="6571"/>
                  </a:cubicBezTo>
                  <a:cubicBezTo>
                    <a:pt x="2967" y="6571"/>
                    <a:pt x="3063" y="6547"/>
                    <a:pt x="3154" y="6498"/>
                  </a:cubicBezTo>
                  <a:cubicBezTo>
                    <a:pt x="3327" y="6407"/>
                    <a:pt x="3448" y="6285"/>
                    <a:pt x="3529" y="6150"/>
                  </a:cubicBezTo>
                  <a:cubicBezTo>
                    <a:pt x="3611" y="6285"/>
                    <a:pt x="3731" y="6407"/>
                    <a:pt x="3904" y="6498"/>
                  </a:cubicBezTo>
                  <a:cubicBezTo>
                    <a:pt x="3994" y="6546"/>
                    <a:pt x="4092" y="6571"/>
                    <a:pt x="4191" y="6571"/>
                  </a:cubicBezTo>
                  <a:cubicBezTo>
                    <a:pt x="4261" y="6571"/>
                    <a:pt x="4331" y="6558"/>
                    <a:pt x="4402" y="6535"/>
                  </a:cubicBezTo>
                  <a:cubicBezTo>
                    <a:pt x="4649" y="6451"/>
                    <a:pt x="4891" y="6225"/>
                    <a:pt x="5138" y="5845"/>
                  </a:cubicBezTo>
                  <a:cubicBezTo>
                    <a:pt x="5253" y="5668"/>
                    <a:pt x="5341" y="5502"/>
                    <a:pt x="5386" y="5412"/>
                  </a:cubicBezTo>
                  <a:cubicBezTo>
                    <a:pt x="5404" y="5418"/>
                    <a:pt x="5423" y="5427"/>
                    <a:pt x="5441" y="5438"/>
                  </a:cubicBezTo>
                  <a:cubicBezTo>
                    <a:pt x="5417" y="5538"/>
                    <a:pt x="5449" y="5647"/>
                    <a:pt x="5536" y="5715"/>
                  </a:cubicBezTo>
                  <a:lnTo>
                    <a:pt x="6966" y="6842"/>
                  </a:lnTo>
                  <a:cubicBezTo>
                    <a:pt x="7068" y="6923"/>
                    <a:pt x="7216" y="6920"/>
                    <a:pt x="7313" y="6832"/>
                  </a:cubicBezTo>
                  <a:lnTo>
                    <a:pt x="8712" y="5588"/>
                  </a:lnTo>
                  <a:lnTo>
                    <a:pt x="9128" y="5947"/>
                  </a:lnTo>
                  <a:lnTo>
                    <a:pt x="7022" y="8015"/>
                  </a:lnTo>
                  <a:close/>
                  <a:moveTo>
                    <a:pt x="3615" y="677"/>
                  </a:moveTo>
                  <a:lnTo>
                    <a:pt x="3615" y="965"/>
                  </a:lnTo>
                  <a:lnTo>
                    <a:pt x="3930" y="965"/>
                  </a:lnTo>
                  <a:lnTo>
                    <a:pt x="3930" y="1297"/>
                  </a:lnTo>
                  <a:lnTo>
                    <a:pt x="3615" y="1297"/>
                  </a:lnTo>
                  <a:lnTo>
                    <a:pt x="3615" y="1591"/>
                  </a:lnTo>
                  <a:lnTo>
                    <a:pt x="3296" y="1591"/>
                  </a:lnTo>
                  <a:lnTo>
                    <a:pt x="3296" y="1297"/>
                  </a:lnTo>
                  <a:lnTo>
                    <a:pt x="2977" y="1297"/>
                  </a:lnTo>
                  <a:lnTo>
                    <a:pt x="2977" y="965"/>
                  </a:lnTo>
                  <a:lnTo>
                    <a:pt x="3296" y="965"/>
                  </a:lnTo>
                  <a:lnTo>
                    <a:pt x="3296" y="677"/>
                  </a:lnTo>
                  <a:lnTo>
                    <a:pt x="3615" y="677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8" name="Group 27">
            <a:extLst>
              <a:ext uri="{FF2B5EF4-FFF2-40B4-BE49-F238E27FC236}">
                <a16:creationId xmlns:a16="http://schemas.microsoft.com/office/drawing/2014/main" id="{F0E76491-B8FC-401A-A199-E669F0CDE931}"/>
              </a:ext>
            </a:extLst>
          </p:cNvPr>
          <p:cNvGrpSpPr/>
          <p:nvPr/>
        </p:nvGrpSpPr>
        <p:grpSpPr>
          <a:xfrm>
            <a:off x="3442922" y="2080460"/>
            <a:ext cx="2532959" cy="1348540"/>
            <a:chOff x="3442922" y="2080460"/>
            <a:chExt cx="2532959" cy="1348540"/>
          </a:xfrm>
        </p:grpSpPr>
        <p:grpSp>
          <p:nvGrpSpPr>
            <p:cNvPr id="39" name="î$ḻïḓé">
              <a:extLst>
                <a:ext uri="{FF2B5EF4-FFF2-40B4-BE49-F238E27FC236}">
                  <a16:creationId xmlns:a16="http://schemas.microsoft.com/office/drawing/2014/main" id="{FC993229-14A7-4F78-80A5-68836C70EFDF}"/>
                </a:ext>
              </a:extLst>
            </p:cNvPr>
            <p:cNvGrpSpPr/>
            <p:nvPr/>
          </p:nvGrpSpPr>
          <p:grpSpPr>
            <a:xfrm>
              <a:off x="3442922" y="2605856"/>
              <a:ext cx="2532959" cy="823144"/>
              <a:chOff x="669925" y="2605856"/>
              <a:chExt cx="2384424" cy="823144"/>
            </a:xfrm>
          </p:grpSpPr>
          <p:sp>
            <p:nvSpPr>
              <p:cNvPr id="41" name="îṡlîḑè">
                <a:extLst>
                  <a:ext uri="{FF2B5EF4-FFF2-40B4-BE49-F238E27FC236}">
                    <a16:creationId xmlns:a16="http://schemas.microsoft.com/office/drawing/2014/main" id="{D82F1ADF-7436-49A8-A453-F3A91B3FAFA1}"/>
                  </a:ext>
                </a:extLst>
              </p:cNvPr>
              <p:cNvSpPr/>
              <p:nvPr/>
            </p:nvSpPr>
            <p:spPr>
              <a:xfrm>
                <a:off x="669925" y="2713096"/>
                <a:ext cx="2384424" cy="7159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2" name="ïśļíḓe">
                <a:extLst>
                  <a:ext uri="{FF2B5EF4-FFF2-40B4-BE49-F238E27FC236}">
                    <a16:creationId xmlns:a16="http://schemas.microsoft.com/office/drawing/2014/main" id="{358810EA-95FF-4CF5-8EDD-2A657B3B91A3}"/>
                  </a:ext>
                </a:extLst>
              </p:cNvPr>
              <p:cNvSpPr/>
              <p:nvPr/>
            </p:nvSpPr>
            <p:spPr>
              <a:xfrm>
                <a:off x="669925" y="2605856"/>
                <a:ext cx="2384424" cy="370471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solidFill>
                <a:schemeClr val="accent2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>
                    <a:solidFill>
                      <a:schemeClr val="bg1"/>
                    </a:solidFill>
                  </a:rPr>
                  <a:t>02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0" name="iṩḷîḋè">
              <a:extLst>
                <a:ext uri="{FF2B5EF4-FFF2-40B4-BE49-F238E27FC236}">
                  <a16:creationId xmlns:a16="http://schemas.microsoft.com/office/drawing/2014/main" id="{E627DEF0-586A-4E62-A56B-8E2AA287A252}"/>
                </a:ext>
              </a:extLst>
            </p:cNvPr>
            <p:cNvSpPr/>
            <p:nvPr/>
          </p:nvSpPr>
          <p:spPr bwMode="auto">
            <a:xfrm>
              <a:off x="4521058" y="2080460"/>
              <a:ext cx="376685" cy="44251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</p:grpSp>
      <p:grpSp>
        <p:nvGrpSpPr>
          <p:cNvPr id="48" name="Group 29">
            <a:extLst>
              <a:ext uri="{FF2B5EF4-FFF2-40B4-BE49-F238E27FC236}">
                <a16:creationId xmlns:a16="http://schemas.microsoft.com/office/drawing/2014/main" id="{8B83B11A-82EB-428D-8E78-ECE188BBD6A2}"/>
              </a:ext>
            </a:extLst>
          </p:cNvPr>
          <p:cNvGrpSpPr/>
          <p:nvPr/>
        </p:nvGrpSpPr>
        <p:grpSpPr>
          <a:xfrm>
            <a:off x="8982567" y="2078903"/>
            <a:ext cx="2532959" cy="1363166"/>
            <a:chOff x="8982567" y="2065834"/>
            <a:chExt cx="2532959" cy="1363166"/>
          </a:xfrm>
        </p:grpSpPr>
        <p:grpSp>
          <p:nvGrpSpPr>
            <p:cNvPr id="49" name="íSlíḋé">
              <a:extLst>
                <a:ext uri="{FF2B5EF4-FFF2-40B4-BE49-F238E27FC236}">
                  <a16:creationId xmlns:a16="http://schemas.microsoft.com/office/drawing/2014/main" id="{AE4A2F3D-30F5-4227-9CCA-7281A5E72E91}"/>
                </a:ext>
              </a:extLst>
            </p:cNvPr>
            <p:cNvGrpSpPr/>
            <p:nvPr/>
          </p:nvGrpSpPr>
          <p:grpSpPr>
            <a:xfrm>
              <a:off x="8982567" y="2605856"/>
              <a:ext cx="2532959" cy="823144"/>
              <a:chOff x="669925" y="2605856"/>
              <a:chExt cx="2384424" cy="823144"/>
            </a:xfrm>
          </p:grpSpPr>
          <p:sp>
            <p:nvSpPr>
              <p:cNvPr id="51" name="îsḷïdè">
                <a:extLst>
                  <a:ext uri="{FF2B5EF4-FFF2-40B4-BE49-F238E27FC236}">
                    <a16:creationId xmlns:a16="http://schemas.microsoft.com/office/drawing/2014/main" id="{AEF6E5A2-A20A-41AC-82F8-2BBEA0EE8D3F}"/>
                  </a:ext>
                </a:extLst>
              </p:cNvPr>
              <p:cNvSpPr/>
              <p:nvPr/>
            </p:nvSpPr>
            <p:spPr>
              <a:xfrm>
                <a:off x="669925" y="2713096"/>
                <a:ext cx="2384424" cy="7159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52" name="ïṡḻïďê">
                <a:extLst>
                  <a:ext uri="{FF2B5EF4-FFF2-40B4-BE49-F238E27FC236}">
                    <a16:creationId xmlns:a16="http://schemas.microsoft.com/office/drawing/2014/main" id="{2E1DD66A-39DB-4249-807E-01F8F095FAB1}"/>
                  </a:ext>
                </a:extLst>
              </p:cNvPr>
              <p:cNvSpPr/>
              <p:nvPr/>
            </p:nvSpPr>
            <p:spPr>
              <a:xfrm>
                <a:off x="669925" y="2605856"/>
                <a:ext cx="2384424" cy="370471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solidFill>
                <a:schemeClr val="accent2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>
                    <a:solidFill>
                      <a:schemeClr val="bg1"/>
                    </a:solidFill>
                  </a:rPr>
                  <a:t>04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0" name="îsḷïḍê">
              <a:extLst>
                <a:ext uri="{FF2B5EF4-FFF2-40B4-BE49-F238E27FC236}">
                  <a16:creationId xmlns:a16="http://schemas.microsoft.com/office/drawing/2014/main" id="{ED5B91F7-F337-446E-A573-8BEFF8CBA95D}"/>
                </a:ext>
              </a:extLst>
            </p:cNvPr>
            <p:cNvSpPr/>
            <p:nvPr/>
          </p:nvSpPr>
          <p:spPr bwMode="auto">
            <a:xfrm>
              <a:off x="10039391" y="2065834"/>
              <a:ext cx="419309" cy="471766"/>
            </a:xfrm>
            <a:custGeom>
              <a:avLst/>
              <a:gdLst>
                <a:gd name="T0" fmla="*/ 7680 w 10240"/>
                <a:gd name="T1" fmla="*/ 2560 h 11520"/>
                <a:gd name="T2" fmla="*/ 8320 w 10240"/>
                <a:gd name="T3" fmla="*/ 1920 h 11520"/>
                <a:gd name="T4" fmla="*/ 8640 w 10240"/>
                <a:gd name="T5" fmla="*/ 320 h 11520"/>
                <a:gd name="T6" fmla="*/ 1920 w 10240"/>
                <a:gd name="T7" fmla="*/ 0 h 11520"/>
                <a:gd name="T8" fmla="*/ 1600 w 10240"/>
                <a:gd name="T9" fmla="*/ 1600 h 11520"/>
                <a:gd name="T10" fmla="*/ 2560 w 10240"/>
                <a:gd name="T11" fmla="*/ 1920 h 11520"/>
                <a:gd name="T12" fmla="*/ 192 w 10240"/>
                <a:gd name="T13" fmla="*/ 3456 h 11520"/>
                <a:gd name="T14" fmla="*/ 0 w 10240"/>
                <a:gd name="T15" fmla="*/ 11200 h 11520"/>
                <a:gd name="T16" fmla="*/ 9920 w 10240"/>
                <a:gd name="T17" fmla="*/ 11520 h 11520"/>
                <a:gd name="T18" fmla="*/ 10240 w 10240"/>
                <a:gd name="T19" fmla="*/ 3744 h 11520"/>
                <a:gd name="T20" fmla="*/ 2240 w 10240"/>
                <a:gd name="T21" fmla="*/ 1280 h 11520"/>
                <a:gd name="T22" fmla="*/ 8000 w 10240"/>
                <a:gd name="T23" fmla="*/ 640 h 11520"/>
                <a:gd name="T24" fmla="*/ 2240 w 10240"/>
                <a:gd name="T25" fmla="*/ 1280 h 11520"/>
                <a:gd name="T26" fmla="*/ 640 w 10240"/>
                <a:gd name="T27" fmla="*/ 10880 h 11520"/>
                <a:gd name="T28" fmla="*/ 9600 w 10240"/>
                <a:gd name="T29" fmla="*/ 10240 h 11520"/>
                <a:gd name="T30" fmla="*/ 9600 w 10240"/>
                <a:gd name="T31" fmla="*/ 9600 h 11520"/>
                <a:gd name="T32" fmla="*/ 640 w 10240"/>
                <a:gd name="T33" fmla="*/ 5120 h 11520"/>
                <a:gd name="T34" fmla="*/ 9600 w 10240"/>
                <a:gd name="T35" fmla="*/ 9600 h 11520"/>
                <a:gd name="T36" fmla="*/ 640 w 10240"/>
                <a:gd name="T37" fmla="*/ 4480 h 11520"/>
                <a:gd name="T38" fmla="*/ 2784 w 10240"/>
                <a:gd name="T39" fmla="*/ 3168 h 11520"/>
                <a:gd name="T40" fmla="*/ 3200 w 10240"/>
                <a:gd name="T41" fmla="*/ 1920 h 11520"/>
                <a:gd name="T42" fmla="*/ 7040 w 10240"/>
                <a:gd name="T43" fmla="*/ 3008 h 11520"/>
                <a:gd name="T44" fmla="*/ 9600 w 10240"/>
                <a:gd name="T45" fmla="*/ 3968 h 11520"/>
                <a:gd name="T46" fmla="*/ 6400 w 10240"/>
                <a:gd name="T47" fmla="*/ 7040 h 11520"/>
                <a:gd name="T48" fmla="*/ 5440 w 10240"/>
                <a:gd name="T49" fmla="*/ 6080 h 11520"/>
                <a:gd name="T50" fmla="*/ 4800 w 10240"/>
                <a:gd name="T51" fmla="*/ 6080 h 11520"/>
                <a:gd name="T52" fmla="*/ 3840 w 10240"/>
                <a:gd name="T53" fmla="*/ 7040 h 11520"/>
                <a:gd name="T54" fmla="*/ 3840 w 10240"/>
                <a:gd name="T55" fmla="*/ 7680 h 11520"/>
                <a:gd name="T56" fmla="*/ 4800 w 10240"/>
                <a:gd name="T57" fmla="*/ 8640 h 11520"/>
                <a:gd name="T58" fmla="*/ 5440 w 10240"/>
                <a:gd name="T59" fmla="*/ 8640 h 11520"/>
                <a:gd name="T60" fmla="*/ 6400 w 10240"/>
                <a:gd name="T61" fmla="*/ 7680 h 11520"/>
                <a:gd name="T62" fmla="*/ 6400 w 10240"/>
                <a:gd name="T63" fmla="*/ 7040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240" h="11520">
                  <a:moveTo>
                    <a:pt x="10048" y="3456"/>
                  </a:moveTo>
                  <a:lnTo>
                    <a:pt x="7680" y="2560"/>
                  </a:lnTo>
                  <a:lnTo>
                    <a:pt x="7680" y="1920"/>
                  </a:lnTo>
                  <a:lnTo>
                    <a:pt x="8320" y="1920"/>
                  </a:lnTo>
                  <a:cubicBezTo>
                    <a:pt x="8480" y="1920"/>
                    <a:pt x="8640" y="1760"/>
                    <a:pt x="8640" y="1600"/>
                  </a:cubicBezTo>
                  <a:lnTo>
                    <a:pt x="8640" y="320"/>
                  </a:lnTo>
                  <a:cubicBezTo>
                    <a:pt x="8640" y="160"/>
                    <a:pt x="8480" y="0"/>
                    <a:pt x="8320" y="0"/>
                  </a:cubicBezTo>
                  <a:lnTo>
                    <a:pt x="1920" y="0"/>
                  </a:lnTo>
                  <a:cubicBezTo>
                    <a:pt x="1760" y="0"/>
                    <a:pt x="1600" y="160"/>
                    <a:pt x="1600" y="320"/>
                  </a:cubicBezTo>
                  <a:lnTo>
                    <a:pt x="1600" y="1600"/>
                  </a:lnTo>
                  <a:cubicBezTo>
                    <a:pt x="1600" y="1760"/>
                    <a:pt x="1760" y="1920"/>
                    <a:pt x="1920" y="1920"/>
                  </a:cubicBezTo>
                  <a:lnTo>
                    <a:pt x="2560" y="1920"/>
                  </a:lnTo>
                  <a:lnTo>
                    <a:pt x="2560" y="2560"/>
                  </a:lnTo>
                  <a:lnTo>
                    <a:pt x="192" y="3456"/>
                  </a:lnTo>
                  <a:cubicBezTo>
                    <a:pt x="64" y="3488"/>
                    <a:pt x="0" y="3616"/>
                    <a:pt x="0" y="3744"/>
                  </a:cubicBezTo>
                  <a:lnTo>
                    <a:pt x="0" y="11200"/>
                  </a:lnTo>
                  <a:cubicBezTo>
                    <a:pt x="0" y="11360"/>
                    <a:pt x="160" y="11520"/>
                    <a:pt x="320" y="11520"/>
                  </a:cubicBezTo>
                  <a:lnTo>
                    <a:pt x="9920" y="11520"/>
                  </a:lnTo>
                  <a:cubicBezTo>
                    <a:pt x="10080" y="11520"/>
                    <a:pt x="10240" y="11360"/>
                    <a:pt x="10240" y="11200"/>
                  </a:cubicBezTo>
                  <a:lnTo>
                    <a:pt x="10240" y="3744"/>
                  </a:lnTo>
                  <a:cubicBezTo>
                    <a:pt x="10240" y="3616"/>
                    <a:pt x="10144" y="3488"/>
                    <a:pt x="10048" y="3456"/>
                  </a:cubicBezTo>
                  <a:close/>
                  <a:moveTo>
                    <a:pt x="2240" y="1280"/>
                  </a:moveTo>
                  <a:lnTo>
                    <a:pt x="2240" y="640"/>
                  </a:lnTo>
                  <a:lnTo>
                    <a:pt x="8000" y="640"/>
                  </a:lnTo>
                  <a:lnTo>
                    <a:pt x="8000" y="1280"/>
                  </a:lnTo>
                  <a:lnTo>
                    <a:pt x="2240" y="1280"/>
                  </a:lnTo>
                  <a:close/>
                  <a:moveTo>
                    <a:pt x="9600" y="10880"/>
                  </a:moveTo>
                  <a:lnTo>
                    <a:pt x="640" y="10880"/>
                  </a:lnTo>
                  <a:lnTo>
                    <a:pt x="640" y="10240"/>
                  </a:lnTo>
                  <a:lnTo>
                    <a:pt x="9600" y="10240"/>
                  </a:lnTo>
                  <a:lnTo>
                    <a:pt x="9600" y="10880"/>
                  </a:lnTo>
                  <a:close/>
                  <a:moveTo>
                    <a:pt x="9600" y="9600"/>
                  </a:moveTo>
                  <a:lnTo>
                    <a:pt x="640" y="9600"/>
                  </a:lnTo>
                  <a:lnTo>
                    <a:pt x="640" y="5120"/>
                  </a:lnTo>
                  <a:lnTo>
                    <a:pt x="9600" y="5120"/>
                  </a:lnTo>
                  <a:lnTo>
                    <a:pt x="9600" y="9600"/>
                  </a:lnTo>
                  <a:close/>
                  <a:moveTo>
                    <a:pt x="9600" y="4480"/>
                  </a:moveTo>
                  <a:lnTo>
                    <a:pt x="640" y="4480"/>
                  </a:lnTo>
                  <a:lnTo>
                    <a:pt x="640" y="3968"/>
                  </a:lnTo>
                  <a:lnTo>
                    <a:pt x="2784" y="3168"/>
                  </a:lnTo>
                  <a:lnTo>
                    <a:pt x="3200" y="3008"/>
                  </a:lnTo>
                  <a:lnTo>
                    <a:pt x="3200" y="1920"/>
                  </a:lnTo>
                  <a:lnTo>
                    <a:pt x="7040" y="1920"/>
                  </a:lnTo>
                  <a:lnTo>
                    <a:pt x="7040" y="3008"/>
                  </a:lnTo>
                  <a:lnTo>
                    <a:pt x="7456" y="3168"/>
                  </a:lnTo>
                  <a:lnTo>
                    <a:pt x="9600" y="3968"/>
                  </a:lnTo>
                  <a:lnTo>
                    <a:pt x="9600" y="4480"/>
                  </a:lnTo>
                  <a:close/>
                  <a:moveTo>
                    <a:pt x="6400" y="7040"/>
                  </a:moveTo>
                  <a:lnTo>
                    <a:pt x="5440" y="7040"/>
                  </a:lnTo>
                  <a:lnTo>
                    <a:pt x="5440" y="6080"/>
                  </a:lnTo>
                  <a:cubicBezTo>
                    <a:pt x="5440" y="5920"/>
                    <a:pt x="5280" y="5760"/>
                    <a:pt x="5120" y="5760"/>
                  </a:cubicBezTo>
                  <a:cubicBezTo>
                    <a:pt x="4960" y="5760"/>
                    <a:pt x="4800" y="5920"/>
                    <a:pt x="4800" y="6080"/>
                  </a:cubicBezTo>
                  <a:lnTo>
                    <a:pt x="4800" y="7040"/>
                  </a:lnTo>
                  <a:lnTo>
                    <a:pt x="3840" y="7040"/>
                  </a:lnTo>
                  <a:cubicBezTo>
                    <a:pt x="3680" y="7040"/>
                    <a:pt x="3520" y="7200"/>
                    <a:pt x="3520" y="7360"/>
                  </a:cubicBezTo>
                  <a:cubicBezTo>
                    <a:pt x="3520" y="7520"/>
                    <a:pt x="3680" y="7680"/>
                    <a:pt x="3840" y="7680"/>
                  </a:cubicBezTo>
                  <a:lnTo>
                    <a:pt x="4800" y="7680"/>
                  </a:lnTo>
                  <a:lnTo>
                    <a:pt x="4800" y="8640"/>
                  </a:lnTo>
                  <a:cubicBezTo>
                    <a:pt x="4800" y="8800"/>
                    <a:pt x="4960" y="8960"/>
                    <a:pt x="5120" y="8960"/>
                  </a:cubicBezTo>
                  <a:cubicBezTo>
                    <a:pt x="5280" y="8960"/>
                    <a:pt x="5440" y="8800"/>
                    <a:pt x="5440" y="8640"/>
                  </a:cubicBezTo>
                  <a:lnTo>
                    <a:pt x="5440" y="7680"/>
                  </a:lnTo>
                  <a:lnTo>
                    <a:pt x="6400" y="7680"/>
                  </a:lnTo>
                  <a:cubicBezTo>
                    <a:pt x="6560" y="7680"/>
                    <a:pt x="6720" y="7520"/>
                    <a:pt x="6720" y="7360"/>
                  </a:cubicBezTo>
                  <a:cubicBezTo>
                    <a:pt x="6720" y="7200"/>
                    <a:pt x="6560" y="7040"/>
                    <a:pt x="6400" y="7040"/>
                  </a:cubicBez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3" name="Group 28">
            <a:extLst>
              <a:ext uri="{FF2B5EF4-FFF2-40B4-BE49-F238E27FC236}">
                <a16:creationId xmlns:a16="http://schemas.microsoft.com/office/drawing/2014/main" id="{740BAA78-9C51-4033-A987-BB1119ABB54B}"/>
              </a:ext>
            </a:extLst>
          </p:cNvPr>
          <p:cNvGrpSpPr/>
          <p:nvPr/>
        </p:nvGrpSpPr>
        <p:grpSpPr>
          <a:xfrm>
            <a:off x="6212745" y="2082260"/>
            <a:ext cx="2532959" cy="1357516"/>
            <a:chOff x="6212745" y="2071484"/>
            <a:chExt cx="2532959" cy="1357516"/>
          </a:xfrm>
        </p:grpSpPr>
        <p:grpSp>
          <p:nvGrpSpPr>
            <p:cNvPr id="44" name="îṩ1idè">
              <a:extLst>
                <a:ext uri="{FF2B5EF4-FFF2-40B4-BE49-F238E27FC236}">
                  <a16:creationId xmlns:a16="http://schemas.microsoft.com/office/drawing/2014/main" id="{CA60ED88-57B0-48AC-9321-EB291D7B851D}"/>
                </a:ext>
              </a:extLst>
            </p:cNvPr>
            <p:cNvGrpSpPr/>
            <p:nvPr/>
          </p:nvGrpSpPr>
          <p:grpSpPr>
            <a:xfrm>
              <a:off x="6212745" y="2605856"/>
              <a:ext cx="2532959" cy="823144"/>
              <a:chOff x="669925" y="2605856"/>
              <a:chExt cx="2384424" cy="823144"/>
            </a:xfrm>
          </p:grpSpPr>
          <p:sp>
            <p:nvSpPr>
              <p:cNvPr id="46" name="iṧ1iḓè">
                <a:extLst>
                  <a:ext uri="{FF2B5EF4-FFF2-40B4-BE49-F238E27FC236}">
                    <a16:creationId xmlns:a16="http://schemas.microsoft.com/office/drawing/2014/main" id="{9F5DD1D0-E425-4BF6-852D-807A98B05DD8}"/>
                  </a:ext>
                </a:extLst>
              </p:cNvPr>
              <p:cNvSpPr/>
              <p:nvPr/>
            </p:nvSpPr>
            <p:spPr>
              <a:xfrm>
                <a:off x="669925" y="2713096"/>
                <a:ext cx="2384424" cy="7159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7" name="ïṥḻîḑê">
                <a:extLst>
                  <a:ext uri="{FF2B5EF4-FFF2-40B4-BE49-F238E27FC236}">
                    <a16:creationId xmlns:a16="http://schemas.microsoft.com/office/drawing/2014/main" id="{E95E8A45-402C-469D-8E3B-6D83176CB976}"/>
                  </a:ext>
                </a:extLst>
              </p:cNvPr>
              <p:cNvSpPr/>
              <p:nvPr/>
            </p:nvSpPr>
            <p:spPr>
              <a:xfrm>
                <a:off x="669925" y="2605856"/>
                <a:ext cx="2384424" cy="370471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solidFill>
                <a:schemeClr val="accent2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>
                    <a:solidFill>
                      <a:schemeClr val="bg1"/>
                    </a:solidFill>
                  </a:rPr>
                  <a:t>03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" name="îŝḻiḍé">
              <a:extLst>
                <a:ext uri="{FF2B5EF4-FFF2-40B4-BE49-F238E27FC236}">
                  <a16:creationId xmlns:a16="http://schemas.microsoft.com/office/drawing/2014/main" id="{2A679A3C-57AA-4614-A760-A74B212B2895}"/>
                </a:ext>
              </a:extLst>
            </p:cNvPr>
            <p:cNvSpPr/>
            <p:nvPr/>
          </p:nvSpPr>
          <p:spPr bwMode="auto">
            <a:xfrm>
              <a:off x="7239979" y="2071484"/>
              <a:ext cx="469372" cy="460464"/>
            </a:xfrm>
            <a:custGeom>
              <a:avLst/>
              <a:gdLst>
                <a:gd name="T0" fmla="*/ 2688 w 11744"/>
                <a:gd name="T1" fmla="*/ 8000 h 11520"/>
                <a:gd name="T2" fmla="*/ 3648 w 11744"/>
                <a:gd name="T3" fmla="*/ 8960 h 11520"/>
                <a:gd name="T4" fmla="*/ 7808 w 11744"/>
                <a:gd name="T5" fmla="*/ 11520 h 11520"/>
                <a:gd name="T6" fmla="*/ 8768 w 11744"/>
                <a:gd name="T7" fmla="*/ 8960 h 11520"/>
                <a:gd name="T8" fmla="*/ 8128 w 11744"/>
                <a:gd name="T9" fmla="*/ 7040 h 11520"/>
                <a:gd name="T10" fmla="*/ 4288 w 11744"/>
                <a:gd name="T11" fmla="*/ 8960 h 11520"/>
                <a:gd name="T12" fmla="*/ 8448 w 11744"/>
                <a:gd name="T13" fmla="*/ 8320 h 11520"/>
                <a:gd name="T14" fmla="*/ 3648 w 11744"/>
                <a:gd name="T15" fmla="*/ 7680 h 11520"/>
                <a:gd name="T16" fmla="*/ 8448 w 11744"/>
                <a:gd name="T17" fmla="*/ 8320 h 11520"/>
                <a:gd name="T18" fmla="*/ 128 w 11744"/>
                <a:gd name="T19" fmla="*/ 5344 h 11520"/>
                <a:gd name="T20" fmla="*/ 2880 w 11744"/>
                <a:gd name="T21" fmla="*/ 9888 h 11520"/>
                <a:gd name="T22" fmla="*/ 5888 w 11744"/>
                <a:gd name="T23" fmla="*/ 640 h 11520"/>
                <a:gd name="T24" fmla="*/ 8768 w 11744"/>
                <a:gd name="T25" fmla="*/ 10144 h 11520"/>
                <a:gd name="T26" fmla="*/ 6816 w 11744"/>
                <a:gd name="T27" fmla="*/ 96 h 11520"/>
                <a:gd name="T28" fmla="*/ 9728 w 11744"/>
                <a:gd name="T29" fmla="*/ 6080 h 11520"/>
                <a:gd name="T30" fmla="*/ 9408 w 11744"/>
                <a:gd name="T31" fmla="*/ 5760 h 11520"/>
                <a:gd name="T32" fmla="*/ 2048 w 11744"/>
                <a:gd name="T33" fmla="*/ 6080 h 11520"/>
                <a:gd name="T34" fmla="*/ 1728 w 11744"/>
                <a:gd name="T35" fmla="*/ 5760 h 11520"/>
                <a:gd name="T36" fmla="*/ 4384 w 11744"/>
                <a:gd name="T37" fmla="*/ 5728 h 11520"/>
                <a:gd name="T38" fmla="*/ 4192 w 11744"/>
                <a:gd name="T39" fmla="*/ 6080 h 11520"/>
                <a:gd name="T40" fmla="*/ 2752 w 11744"/>
                <a:gd name="T41" fmla="*/ 5888 h 11520"/>
                <a:gd name="T42" fmla="*/ 3008 w 11744"/>
                <a:gd name="T43" fmla="*/ 3456 h 11520"/>
                <a:gd name="T44" fmla="*/ 4416 w 11744"/>
                <a:gd name="T45" fmla="*/ 3680 h 11520"/>
                <a:gd name="T46" fmla="*/ 3264 w 11744"/>
                <a:gd name="T47" fmla="*/ 3872 h 11520"/>
                <a:gd name="T48" fmla="*/ 4352 w 11744"/>
                <a:gd name="T49" fmla="*/ 4576 h 11520"/>
                <a:gd name="T50" fmla="*/ 4160 w 11744"/>
                <a:gd name="T51" fmla="*/ 4928 h 11520"/>
                <a:gd name="T52" fmla="*/ 6112 w 11744"/>
                <a:gd name="T53" fmla="*/ 6208 h 11520"/>
                <a:gd name="T54" fmla="*/ 4864 w 11744"/>
                <a:gd name="T55" fmla="*/ 5376 h 11520"/>
                <a:gd name="T56" fmla="*/ 5120 w 11744"/>
                <a:gd name="T57" fmla="*/ 3712 h 11520"/>
                <a:gd name="T58" fmla="*/ 6336 w 11744"/>
                <a:gd name="T59" fmla="*/ 3392 h 11520"/>
                <a:gd name="T60" fmla="*/ 6880 w 11744"/>
                <a:gd name="T61" fmla="*/ 3808 h 11520"/>
                <a:gd name="T62" fmla="*/ 6816 w 11744"/>
                <a:gd name="T63" fmla="*/ 4000 h 11520"/>
                <a:gd name="T64" fmla="*/ 6464 w 11744"/>
                <a:gd name="T65" fmla="*/ 3936 h 11520"/>
                <a:gd name="T66" fmla="*/ 5696 w 11744"/>
                <a:gd name="T67" fmla="*/ 3872 h 11520"/>
                <a:gd name="T68" fmla="*/ 5280 w 11744"/>
                <a:gd name="T69" fmla="*/ 4768 h 11520"/>
                <a:gd name="T70" fmla="*/ 5760 w 11744"/>
                <a:gd name="T71" fmla="*/ 5664 h 11520"/>
                <a:gd name="T72" fmla="*/ 6432 w 11744"/>
                <a:gd name="T73" fmla="*/ 5632 h 11520"/>
                <a:gd name="T74" fmla="*/ 6816 w 11744"/>
                <a:gd name="T75" fmla="*/ 5472 h 11520"/>
                <a:gd name="T76" fmla="*/ 6912 w 11744"/>
                <a:gd name="T77" fmla="*/ 5824 h 11520"/>
                <a:gd name="T78" fmla="*/ 6112 w 11744"/>
                <a:gd name="T79" fmla="*/ 6208 h 11520"/>
                <a:gd name="T80" fmla="*/ 8352 w 11744"/>
                <a:gd name="T81" fmla="*/ 6080 h 11520"/>
                <a:gd name="T82" fmla="*/ 7904 w 11744"/>
                <a:gd name="T83" fmla="*/ 5952 h 11520"/>
                <a:gd name="T84" fmla="*/ 7296 w 11744"/>
                <a:gd name="T85" fmla="*/ 3808 h 11520"/>
                <a:gd name="T86" fmla="*/ 7424 w 11744"/>
                <a:gd name="T87" fmla="*/ 3424 h 11520"/>
                <a:gd name="T88" fmla="*/ 9088 w 11744"/>
                <a:gd name="T89" fmla="*/ 3648 h 11520"/>
                <a:gd name="T90" fmla="*/ 8416 w 11744"/>
                <a:gd name="T91" fmla="*/ 387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648" y="7040"/>
                  </a:lnTo>
                  <a:cubicBezTo>
                    <a:pt x="3104" y="7040"/>
                    <a:pt x="2688" y="7456"/>
                    <a:pt x="2688" y="8000"/>
                  </a:cubicBezTo>
                  <a:lnTo>
                    <a:pt x="2688" y="8640"/>
                  </a:lnTo>
                  <a:cubicBezTo>
                    <a:pt x="2688" y="8832"/>
                    <a:pt x="2848" y="8960"/>
                    <a:pt x="300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40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328" y="8320"/>
                  </a:lnTo>
                  <a:lnTo>
                    <a:pt x="3328" y="8000"/>
                  </a:lnTo>
                  <a:cubicBezTo>
                    <a:pt x="3328" y="7840"/>
                    <a:pt x="3488" y="7680"/>
                    <a:pt x="364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20" y="2816"/>
                    <a:pt x="9472" y="576"/>
                    <a:pt x="6816" y="96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  <a:moveTo>
                    <a:pt x="3264" y="5696"/>
                  </a:moveTo>
                  <a:lnTo>
                    <a:pt x="4192" y="5696"/>
                  </a:lnTo>
                  <a:cubicBezTo>
                    <a:pt x="4288" y="5696"/>
                    <a:pt x="4352" y="5696"/>
                    <a:pt x="4384" y="5728"/>
                  </a:cubicBezTo>
                  <a:cubicBezTo>
                    <a:pt x="4416" y="5760"/>
                    <a:pt x="4448" y="5824"/>
                    <a:pt x="4448" y="5888"/>
                  </a:cubicBezTo>
                  <a:cubicBezTo>
                    <a:pt x="4448" y="5952"/>
                    <a:pt x="4416" y="6016"/>
                    <a:pt x="4384" y="6048"/>
                  </a:cubicBezTo>
                  <a:cubicBezTo>
                    <a:pt x="4352" y="6080"/>
                    <a:pt x="4288" y="6080"/>
                    <a:pt x="4192" y="6080"/>
                  </a:cubicBezTo>
                  <a:lnTo>
                    <a:pt x="3008" y="6080"/>
                  </a:lnTo>
                  <a:cubicBezTo>
                    <a:pt x="2944" y="6080"/>
                    <a:pt x="2880" y="6080"/>
                    <a:pt x="2816" y="6048"/>
                  </a:cubicBezTo>
                  <a:cubicBezTo>
                    <a:pt x="2784" y="6016"/>
                    <a:pt x="2752" y="5952"/>
                    <a:pt x="2752" y="5888"/>
                  </a:cubicBezTo>
                  <a:lnTo>
                    <a:pt x="2752" y="3648"/>
                  </a:lnTo>
                  <a:cubicBezTo>
                    <a:pt x="2752" y="3584"/>
                    <a:pt x="2784" y="3520"/>
                    <a:pt x="2816" y="3488"/>
                  </a:cubicBezTo>
                  <a:cubicBezTo>
                    <a:pt x="2848" y="3456"/>
                    <a:pt x="2912" y="3456"/>
                    <a:pt x="3008" y="3456"/>
                  </a:cubicBezTo>
                  <a:lnTo>
                    <a:pt x="4192" y="3456"/>
                  </a:lnTo>
                  <a:cubicBezTo>
                    <a:pt x="4256" y="3456"/>
                    <a:pt x="4320" y="3456"/>
                    <a:pt x="4352" y="3520"/>
                  </a:cubicBezTo>
                  <a:cubicBezTo>
                    <a:pt x="4384" y="3552"/>
                    <a:pt x="4416" y="3616"/>
                    <a:pt x="4416" y="3680"/>
                  </a:cubicBezTo>
                  <a:cubicBezTo>
                    <a:pt x="4416" y="3744"/>
                    <a:pt x="4384" y="3808"/>
                    <a:pt x="4352" y="3840"/>
                  </a:cubicBezTo>
                  <a:cubicBezTo>
                    <a:pt x="4320" y="3872"/>
                    <a:pt x="4256" y="3872"/>
                    <a:pt x="4192" y="3872"/>
                  </a:cubicBezTo>
                  <a:lnTo>
                    <a:pt x="3264" y="3872"/>
                  </a:lnTo>
                  <a:lnTo>
                    <a:pt x="3264" y="4512"/>
                  </a:lnTo>
                  <a:lnTo>
                    <a:pt x="4160" y="4512"/>
                  </a:lnTo>
                  <a:cubicBezTo>
                    <a:pt x="4256" y="4512"/>
                    <a:pt x="4288" y="4544"/>
                    <a:pt x="4352" y="4576"/>
                  </a:cubicBezTo>
                  <a:cubicBezTo>
                    <a:pt x="4384" y="4608"/>
                    <a:pt x="4416" y="4672"/>
                    <a:pt x="4416" y="4736"/>
                  </a:cubicBezTo>
                  <a:cubicBezTo>
                    <a:pt x="4416" y="4800"/>
                    <a:pt x="4384" y="4864"/>
                    <a:pt x="4352" y="4896"/>
                  </a:cubicBezTo>
                  <a:cubicBezTo>
                    <a:pt x="4320" y="4928"/>
                    <a:pt x="4256" y="4928"/>
                    <a:pt x="4160" y="4928"/>
                  </a:cubicBezTo>
                  <a:lnTo>
                    <a:pt x="3264" y="4928"/>
                  </a:lnTo>
                  <a:lnTo>
                    <a:pt x="3264" y="5696"/>
                  </a:lnTo>
                  <a:close/>
                  <a:moveTo>
                    <a:pt x="6112" y="6208"/>
                  </a:moveTo>
                  <a:cubicBezTo>
                    <a:pt x="5920" y="6208"/>
                    <a:pt x="5728" y="6176"/>
                    <a:pt x="5568" y="6112"/>
                  </a:cubicBezTo>
                  <a:cubicBezTo>
                    <a:pt x="5408" y="6048"/>
                    <a:pt x="5248" y="5952"/>
                    <a:pt x="5152" y="5824"/>
                  </a:cubicBezTo>
                  <a:cubicBezTo>
                    <a:pt x="5024" y="5696"/>
                    <a:pt x="4928" y="5568"/>
                    <a:pt x="4864" y="5376"/>
                  </a:cubicBezTo>
                  <a:cubicBezTo>
                    <a:pt x="4800" y="5184"/>
                    <a:pt x="4768" y="4992"/>
                    <a:pt x="4768" y="4768"/>
                  </a:cubicBezTo>
                  <a:cubicBezTo>
                    <a:pt x="4768" y="4544"/>
                    <a:pt x="4800" y="4352"/>
                    <a:pt x="4864" y="4160"/>
                  </a:cubicBezTo>
                  <a:cubicBezTo>
                    <a:pt x="4928" y="4000"/>
                    <a:pt x="5024" y="3840"/>
                    <a:pt x="5120" y="3712"/>
                  </a:cubicBezTo>
                  <a:cubicBezTo>
                    <a:pt x="5216" y="3584"/>
                    <a:pt x="5376" y="3488"/>
                    <a:pt x="5504" y="3424"/>
                  </a:cubicBezTo>
                  <a:cubicBezTo>
                    <a:pt x="5664" y="3360"/>
                    <a:pt x="5824" y="3328"/>
                    <a:pt x="5984" y="3328"/>
                  </a:cubicBezTo>
                  <a:cubicBezTo>
                    <a:pt x="6112" y="3328"/>
                    <a:pt x="6240" y="3360"/>
                    <a:pt x="6336" y="3392"/>
                  </a:cubicBezTo>
                  <a:cubicBezTo>
                    <a:pt x="6432" y="3424"/>
                    <a:pt x="6528" y="3456"/>
                    <a:pt x="6624" y="3520"/>
                  </a:cubicBezTo>
                  <a:cubicBezTo>
                    <a:pt x="6688" y="3552"/>
                    <a:pt x="6752" y="3616"/>
                    <a:pt x="6816" y="3680"/>
                  </a:cubicBezTo>
                  <a:cubicBezTo>
                    <a:pt x="6880" y="3744"/>
                    <a:pt x="6880" y="3776"/>
                    <a:pt x="6880" y="3808"/>
                  </a:cubicBezTo>
                  <a:lnTo>
                    <a:pt x="6880" y="3904"/>
                  </a:lnTo>
                  <a:cubicBezTo>
                    <a:pt x="6880" y="3936"/>
                    <a:pt x="6880" y="3936"/>
                    <a:pt x="6848" y="3968"/>
                  </a:cubicBezTo>
                  <a:lnTo>
                    <a:pt x="6816" y="4000"/>
                  </a:lnTo>
                  <a:cubicBezTo>
                    <a:pt x="6784" y="4032"/>
                    <a:pt x="6784" y="4032"/>
                    <a:pt x="6752" y="4032"/>
                  </a:cubicBezTo>
                  <a:cubicBezTo>
                    <a:pt x="6720" y="4064"/>
                    <a:pt x="6656" y="4064"/>
                    <a:pt x="6624" y="4032"/>
                  </a:cubicBezTo>
                  <a:cubicBezTo>
                    <a:pt x="6592" y="4000"/>
                    <a:pt x="6528" y="3968"/>
                    <a:pt x="6464" y="3936"/>
                  </a:cubicBezTo>
                  <a:lnTo>
                    <a:pt x="6272" y="3840"/>
                  </a:lnTo>
                  <a:cubicBezTo>
                    <a:pt x="6208" y="3808"/>
                    <a:pt x="6112" y="3776"/>
                    <a:pt x="6016" y="3776"/>
                  </a:cubicBezTo>
                  <a:cubicBezTo>
                    <a:pt x="5888" y="3776"/>
                    <a:pt x="5792" y="3808"/>
                    <a:pt x="5696" y="3872"/>
                  </a:cubicBezTo>
                  <a:cubicBezTo>
                    <a:pt x="5600" y="3936"/>
                    <a:pt x="5536" y="4000"/>
                    <a:pt x="5472" y="4096"/>
                  </a:cubicBezTo>
                  <a:cubicBezTo>
                    <a:pt x="5408" y="4192"/>
                    <a:pt x="5376" y="4288"/>
                    <a:pt x="5344" y="4416"/>
                  </a:cubicBezTo>
                  <a:cubicBezTo>
                    <a:pt x="5312" y="4544"/>
                    <a:pt x="5280" y="4640"/>
                    <a:pt x="5280" y="4768"/>
                  </a:cubicBezTo>
                  <a:cubicBezTo>
                    <a:pt x="5280" y="4896"/>
                    <a:pt x="5312" y="5024"/>
                    <a:pt x="5344" y="5120"/>
                  </a:cubicBezTo>
                  <a:cubicBezTo>
                    <a:pt x="5376" y="5248"/>
                    <a:pt x="5440" y="5344"/>
                    <a:pt x="5504" y="5440"/>
                  </a:cubicBezTo>
                  <a:cubicBezTo>
                    <a:pt x="5568" y="5536"/>
                    <a:pt x="5664" y="5600"/>
                    <a:pt x="5760" y="5664"/>
                  </a:cubicBezTo>
                  <a:cubicBezTo>
                    <a:pt x="5856" y="5728"/>
                    <a:pt x="5984" y="5760"/>
                    <a:pt x="6112" y="5728"/>
                  </a:cubicBezTo>
                  <a:cubicBezTo>
                    <a:pt x="6176" y="5728"/>
                    <a:pt x="6240" y="5728"/>
                    <a:pt x="6304" y="5696"/>
                  </a:cubicBezTo>
                  <a:cubicBezTo>
                    <a:pt x="6368" y="5664"/>
                    <a:pt x="6400" y="5664"/>
                    <a:pt x="6432" y="5632"/>
                  </a:cubicBezTo>
                  <a:cubicBezTo>
                    <a:pt x="6464" y="5600"/>
                    <a:pt x="6496" y="5600"/>
                    <a:pt x="6528" y="5568"/>
                  </a:cubicBezTo>
                  <a:cubicBezTo>
                    <a:pt x="6560" y="5536"/>
                    <a:pt x="6592" y="5504"/>
                    <a:pt x="6624" y="5504"/>
                  </a:cubicBezTo>
                  <a:cubicBezTo>
                    <a:pt x="6688" y="5472"/>
                    <a:pt x="6752" y="5440"/>
                    <a:pt x="6816" y="5472"/>
                  </a:cubicBezTo>
                  <a:cubicBezTo>
                    <a:pt x="6880" y="5504"/>
                    <a:pt x="6912" y="5536"/>
                    <a:pt x="6944" y="5568"/>
                  </a:cubicBezTo>
                  <a:cubicBezTo>
                    <a:pt x="6976" y="5600"/>
                    <a:pt x="6976" y="5664"/>
                    <a:pt x="6976" y="5696"/>
                  </a:cubicBezTo>
                  <a:cubicBezTo>
                    <a:pt x="6976" y="5728"/>
                    <a:pt x="6944" y="5760"/>
                    <a:pt x="6912" y="5824"/>
                  </a:cubicBezTo>
                  <a:cubicBezTo>
                    <a:pt x="6880" y="5888"/>
                    <a:pt x="6816" y="5920"/>
                    <a:pt x="6752" y="5984"/>
                  </a:cubicBezTo>
                  <a:cubicBezTo>
                    <a:pt x="6688" y="6048"/>
                    <a:pt x="6592" y="6080"/>
                    <a:pt x="6496" y="6112"/>
                  </a:cubicBezTo>
                  <a:cubicBezTo>
                    <a:pt x="6368" y="6176"/>
                    <a:pt x="6240" y="6208"/>
                    <a:pt x="6112" y="6208"/>
                  </a:cubicBezTo>
                  <a:close/>
                  <a:moveTo>
                    <a:pt x="8416" y="3872"/>
                  </a:moveTo>
                  <a:lnTo>
                    <a:pt x="8416" y="5952"/>
                  </a:lnTo>
                  <a:cubicBezTo>
                    <a:pt x="8416" y="6016"/>
                    <a:pt x="8384" y="6048"/>
                    <a:pt x="8352" y="6080"/>
                  </a:cubicBezTo>
                  <a:cubicBezTo>
                    <a:pt x="8320" y="6112"/>
                    <a:pt x="8256" y="6144"/>
                    <a:pt x="8160" y="6144"/>
                  </a:cubicBezTo>
                  <a:cubicBezTo>
                    <a:pt x="8064" y="6144"/>
                    <a:pt x="8000" y="6112"/>
                    <a:pt x="7968" y="6080"/>
                  </a:cubicBezTo>
                  <a:cubicBezTo>
                    <a:pt x="7936" y="6048"/>
                    <a:pt x="7904" y="5984"/>
                    <a:pt x="7904" y="5952"/>
                  </a:cubicBezTo>
                  <a:lnTo>
                    <a:pt x="7904" y="3872"/>
                  </a:lnTo>
                  <a:lnTo>
                    <a:pt x="7424" y="3872"/>
                  </a:lnTo>
                  <a:cubicBezTo>
                    <a:pt x="7392" y="3872"/>
                    <a:pt x="7328" y="3840"/>
                    <a:pt x="7296" y="3808"/>
                  </a:cubicBezTo>
                  <a:cubicBezTo>
                    <a:pt x="7264" y="3776"/>
                    <a:pt x="7232" y="3712"/>
                    <a:pt x="7232" y="3648"/>
                  </a:cubicBezTo>
                  <a:cubicBezTo>
                    <a:pt x="7232" y="3584"/>
                    <a:pt x="7264" y="3520"/>
                    <a:pt x="7296" y="3488"/>
                  </a:cubicBezTo>
                  <a:cubicBezTo>
                    <a:pt x="7328" y="3456"/>
                    <a:pt x="7392" y="3424"/>
                    <a:pt x="7424" y="3424"/>
                  </a:cubicBezTo>
                  <a:lnTo>
                    <a:pt x="8896" y="3424"/>
                  </a:lnTo>
                  <a:cubicBezTo>
                    <a:pt x="8960" y="3424"/>
                    <a:pt x="8992" y="3456"/>
                    <a:pt x="9024" y="3488"/>
                  </a:cubicBezTo>
                  <a:cubicBezTo>
                    <a:pt x="9056" y="3520"/>
                    <a:pt x="9088" y="3584"/>
                    <a:pt x="9088" y="3648"/>
                  </a:cubicBezTo>
                  <a:cubicBezTo>
                    <a:pt x="9088" y="3744"/>
                    <a:pt x="9056" y="3776"/>
                    <a:pt x="9024" y="3808"/>
                  </a:cubicBezTo>
                  <a:cubicBezTo>
                    <a:pt x="8992" y="3840"/>
                    <a:pt x="8928" y="3872"/>
                    <a:pt x="8896" y="3872"/>
                  </a:cubicBezTo>
                  <a:lnTo>
                    <a:pt x="8416" y="3872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6944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C889D0-CFD7-445D-9FC6-B54DFB4DA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4" name="îšḻïḋê">
            <a:extLst>
              <a:ext uri="{FF2B5EF4-FFF2-40B4-BE49-F238E27FC236}">
                <a16:creationId xmlns:a16="http://schemas.microsoft.com/office/drawing/2014/main" id="{749905A6-8F1C-4E09-9CA7-29AE7AB0C037}"/>
              </a:ext>
            </a:extLst>
          </p:cNvPr>
          <p:cNvGrpSpPr/>
          <p:nvPr/>
        </p:nvGrpSpPr>
        <p:grpSpPr>
          <a:xfrm>
            <a:off x="5300164" y="1142123"/>
            <a:ext cx="6417672" cy="5001501"/>
            <a:chOff x="2669541" y="749300"/>
            <a:chExt cx="6876909" cy="5359401"/>
          </a:xfrm>
        </p:grpSpPr>
        <p:sp>
          <p:nvSpPr>
            <p:cNvPr id="8" name="íṣḻïďé">
              <a:extLst>
                <a:ext uri="{FF2B5EF4-FFF2-40B4-BE49-F238E27FC236}">
                  <a16:creationId xmlns:a16="http://schemas.microsoft.com/office/drawing/2014/main" id="{0E9D6FA2-ECE1-472D-A756-551F72D52A9C}"/>
                </a:ext>
              </a:extLst>
            </p:cNvPr>
            <p:cNvSpPr/>
            <p:nvPr/>
          </p:nvSpPr>
          <p:spPr>
            <a:xfrm>
              <a:off x="4037089" y="1031012"/>
              <a:ext cx="4111784" cy="4747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9" name="iṧḷîḍé">
              <a:extLst>
                <a:ext uri="{FF2B5EF4-FFF2-40B4-BE49-F238E27FC236}">
                  <a16:creationId xmlns:a16="http://schemas.microsoft.com/office/drawing/2014/main" id="{28B4E4EF-7B7E-4D23-B264-A262654DEED9}"/>
                </a:ext>
              </a:extLst>
            </p:cNvPr>
            <p:cNvSpPr/>
            <p:nvPr/>
          </p:nvSpPr>
          <p:spPr>
            <a:xfrm>
              <a:off x="4073484" y="1514736"/>
              <a:ext cx="3746227" cy="4189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710"/>
                  </a:moveTo>
                  <a:lnTo>
                    <a:pt x="4555" y="13467"/>
                  </a:lnTo>
                  <a:lnTo>
                    <a:pt x="11605" y="21600"/>
                  </a:lnTo>
                  <a:lnTo>
                    <a:pt x="19215" y="13693"/>
                  </a:lnTo>
                  <a:lnTo>
                    <a:pt x="21600" y="4536"/>
                  </a:lnTo>
                  <a:lnTo>
                    <a:pt x="11578" y="0"/>
                  </a:lnTo>
                  <a:lnTo>
                    <a:pt x="0" y="371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 w="88900">
              <a:solidFill>
                <a:srgbClr val="FFFFFF"/>
              </a:solidFill>
              <a:rou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ïṥlide">
              <a:extLst>
                <a:ext uri="{FF2B5EF4-FFF2-40B4-BE49-F238E27FC236}">
                  <a16:creationId xmlns:a16="http://schemas.microsoft.com/office/drawing/2014/main" id="{A72CD33E-297A-48FD-9FF6-DC9905ADEFFC}"/>
                </a:ext>
              </a:extLst>
            </p:cNvPr>
            <p:cNvSpPr/>
            <p:nvPr/>
          </p:nvSpPr>
          <p:spPr>
            <a:xfrm>
              <a:off x="4069257" y="2223568"/>
              <a:ext cx="4067181" cy="2366170"/>
            </a:xfrm>
            <a:prstGeom prst="line">
              <a:avLst/>
            </a:prstGeom>
            <a:ln w="38100">
              <a:solidFill>
                <a:srgbClr val="FFFFFF"/>
              </a:solidFill>
              <a:custDash>
                <a:ds d="200000" sp="200000"/>
              </a:custDash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1" name="íṣľiḍe">
              <a:extLst>
                <a:ext uri="{FF2B5EF4-FFF2-40B4-BE49-F238E27FC236}">
                  <a16:creationId xmlns:a16="http://schemas.microsoft.com/office/drawing/2014/main" id="{0FE164B6-D8DE-4694-9EF9-2307C831C8A5}"/>
                </a:ext>
              </a:extLst>
            </p:cNvPr>
            <p:cNvSpPr/>
            <p:nvPr/>
          </p:nvSpPr>
          <p:spPr>
            <a:xfrm flipH="1">
              <a:off x="4069464" y="2226570"/>
              <a:ext cx="4067181" cy="2366170"/>
            </a:xfrm>
            <a:prstGeom prst="line">
              <a:avLst/>
            </a:prstGeom>
            <a:solidFill>
              <a:srgbClr val="09BAF7"/>
            </a:solidFill>
            <a:ln w="38100">
              <a:solidFill>
                <a:srgbClr val="FFFFFF"/>
              </a:solidFill>
              <a:custDash>
                <a:ds d="200000" sp="200000"/>
              </a:custDash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2" name="ïṩḷíďè">
              <a:extLst>
                <a:ext uri="{FF2B5EF4-FFF2-40B4-BE49-F238E27FC236}">
                  <a16:creationId xmlns:a16="http://schemas.microsoft.com/office/drawing/2014/main" id="{AFF01DD5-EC8A-4519-A6DD-7A14DE7B9225}"/>
                </a:ext>
              </a:extLst>
            </p:cNvPr>
            <p:cNvSpPr/>
            <p:nvPr/>
          </p:nvSpPr>
          <p:spPr>
            <a:xfrm>
              <a:off x="6093988" y="1060642"/>
              <a:ext cx="1952" cy="4736727"/>
            </a:xfrm>
            <a:prstGeom prst="line">
              <a:avLst/>
            </a:prstGeom>
            <a:ln w="38100">
              <a:solidFill>
                <a:srgbClr val="FFFFFF"/>
              </a:solidFill>
              <a:custDash>
                <a:ds d="200000" sp="200000"/>
              </a:custDash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3" name="íšḷîḋé">
              <a:extLst>
                <a:ext uri="{FF2B5EF4-FFF2-40B4-BE49-F238E27FC236}">
                  <a16:creationId xmlns:a16="http://schemas.microsoft.com/office/drawing/2014/main" id="{1D2D1BAE-1089-4532-9372-9B97BB36D10D}"/>
                </a:ext>
              </a:extLst>
            </p:cNvPr>
            <p:cNvSpPr/>
            <p:nvPr/>
          </p:nvSpPr>
          <p:spPr>
            <a:xfrm>
              <a:off x="7713713" y="2344420"/>
              <a:ext cx="168650" cy="1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88900">
              <a:solidFill>
                <a:srgbClr val="FFFFFF"/>
              </a:solidFill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4" name="ïṧliḓe">
              <a:extLst>
                <a:ext uri="{FF2B5EF4-FFF2-40B4-BE49-F238E27FC236}">
                  <a16:creationId xmlns:a16="http://schemas.microsoft.com/office/drawing/2014/main" id="{CF2283FA-DC46-4216-A97E-CD39A81071D1}"/>
                </a:ext>
              </a:extLst>
            </p:cNvPr>
            <p:cNvSpPr/>
            <p:nvPr/>
          </p:nvSpPr>
          <p:spPr>
            <a:xfrm>
              <a:off x="7340071" y="4088619"/>
              <a:ext cx="168650" cy="1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88900">
              <a:solidFill>
                <a:srgbClr val="FFFFFF"/>
              </a:solidFill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5" name="ïš1îḍè">
              <a:extLst>
                <a:ext uri="{FF2B5EF4-FFF2-40B4-BE49-F238E27FC236}">
                  <a16:creationId xmlns:a16="http://schemas.microsoft.com/office/drawing/2014/main" id="{FF03CC7E-ACE4-4C2A-BB95-32A09553009E}"/>
                </a:ext>
              </a:extLst>
            </p:cNvPr>
            <p:cNvSpPr/>
            <p:nvPr/>
          </p:nvSpPr>
          <p:spPr>
            <a:xfrm>
              <a:off x="6009177" y="5627729"/>
              <a:ext cx="168650" cy="1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88900">
              <a:solidFill>
                <a:srgbClr val="FFFFFF"/>
              </a:solidFill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6" name="iśḻiďé">
              <a:extLst>
                <a:ext uri="{FF2B5EF4-FFF2-40B4-BE49-F238E27FC236}">
                  <a16:creationId xmlns:a16="http://schemas.microsoft.com/office/drawing/2014/main" id="{12172543-A348-4484-A251-8C0D065D30A5}"/>
                </a:ext>
              </a:extLst>
            </p:cNvPr>
            <p:cNvSpPr/>
            <p:nvPr/>
          </p:nvSpPr>
          <p:spPr>
            <a:xfrm>
              <a:off x="4791442" y="4042085"/>
              <a:ext cx="168650" cy="1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88900">
              <a:solidFill>
                <a:srgbClr val="FFFFFF"/>
              </a:solidFill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7" name="íślïďè">
              <a:extLst>
                <a:ext uri="{FF2B5EF4-FFF2-40B4-BE49-F238E27FC236}">
                  <a16:creationId xmlns:a16="http://schemas.microsoft.com/office/drawing/2014/main" id="{9CB26FE6-701F-4439-94D0-9994508423FA}"/>
                </a:ext>
              </a:extLst>
            </p:cNvPr>
            <p:cNvSpPr/>
            <p:nvPr/>
          </p:nvSpPr>
          <p:spPr>
            <a:xfrm>
              <a:off x="4028237" y="2172123"/>
              <a:ext cx="168650" cy="1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88900">
              <a:solidFill>
                <a:srgbClr val="FFFFFF"/>
              </a:solidFill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8" name="iṧḻîḋé">
              <a:extLst>
                <a:ext uri="{FF2B5EF4-FFF2-40B4-BE49-F238E27FC236}">
                  <a16:creationId xmlns:a16="http://schemas.microsoft.com/office/drawing/2014/main" id="{4EEA9FDB-53E5-4DAF-AC62-834A3C30BBEC}"/>
                </a:ext>
              </a:extLst>
            </p:cNvPr>
            <p:cNvSpPr/>
            <p:nvPr/>
          </p:nvSpPr>
          <p:spPr>
            <a:xfrm>
              <a:off x="6020834" y="1477629"/>
              <a:ext cx="168650" cy="1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88900">
              <a:solidFill>
                <a:srgbClr val="FFFFFF"/>
              </a:solidFill>
              <a:miter lim="400000"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9" name="ïslîḋè">
              <a:extLst>
                <a:ext uri="{FF2B5EF4-FFF2-40B4-BE49-F238E27FC236}">
                  <a16:creationId xmlns:a16="http://schemas.microsoft.com/office/drawing/2014/main" id="{32985783-0FC6-4866-9F8F-5FFDAC82CEC1}"/>
                </a:ext>
              </a:extLst>
            </p:cNvPr>
            <p:cNvSpPr/>
            <p:nvPr/>
          </p:nvSpPr>
          <p:spPr>
            <a:xfrm>
              <a:off x="2669541" y="2044488"/>
              <a:ext cx="1285661" cy="281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lvl="0" algn="r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400" dirty="0"/>
                <a:t>你的文本内容</a:t>
              </a:r>
            </a:p>
          </p:txBody>
        </p:sp>
        <p:sp>
          <p:nvSpPr>
            <p:cNvPr id="20" name="îsḻíḋé">
              <a:extLst>
                <a:ext uri="{FF2B5EF4-FFF2-40B4-BE49-F238E27FC236}">
                  <a16:creationId xmlns:a16="http://schemas.microsoft.com/office/drawing/2014/main" id="{F3DFB7E8-5BEE-45B0-8C35-EF73D18A0CA5}"/>
                </a:ext>
              </a:extLst>
            </p:cNvPr>
            <p:cNvSpPr/>
            <p:nvPr/>
          </p:nvSpPr>
          <p:spPr>
            <a:xfrm>
              <a:off x="2669541" y="4480267"/>
              <a:ext cx="1285661" cy="281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lvl="0" algn="r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400" dirty="0"/>
                <a:t>你的文本内容</a:t>
              </a:r>
            </a:p>
          </p:txBody>
        </p:sp>
        <p:sp>
          <p:nvSpPr>
            <p:cNvPr id="21" name="iś1idé">
              <a:extLst>
                <a:ext uri="{FF2B5EF4-FFF2-40B4-BE49-F238E27FC236}">
                  <a16:creationId xmlns:a16="http://schemas.microsoft.com/office/drawing/2014/main" id="{BCE7A1DD-D345-4AE8-B06B-3CCFA9E8EEEC}"/>
                </a:ext>
              </a:extLst>
            </p:cNvPr>
            <p:cNvSpPr/>
            <p:nvPr/>
          </p:nvSpPr>
          <p:spPr>
            <a:xfrm>
              <a:off x="5467287" y="5826988"/>
              <a:ext cx="1285661" cy="281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400" dirty="0"/>
                <a:t>你的文本内容</a:t>
              </a:r>
            </a:p>
          </p:txBody>
        </p:sp>
        <p:sp>
          <p:nvSpPr>
            <p:cNvPr id="22" name="í$ḻiḍê">
              <a:extLst>
                <a:ext uri="{FF2B5EF4-FFF2-40B4-BE49-F238E27FC236}">
                  <a16:creationId xmlns:a16="http://schemas.microsoft.com/office/drawing/2014/main" id="{3A654072-031E-4203-8BB4-B27B06C48E27}"/>
                </a:ext>
              </a:extLst>
            </p:cNvPr>
            <p:cNvSpPr/>
            <p:nvPr/>
          </p:nvSpPr>
          <p:spPr>
            <a:xfrm>
              <a:off x="5455505" y="749300"/>
              <a:ext cx="1285661" cy="281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400" dirty="0"/>
                <a:t>你的文本内容</a:t>
              </a:r>
            </a:p>
          </p:txBody>
        </p:sp>
        <p:sp>
          <p:nvSpPr>
            <p:cNvPr id="23" name="íšḻïḋê">
              <a:extLst>
                <a:ext uri="{FF2B5EF4-FFF2-40B4-BE49-F238E27FC236}">
                  <a16:creationId xmlns:a16="http://schemas.microsoft.com/office/drawing/2014/main" id="{FFF30A8E-16A6-45FA-9AD2-02E8628969A1}"/>
                </a:ext>
              </a:extLst>
            </p:cNvPr>
            <p:cNvSpPr/>
            <p:nvPr/>
          </p:nvSpPr>
          <p:spPr>
            <a:xfrm>
              <a:off x="8219777" y="2047924"/>
              <a:ext cx="1285661" cy="281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400" dirty="0"/>
                <a:t>你的文本内容</a:t>
              </a:r>
            </a:p>
          </p:txBody>
        </p:sp>
        <p:sp>
          <p:nvSpPr>
            <p:cNvPr id="24" name="iśļíḑè">
              <a:extLst>
                <a:ext uri="{FF2B5EF4-FFF2-40B4-BE49-F238E27FC236}">
                  <a16:creationId xmlns:a16="http://schemas.microsoft.com/office/drawing/2014/main" id="{B4ECAD8D-14DF-4B58-B594-44667651EF34}"/>
                </a:ext>
              </a:extLst>
            </p:cNvPr>
            <p:cNvSpPr/>
            <p:nvPr/>
          </p:nvSpPr>
          <p:spPr>
            <a:xfrm>
              <a:off x="8260789" y="4366895"/>
              <a:ext cx="1285661" cy="2817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400" dirty="0"/>
                <a:t>你的文本内容</a:t>
              </a:r>
            </a:p>
          </p:txBody>
        </p:sp>
        <p:sp>
          <p:nvSpPr>
            <p:cNvPr id="25" name="iṥ1íḍê">
              <a:extLst>
                <a:ext uri="{FF2B5EF4-FFF2-40B4-BE49-F238E27FC236}">
                  <a16:creationId xmlns:a16="http://schemas.microsoft.com/office/drawing/2014/main" id="{09CC6D43-0A9C-43BE-896D-15D352817699}"/>
                </a:ext>
              </a:extLst>
            </p:cNvPr>
            <p:cNvSpPr/>
            <p:nvPr/>
          </p:nvSpPr>
          <p:spPr>
            <a:xfrm>
              <a:off x="5450151" y="2762122"/>
              <a:ext cx="1285661" cy="1285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6" name="îş1îďé">
              <a:extLst>
                <a:ext uri="{FF2B5EF4-FFF2-40B4-BE49-F238E27FC236}">
                  <a16:creationId xmlns:a16="http://schemas.microsoft.com/office/drawing/2014/main" id="{AD8C6332-965C-4A6C-889C-D3C29E06E6BC}"/>
                </a:ext>
              </a:extLst>
            </p:cNvPr>
            <p:cNvSpPr/>
            <p:nvPr/>
          </p:nvSpPr>
          <p:spPr>
            <a:xfrm>
              <a:off x="5860649" y="3115939"/>
              <a:ext cx="484396" cy="626133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  <p:sp>
        <p:nvSpPr>
          <p:cNvPr id="5" name="íṧļíde">
            <a:extLst>
              <a:ext uri="{FF2B5EF4-FFF2-40B4-BE49-F238E27FC236}">
                <a16:creationId xmlns:a16="http://schemas.microsoft.com/office/drawing/2014/main" id="{CF7978C2-536B-4080-B436-8477909F5E28}"/>
              </a:ext>
            </a:extLst>
          </p:cNvPr>
          <p:cNvSpPr txBox="1"/>
          <p:nvPr/>
        </p:nvSpPr>
        <p:spPr>
          <a:xfrm>
            <a:off x="673103" y="2645782"/>
            <a:ext cx="3606798" cy="7141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accent2">
                    <a:lumMod val="100000"/>
                  </a:schemeClr>
                </a:solidFill>
              </a:rPr>
              <a:t>你的文本内容你的文本内容你的文本内容你的文本内容</a:t>
            </a:r>
            <a:endParaRPr lang="en-US" sz="2000" b="1" dirty="0">
              <a:solidFill>
                <a:schemeClr val="accent2">
                  <a:lumMod val="100000"/>
                </a:schemeClr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088128A-CE78-4723-8107-A1C857CF75BF}"/>
              </a:ext>
            </a:extLst>
          </p:cNvPr>
          <p:cNvCxnSpPr/>
          <p:nvPr/>
        </p:nvCxnSpPr>
        <p:spPr>
          <a:xfrm>
            <a:off x="4927600" y="1142123"/>
            <a:ext cx="0" cy="500150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71970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CF2A8F-1D9D-4945-B24D-C8CA7CC63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4" name="íṣ1iďê">
            <a:extLst>
              <a:ext uri="{FF2B5EF4-FFF2-40B4-BE49-F238E27FC236}">
                <a16:creationId xmlns:a16="http://schemas.microsoft.com/office/drawing/2014/main" id="{6236BFED-070C-452B-87E3-85346E6623A2}"/>
              </a:ext>
            </a:extLst>
          </p:cNvPr>
          <p:cNvGrpSpPr/>
          <p:nvPr/>
        </p:nvGrpSpPr>
        <p:grpSpPr>
          <a:xfrm>
            <a:off x="4013200" y="2585573"/>
            <a:ext cx="4165600" cy="3007657"/>
            <a:chOff x="3468148" y="2000322"/>
            <a:chExt cx="5216836" cy="3766674"/>
          </a:xfrm>
        </p:grpSpPr>
        <p:grpSp>
          <p:nvGrpSpPr>
            <p:cNvPr id="27" name="ísļídé">
              <a:extLst>
                <a:ext uri="{FF2B5EF4-FFF2-40B4-BE49-F238E27FC236}">
                  <a16:creationId xmlns:a16="http://schemas.microsoft.com/office/drawing/2014/main" id="{F625967C-123B-4740-BF5F-17DCFA457EA8}"/>
                </a:ext>
              </a:extLst>
            </p:cNvPr>
            <p:cNvGrpSpPr/>
            <p:nvPr/>
          </p:nvGrpSpPr>
          <p:grpSpPr>
            <a:xfrm>
              <a:off x="6145381" y="2302088"/>
              <a:ext cx="2539603" cy="2622410"/>
              <a:chOff x="962627" y="2670428"/>
              <a:chExt cx="2539603" cy="2622410"/>
            </a:xfrm>
          </p:grpSpPr>
          <p:sp>
            <p:nvSpPr>
              <p:cNvPr id="54" name="ïṥḷïdé">
                <a:extLst>
                  <a:ext uri="{FF2B5EF4-FFF2-40B4-BE49-F238E27FC236}">
                    <a16:creationId xmlns:a16="http://schemas.microsoft.com/office/drawing/2014/main" id="{CABBC134-473A-45AB-BA2F-77C2519167CA}"/>
                  </a:ext>
                </a:extLst>
              </p:cNvPr>
              <p:cNvSpPr/>
              <p:nvPr/>
            </p:nvSpPr>
            <p:spPr bwMode="auto">
              <a:xfrm rot="3483785" flipH="1">
                <a:off x="1866516" y="3792001"/>
                <a:ext cx="1223033" cy="1064309"/>
              </a:xfrm>
              <a:custGeom>
                <a:avLst/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îşḷiḍé">
                <a:extLst>
                  <a:ext uri="{FF2B5EF4-FFF2-40B4-BE49-F238E27FC236}">
                    <a16:creationId xmlns:a16="http://schemas.microsoft.com/office/drawing/2014/main" id="{2277A96B-117C-47A0-A40E-534C666C61EA}"/>
                  </a:ext>
                </a:extLst>
              </p:cNvPr>
              <p:cNvSpPr/>
              <p:nvPr/>
            </p:nvSpPr>
            <p:spPr bwMode="auto">
              <a:xfrm rot="3483785" flipH="1">
                <a:off x="920708" y="3300130"/>
                <a:ext cx="1223033" cy="1062891"/>
              </a:xfrm>
              <a:custGeom>
                <a:avLst/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ïŝ1iḍè">
                <a:extLst>
                  <a:ext uri="{FF2B5EF4-FFF2-40B4-BE49-F238E27FC236}">
                    <a16:creationId xmlns:a16="http://schemas.microsoft.com/office/drawing/2014/main" id="{F3765BDB-6A8B-40AE-898A-18CF8F3ABE38}"/>
                  </a:ext>
                </a:extLst>
              </p:cNvPr>
              <p:cNvSpPr/>
              <p:nvPr/>
            </p:nvSpPr>
            <p:spPr bwMode="auto">
              <a:xfrm rot="3483785" flipH="1" flipV="1">
                <a:off x="2765073" y="3255246"/>
                <a:ext cx="294775" cy="525777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íṣlíďê">
                <a:extLst>
                  <a:ext uri="{FF2B5EF4-FFF2-40B4-BE49-F238E27FC236}">
                    <a16:creationId xmlns:a16="http://schemas.microsoft.com/office/drawing/2014/main" id="{9E200EB5-FCBC-4515-A241-3A8AB3EAF828}"/>
                  </a:ext>
                </a:extLst>
              </p:cNvPr>
              <p:cNvSpPr/>
              <p:nvPr/>
            </p:nvSpPr>
            <p:spPr bwMode="auto">
              <a:xfrm rot="3483785" flipH="1" flipV="1">
                <a:off x="1827839" y="2748768"/>
                <a:ext cx="294775" cy="532862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8" name="îşlîďé">
                <a:extLst>
                  <a:ext uri="{FF2B5EF4-FFF2-40B4-BE49-F238E27FC236}">
                    <a16:creationId xmlns:a16="http://schemas.microsoft.com/office/drawing/2014/main" id="{7885209E-3D28-409C-9432-E210AD16A021}"/>
                  </a:ext>
                </a:extLst>
              </p:cNvPr>
              <p:cNvSpPr/>
              <p:nvPr/>
            </p:nvSpPr>
            <p:spPr bwMode="auto">
              <a:xfrm rot="3483785" flipH="1" flipV="1">
                <a:off x="1889556" y="4879019"/>
                <a:ext cx="296193" cy="531446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9" name="ïšḷíḓè">
                <a:extLst>
                  <a:ext uri="{FF2B5EF4-FFF2-40B4-BE49-F238E27FC236}">
                    <a16:creationId xmlns:a16="http://schemas.microsoft.com/office/drawing/2014/main" id="{30F92F31-FC41-4D68-AF1B-11146A86D682}"/>
                  </a:ext>
                </a:extLst>
              </p:cNvPr>
              <p:cNvSpPr/>
              <p:nvPr/>
            </p:nvSpPr>
            <p:spPr bwMode="auto">
              <a:xfrm rot="3483785" flipH="1">
                <a:off x="963336" y="2669719"/>
                <a:ext cx="2538185" cy="2539603"/>
              </a:xfrm>
              <a:custGeom>
                <a:avLst/>
                <a:gdLst>
                  <a:gd name="connsiteX0" fmla="*/ 386667 w 2538185"/>
                  <a:gd name="connsiteY0" fmla="*/ 2261014 h 2539603"/>
                  <a:gd name="connsiteX1" fmla="*/ 201241 w 2538185"/>
                  <a:gd name="connsiteY1" fmla="*/ 2138537 h 2539603"/>
                  <a:gd name="connsiteX2" fmla="*/ 0 w 2538185"/>
                  <a:gd name="connsiteY2" fmla="*/ 2339070 h 2539603"/>
                  <a:gd name="connsiteX3" fmla="*/ 201241 w 2538185"/>
                  <a:gd name="connsiteY3" fmla="*/ 2539603 h 2539603"/>
                  <a:gd name="connsiteX4" fmla="*/ 402482 w 2538185"/>
                  <a:gd name="connsiteY4" fmla="*/ 2339070 h 2539603"/>
                  <a:gd name="connsiteX5" fmla="*/ 386667 w 2538185"/>
                  <a:gd name="connsiteY5" fmla="*/ 2261014 h 2539603"/>
                  <a:gd name="connsiteX6" fmla="*/ 588278 w 2538185"/>
                  <a:gd name="connsiteY6" fmla="*/ 1730287 h 2539603"/>
                  <a:gd name="connsiteX7" fmla="*/ 507354 w 2538185"/>
                  <a:gd name="connsiteY7" fmla="*/ 1692123 h 2539603"/>
                  <a:gd name="connsiteX8" fmla="*/ 402482 w 2538185"/>
                  <a:gd name="connsiteY8" fmla="*/ 1796995 h 2539603"/>
                  <a:gd name="connsiteX9" fmla="*/ 507354 w 2538185"/>
                  <a:gd name="connsiteY9" fmla="*/ 1901867 h 2539603"/>
                  <a:gd name="connsiteX10" fmla="*/ 612226 w 2538185"/>
                  <a:gd name="connsiteY10" fmla="*/ 1796995 h 2539603"/>
                  <a:gd name="connsiteX11" fmla="*/ 603985 w 2538185"/>
                  <a:gd name="connsiteY11" fmla="*/ 1756174 h 2539603"/>
                  <a:gd name="connsiteX12" fmla="*/ 588278 w 2538185"/>
                  <a:gd name="connsiteY12" fmla="*/ 1730287 h 2539603"/>
                  <a:gd name="connsiteX13" fmla="*/ 319426 w 2538185"/>
                  <a:gd name="connsiteY13" fmla="*/ 1174114 h 2539603"/>
                  <a:gd name="connsiteX14" fmla="*/ 211162 w 2538185"/>
                  <a:gd name="connsiteY14" fmla="*/ 1123830 h 2539603"/>
                  <a:gd name="connsiteX15" fmla="*/ 70860 w 2538185"/>
                  <a:gd name="connsiteY15" fmla="*/ 1262006 h 2539603"/>
                  <a:gd name="connsiteX16" fmla="*/ 211162 w 2538185"/>
                  <a:gd name="connsiteY16" fmla="*/ 1400182 h 2539603"/>
                  <a:gd name="connsiteX17" fmla="*/ 351464 w 2538185"/>
                  <a:gd name="connsiteY17" fmla="*/ 1262006 h 2539603"/>
                  <a:gd name="connsiteX18" fmla="*/ 340438 w 2538185"/>
                  <a:gd name="connsiteY18" fmla="*/ 1208222 h 2539603"/>
                  <a:gd name="connsiteX19" fmla="*/ 319426 w 2538185"/>
                  <a:gd name="connsiteY19" fmla="*/ 1174114 h 2539603"/>
                  <a:gd name="connsiteX20" fmla="*/ 1181149 w 2538185"/>
                  <a:gd name="connsiteY20" fmla="*/ 1713924 h 2539603"/>
                  <a:gd name="connsiteX21" fmla="*/ 1101865 w 2538185"/>
                  <a:gd name="connsiteY21" fmla="*/ 1676534 h 2539603"/>
                  <a:gd name="connsiteX22" fmla="*/ 999118 w 2538185"/>
                  <a:gd name="connsiteY22" fmla="*/ 1779281 h 2539603"/>
                  <a:gd name="connsiteX23" fmla="*/ 1101865 w 2538185"/>
                  <a:gd name="connsiteY23" fmla="*/ 1882028 h 2539603"/>
                  <a:gd name="connsiteX24" fmla="*/ 1204612 w 2538185"/>
                  <a:gd name="connsiteY24" fmla="*/ 1779281 h 2539603"/>
                  <a:gd name="connsiteX25" fmla="*/ 1196537 w 2538185"/>
                  <a:gd name="connsiteY25" fmla="*/ 1739287 h 2539603"/>
                  <a:gd name="connsiteX26" fmla="*/ 1181149 w 2538185"/>
                  <a:gd name="connsiteY26" fmla="*/ 1713924 h 2539603"/>
                  <a:gd name="connsiteX27" fmla="*/ 1534441 w 2538185"/>
                  <a:gd name="connsiteY27" fmla="*/ 2233913 h 2539603"/>
                  <a:gd name="connsiteX28" fmla="*/ 1427818 w 2538185"/>
                  <a:gd name="connsiteY28" fmla="*/ 2183887 h 2539603"/>
                  <a:gd name="connsiteX29" fmla="*/ 1289642 w 2538185"/>
                  <a:gd name="connsiteY29" fmla="*/ 2321355 h 2539603"/>
                  <a:gd name="connsiteX30" fmla="*/ 1427818 w 2538185"/>
                  <a:gd name="connsiteY30" fmla="*/ 2458824 h 2539603"/>
                  <a:gd name="connsiteX31" fmla="*/ 1565994 w 2538185"/>
                  <a:gd name="connsiteY31" fmla="*/ 2321356 h 2539603"/>
                  <a:gd name="connsiteX32" fmla="*/ 1555135 w 2538185"/>
                  <a:gd name="connsiteY32" fmla="*/ 2267847 h 2539603"/>
                  <a:gd name="connsiteX33" fmla="*/ 1534441 w 2538185"/>
                  <a:gd name="connsiteY33" fmla="*/ 2233913 h 2539603"/>
                  <a:gd name="connsiteX34" fmla="*/ 598199 w 2538185"/>
                  <a:gd name="connsiteY34" fmla="*/ 666236 h 2539603"/>
                  <a:gd name="connsiteX35" fmla="*/ 517274 w 2538185"/>
                  <a:gd name="connsiteY35" fmla="*/ 627814 h 2539603"/>
                  <a:gd name="connsiteX36" fmla="*/ 412402 w 2538185"/>
                  <a:gd name="connsiteY36" fmla="*/ 733396 h 2539603"/>
                  <a:gd name="connsiteX37" fmla="*/ 517274 w 2538185"/>
                  <a:gd name="connsiteY37" fmla="*/ 838977 h 2539603"/>
                  <a:gd name="connsiteX38" fmla="*/ 622147 w 2538185"/>
                  <a:gd name="connsiteY38" fmla="*/ 733396 h 2539603"/>
                  <a:gd name="connsiteX39" fmla="*/ 613905 w 2538185"/>
                  <a:gd name="connsiteY39" fmla="*/ 692299 h 2539603"/>
                  <a:gd name="connsiteX40" fmla="*/ 598199 w 2538185"/>
                  <a:gd name="connsiteY40" fmla="*/ 666236 h 2539603"/>
                  <a:gd name="connsiteX41" fmla="*/ 2117424 w 2538185"/>
                  <a:gd name="connsiteY41" fmla="*/ 2271911 h 2539603"/>
                  <a:gd name="connsiteX42" fmla="*/ 2036500 w 2538185"/>
                  <a:gd name="connsiteY42" fmla="*/ 2233489 h 2539603"/>
                  <a:gd name="connsiteX43" fmla="*/ 1931628 w 2538185"/>
                  <a:gd name="connsiteY43" fmla="*/ 2339070 h 2539603"/>
                  <a:gd name="connsiteX44" fmla="*/ 2036500 w 2538185"/>
                  <a:gd name="connsiteY44" fmla="*/ 2444651 h 2539603"/>
                  <a:gd name="connsiteX45" fmla="*/ 2141372 w 2538185"/>
                  <a:gd name="connsiteY45" fmla="*/ 2339070 h 2539603"/>
                  <a:gd name="connsiteX46" fmla="*/ 2133130 w 2538185"/>
                  <a:gd name="connsiteY46" fmla="*/ 2297973 h 2539603"/>
                  <a:gd name="connsiteX47" fmla="*/ 2117424 w 2538185"/>
                  <a:gd name="connsiteY47" fmla="*/ 2271911 h 2539603"/>
                  <a:gd name="connsiteX48" fmla="*/ 1222659 w 2538185"/>
                  <a:gd name="connsiteY48" fmla="*/ 648079 h 2539603"/>
                  <a:gd name="connsiteX49" fmla="*/ 1116036 w 2538185"/>
                  <a:gd name="connsiteY49" fmla="*/ 598053 h 2539603"/>
                  <a:gd name="connsiteX50" fmla="*/ 977860 w 2538185"/>
                  <a:gd name="connsiteY50" fmla="*/ 735521 h 2539603"/>
                  <a:gd name="connsiteX51" fmla="*/ 1116036 w 2538185"/>
                  <a:gd name="connsiteY51" fmla="*/ 872989 h 2539603"/>
                  <a:gd name="connsiteX52" fmla="*/ 1254212 w 2538185"/>
                  <a:gd name="connsiteY52" fmla="*/ 735521 h 2539603"/>
                  <a:gd name="connsiteX53" fmla="*/ 1243353 w 2538185"/>
                  <a:gd name="connsiteY53" fmla="*/ 682013 h 2539603"/>
                  <a:gd name="connsiteX54" fmla="*/ 1222659 w 2538185"/>
                  <a:gd name="connsiteY54" fmla="*/ 648079 h 2539603"/>
                  <a:gd name="connsiteX55" fmla="*/ 1579725 w 2538185"/>
                  <a:gd name="connsiteY55" fmla="*/ 1137284 h 2539603"/>
                  <a:gd name="connsiteX56" fmla="*/ 1424984 w 2538185"/>
                  <a:gd name="connsiteY56" fmla="*/ 1064309 h 2539603"/>
                  <a:gd name="connsiteX57" fmla="*/ 1224451 w 2538185"/>
                  <a:gd name="connsiteY57" fmla="*/ 1264842 h 2539603"/>
                  <a:gd name="connsiteX58" fmla="*/ 1424984 w 2538185"/>
                  <a:gd name="connsiteY58" fmla="*/ 1465375 h 2539603"/>
                  <a:gd name="connsiteX59" fmla="*/ 1625517 w 2538185"/>
                  <a:gd name="connsiteY59" fmla="*/ 1264842 h 2539603"/>
                  <a:gd name="connsiteX60" fmla="*/ 1609758 w 2538185"/>
                  <a:gd name="connsiteY60" fmla="*/ 1186785 h 2539603"/>
                  <a:gd name="connsiteX61" fmla="*/ 1579725 w 2538185"/>
                  <a:gd name="connsiteY61" fmla="*/ 1137284 h 2539603"/>
                  <a:gd name="connsiteX62" fmla="*/ 2425367 w 2538185"/>
                  <a:gd name="connsiteY62" fmla="*/ 1691388 h 2539603"/>
                  <a:gd name="connsiteX63" fmla="*/ 2317104 w 2538185"/>
                  <a:gd name="connsiteY63" fmla="*/ 1641104 h 2539603"/>
                  <a:gd name="connsiteX64" fmla="*/ 2176801 w 2538185"/>
                  <a:gd name="connsiteY64" fmla="*/ 1779280 h 2539603"/>
                  <a:gd name="connsiteX65" fmla="*/ 2317103 w 2538185"/>
                  <a:gd name="connsiteY65" fmla="*/ 1917457 h 2539603"/>
                  <a:gd name="connsiteX66" fmla="*/ 2457405 w 2538185"/>
                  <a:gd name="connsiteY66" fmla="*/ 1779280 h 2539603"/>
                  <a:gd name="connsiteX67" fmla="*/ 2446380 w 2538185"/>
                  <a:gd name="connsiteY67" fmla="*/ 1725496 h 2539603"/>
                  <a:gd name="connsiteX68" fmla="*/ 2425367 w 2538185"/>
                  <a:gd name="connsiteY68" fmla="*/ 1691388 h 2539603"/>
                  <a:gd name="connsiteX69" fmla="*/ 2145410 w 2538185"/>
                  <a:gd name="connsiteY69" fmla="*/ 1189703 h 2539603"/>
                  <a:gd name="connsiteX70" fmla="*/ 2039334 w 2538185"/>
                  <a:gd name="connsiteY70" fmla="*/ 1139419 h 2539603"/>
                  <a:gd name="connsiteX71" fmla="*/ 1901866 w 2538185"/>
                  <a:gd name="connsiteY71" fmla="*/ 1277595 h 2539603"/>
                  <a:gd name="connsiteX72" fmla="*/ 2039333 w 2538185"/>
                  <a:gd name="connsiteY72" fmla="*/ 1415771 h 2539603"/>
                  <a:gd name="connsiteX73" fmla="*/ 2176801 w 2538185"/>
                  <a:gd name="connsiteY73" fmla="*/ 1277595 h 2539603"/>
                  <a:gd name="connsiteX74" fmla="*/ 2165998 w 2538185"/>
                  <a:gd name="connsiteY74" fmla="*/ 1223811 h 2539603"/>
                  <a:gd name="connsiteX75" fmla="*/ 2145410 w 2538185"/>
                  <a:gd name="connsiteY75" fmla="*/ 1189703 h 2539603"/>
                  <a:gd name="connsiteX76" fmla="*/ 1569805 w 2538185"/>
                  <a:gd name="connsiteY76" fmla="*/ 74007 h 2539603"/>
                  <a:gd name="connsiteX77" fmla="*/ 1415064 w 2538185"/>
                  <a:gd name="connsiteY77" fmla="*/ 0 h 2539603"/>
                  <a:gd name="connsiteX78" fmla="*/ 1214531 w 2538185"/>
                  <a:gd name="connsiteY78" fmla="*/ 203367 h 2539603"/>
                  <a:gd name="connsiteX79" fmla="*/ 1415064 w 2538185"/>
                  <a:gd name="connsiteY79" fmla="*/ 406734 h 2539603"/>
                  <a:gd name="connsiteX80" fmla="*/ 1615597 w 2538185"/>
                  <a:gd name="connsiteY80" fmla="*/ 203367 h 2539603"/>
                  <a:gd name="connsiteX81" fmla="*/ 1599838 w 2538185"/>
                  <a:gd name="connsiteY81" fmla="*/ 124208 h 2539603"/>
                  <a:gd name="connsiteX82" fmla="*/ 1569805 w 2538185"/>
                  <a:gd name="connsiteY82" fmla="*/ 74007 h 2539603"/>
                  <a:gd name="connsiteX83" fmla="*/ 2492393 w 2538185"/>
                  <a:gd name="connsiteY83" fmla="*/ 605838 h 2539603"/>
                  <a:gd name="connsiteX84" fmla="*/ 2337652 w 2538185"/>
                  <a:gd name="connsiteY84" fmla="*/ 532862 h 2539603"/>
                  <a:gd name="connsiteX85" fmla="*/ 2137119 w 2538185"/>
                  <a:gd name="connsiteY85" fmla="*/ 733395 h 2539603"/>
                  <a:gd name="connsiteX86" fmla="*/ 2337652 w 2538185"/>
                  <a:gd name="connsiteY86" fmla="*/ 933928 h 2539603"/>
                  <a:gd name="connsiteX87" fmla="*/ 2538185 w 2538185"/>
                  <a:gd name="connsiteY87" fmla="*/ 733395 h 2539603"/>
                  <a:gd name="connsiteX88" fmla="*/ 2522426 w 2538185"/>
                  <a:gd name="connsiteY88" fmla="*/ 655339 h 2539603"/>
                  <a:gd name="connsiteX89" fmla="*/ 2492393 w 2538185"/>
                  <a:gd name="connsiteY89" fmla="*/ 605838 h 2539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2538185" h="2539603">
                    <a:moveTo>
                      <a:pt x="386667" y="2261014"/>
                    </a:moveTo>
                    <a:cubicBezTo>
                      <a:pt x="356117" y="2189039"/>
                      <a:pt x="284597" y="2138537"/>
                      <a:pt x="201241" y="2138537"/>
                    </a:cubicBezTo>
                    <a:cubicBezTo>
                      <a:pt x="90099" y="2138537"/>
                      <a:pt x="0" y="2228319"/>
                      <a:pt x="0" y="2339070"/>
                    </a:cubicBezTo>
                    <a:cubicBezTo>
                      <a:pt x="0" y="2449821"/>
                      <a:pt x="90099" y="2539603"/>
                      <a:pt x="201241" y="2539603"/>
                    </a:cubicBezTo>
                    <a:cubicBezTo>
                      <a:pt x="312383" y="2539603"/>
                      <a:pt x="402482" y="2449821"/>
                      <a:pt x="402482" y="2339070"/>
                    </a:cubicBezTo>
                    <a:cubicBezTo>
                      <a:pt x="402482" y="2311382"/>
                      <a:pt x="396850" y="2285005"/>
                      <a:pt x="386667" y="2261014"/>
                    </a:cubicBezTo>
                    <a:close/>
                    <a:moveTo>
                      <a:pt x="588278" y="1730287"/>
                    </a:moveTo>
                    <a:cubicBezTo>
                      <a:pt x="569043" y="1706979"/>
                      <a:pt x="539933" y="1692123"/>
                      <a:pt x="507354" y="1692123"/>
                    </a:cubicBezTo>
                    <a:cubicBezTo>
                      <a:pt x="449435" y="1692123"/>
                      <a:pt x="402482" y="1739076"/>
                      <a:pt x="402482" y="1796995"/>
                    </a:cubicBezTo>
                    <a:cubicBezTo>
                      <a:pt x="402482" y="1854914"/>
                      <a:pt x="449435" y="1901867"/>
                      <a:pt x="507354" y="1901867"/>
                    </a:cubicBezTo>
                    <a:cubicBezTo>
                      <a:pt x="565273" y="1901867"/>
                      <a:pt x="612226" y="1854914"/>
                      <a:pt x="612226" y="1796995"/>
                    </a:cubicBezTo>
                    <a:cubicBezTo>
                      <a:pt x="612226" y="1782515"/>
                      <a:pt x="609291" y="1768721"/>
                      <a:pt x="603985" y="1756174"/>
                    </a:cubicBezTo>
                    <a:cubicBezTo>
                      <a:pt x="600004" y="1746764"/>
                      <a:pt x="594690" y="1738056"/>
                      <a:pt x="588278" y="1730287"/>
                    </a:cubicBezTo>
                    <a:close/>
                    <a:moveTo>
                      <a:pt x="319426" y="1174114"/>
                    </a:moveTo>
                    <a:cubicBezTo>
                      <a:pt x="293692" y="1143404"/>
                      <a:pt x="254748" y="1123830"/>
                      <a:pt x="211162" y="1123830"/>
                    </a:cubicBezTo>
                    <a:cubicBezTo>
                      <a:pt x="133675" y="1123830"/>
                      <a:pt x="70860" y="1185694"/>
                      <a:pt x="70860" y="1262006"/>
                    </a:cubicBezTo>
                    <a:cubicBezTo>
                      <a:pt x="70860" y="1338318"/>
                      <a:pt x="133675" y="1400182"/>
                      <a:pt x="211162" y="1400182"/>
                    </a:cubicBezTo>
                    <a:cubicBezTo>
                      <a:pt x="288649" y="1400182"/>
                      <a:pt x="351464" y="1338318"/>
                      <a:pt x="351464" y="1262006"/>
                    </a:cubicBezTo>
                    <a:cubicBezTo>
                      <a:pt x="351464" y="1242928"/>
                      <a:pt x="347538" y="1224753"/>
                      <a:pt x="340438" y="1208222"/>
                    </a:cubicBezTo>
                    <a:cubicBezTo>
                      <a:pt x="335113" y="1195824"/>
                      <a:pt x="328004" y="1184350"/>
                      <a:pt x="319426" y="1174114"/>
                    </a:cubicBezTo>
                    <a:close/>
                    <a:moveTo>
                      <a:pt x="1181149" y="1713924"/>
                    </a:moveTo>
                    <a:cubicBezTo>
                      <a:pt x="1162304" y="1691089"/>
                      <a:pt x="1133784" y="1676534"/>
                      <a:pt x="1101865" y="1676534"/>
                    </a:cubicBezTo>
                    <a:cubicBezTo>
                      <a:pt x="1045119" y="1676534"/>
                      <a:pt x="999118" y="1722535"/>
                      <a:pt x="999118" y="1779281"/>
                    </a:cubicBezTo>
                    <a:cubicBezTo>
                      <a:pt x="999118" y="1836027"/>
                      <a:pt x="1045119" y="1882028"/>
                      <a:pt x="1101865" y="1882028"/>
                    </a:cubicBezTo>
                    <a:cubicBezTo>
                      <a:pt x="1158611" y="1882028"/>
                      <a:pt x="1204612" y="1836027"/>
                      <a:pt x="1204612" y="1779281"/>
                    </a:cubicBezTo>
                    <a:cubicBezTo>
                      <a:pt x="1204612" y="1765095"/>
                      <a:pt x="1201736" y="1751580"/>
                      <a:pt x="1196537" y="1739287"/>
                    </a:cubicBezTo>
                    <a:cubicBezTo>
                      <a:pt x="1192638" y="1730068"/>
                      <a:pt x="1187431" y="1721536"/>
                      <a:pt x="1181149" y="1713924"/>
                    </a:cubicBezTo>
                    <a:close/>
                    <a:moveTo>
                      <a:pt x="1534441" y="2233913"/>
                    </a:moveTo>
                    <a:cubicBezTo>
                      <a:pt x="1509097" y="2203361"/>
                      <a:pt x="1470743" y="2183887"/>
                      <a:pt x="1427818" y="2183887"/>
                    </a:cubicBezTo>
                    <a:cubicBezTo>
                      <a:pt x="1351506" y="2183887"/>
                      <a:pt x="1289642" y="2245434"/>
                      <a:pt x="1289642" y="2321355"/>
                    </a:cubicBezTo>
                    <a:cubicBezTo>
                      <a:pt x="1289642" y="2397277"/>
                      <a:pt x="1351506" y="2458823"/>
                      <a:pt x="1427818" y="2458824"/>
                    </a:cubicBezTo>
                    <a:cubicBezTo>
                      <a:pt x="1504130" y="2458823"/>
                      <a:pt x="1565994" y="2397276"/>
                      <a:pt x="1565994" y="2321356"/>
                    </a:cubicBezTo>
                    <a:cubicBezTo>
                      <a:pt x="1565994" y="2302375"/>
                      <a:pt x="1562127" y="2284293"/>
                      <a:pt x="1555135" y="2267847"/>
                    </a:cubicBezTo>
                    <a:cubicBezTo>
                      <a:pt x="1549891" y="2255512"/>
                      <a:pt x="1542889" y="2244097"/>
                      <a:pt x="1534441" y="2233913"/>
                    </a:cubicBezTo>
                    <a:close/>
                    <a:moveTo>
                      <a:pt x="598199" y="666236"/>
                    </a:moveTo>
                    <a:cubicBezTo>
                      <a:pt x="578964" y="642771"/>
                      <a:pt x="549854" y="627815"/>
                      <a:pt x="517274" y="627814"/>
                    </a:cubicBezTo>
                    <a:cubicBezTo>
                      <a:pt x="459355" y="627815"/>
                      <a:pt x="412403" y="675085"/>
                      <a:pt x="412402" y="733396"/>
                    </a:cubicBezTo>
                    <a:cubicBezTo>
                      <a:pt x="412402" y="791707"/>
                      <a:pt x="459355" y="838977"/>
                      <a:pt x="517274" y="838977"/>
                    </a:cubicBezTo>
                    <a:cubicBezTo>
                      <a:pt x="575194" y="838976"/>
                      <a:pt x="622146" y="791707"/>
                      <a:pt x="622147" y="733396"/>
                    </a:cubicBezTo>
                    <a:cubicBezTo>
                      <a:pt x="622147" y="718818"/>
                      <a:pt x="619212" y="704930"/>
                      <a:pt x="613905" y="692299"/>
                    </a:cubicBezTo>
                    <a:cubicBezTo>
                      <a:pt x="609925" y="682825"/>
                      <a:pt x="604610" y="674058"/>
                      <a:pt x="598199" y="666236"/>
                    </a:cubicBezTo>
                    <a:close/>
                    <a:moveTo>
                      <a:pt x="2117424" y="2271911"/>
                    </a:moveTo>
                    <a:cubicBezTo>
                      <a:pt x="2098189" y="2248445"/>
                      <a:pt x="2069079" y="2233489"/>
                      <a:pt x="2036500" y="2233489"/>
                    </a:cubicBezTo>
                    <a:cubicBezTo>
                      <a:pt x="1978581" y="2233489"/>
                      <a:pt x="1931628" y="2280759"/>
                      <a:pt x="1931628" y="2339070"/>
                    </a:cubicBezTo>
                    <a:cubicBezTo>
                      <a:pt x="1931628" y="2397381"/>
                      <a:pt x="1978581" y="2444651"/>
                      <a:pt x="2036500" y="2444651"/>
                    </a:cubicBezTo>
                    <a:cubicBezTo>
                      <a:pt x="2094419" y="2444651"/>
                      <a:pt x="2141372" y="2397381"/>
                      <a:pt x="2141372" y="2339070"/>
                    </a:cubicBezTo>
                    <a:cubicBezTo>
                      <a:pt x="2141372" y="2324492"/>
                      <a:pt x="2138437" y="2310604"/>
                      <a:pt x="2133130" y="2297973"/>
                    </a:cubicBezTo>
                    <a:cubicBezTo>
                      <a:pt x="2129150" y="2288499"/>
                      <a:pt x="2123836" y="2279732"/>
                      <a:pt x="2117424" y="2271911"/>
                    </a:cubicBezTo>
                    <a:close/>
                    <a:moveTo>
                      <a:pt x="1222659" y="648079"/>
                    </a:moveTo>
                    <a:cubicBezTo>
                      <a:pt x="1197315" y="617527"/>
                      <a:pt x="1158961" y="598053"/>
                      <a:pt x="1116036" y="598053"/>
                    </a:cubicBezTo>
                    <a:cubicBezTo>
                      <a:pt x="1039724" y="598054"/>
                      <a:pt x="977860" y="659600"/>
                      <a:pt x="977860" y="735521"/>
                    </a:cubicBezTo>
                    <a:cubicBezTo>
                      <a:pt x="977860" y="811442"/>
                      <a:pt x="1039724" y="872989"/>
                      <a:pt x="1116036" y="872989"/>
                    </a:cubicBezTo>
                    <a:cubicBezTo>
                      <a:pt x="1192348" y="872989"/>
                      <a:pt x="1254212" y="811443"/>
                      <a:pt x="1254212" y="735521"/>
                    </a:cubicBezTo>
                    <a:cubicBezTo>
                      <a:pt x="1254212" y="716541"/>
                      <a:pt x="1250345" y="698459"/>
                      <a:pt x="1243353" y="682013"/>
                    </a:cubicBezTo>
                    <a:cubicBezTo>
                      <a:pt x="1238109" y="669678"/>
                      <a:pt x="1231107" y="658263"/>
                      <a:pt x="1222659" y="648079"/>
                    </a:cubicBezTo>
                    <a:close/>
                    <a:moveTo>
                      <a:pt x="1579725" y="1137284"/>
                    </a:moveTo>
                    <a:cubicBezTo>
                      <a:pt x="1542944" y="1092716"/>
                      <a:pt x="1487282" y="1064309"/>
                      <a:pt x="1424984" y="1064309"/>
                    </a:cubicBezTo>
                    <a:cubicBezTo>
                      <a:pt x="1314233" y="1064309"/>
                      <a:pt x="1224451" y="1154091"/>
                      <a:pt x="1224451" y="1264842"/>
                    </a:cubicBezTo>
                    <a:cubicBezTo>
                      <a:pt x="1224451" y="1375593"/>
                      <a:pt x="1314233" y="1465375"/>
                      <a:pt x="1424984" y="1465375"/>
                    </a:cubicBezTo>
                    <a:cubicBezTo>
                      <a:pt x="1535735" y="1465375"/>
                      <a:pt x="1625517" y="1375593"/>
                      <a:pt x="1625517" y="1264842"/>
                    </a:cubicBezTo>
                    <a:cubicBezTo>
                      <a:pt x="1625517" y="1237154"/>
                      <a:pt x="1619906" y="1210777"/>
                      <a:pt x="1609758" y="1186785"/>
                    </a:cubicBezTo>
                    <a:cubicBezTo>
                      <a:pt x="1602147" y="1168792"/>
                      <a:pt x="1591985" y="1152140"/>
                      <a:pt x="1579725" y="1137284"/>
                    </a:cubicBezTo>
                    <a:close/>
                    <a:moveTo>
                      <a:pt x="2425367" y="1691388"/>
                    </a:moveTo>
                    <a:cubicBezTo>
                      <a:pt x="2399634" y="1660679"/>
                      <a:pt x="2360690" y="1641104"/>
                      <a:pt x="2317104" y="1641104"/>
                    </a:cubicBezTo>
                    <a:cubicBezTo>
                      <a:pt x="2239616" y="1641104"/>
                      <a:pt x="2176802" y="1702968"/>
                      <a:pt x="2176801" y="1779280"/>
                    </a:cubicBezTo>
                    <a:cubicBezTo>
                      <a:pt x="2176801" y="1855592"/>
                      <a:pt x="2239616" y="1917456"/>
                      <a:pt x="2317103" y="1917457"/>
                    </a:cubicBezTo>
                    <a:cubicBezTo>
                      <a:pt x="2394590" y="1917456"/>
                      <a:pt x="2457406" y="1855592"/>
                      <a:pt x="2457405" y="1779280"/>
                    </a:cubicBezTo>
                    <a:cubicBezTo>
                      <a:pt x="2457405" y="1760202"/>
                      <a:pt x="2453479" y="1742027"/>
                      <a:pt x="2446380" y="1725496"/>
                    </a:cubicBezTo>
                    <a:cubicBezTo>
                      <a:pt x="2441055" y="1713098"/>
                      <a:pt x="2433945" y="1701624"/>
                      <a:pt x="2425367" y="1691388"/>
                    </a:cubicBezTo>
                    <a:close/>
                    <a:moveTo>
                      <a:pt x="2145410" y="1189703"/>
                    </a:moveTo>
                    <a:cubicBezTo>
                      <a:pt x="2120197" y="1158993"/>
                      <a:pt x="2082039" y="1139419"/>
                      <a:pt x="2039334" y="1139419"/>
                    </a:cubicBezTo>
                    <a:cubicBezTo>
                      <a:pt x="1963412" y="1139419"/>
                      <a:pt x="1901866" y="1201283"/>
                      <a:pt x="1901866" y="1277595"/>
                    </a:cubicBezTo>
                    <a:cubicBezTo>
                      <a:pt x="1901866" y="1353907"/>
                      <a:pt x="1963413" y="1415771"/>
                      <a:pt x="2039333" y="1415771"/>
                    </a:cubicBezTo>
                    <a:cubicBezTo>
                      <a:pt x="2115254" y="1415771"/>
                      <a:pt x="2176801" y="1353907"/>
                      <a:pt x="2176801" y="1277595"/>
                    </a:cubicBezTo>
                    <a:cubicBezTo>
                      <a:pt x="2176802" y="1258517"/>
                      <a:pt x="2172955" y="1240342"/>
                      <a:pt x="2165998" y="1223811"/>
                    </a:cubicBezTo>
                    <a:cubicBezTo>
                      <a:pt x="2160781" y="1211412"/>
                      <a:pt x="2153815" y="1199939"/>
                      <a:pt x="2145410" y="1189703"/>
                    </a:cubicBezTo>
                    <a:close/>
                    <a:moveTo>
                      <a:pt x="1569805" y="74007"/>
                    </a:moveTo>
                    <a:cubicBezTo>
                      <a:pt x="1533024" y="28809"/>
                      <a:pt x="1477361" y="0"/>
                      <a:pt x="1415064" y="0"/>
                    </a:cubicBezTo>
                    <a:cubicBezTo>
                      <a:pt x="1304313" y="0"/>
                      <a:pt x="1214531" y="91051"/>
                      <a:pt x="1214531" y="203367"/>
                    </a:cubicBezTo>
                    <a:cubicBezTo>
                      <a:pt x="1214531" y="315683"/>
                      <a:pt x="1304313" y="406734"/>
                      <a:pt x="1415064" y="406734"/>
                    </a:cubicBezTo>
                    <a:cubicBezTo>
                      <a:pt x="1525815" y="406734"/>
                      <a:pt x="1615597" y="315683"/>
                      <a:pt x="1615597" y="203367"/>
                    </a:cubicBezTo>
                    <a:cubicBezTo>
                      <a:pt x="1615597" y="175288"/>
                      <a:pt x="1609986" y="148538"/>
                      <a:pt x="1599838" y="124208"/>
                    </a:cubicBezTo>
                    <a:cubicBezTo>
                      <a:pt x="1592227" y="105960"/>
                      <a:pt x="1582065" y="89073"/>
                      <a:pt x="1569805" y="74007"/>
                    </a:cubicBezTo>
                    <a:close/>
                    <a:moveTo>
                      <a:pt x="2492393" y="605838"/>
                    </a:moveTo>
                    <a:cubicBezTo>
                      <a:pt x="2455612" y="561270"/>
                      <a:pt x="2399950" y="532862"/>
                      <a:pt x="2337652" y="532862"/>
                    </a:cubicBezTo>
                    <a:cubicBezTo>
                      <a:pt x="2226901" y="532862"/>
                      <a:pt x="2137119" y="622644"/>
                      <a:pt x="2137119" y="733395"/>
                    </a:cubicBezTo>
                    <a:cubicBezTo>
                      <a:pt x="2137119" y="844146"/>
                      <a:pt x="2226901" y="933928"/>
                      <a:pt x="2337652" y="933928"/>
                    </a:cubicBezTo>
                    <a:cubicBezTo>
                      <a:pt x="2448403" y="933928"/>
                      <a:pt x="2538185" y="844146"/>
                      <a:pt x="2538185" y="733395"/>
                    </a:cubicBezTo>
                    <a:cubicBezTo>
                      <a:pt x="2538185" y="705708"/>
                      <a:pt x="2532574" y="679330"/>
                      <a:pt x="2522426" y="655339"/>
                    </a:cubicBezTo>
                    <a:cubicBezTo>
                      <a:pt x="2514816" y="637345"/>
                      <a:pt x="2504653" y="620694"/>
                      <a:pt x="2492393" y="60583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28" name="îṡ1îḓe">
              <a:extLst>
                <a:ext uri="{FF2B5EF4-FFF2-40B4-BE49-F238E27FC236}">
                  <a16:creationId xmlns:a16="http://schemas.microsoft.com/office/drawing/2014/main" id="{9BBD8B37-1648-4ABA-B456-58409F79E48B}"/>
                </a:ext>
              </a:extLst>
            </p:cNvPr>
            <p:cNvGrpSpPr/>
            <p:nvPr/>
          </p:nvGrpSpPr>
          <p:grpSpPr>
            <a:xfrm>
              <a:off x="3468148" y="2479928"/>
              <a:ext cx="2539603" cy="2622410"/>
              <a:chOff x="962627" y="2670428"/>
              <a:chExt cx="2539603" cy="2622410"/>
            </a:xfrm>
          </p:grpSpPr>
          <p:sp>
            <p:nvSpPr>
              <p:cNvPr id="48" name="ïṥḷiďe">
                <a:extLst>
                  <a:ext uri="{FF2B5EF4-FFF2-40B4-BE49-F238E27FC236}">
                    <a16:creationId xmlns:a16="http://schemas.microsoft.com/office/drawing/2014/main" id="{C5D4B998-8E1E-49D9-8EDC-218A7D6074C0}"/>
                  </a:ext>
                </a:extLst>
              </p:cNvPr>
              <p:cNvSpPr/>
              <p:nvPr/>
            </p:nvSpPr>
            <p:spPr bwMode="auto">
              <a:xfrm rot="3483785" flipH="1">
                <a:off x="1866516" y="3792001"/>
                <a:ext cx="1223033" cy="1064309"/>
              </a:xfrm>
              <a:custGeom>
                <a:avLst/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íṥľiḍé">
                <a:extLst>
                  <a:ext uri="{FF2B5EF4-FFF2-40B4-BE49-F238E27FC236}">
                    <a16:creationId xmlns:a16="http://schemas.microsoft.com/office/drawing/2014/main" id="{0E93B771-1128-45A1-AAB5-CBF6FEE48A4A}"/>
                  </a:ext>
                </a:extLst>
              </p:cNvPr>
              <p:cNvSpPr/>
              <p:nvPr/>
            </p:nvSpPr>
            <p:spPr bwMode="auto">
              <a:xfrm rot="3483785" flipH="1">
                <a:off x="920708" y="3300130"/>
                <a:ext cx="1223033" cy="1062891"/>
              </a:xfrm>
              <a:custGeom>
                <a:avLst/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íśľíḑé">
                <a:extLst>
                  <a:ext uri="{FF2B5EF4-FFF2-40B4-BE49-F238E27FC236}">
                    <a16:creationId xmlns:a16="http://schemas.microsoft.com/office/drawing/2014/main" id="{BCF490E6-C292-4DE5-BAE0-80FC4BCEB33D}"/>
                  </a:ext>
                </a:extLst>
              </p:cNvPr>
              <p:cNvSpPr/>
              <p:nvPr/>
            </p:nvSpPr>
            <p:spPr bwMode="auto">
              <a:xfrm rot="3483785" flipH="1" flipV="1">
                <a:off x="2765073" y="3255246"/>
                <a:ext cx="294775" cy="525777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îṥḷïde">
                <a:extLst>
                  <a:ext uri="{FF2B5EF4-FFF2-40B4-BE49-F238E27FC236}">
                    <a16:creationId xmlns:a16="http://schemas.microsoft.com/office/drawing/2014/main" id="{6D17060D-9CCB-4F2C-A882-6834C0DA1AF9}"/>
                  </a:ext>
                </a:extLst>
              </p:cNvPr>
              <p:cNvSpPr/>
              <p:nvPr/>
            </p:nvSpPr>
            <p:spPr bwMode="auto">
              <a:xfrm rot="3483785" flipH="1" flipV="1">
                <a:off x="1827839" y="2748768"/>
                <a:ext cx="294775" cy="532862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2" name="íšḻidè">
                <a:extLst>
                  <a:ext uri="{FF2B5EF4-FFF2-40B4-BE49-F238E27FC236}">
                    <a16:creationId xmlns:a16="http://schemas.microsoft.com/office/drawing/2014/main" id="{CA3BC5A6-114C-435A-82A4-BD5CE081856C}"/>
                  </a:ext>
                </a:extLst>
              </p:cNvPr>
              <p:cNvSpPr/>
              <p:nvPr/>
            </p:nvSpPr>
            <p:spPr bwMode="auto">
              <a:xfrm rot="3483785" flipH="1" flipV="1">
                <a:off x="1889556" y="4879019"/>
                <a:ext cx="296193" cy="531446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95000"/>
                    <a:alpha val="74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ïṥḻîḋê">
                <a:extLst>
                  <a:ext uri="{FF2B5EF4-FFF2-40B4-BE49-F238E27FC236}">
                    <a16:creationId xmlns:a16="http://schemas.microsoft.com/office/drawing/2014/main" id="{DB29AFA2-F59C-4447-BFEA-F8DD2EF27974}"/>
                  </a:ext>
                </a:extLst>
              </p:cNvPr>
              <p:cNvSpPr/>
              <p:nvPr/>
            </p:nvSpPr>
            <p:spPr bwMode="auto">
              <a:xfrm rot="3483785" flipH="1">
                <a:off x="963336" y="2669719"/>
                <a:ext cx="2538185" cy="2539603"/>
              </a:xfrm>
              <a:custGeom>
                <a:avLst/>
                <a:gdLst>
                  <a:gd name="connsiteX0" fmla="*/ 386667 w 2538185"/>
                  <a:gd name="connsiteY0" fmla="*/ 2261014 h 2539603"/>
                  <a:gd name="connsiteX1" fmla="*/ 201241 w 2538185"/>
                  <a:gd name="connsiteY1" fmla="*/ 2138537 h 2539603"/>
                  <a:gd name="connsiteX2" fmla="*/ 0 w 2538185"/>
                  <a:gd name="connsiteY2" fmla="*/ 2339070 h 2539603"/>
                  <a:gd name="connsiteX3" fmla="*/ 201241 w 2538185"/>
                  <a:gd name="connsiteY3" fmla="*/ 2539603 h 2539603"/>
                  <a:gd name="connsiteX4" fmla="*/ 402482 w 2538185"/>
                  <a:gd name="connsiteY4" fmla="*/ 2339070 h 2539603"/>
                  <a:gd name="connsiteX5" fmla="*/ 386667 w 2538185"/>
                  <a:gd name="connsiteY5" fmla="*/ 2261014 h 2539603"/>
                  <a:gd name="connsiteX6" fmla="*/ 588278 w 2538185"/>
                  <a:gd name="connsiteY6" fmla="*/ 1730287 h 2539603"/>
                  <a:gd name="connsiteX7" fmla="*/ 507354 w 2538185"/>
                  <a:gd name="connsiteY7" fmla="*/ 1692123 h 2539603"/>
                  <a:gd name="connsiteX8" fmla="*/ 402482 w 2538185"/>
                  <a:gd name="connsiteY8" fmla="*/ 1796995 h 2539603"/>
                  <a:gd name="connsiteX9" fmla="*/ 507354 w 2538185"/>
                  <a:gd name="connsiteY9" fmla="*/ 1901867 h 2539603"/>
                  <a:gd name="connsiteX10" fmla="*/ 612226 w 2538185"/>
                  <a:gd name="connsiteY10" fmla="*/ 1796995 h 2539603"/>
                  <a:gd name="connsiteX11" fmla="*/ 603985 w 2538185"/>
                  <a:gd name="connsiteY11" fmla="*/ 1756174 h 2539603"/>
                  <a:gd name="connsiteX12" fmla="*/ 588278 w 2538185"/>
                  <a:gd name="connsiteY12" fmla="*/ 1730287 h 2539603"/>
                  <a:gd name="connsiteX13" fmla="*/ 319426 w 2538185"/>
                  <a:gd name="connsiteY13" fmla="*/ 1174114 h 2539603"/>
                  <a:gd name="connsiteX14" fmla="*/ 211162 w 2538185"/>
                  <a:gd name="connsiteY14" fmla="*/ 1123830 h 2539603"/>
                  <a:gd name="connsiteX15" fmla="*/ 70860 w 2538185"/>
                  <a:gd name="connsiteY15" fmla="*/ 1262006 h 2539603"/>
                  <a:gd name="connsiteX16" fmla="*/ 211162 w 2538185"/>
                  <a:gd name="connsiteY16" fmla="*/ 1400182 h 2539603"/>
                  <a:gd name="connsiteX17" fmla="*/ 351464 w 2538185"/>
                  <a:gd name="connsiteY17" fmla="*/ 1262006 h 2539603"/>
                  <a:gd name="connsiteX18" fmla="*/ 340438 w 2538185"/>
                  <a:gd name="connsiteY18" fmla="*/ 1208222 h 2539603"/>
                  <a:gd name="connsiteX19" fmla="*/ 319426 w 2538185"/>
                  <a:gd name="connsiteY19" fmla="*/ 1174114 h 2539603"/>
                  <a:gd name="connsiteX20" fmla="*/ 1181149 w 2538185"/>
                  <a:gd name="connsiteY20" fmla="*/ 1713924 h 2539603"/>
                  <a:gd name="connsiteX21" fmla="*/ 1101865 w 2538185"/>
                  <a:gd name="connsiteY21" fmla="*/ 1676534 h 2539603"/>
                  <a:gd name="connsiteX22" fmla="*/ 999118 w 2538185"/>
                  <a:gd name="connsiteY22" fmla="*/ 1779281 h 2539603"/>
                  <a:gd name="connsiteX23" fmla="*/ 1101865 w 2538185"/>
                  <a:gd name="connsiteY23" fmla="*/ 1882028 h 2539603"/>
                  <a:gd name="connsiteX24" fmla="*/ 1204612 w 2538185"/>
                  <a:gd name="connsiteY24" fmla="*/ 1779281 h 2539603"/>
                  <a:gd name="connsiteX25" fmla="*/ 1196537 w 2538185"/>
                  <a:gd name="connsiteY25" fmla="*/ 1739287 h 2539603"/>
                  <a:gd name="connsiteX26" fmla="*/ 1181149 w 2538185"/>
                  <a:gd name="connsiteY26" fmla="*/ 1713924 h 2539603"/>
                  <a:gd name="connsiteX27" fmla="*/ 1534441 w 2538185"/>
                  <a:gd name="connsiteY27" fmla="*/ 2233913 h 2539603"/>
                  <a:gd name="connsiteX28" fmla="*/ 1427818 w 2538185"/>
                  <a:gd name="connsiteY28" fmla="*/ 2183887 h 2539603"/>
                  <a:gd name="connsiteX29" fmla="*/ 1289642 w 2538185"/>
                  <a:gd name="connsiteY29" fmla="*/ 2321355 h 2539603"/>
                  <a:gd name="connsiteX30" fmla="*/ 1427818 w 2538185"/>
                  <a:gd name="connsiteY30" fmla="*/ 2458824 h 2539603"/>
                  <a:gd name="connsiteX31" fmla="*/ 1565994 w 2538185"/>
                  <a:gd name="connsiteY31" fmla="*/ 2321356 h 2539603"/>
                  <a:gd name="connsiteX32" fmla="*/ 1555135 w 2538185"/>
                  <a:gd name="connsiteY32" fmla="*/ 2267847 h 2539603"/>
                  <a:gd name="connsiteX33" fmla="*/ 1534441 w 2538185"/>
                  <a:gd name="connsiteY33" fmla="*/ 2233913 h 2539603"/>
                  <a:gd name="connsiteX34" fmla="*/ 598199 w 2538185"/>
                  <a:gd name="connsiteY34" fmla="*/ 666236 h 2539603"/>
                  <a:gd name="connsiteX35" fmla="*/ 517274 w 2538185"/>
                  <a:gd name="connsiteY35" fmla="*/ 627814 h 2539603"/>
                  <a:gd name="connsiteX36" fmla="*/ 412402 w 2538185"/>
                  <a:gd name="connsiteY36" fmla="*/ 733396 h 2539603"/>
                  <a:gd name="connsiteX37" fmla="*/ 517274 w 2538185"/>
                  <a:gd name="connsiteY37" fmla="*/ 838977 h 2539603"/>
                  <a:gd name="connsiteX38" fmla="*/ 622147 w 2538185"/>
                  <a:gd name="connsiteY38" fmla="*/ 733396 h 2539603"/>
                  <a:gd name="connsiteX39" fmla="*/ 613905 w 2538185"/>
                  <a:gd name="connsiteY39" fmla="*/ 692299 h 2539603"/>
                  <a:gd name="connsiteX40" fmla="*/ 598199 w 2538185"/>
                  <a:gd name="connsiteY40" fmla="*/ 666236 h 2539603"/>
                  <a:gd name="connsiteX41" fmla="*/ 2117424 w 2538185"/>
                  <a:gd name="connsiteY41" fmla="*/ 2271911 h 2539603"/>
                  <a:gd name="connsiteX42" fmla="*/ 2036500 w 2538185"/>
                  <a:gd name="connsiteY42" fmla="*/ 2233489 h 2539603"/>
                  <a:gd name="connsiteX43" fmla="*/ 1931628 w 2538185"/>
                  <a:gd name="connsiteY43" fmla="*/ 2339070 h 2539603"/>
                  <a:gd name="connsiteX44" fmla="*/ 2036500 w 2538185"/>
                  <a:gd name="connsiteY44" fmla="*/ 2444651 h 2539603"/>
                  <a:gd name="connsiteX45" fmla="*/ 2141372 w 2538185"/>
                  <a:gd name="connsiteY45" fmla="*/ 2339070 h 2539603"/>
                  <a:gd name="connsiteX46" fmla="*/ 2133130 w 2538185"/>
                  <a:gd name="connsiteY46" fmla="*/ 2297973 h 2539603"/>
                  <a:gd name="connsiteX47" fmla="*/ 2117424 w 2538185"/>
                  <a:gd name="connsiteY47" fmla="*/ 2271911 h 2539603"/>
                  <a:gd name="connsiteX48" fmla="*/ 1222659 w 2538185"/>
                  <a:gd name="connsiteY48" fmla="*/ 648079 h 2539603"/>
                  <a:gd name="connsiteX49" fmla="*/ 1116036 w 2538185"/>
                  <a:gd name="connsiteY49" fmla="*/ 598053 h 2539603"/>
                  <a:gd name="connsiteX50" fmla="*/ 977860 w 2538185"/>
                  <a:gd name="connsiteY50" fmla="*/ 735521 h 2539603"/>
                  <a:gd name="connsiteX51" fmla="*/ 1116036 w 2538185"/>
                  <a:gd name="connsiteY51" fmla="*/ 872989 h 2539603"/>
                  <a:gd name="connsiteX52" fmla="*/ 1254212 w 2538185"/>
                  <a:gd name="connsiteY52" fmla="*/ 735521 h 2539603"/>
                  <a:gd name="connsiteX53" fmla="*/ 1243353 w 2538185"/>
                  <a:gd name="connsiteY53" fmla="*/ 682013 h 2539603"/>
                  <a:gd name="connsiteX54" fmla="*/ 1222659 w 2538185"/>
                  <a:gd name="connsiteY54" fmla="*/ 648079 h 2539603"/>
                  <a:gd name="connsiteX55" fmla="*/ 1579725 w 2538185"/>
                  <a:gd name="connsiteY55" fmla="*/ 1137284 h 2539603"/>
                  <a:gd name="connsiteX56" fmla="*/ 1424984 w 2538185"/>
                  <a:gd name="connsiteY56" fmla="*/ 1064309 h 2539603"/>
                  <a:gd name="connsiteX57" fmla="*/ 1224451 w 2538185"/>
                  <a:gd name="connsiteY57" fmla="*/ 1264842 h 2539603"/>
                  <a:gd name="connsiteX58" fmla="*/ 1424984 w 2538185"/>
                  <a:gd name="connsiteY58" fmla="*/ 1465375 h 2539603"/>
                  <a:gd name="connsiteX59" fmla="*/ 1625517 w 2538185"/>
                  <a:gd name="connsiteY59" fmla="*/ 1264842 h 2539603"/>
                  <a:gd name="connsiteX60" fmla="*/ 1609758 w 2538185"/>
                  <a:gd name="connsiteY60" fmla="*/ 1186785 h 2539603"/>
                  <a:gd name="connsiteX61" fmla="*/ 1579725 w 2538185"/>
                  <a:gd name="connsiteY61" fmla="*/ 1137284 h 2539603"/>
                  <a:gd name="connsiteX62" fmla="*/ 2425367 w 2538185"/>
                  <a:gd name="connsiteY62" fmla="*/ 1691388 h 2539603"/>
                  <a:gd name="connsiteX63" fmla="*/ 2317104 w 2538185"/>
                  <a:gd name="connsiteY63" fmla="*/ 1641104 h 2539603"/>
                  <a:gd name="connsiteX64" fmla="*/ 2176801 w 2538185"/>
                  <a:gd name="connsiteY64" fmla="*/ 1779280 h 2539603"/>
                  <a:gd name="connsiteX65" fmla="*/ 2317103 w 2538185"/>
                  <a:gd name="connsiteY65" fmla="*/ 1917457 h 2539603"/>
                  <a:gd name="connsiteX66" fmla="*/ 2457405 w 2538185"/>
                  <a:gd name="connsiteY66" fmla="*/ 1779280 h 2539603"/>
                  <a:gd name="connsiteX67" fmla="*/ 2446380 w 2538185"/>
                  <a:gd name="connsiteY67" fmla="*/ 1725496 h 2539603"/>
                  <a:gd name="connsiteX68" fmla="*/ 2425367 w 2538185"/>
                  <a:gd name="connsiteY68" fmla="*/ 1691388 h 2539603"/>
                  <a:gd name="connsiteX69" fmla="*/ 2145410 w 2538185"/>
                  <a:gd name="connsiteY69" fmla="*/ 1189703 h 2539603"/>
                  <a:gd name="connsiteX70" fmla="*/ 2039334 w 2538185"/>
                  <a:gd name="connsiteY70" fmla="*/ 1139419 h 2539603"/>
                  <a:gd name="connsiteX71" fmla="*/ 1901866 w 2538185"/>
                  <a:gd name="connsiteY71" fmla="*/ 1277595 h 2539603"/>
                  <a:gd name="connsiteX72" fmla="*/ 2039333 w 2538185"/>
                  <a:gd name="connsiteY72" fmla="*/ 1415771 h 2539603"/>
                  <a:gd name="connsiteX73" fmla="*/ 2176801 w 2538185"/>
                  <a:gd name="connsiteY73" fmla="*/ 1277595 h 2539603"/>
                  <a:gd name="connsiteX74" fmla="*/ 2165998 w 2538185"/>
                  <a:gd name="connsiteY74" fmla="*/ 1223811 h 2539603"/>
                  <a:gd name="connsiteX75" fmla="*/ 2145410 w 2538185"/>
                  <a:gd name="connsiteY75" fmla="*/ 1189703 h 2539603"/>
                  <a:gd name="connsiteX76" fmla="*/ 1569805 w 2538185"/>
                  <a:gd name="connsiteY76" fmla="*/ 74007 h 2539603"/>
                  <a:gd name="connsiteX77" fmla="*/ 1415064 w 2538185"/>
                  <a:gd name="connsiteY77" fmla="*/ 0 h 2539603"/>
                  <a:gd name="connsiteX78" fmla="*/ 1214531 w 2538185"/>
                  <a:gd name="connsiteY78" fmla="*/ 203367 h 2539603"/>
                  <a:gd name="connsiteX79" fmla="*/ 1415064 w 2538185"/>
                  <a:gd name="connsiteY79" fmla="*/ 406734 h 2539603"/>
                  <a:gd name="connsiteX80" fmla="*/ 1615597 w 2538185"/>
                  <a:gd name="connsiteY80" fmla="*/ 203367 h 2539603"/>
                  <a:gd name="connsiteX81" fmla="*/ 1599838 w 2538185"/>
                  <a:gd name="connsiteY81" fmla="*/ 124208 h 2539603"/>
                  <a:gd name="connsiteX82" fmla="*/ 1569805 w 2538185"/>
                  <a:gd name="connsiteY82" fmla="*/ 74007 h 2539603"/>
                  <a:gd name="connsiteX83" fmla="*/ 2492393 w 2538185"/>
                  <a:gd name="connsiteY83" fmla="*/ 605838 h 2539603"/>
                  <a:gd name="connsiteX84" fmla="*/ 2337652 w 2538185"/>
                  <a:gd name="connsiteY84" fmla="*/ 532862 h 2539603"/>
                  <a:gd name="connsiteX85" fmla="*/ 2137119 w 2538185"/>
                  <a:gd name="connsiteY85" fmla="*/ 733395 h 2539603"/>
                  <a:gd name="connsiteX86" fmla="*/ 2337652 w 2538185"/>
                  <a:gd name="connsiteY86" fmla="*/ 933928 h 2539603"/>
                  <a:gd name="connsiteX87" fmla="*/ 2538185 w 2538185"/>
                  <a:gd name="connsiteY87" fmla="*/ 733395 h 2539603"/>
                  <a:gd name="connsiteX88" fmla="*/ 2522426 w 2538185"/>
                  <a:gd name="connsiteY88" fmla="*/ 655339 h 2539603"/>
                  <a:gd name="connsiteX89" fmla="*/ 2492393 w 2538185"/>
                  <a:gd name="connsiteY89" fmla="*/ 605838 h 2539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2538185" h="2539603">
                    <a:moveTo>
                      <a:pt x="386667" y="2261014"/>
                    </a:moveTo>
                    <a:cubicBezTo>
                      <a:pt x="356117" y="2189039"/>
                      <a:pt x="284597" y="2138537"/>
                      <a:pt x="201241" y="2138537"/>
                    </a:cubicBezTo>
                    <a:cubicBezTo>
                      <a:pt x="90099" y="2138537"/>
                      <a:pt x="0" y="2228319"/>
                      <a:pt x="0" y="2339070"/>
                    </a:cubicBezTo>
                    <a:cubicBezTo>
                      <a:pt x="0" y="2449821"/>
                      <a:pt x="90099" y="2539603"/>
                      <a:pt x="201241" y="2539603"/>
                    </a:cubicBezTo>
                    <a:cubicBezTo>
                      <a:pt x="312383" y="2539603"/>
                      <a:pt x="402482" y="2449821"/>
                      <a:pt x="402482" y="2339070"/>
                    </a:cubicBezTo>
                    <a:cubicBezTo>
                      <a:pt x="402482" y="2311382"/>
                      <a:pt x="396850" y="2285005"/>
                      <a:pt x="386667" y="2261014"/>
                    </a:cubicBezTo>
                    <a:close/>
                    <a:moveTo>
                      <a:pt x="588278" y="1730287"/>
                    </a:moveTo>
                    <a:cubicBezTo>
                      <a:pt x="569043" y="1706979"/>
                      <a:pt x="539933" y="1692123"/>
                      <a:pt x="507354" y="1692123"/>
                    </a:cubicBezTo>
                    <a:cubicBezTo>
                      <a:pt x="449435" y="1692123"/>
                      <a:pt x="402482" y="1739076"/>
                      <a:pt x="402482" y="1796995"/>
                    </a:cubicBezTo>
                    <a:cubicBezTo>
                      <a:pt x="402482" y="1854914"/>
                      <a:pt x="449435" y="1901867"/>
                      <a:pt x="507354" y="1901867"/>
                    </a:cubicBezTo>
                    <a:cubicBezTo>
                      <a:pt x="565273" y="1901867"/>
                      <a:pt x="612226" y="1854914"/>
                      <a:pt x="612226" y="1796995"/>
                    </a:cubicBezTo>
                    <a:cubicBezTo>
                      <a:pt x="612226" y="1782515"/>
                      <a:pt x="609291" y="1768721"/>
                      <a:pt x="603985" y="1756174"/>
                    </a:cubicBezTo>
                    <a:cubicBezTo>
                      <a:pt x="600004" y="1746764"/>
                      <a:pt x="594690" y="1738056"/>
                      <a:pt x="588278" y="1730287"/>
                    </a:cubicBezTo>
                    <a:close/>
                    <a:moveTo>
                      <a:pt x="319426" y="1174114"/>
                    </a:moveTo>
                    <a:cubicBezTo>
                      <a:pt x="293692" y="1143404"/>
                      <a:pt x="254748" y="1123830"/>
                      <a:pt x="211162" y="1123830"/>
                    </a:cubicBezTo>
                    <a:cubicBezTo>
                      <a:pt x="133675" y="1123830"/>
                      <a:pt x="70860" y="1185694"/>
                      <a:pt x="70860" y="1262006"/>
                    </a:cubicBezTo>
                    <a:cubicBezTo>
                      <a:pt x="70860" y="1338318"/>
                      <a:pt x="133675" y="1400182"/>
                      <a:pt x="211162" y="1400182"/>
                    </a:cubicBezTo>
                    <a:cubicBezTo>
                      <a:pt x="288649" y="1400182"/>
                      <a:pt x="351464" y="1338318"/>
                      <a:pt x="351464" y="1262006"/>
                    </a:cubicBezTo>
                    <a:cubicBezTo>
                      <a:pt x="351464" y="1242928"/>
                      <a:pt x="347538" y="1224753"/>
                      <a:pt x="340438" y="1208222"/>
                    </a:cubicBezTo>
                    <a:cubicBezTo>
                      <a:pt x="335113" y="1195824"/>
                      <a:pt x="328004" y="1184350"/>
                      <a:pt x="319426" y="1174114"/>
                    </a:cubicBezTo>
                    <a:close/>
                    <a:moveTo>
                      <a:pt x="1181149" y="1713924"/>
                    </a:moveTo>
                    <a:cubicBezTo>
                      <a:pt x="1162304" y="1691089"/>
                      <a:pt x="1133784" y="1676534"/>
                      <a:pt x="1101865" y="1676534"/>
                    </a:cubicBezTo>
                    <a:cubicBezTo>
                      <a:pt x="1045119" y="1676534"/>
                      <a:pt x="999118" y="1722535"/>
                      <a:pt x="999118" y="1779281"/>
                    </a:cubicBezTo>
                    <a:cubicBezTo>
                      <a:pt x="999118" y="1836027"/>
                      <a:pt x="1045119" y="1882028"/>
                      <a:pt x="1101865" y="1882028"/>
                    </a:cubicBezTo>
                    <a:cubicBezTo>
                      <a:pt x="1158611" y="1882028"/>
                      <a:pt x="1204612" y="1836027"/>
                      <a:pt x="1204612" y="1779281"/>
                    </a:cubicBezTo>
                    <a:cubicBezTo>
                      <a:pt x="1204612" y="1765095"/>
                      <a:pt x="1201736" y="1751580"/>
                      <a:pt x="1196537" y="1739287"/>
                    </a:cubicBezTo>
                    <a:cubicBezTo>
                      <a:pt x="1192638" y="1730068"/>
                      <a:pt x="1187431" y="1721536"/>
                      <a:pt x="1181149" y="1713924"/>
                    </a:cubicBezTo>
                    <a:close/>
                    <a:moveTo>
                      <a:pt x="1534441" y="2233913"/>
                    </a:moveTo>
                    <a:cubicBezTo>
                      <a:pt x="1509097" y="2203361"/>
                      <a:pt x="1470743" y="2183887"/>
                      <a:pt x="1427818" y="2183887"/>
                    </a:cubicBezTo>
                    <a:cubicBezTo>
                      <a:pt x="1351506" y="2183887"/>
                      <a:pt x="1289642" y="2245434"/>
                      <a:pt x="1289642" y="2321355"/>
                    </a:cubicBezTo>
                    <a:cubicBezTo>
                      <a:pt x="1289642" y="2397277"/>
                      <a:pt x="1351506" y="2458823"/>
                      <a:pt x="1427818" y="2458824"/>
                    </a:cubicBezTo>
                    <a:cubicBezTo>
                      <a:pt x="1504130" y="2458823"/>
                      <a:pt x="1565994" y="2397276"/>
                      <a:pt x="1565994" y="2321356"/>
                    </a:cubicBezTo>
                    <a:cubicBezTo>
                      <a:pt x="1565994" y="2302375"/>
                      <a:pt x="1562127" y="2284293"/>
                      <a:pt x="1555135" y="2267847"/>
                    </a:cubicBezTo>
                    <a:cubicBezTo>
                      <a:pt x="1549891" y="2255512"/>
                      <a:pt x="1542889" y="2244097"/>
                      <a:pt x="1534441" y="2233913"/>
                    </a:cubicBezTo>
                    <a:close/>
                    <a:moveTo>
                      <a:pt x="598199" y="666236"/>
                    </a:moveTo>
                    <a:cubicBezTo>
                      <a:pt x="578964" y="642771"/>
                      <a:pt x="549854" y="627815"/>
                      <a:pt x="517274" y="627814"/>
                    </a:cubicBezTo>
                    <a:cubicBezTo>
                      <a:pt x="459355" y="627815"/>
                      <a:pt x="412403" y="675085"/>
                      <a:pt x="412402" y="733396"/>
                    </a:cubicBezTo>
                    <a:cubicBezTo>
                      <a:pt x="412402" y="791707"/>
                      <a:pt x="459355" y="838977"/>
                      <a:pt x="517274" y="838977"/>
                    </a:cubicBezTo>
                    <a:cubicBezTo>
                      <a:pt x="575194" y="838976"/>
                      <a:pt x="622146" y="791707"/>
                      <a:pt x="622147" y="733396"/>
                    </a:cubicBezTo>
                    <a:cubicBezTo>
                      <a:pt x="622147" y="718818"/>
                      <a:pt x="619212" y="704930"/>
                      <a:pt x="613905" y="692299"/>
                    </a:cubicBezTo>
                    <a:cubicBezTo>
                      <a:pt x="609925" y="682825"/>
                      <a:pt x="604610" y="674058"/>
                      <a:pt x="598199" y="666236"/>
                    </a:cubicBezTo>
                    <a:close/>
                    <a:moveTo>
                      <a:pt x="2117424" y="2271911"/>
                    </a:moveTo>
                    <a:cubicBezTo>
                      <a:pt x="2098189" y="2248445"/>
                      <a:pt x="2069079" y="2233489"/>
                      <a:pt x="2036500" y="2233489"/>
                    </a:cubicBezTo>
                    <a:cubicBezTo>
                      <a:pt x="1978581" y="2233489"/>
                      <a:pt x="1931628" y="2280759"/>
                      <a:pt x="1931628" y="2339070"/>
                    </a:cubicBezTo>
                    <a:cubicBezTo>
                      <a:pt x="1931628" y="2397381"/>
                      <a:pt x="1978581" y="2444651"/>
                      <a:pt x="2036500" y="2444651"/>
                    </a:cubicBezTo>
                    <a:cubicBezTo>
                      <a:pt x="2094419" y="2444651"/>
                      <a:pt x="2141372" y="2397381"/>
                      <a:pt x="2141372" y="2339070"/>
                    </a:cubicBezTo>
                    <a:cubicBezTo>
                      <a:pt x="2141372" y="2324492"/>
                      <a:pt x="2138437" y="2310604"/>
                      <a:pt x="2133130" y="2297973"/>
                    </a:cubicBezTo>
                    <a:cubicBezTo>
                      <a:pt x="2129150" y="2288499"/>
                      <a:pt x="2123836" y="2279732"/>
                      <a:pt x="2117424" y="2271911"/>
                    </a:cubicBezTo>
                    <a:close/>
                    <a:moveTo>
                      <a:pt x="1222659" y="648079"/>
                    </a:moveTo>
                    <a:cubicBezTo>
                      <a:pt x="1197315" y="617527"/>
                      <a:pt x="1158961" y="598053"/>
                      <a:pt x="1116036" y="598053"/>
                    </a:cubicBezTo>
                    <a:cubicBezTo>
                      <a:pt x="1039724" y="598054"/>
                      <a:pt x="977860" y="659600"/>
                      <a:pt x="977860" y="735521"/>
                    </a:cubicBezTo>
                    <a:cubicBezTo>
                      <a:pt x="977860" y="811442"/>
                      <a:pt x="1039724" y="872989"/>
                      <a:pt x="1116036" y="872989"/>
                    </a:cubicBezTo>
                    <a:cubicBezTo>
                      <a:pt x="1192348" y="872989"/>
                      <a:pt x="1254212" y="811443"/>
                      <a:pt x="1254212" y="735521"/>
                    </a:cubicBezTo>
                    <a:cubicBezTo>
                      <a:pt x="1254212" y="716541"/>
                      <a:pt x="1250345" y="698459"/>
                      <a:pt x="1243353" y="682013"/>
                    </a:cubicBezTo>
                    <a:cubicBezTo>
                      <a:pt x="1238109" y="669678"/>
                      <a:pt x="1231107" y="658263"/>
                      <a:pt x="1222659" y="648079"/>
                    </a:cubicBezTo>
                    <a:close/>
                    <a:moveTo>
                      <a:pt x="1579725" y="1137284"/>
                    </a:moveTo>
                    <a:cubicBezTo>
                      <a:pt x="1542944" y="1092716"/>
                      <a:pt x="1487282" y="1064309"/>
                      <a:pt x="1424984" y="1064309"/>
                    </a:cubicBezTo>
                    <a:cubicBezTo>
                      <a:pt x="1314233" y="1064309"/>
                      <a:pt x="1224451" y="1154091"/>
                      <a:pt x="1224451" y="1264842"/>
                    </a:cubicBezTo>
                    <a:cubicBezTo>
                      <a:pt x="1224451" y="1375593"/>
                      <a:pt x="1314233" y="1465375"/>
                      <a:pt x="1424984" y="1465375"/>
                    </a:cubicBezTo>
                    <a:cubicBezTo>
                      <a:pt x="1535735" y="1465375"/>
                      <a:pt x="1625517" y="1375593"/>
                      <a:pt x="1625517" y="1264842"/>
                    </a:cubicBezTo>
                    <a:cubicBezTo>
                      <a:pt x="1625517" y="1237154"/>
                      <a:pt x="1619906" y="1210777"/>
                      <a:pt x="1609758" y="1186785"/>
                    </a:cubicBezTo>
                    <a:cubicBezTo>
                      <a:pt x="1602147" y="1168792"/>
                      <a:pt x="1591985" y="1152140"/>
                      <a:pt x="1579725" y="1137284"/>
                    </a:cubicBezTo>
                    <a:close/>
                    <a:moveTo>
                      <a:pt x="2425367" y="1691388"/>
                    </a:moveTo>
                    <a:cubicBezTo>
                      <a:pt x="2399634" y="1660679"/>
                      <a:pt x="2360690" y="1641104"/>
                      <a:pt x="2317104" y="1641104"/>
                    </a:cubicBezTo>
                    <a:cubicBezTo>
                      <a:pt x="2239616" y="1641104"/>
                      <a:pt x="2176802" y="1702968"/>
                      <a:pt x="2176801" y="1779280"/>
                    </a:cubicBezTo>
                    <a:cubicBezTo>
                      <a:pt x="2176801" y="1855592"/>
                      <a:pt x="2239616" y="1917456"/>
                      <a:pt x="2317103" y="1917457"/>
                    </a:cubicBezTo>
                    <a:cubicBezTo>
                      <a:pt x="2394590" y="1917456"/>
                      <a:pt x="2457406" y="1855592"/>
                      <a:pt x="2457405" y="1779280"/>
                    </a:cubicBezTo>
                    <a:cubicBezTo>
                      <a:pt x="2457405" y="1760202"/>
                      <a:pt x="2453479" y="1742027"/>
                      <a:pt x="2446380" y="1725496"/>
                    </a:cubicBezTo>
                    <a:cubicBezTo>
                      <a:pt x="2441055" y="1713098"/>
                      <a:pt x="2433945" y="1701624"/>
                      <a:pt x="2425367" y="1691388"/>
                    </a:cubicBezTo>
                    <a:close/>
                    <a:moveTo>
                      <a:pt x="2145410" y="1189703"/>
                    </a:moveTo>
                    <a:cubicBezTo>
                      <a:pt x="2120197" y="1158993"/>
                      <a:pt x="2082039" y="1139419"/>
                      <a:pt x="2039334" y="1139419"/>
                    </a:cubicBezTo>
                    <a:cubicBezTo>
                      <a:pt x="1963412" y="1139419"/>
                      <a:pt x="1901866" y="1201283"/>
                      <a:pt x="1901866" y="1277595"/>
                    </a:cubicBezTo>
                    <a:cubicBezTo>
                      <a:pt x="1901866" y="1353907"/>
                      <a:pt x="1963413" y="1415771"/>
                      <a:pt x="2039333" y="1415771"/>
                    </a:cubicBezTo>
                    <a:cubicBezTo>
                      <a:pt x="2115254" y="1415771"/>
                      <a:pt x="2176801" y="1353907"/>
                      <a:pt x="2176801" y="1277595"/>
                    </a:cubicBezTo>
                    <a:cubicBezTo>
                      <a:pt x="2176802" y="1258517"/>
                      <a:pt x="2172955" y="1240342"/>
                      <a:pt x="2165998" y="1223811"/>
                    </a:cubicBezTo>
                    <a:cubicBezTo>
                      <a:pt x="2160781" y="1211412"/>
                      <a:pt x="2153815" y="1199939"/>
                      <a:pt x="2145410" y="1189703"/>
                    </a:cubicBezTo>
                    <a:close/>
                    <a:moveTo>
                      <a:pt x="1569805" y="74007"/>
                    </a:moveTo>
                    <a:cubicBezTo>
                      <a:pt x="1533024" y="28809"/>
                      <a:pt x="1477361" y="0"/>
                      <a:pt x="1415064" y="0"/>
                    </a:cubicBezTo>
                    <a:cubicBezTo>
                      <a:pt x="1304313" y="0"/>
                      <a:pt x="1214531" y="91051"/>
                      <a:pt x="1214531" y="203367"/>
                    </a:cubicBezTo>
                    <a:cubicBezTo>
                      <a:pt x="1214531" y="315683"/>
                      <a:pt x="1304313" y="406734"/>
                      <a:pt x="1415064" y="406734"/>
                    </a:cubicBezTo>
                    <a:cubicBezTo>
                      <a:pt x="1525815" y="406734"/>
                      <a:pt x="1615597" y="315683"/>
                      <a:pt x="1615597" y="203367"/>
                    </a:cubicBezTo>
                    <a:cubicBezTo>
                      <a:pt x="1615597" y="175288"/>
                      <a:pt x="1609986" y="148538"/>
                      <a:pt x="1599838" y="124208"/>
                    </a:cubicBezTo>
                    <a:cubicBezTo>
                      <a:pt x="1592227" y="105960"/>
                      <a:pt x="1582065" y="89073"/>
                      <a:pt x="1569805" y="74007"/>
                    </a:cubicBezTo>
                    <a:close/>
                    <a:moveTo>
                      <a:pt x="2492393" y="605838"/>
                    </a:moveTo>
                    <a:cubicBezTo>
                      <a:pt x="2455612" y="561270"/>
                      <a:pt x="2399950" y="532862"/>
                      <a:pt x="2337652" y="532862"/>
                    </a:cubicBezTo>
                    <a:cubicBezTo>
                      <a:pt x="2226901" y="532862"/>
                      <a:pt x="2137119" y="622644"/>
                      <a:pt x="2137119" y="733395"/>
                    </a:cubicBezTo>
                    <a:cubicBezTo>
                      <a:pt x="2137119" y="844146"/>
                      <a:pt x="2226901" y="933928"/>
                      <a:pt x="2337652" y="933928"/>
                    </a:cubicBezTo>
                    <a:cubicBezTo>
                      <a:pt x="2448403" y="933928"/>
                      <a:pt x="2538185" y="844146"/>
                      <a:pt x="2538185" y="733395"/>
                    </a:cubicBezTo>
                    <a:cubicBezTo>
                      <a:pt x="2538185" y="705708"/>
                      <a:pt x="2532574" y="679330"/>
                      <a:pt x="2522426" y="655339"/>
                    </a:cubicBezTo>
                    <a:cubicBezTo>
                      <a:pt x="2514816" y="637345"/>
                      <a:pt x="2504653" y="620694"/>
                      <a:pt x="2492393" y="60583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29" name="ïş1iḍê">
              <a:extLst>
                <a:ext uri="{FF2B5EF4-FFF2-40B4-BE49-F238E27FC236}">
                  <a16:creationId xmlns:a16="http://schemas.microsoft.com/office/drawing/2014/main" id="{C80A043D-2DC9-46E6-9AAB-5729687A99CB}"/>
                </a:ext>
              </a:extLst>
            </p:cNvPr>
            <p:cNvGrpSpPr/>
            <p:nvPr/>
          </p:nvGrpSpPr>
          <p:grpSpPr>
            <a:xfrm>
              <a:off x="4024519" y="2000322"/>
              <a:ext cx="4332080" cy="3766674"/>
              <a:chOff x="4416203" y="2413419"/>
              <a:chExt cx="3548714" cy="3085550"/>
            </a:xfrm>
          </p:grpSpPr>
          <p:sp>
            <p:nvSpPr>
              <p:cNvPr id="30" name="îśḷïďè">
                <a:extLst>
                  <a:ext uri="{FF2B5EF4-FFF2-40B4-BE49-F238E27FC236}">
                    <a16:creationId xmlns:a16="http://schemas.microsoft.com/office/drawing/2014/main" id="{B8A95569-6877-4B31-8BE2-FA6717C71939}"/>
                  </a:ext>
                </a:extLst>
              </p:cNvPr>
              <p:cNvSpPr/>
              <p:nvPr/>
            </p:nvSpPr>
            <p:spPr bwMode="auto">
              <a:xfrm rot="20583785" flipH="1">
                <a:off x="5881095" y="3036099"/>
                <a:ext cx="1489796" cy="1296451"/>
              </a:xfrm>
              <a:custGeom>
                <a:avLst/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1" name="íṥľîḋé">
                <a:extLst>
                  <a:ext uri="{FF2B5EF4-FFF2-40B4-BE49-F238E27FC236}">
                    <a16:creationId xmlns:a16="http://schemas.microsoft.com/office/drawing/2014/main" id="{56087A0B-51B3-45DC-A88B-5089FA441A20}"/>
                  </a:ext>
                </a:extLst>
              </p:cNvPr>
              <p:cNvSpPr/>
              <p:nvPr/>
            </p:nvSpPr>
            <p:spPr bwMode="auto">
              <a:xfrm rot="20583785" flipH="1">
                <a:off x="5003334" y="3994512"/>
                <a:ext cx="1489796" cy="1294724"/>
              </a:xfrm>
              <a:custGeom>
                <a:avLst/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iṩľiḑè">
                <a:extLst>
                  <a:ext uri="{FF2B5EF4-FFF2-40B4-BE49-F238E27FC236}">
                    <a16:creationId xmlns:a16="http://schemas.microsoft.com/office/drawing/2014/main" id="{94A92819-1478-4042-8328-4692B357C0AD}"/>
                  </a:ext>
                </a:extLst>
              </p:cNvPr>
              <p:cNvSpPr/>
              <p:nvPr/>
            </p:nvSpPr>
            <p:spPr bwMode="auto">
              <a:xfrm rot="20583785" flipH="1" flipV="1">
                <a:off x="5635049" y="2598828"/>
                <a:ext cx="359070" cy="640457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îsľîḓe">
                <a:extLst>
                  <a:ext uri="{FF2B5EF4-FFF2-40B4-BE49-F238E27FC236}">
                    <a16:creationId xmlns:a16="http://schemas.microsoft.com/office/drawing/2014/main" id="{D2E98349-BFDF-4EEA-B4EE-05355AB08D69}"/>
                  </a:ext>
                </a:extLst>
              </p:cNvPr>
              <p:cNvSpPr/>
              <p:nvPr/>
            </p:nvSpPr>
            <p:spPr bwMode="auto">
              <a:xfrm rot="20583785" flipH="1" flipV="1">
                <a:off x="4747807" y="3538709"/>
                <a:ext cx="359070" cy="649088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iśľïḋê">
                <a:extLst>
                  <a:ext uri="{FF2B5EF4-FFF2-40B4-BE49-F238E27FC236}">
                    <a16:creationId xmlns:a16="http://schemas.microsoft.com/office/drawing/2014/main" id="{68580B9C-6276-48E5-8E0E-5D99B81488E8}"/>
                  </a:ext>
                </a:extLst>
              </p:cNvPr>
              <p:cNvSpPr/>
              <p:nvPr/>
            </p:nvSpPr>
            <p:spPr bwMode="auto">
              <a:xfrm rot="20583785" flipH="1" flipV="1">
                <a:off x="7272265" y="4137505"/>
                <a:ext cx="360797" cy="647363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îṣ1îḓe">
                <a:extLst>
                  <a:ext uri="{FF2B5EF4-FFF2-40B4-BE49-F238E27FC236}">
                    <a16:creationId xmlns:a16="http://schemas.microsoft.com/office/drawing/2014/main" id="{889C5F6E-02EC-491D-87F2-317522CD3972}"/>
                  </a:ext>
                </a:extLst>
              </p:cNvPr>
              <p:cNvSpPr/>
              <p:nvPr/>
            </p:nvSpPr>
            <p:spPr bwMode="auto">
              <a:xfrm rot="20583785" flipH="1">
                <a:off x="5668307" y="3657308"/>
                <a:ext cx="488543" cy="488543"/>
              </a:xfrm>
              <a:prstGeom prst="ellipse">
                <a:avLst/>
              </a:prstGeom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ïŝļíḍé">
                <a:extLst>
                  <a:ext uri="{FF2B5EF4-FFF2-40B4-BE49-F238E27FC236}">
                    <a16:creationId xmlns:a16="http://schemas.microsoft.com/office/drawing/2014/main" id="{17C4BBD9-8701-4207-AC3A-C807DED04C68}"/>
                  </a:ext>
                </a:extLst>
              </p:cNvPr>
              <p:cNvSpPr/>
              <p:nvPr/>
            </p:nvSpPr>
            <p:spPr bwMode="auto">
              <a:xfrm rot="20583785" flipH="1">
                <a:off x="7155113" y="3299225"/>
                <a:ext cx="341807" cy="336629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7" name="îṥļídé">
                <a:extLst>
                  <a:ext uri="{FF2B5EF4-FFF2-40B4-BE49-F238E27FC236}">
                    <a16:creationId xmlns:a16="http://schemas.microsoft.com/office/drawing/2014/main" id="{827D6066-AFBF-4853-9176-C9BFAD40BDD9}"/>
                  </a:ext>
                </a:extLst>
              </p:cNvPr>
              <p:cNvSpPr/>
              <p:nvPr/>
            </p:nvSpPr>
            <p:spPr bwMode="auto">
              <a:xfrm rot="20583785" flipH="1">
                <a:off x="5916440" y="3007688"/>
                <a:ext cx="336629" cy="334902"/>
              </a:xfrm>
              <a:prstGeom prst="ellipse">
                <a:avLst/>
              </a:prstGeom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8" name="iŝḻîde">
                <a:extLst>
                  <a:ext uri="{FF2B5EF4-FFF2-40B4-BE49-F238E27FC236}">
                    <a16:creationId xmlns:a16="http://schemas.microsoft.com/office/drawing/2014/main" id="{5DA66DDA-1032-4CD7-93A5-E4AF5D3FDA41}"/>
                  </a:ext>
                </a:extLst>
              </p:cNvPr>
              <p:cNvSpPr/>
              <p:nvPr/>
            </p:nvSpPr>
            <p:spPr bwMode="auto">
              <a:xfrm rot="20583785" flipH="1">
                <a:off x="5033763" y="3966135"/>
                <a:ext cx="334902" cy="3366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9" name="íşļîḓé">
                <a:extLst>
                  <a:ext uri="{FF2B5EF4-FFF2-40B4-BE49-F238E27FC236}">
                    <a16:creationId xmlns:a16="http://schemas.microsoft.com/office/drawing/2014/main" id="{7B0A9E30-E592-48FD-A258-C80B3EAE5C92}"/>
                  </a:ext>
                </a:extLst>
              </p:cNvPr>
              <p:cNvSpPr/>
              <p:nvPr/>
            </p:nvSpPr>
            <p:spPr bwMode="auto">
              <a:xfrm rot="20583785" flipH="1">
                <a:off x="4884659" y="4649308"/>
                <a:ext cx="341807" cy="336629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0" name="ïṩlîdé">
                <a:extLst>
                  <a:ext uri="{FF2B5EF4-FFF2-40B4-BE49-F238E27FC236}">
                    <a16:creationId xmlns:a16="http://schemas.microsoft.com/office/drawing/2014/main" id="{1E66F234-CBC4-4116-93F5-6600FB04098A}"/>
                  </a:ext>
                </a:extLst>
              </p:cNvPr>
              <p:cNvSpPr/>
              <p:nvPr/>
            </p:nvSpPr>
            <p:spPr bwMode="auto">
              <a:xfrm rot="20583785" flipH="1">
                <a:off x="6115876" y="4966269"/>
                <a:ext cx="336629" cy="334902"/>
              </a:xfrm>
              <a:prstGeom prst="ellipse">
                <a:avLst/>
              </a:prstGeom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1" name="îṣḷiḋê">
                <a:extLst>
                  <a:ext uri="{FF2B5EF4-FFF2-40B4-BE49-F238E27FC236}">
                    <a16:creationId xmlns:a16="http://schemas.microsoft.com/office/drawing/2014/main" id="{EAE035F9-AD8A-4442-B39A-A79809D33251}"/>
                  </a:ext>
                </a:extLst>
              </p:cNvPr>
              <p:cNvSpPr/>
              <p:nvPr/>
            </p:nvSpPr>
            <p:spPr bwMode="auto">
              <a:xfrm rot="20583785" flipH="1">
                <a:off x="4416203" y="3361893"/>
                <a:ext cx="488543" cy="488543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2" name="îsḷïde">
                <a:extLst>
                  <a:ext uri="{FF2B5EF4-FFF2-40B4-BE49-F238E27FC236}">
                    <a16:creationId xmlns:a16="http://schemas.microsoft.com/office/drawing/2014/main" id="{2261E0FB-6138-4512-A4B6-6BF2B660F8DF}"/>
                  </a:ext>
                </a:extLst>
              </p:cNvPr>
              <p:cNvSpPr/>
              <p:nvPr/>
            </p:nvSpPr>
            <p:spPr bwMode="auto">
              <a:xfrm rot="20583785" flipH="1">
                <a:off x="7474648" y="4474829"/>
                <a:ext cx="490269" cy="488543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íšlïḓé">
                <a:extLst>
                  <a:ext uri="{FF2B5EF4-FFF2-40B4-BE49-F238E27FC236}">
                    <a16:creationId xmlns:a16="http://schemas.microsoft.com/office/drawing/2014/main" id="{F8BD0D03-AB84-479E-8152-70C38404BD1D}"/>
                  </a:ext>
                </a:extLst>
              </p:cNvPr>
              <p:cNvSpPr/>
              <p:nvPr/>
            </p:nvSpPr>
            <p:spPr bwMode="auto">
              <a:xfrm rot="20583785" flipH="1">
                <a:off x="5303192" y="2413419"/>
                <a:ext cx="488543" cy="495448"/>
              </a:xfrm>
              <a:prstGeom prst="ellipse">
                <a:avLst/>
              </a:prstGeom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ïSľïdê">
                <a:extLst>
                  <a:ext uri="{FF2B5EF4-FFF2-40B4-BE49-F238E27FC236}">
                    <a16:creationId xmlns:a16="http://schemas.microsoft.com/office/drawing/2014/main" id="{437FD61B-A2A6-436C-8DC1-B7ED00C80DA9}"/>
                  </a:ext>
                </a:extLst>
              </p:cNvPr>
              <p:cNvSpPr/>
              <p:nvPr/>
            </p:nvSpPr>
            <p:spPr bwMode="auto">
              <a:xfrm rot="20583785" flipH="1">
                <a:off x="6653980" y="2831577"/>
                <a:ext cx="255492" cy="25721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î$ḻïḑê">
                <a:extLst>
                  <a:ext uri="{FF2B5EF4-FFF2-40B4-BE49-F238E27FC236}">
                    <a16:creationId xmlns:a16="http://schemas.microsoft.com/office/drawing/2014/main" id="{281DF817-0C47-4D16-BEE9-2672D2EFF596}"/>
                  </a:ext>
                </a:extLst>
              </p:cNvPr>
              <p:cNvSpPr/>
              <p:nvPr/>
            </p:nvSpPr>
            <p:spPr bwMode="auto">
              <a:xfrm rot="20583785" flipH="1">
                <a:off x="7042969" y="4068312"/>
                <a:ext cx="255492" cy="255492"/>
              </a:xfrm>
              <a:prstGeom prst="ellipse">
                <a:avLst/>
              </a:prstGeom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íşļïḓè">
                <a:extLst>
                  <a:ext uri="{FF2B5EF4-FFF2-40B4-BE49-F238E27FC236}">
                    <a16:creationId xmlns:a16="http://schemas.microsoft.com/office/drawing/2014/main" id="{1512468C-C887-4741-9669-0393F19AEDD8}"/>
                  </a:ext>
                </a:extLst>
              </p:cNvPr>
              <p:cNvSpPr/>
              <p:nvPr/>
            </p:nvSpPr>
            <p:spPr bwMode="auto">
              <a:xfrm rot="20583785" flipH="1">
                <a:off x="6346500" y="4261227"/>
                <a:ext cx="250314" cy="250314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ïşľïďe">
                <a:extLst>
                  <a:ext uri="{FF2B5EF4-FFF2-40B4-BE49-F238E27FC236}">
                    <a16:creationId xmlns:a16="http://schemas.microsoft.com/office/drawing/2014/main" id="{6A523BBE-298E-46F5-B600-44EA5AE71574}"/>
                  </a:ext>
                </a:extLst>
              </p:cNvPr>
              <p:cNvSpPr/>
              <p:nvPr/>
            </p:nvSpPr>
            <p:spPr bwMode="auto">
              <a:xfrm rot="20583785" flipH="1">
                <a:off x="5453444" y="5241750"/>
                <a:ext cx="255492" cy="257219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</p:grpSp>
      </p:grpSp>
      <p:sp>
        <p:nvSpPr>
          <p:cNvPr id="5" name="íṣḻíḋê">
            <a:extLst>
              <a:ext uri="{FF2B5EF4-FFF2-40B4-BE49-F238E27FC236}">
                <a16:creationId xmlns:a16="http://schemas.microsoft.com/office/drawing/2014/main" id="{91BF4941-9B8A-46EF-80E7-E9897DB17860}"/>
              </a:ext>
            </a:extLst>
          </p:cNvPr>
          <p:cNvSpPr txBox="1"/>
          <p:nvPr/>
        </p:nvSpPr>
        <p:spPr>
          <a:xfrm>
            <a:off x="673099" y="1130300"/>
            <a:ext cx="10845800" cy="5819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</a:rPr>
              <a:t>你的文本内容你的文本内容你的文本内容你的文本内容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100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60" name="íŝḻídé">
            <a:extLst>
              <a:ext uri="{FF2B5EF4-FFF2-40B4-BE49-F238E27FC236}">
                <a16:creationId xmlns:a16="http://schemas.microsoft.com/office/drawing/2014/main" id="{0F3B689E-4F6C-4EF9-A254-FC408F65C679}"/>
              </a:ext>
            </a:extLst>
          </p:cNvPr>
          <p:cNvGrpSpPr/>
          <p:nvPr/>
        </p:nvGrpSpPr>
        <p:grpSpPr>
          <a:xfrm>
            <a:off x="672636" y="2919318"/>
            <a:ext cx="3002848" cy="1017430"/>
            <a:chOff x="669926" y="2711919"/>
            <a:chExt cx="3002848" cy="1017430"/>
          </a:xfrm>
        </p:grpSpPr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FD5FE765-F131-4653-A66B-EE9D3EBD8B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6" y="3104431"/>
              <a:ext cx="30028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iŝľïḑe">
              <a:extLst>
                <a:ext uri="{FF2B5EF4-FFF2-40B4-BE49-F238E27FC236}">
                  <a16:creationId xmlns:a16="http://schemas.microsoft.com/office/drawing/2014/main" id="{0BA42D74-BEBB-487A-BA01-413E00A64536}"/>
                </a:ext>
              </a:extLst>
            </p:cNvPr>
            <p:cNvSpPr txBox="1"/>
            <p:nvPr/>
          </p:nvSpPr>
          <p:spPr>
            <a:xfrm>
              <a:off x="671514" y="2711919"/>
              <a:ext cx="300126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de-DE" sz="2000" b="1" dirty="0">
                  <a:solidFill>
                    <a:schemeClr val="accent2">
                      <a:lumMod val="100000"/>
                    </a:schemeClr>
                  </a:solidFill>
                </a:rPr>
                <a:t>01.</a:t>
              </a:r>
              <a:r>
                <a:rPr lang="zh-CN" altLang="en-US" sz="2000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  <a:endParaRPr lang="de-DE" sz="20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63" name="işļïḍe">
              <a:extLst>
                <a:ext uri="{FF2B5EF4-FFF2-40B4-BE49-F238E27FC236}">
                  <a16:creationId xmlns:a16="http://schemas.microsoft.com/office/drawing/2014/main" id="{C537B645-BC73-404E-8797-5411A90CA96F}"/>
                </a:ext>
              </a:extLst>
            </p:cNvPr>
            <p:cNvSpPr txBox="1"/>
            <p:nvPr/>
          </p:nvSpPr>
          <p:spPr>
            <a:xfrm>
              <a:off x="671514" y="3104431"/>
              <a:ext cx="300126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r>
                <a:rPr lang="de-DE" sz="1200" dirty="0">
                  <a:solidFill>
                    <a:schemeClr val="accent2">
                      <a:lumMod val="100000"/>
                    </a:schemeClr>
                  </a:solidFill>
                </a:rPr>
                <a:t>.</a:t>
              </a:r>
            </a:p>
          </p:txBody>
        </p:sp>
        <p:sp>
          <p:nvSpPr>
            <p:cNvPr id="64" name="îṥ1ïďê" title="WSpneox6o6">
              <a:extLst>
                <a:ext uri="{FF2B5EF4-FFF2-40B4-BE49-F238E27FC236}">
                  <a16:creationId xmlns:a16="http://schemas.microsoft.com/office/drawing/2014/main" id="{E0545EFF-F0D1-47AE-9737-9BAD99A3A119}"/>
                </a:ext>
              </a:extLst>
            </p:cNvPr>
            <p:cNvSpPr/>
            <p:nvPr/>
          </p:nvSpPr>
          <p:spPr bwMode="auto">
            <a:xfrm>
              <a:off x="3376207" y="2730210"/>
              <a:ext cx="288970" cy="361102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70" name="işḷiḍê">
            <a:extLst>
              <a:ext uri="{FF2B5EF4-FFF2-40B4-BE49-F238E27FC236}">
                <a16:creationId xmlns:a16="http://schemas.microsoft.com/office/drawing/2014/main" id="{130D55E7-2D45-4D70-B214-CC2AC6C54B55}"/>
              </a:ext>
            </a:extLst>
          </p:cNvPr>
          <p:cNvGrpSpPr/>
          <p:nvPr/>
        </p:nvGrpSpPr>
        <p:grpSpPr>
          <a:xfrm>
            <a:off x="658401" y="5129370"/>
            <a:ext cx="3031318" cy="1017430"/>
            <a:chOff x="669926" y="2711919"/>
            <a:chExt cx="3031318" cy="1017430"/>
          </a:xfrm>
        </p:grpSpPr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3345EAC5-0889-4E97-8FE6-5FC005A740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6" y="3104431"/>
              <a:ext cx="30028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iş1íḍè">
              <a:extLst>
                <a:ext uri="{FF2B5EF4-FFF2-40B4-BE49-F238E27FC236}">
                  <a16:creationId xmlns:a16="http://schemas.microsoft.com/office/drawing/2014/main" id="{19B40218-2062-47A7-9775-6837CEE14FB4}"/>
                </a:ext>
              </a:extLst>
            </p:cNvPr>
            <p:cNvSpPr txBox="1"/>
            <p:nvPr/>
          </p:nvSpPr>
          <p:spPr>
            <a:xfrm>
              <a:off x="671514" y="2711919"/>
              <a:ext cx="300126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de-DE" sz="2000" b="1" dirty="0">
                  <a:solidFill>
                    <a:schemeClr val="accent2">
                      <a:lumMod val="100000"/>
                    </a:schemeClr>
                  </a:solidFill>
                </a:rPr>
                <a:t>03.</a:t>
              </a:r>
              <a:r>
                <a:rPr lang="zh-CN" altLang="en-US" sz="2000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  <a:endParaRPr lang="de-DE" sz="20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73" name="ïśḻïḍé">
              <a:extLst>
                <a:ext uri="{FF2B5EF4-FFF2-40B4-BE49-F238E27FC236}">
                  <a16:creationId xmlns:a16="http://schemas.microsoft.com/office/drawing/2014/main" id="{41D769FA-6793-441E-AC19-15EDA7C15F7C}"/>
                </a:ext>
              </a:extLst>
            </p:cNvPr>
            <p:cNvSpPr txBox="1"/>
            <p:nvPr/>
          </p:nvSpPr>
          <p:spPr>
            <a:xfrm>
              <a:off x="671514" y="3104431"/>
              <a:ext cx="300126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de-DE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74" name="iŝľîḓe" title="WSpneox6o6">
              <a:extLst>
                <a:ext uri="{FF2B5EF4-FFF2-40B4-BE49-F238E27FC236}">
                  <a16:creationId xmlns:a16="http://schemas.microsoft.com/office/drawing/2014/main" id="{A2F233C0-5D4E-4C5A-B16C-809B9C1167E0}"/>
                </a:ext>
              </a:extLst>
            </p:cNvPr>
            <p:cNvSpPr/>
            <p:nvPr/>
          </p:nvSpPr>
          <p:spPr bwMode="auto">
            <a:xfrm>
              <a:off x="3340142" y="2750289"/>
              <a:ext cx="361102" cy="320942"/>
            </a:xfrm>
            <a:custGeom>
              <a:avLst/>
              <a:gdLst>
                <a:gd name="T0" fmla="*/ 4160 w 11520"/>
                <a:gd name="T1" fmla="*/ 3520 h 10240"/>
                <a:gd name="T2" fmla="*/ 4160 w 11520"/>
                <a:gd name="T3" fmla="*/ 4160 h 10240"/>
                <a:gd name="T4" fmla="*/ 7680 w 11520"/>
                <a:gd name="T5" fmla="*/ 3840 h 10240"/>
                <a:gd name="T6" fmla="*/ 7360 w 11520"/>
                <a:gd name="T7" fmla="*/ 5120 h 10240"/>
                <a:gd name="T8" fmla="*/ 3840 w 11520"/>
                <a:gd name="T9" fmla="*/ 5440 h 10240"/>
                <a:gd name="T10" fmla="*/ 7360 w 11520"/>
                <a:gd name="T11" fmla="*/ 5760 h 10240"/>
                <a:gd name="T12" fmla="*/ 7360 w 11520"/>
                <a:gd name="T13" fmla="*/ 5120 h 10240"/>
                <a:gd name="T14" fmla="*/ 4160 w 11520"/>
                <a:gd name="T15" fmla="*/ 6720 h 10240"/>
                <a:gd name="T16" fmla="*/ 4160 w 11520"/>
                <a:gd name="T17" fmla="*/ 7360 h 10240"/>
                <a:gd name="T18" fmla="*/ 7680 w 11520"/>
                <a:gd name="T19" fmla="*/ 7040 h 10240"/>
                <a:gd name="T20" fmla="*/ 11200 w 11520"/>
                <a:gd name="T21" fmla="*/ 9600 h 10240"/>
                <a:gd name="T22" fmla="*/ 10880 w 11520"/>
                <a:gd name="T23" fmla="*/ 3840 h 10240"/>
                <a:gd name="T24" fmla="*/ 8960 w 11520"/>
                <a:gd name="T25" fmla="*/ 3520 h 10240"/>
                <a:gd name="T26" fmla="*/ 8320 w 11520"/>
                <a:gd name="T27" fmla="*/ 1920 h 10240"/>
                <a:gd name="T28" fmla="*/ 6080 w 11520"/>
                <a:gd name="T29" fmla="*/ 1280 h 10240"/>
                <a:gd name="T30" fmla="*/ 6720 w 11520"/>
                <a:gd name="T31" fmla="*/ 960 h 10240"/>
                <a:gd name="T32" fmla="*/ 6080 w 11520"/>
                <a:gd name="T33" fmla="*/ 640 h 10240"/>
                <a:gd name="T34" fmla="*/ 5760 w 11520"/>
                <a:gd name="T35" fmla="*/ 0 h 10240"/>
                <a:gd name="T36" fmla="*/ 5440 w 11520"/>
                <a:gd name="T37" fmla="*/ 640 h 10240"/>
                <a:gd name="T38" fmla="*/ 4800 w 11520"/>
                <a:gd name="T39" fmla="*/ 960 h 10240"/>
                <a:gd name="T40" fmla="*/ 5440 w 11520"/>
                <a:gd name="T41" fmla="*/ 1280 h 10240"/>
                <a:gd name="T42" fmla="*/ 3200 w 11520"/>
                <a:gd name="T43" fmla="*/ 1920 h 10240"/>
                <a:gd name="T44" fmla="*/ 2560 w 11520"/>
                <a:gd name="T45" fmla="*/ 4800 h 10240"/>
                <a:gd name="T46" fmla="*/ 640 w 11520"/>
                <a:gd name="T47" fmla="*/ 5120 h 10240"/>
                <a:gd name="T48" fmla="*/ 320 w 11520"/>
                <a:gd name="T49" fmla="*/ 9600 h 10240"/>
                <a:gd name="T50" fmla="*/ 320 w 11520"/>
                <a:gd name="T51" fmla="*/ 10240 h 10240"/>
                <a:gd name="T52" fmla="*/ 11520 w 11520"/>
                <a:gd name="T53" fmla="*/ 9920 h 10240"/>
                <a:gd name="T54" fmla="*/ 1280 w 11520"/>
                <a:gd name="T55" fmla="*/ 5440 h 10240"/>
                <a:gd name="T56" fmla="*/ 2560 w 11520"/>
                <a:gd name="T57" fmla="*/ 9600 h 10240"/>
                <a:gd name="T58" fmla="*/ 1280 w 11520"/>
                <a:gd name="T59" fmla="*/ 5440 h 10240"/>
                <a:gd name="T60" fmla="*/ 5120 w 11520"/>
                <a:gd name="T61" fmla="*/ 9600 h 10240"/>
                <a:gd name="T62" fmla="*/ 6400 w 11520"/>
                <a:gd name="T63" fmla="*/ 8960 h 10240"/>
                <a:gd name="T64" fmla="*/ 7040 w 11520"/>
                <a:gd name="T65" fmla="*/ 9600 h 10240"/>
                <a:gd name="T66" fmla="*/ 6720 w 11520"/>
                <a:gd name="T67" fmla="*/ 8320 h 10240"/>
                <a:gd name="T68" fmla="*/ 4480 w 11520"/>
                <a:gd name="T69" fmla="*/ 8640 h 10240"/>
                <a:gd name="T70" fmla="*/ 3200 w 11520"/>
                <a:gd name="T71" fmla="*/ 9600 h 10240"/>
                <a:gd name="T72" fmla="*/ 8320 w 11520"/>
                <a:gd name="T73" fmla="*/ 2560 h 10240"/>
                <a:gd name="T74" fmla="*/ 7040 w 11520"/>
                <a:gd name="T75" fmla="*/ 9600 h 10240"/>
                <a:gd name="T76" fmla="*/ 8960 w 11520"/>
                <a:gd name="T77" fmla="*/ 4160 h 10240"/>
                <a:gd name="T78" fmla="*/ 10240 w 11520"/>
                <a:gd name="T79" fmla="*/ 9600 h 1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20" h="10240">
                  <a:moveTo>
                    <a:pt x="7360" y="3520"/>
                  </a:moveTo>
                  <a:lnTo>
                    <a:pt x="4160" y="3520"/>
                  </a:lnTo>
                  <a:cubicBezTo>
                    <a:pt x="4000" y="3520"/>
                    <a:pt x="3840" y="3680"/>
                    <a:pt x="3840" y="3840"/>
                  </a:cubicBezTo>
                  <a:cubicBezTo>
                    <a:pt x="3840" y="4000"/>
                    <a:pt x="4000" y="4160"/>
                    <a:pt x="4160" y="4160"/>
                  </a:cubicBezTo>
                  <a:lnTo>
                    <a:pt x="7360" y="4160"/>
                  </a:lnTo>
                  <a:cubicBezTo>
                    <a:pt x="7520" y="4160"/>
                    <a:pt x="7680" y="4000"/>
                    <a:pt x="7680" y="3840"/>
                  </a:cubicBezTo>
                  <a:cubicBezTo>
                    <a:pt x="7680" y="3680"/>
                    <a:pt x="7520" y="3520"/>
                    <a:pt x="7360" y="3520"/>
                  </a:cubicBezTo>
                  <a:close/>
                  <a:moveTo>
                    <a:pt x="7360" y="5120"/>
                  </a:moveTo>
                  <a:lnTo>
                    <a:pt x="4160" y="5120"/>
                  </a:lnTo>
                  <a:cubicBezTo>
                    <a:pt x="4000" y="5120"/>
                    <a:pt x="3840" y="5280"/>
                    <a:pt x="3840" y="5440"/>
                  </a:cubicBezTo>
                  <a:cubicBezTo>
                    <a:pt x="3840" y="5600"/>
                    <a:pt x="4000" y="5760"/>
                    <a:pt x="4160" y="5760"/>
                  </a:cubicBezTo>
                  <a:lnTo>
                    <a:pt x="7360" y="5760"/>
                  </a:lnTo>
                  <a:cubicBezTo>
                    <a:pt x="7520" y="5760"/>
                    <a:pt x="7680" y="5600"/>
                    <a:pt x="7680" y="5440"/>
                  </a:cubicBezTo>
                  <a:cubicBezTo>
                    <a:pt x="7680" y="5280"/>
                    <a:pt x="7520" y="5120"/>
                    <a:pt x="7360" y="5120"/>
                  </a:cubicBezTo>
                  <a:close/>
                  <a:moveTo>
                    <a:pt x="7360" y="6720"/>
                  </a:moveTo>
                  <a:lnTo>
                    <a:pt x="4160" y="6720"/>
                  </a:lnTo>
                  <a:cubicBezTo>
                    <a:pt x="4000" y="6720"/>
                    <a:pt x="3840" y="6880"/>
                    <a:pt x="3840" y="7040"/>
                  </a:cubicBezTo>
                  <a:cubicBezTo>
                    <a:pt x="3840" y="7200"/>
                    <a:pt x="4000" y="7360"/>
                    <a:pt x="4160" y="7360"/>
                  </a:cubicBezTo>
                  <a:lnTo>
                    <a:pt x="7360" y="7360"/>
                  </a:lnTo>
                  <a:cubicBezTo>
                    <a:pt x="7520" y="7360"/>
                    <a:pt x="7680" y="7200"/>
                    <a:pt x="7680" y="7040"/>
                  </a:cubicBezTo>
                  <a:cubicBezTo>
                    <a:pt x="7680" y="6880"/>
                    <a:pt x="7520" y="6720"/>
                    <a:pt x="7360" y="6720"/>
                  </a:cubicBezTo>
                  <a:close/>
                  <a:moveTo>
                    <a:pt x="11200" y="9600"/>
                  </a:moveTo>
                  <a:lnTo>
                    <a:pt x="10880" y="9600"/>
                  </a:lnTo>
                  <a:lnTo>
                    <a:pt x="10880" y="3840"/>
                  </a:lnTo>
                  <a:cubicBezTo>
                    <a:pt x="10880" y="3680"/>
                    <a:pt x="10720" y="3520"/>
                    <a:pt x="10560" y="3520"/>
                  </a:cubicBezTo>
                  <a:lnTo>
                    <a:pt x="8960" y="3520"/>
                  </a:lnTo>
                  <a:lnTo>
                    <a:pt x="8960" y="2560"/>
                  </a:lnTo>
                  <a:cubicBezTo>
                    <a:pt x="8960" y="2208"/>
                    <a:pt x="8672" y="1920"/>
                    <a:pt x="8320" y="1920"/>
                  </a:cubicBezTo>
                  <a:lnTo>
                    <a:pt x="6080" y="1920"/>
                  </a:lnTo>
                  <a:lnTo>
                    <a:pt x="6080" y="1280"/>
                  </a:lnTo>
                  <a:lnTo>
                    <a:pt x="6400" y="1280"/>
                  </a:lnTo>
                  <a:cubicBezTo>
                    <a:pt x="6560" y="1280"/>
                    <a:pt x="6720" y="1120"/>
                    <a:pt x="6720" y="960"/>
                  </a:cubicBezTo>
                  <a:cubicBezTo>
                    <a:pt x="6720" y="768"/>
                    <a:pt x="6560" y="640"/>
                    <a:pt x="6400" y="640"/>
                  </a:cubicBezTo>
                  <a:lnTo>
                    <a:pt x="6080" y="640"/>
                  </a:lnTo>
                  <a:lnTo>
                    <a:pt x="6080" y="320"/>
                  </a:lnTo>
                  <a:cubicBezTo>
                    <a:pt x="6080" y="160"/>
                    <a:pt x="5920" y="0"/>
                    <a:pt x="5760" y="0"/>
                  </a:cubicBezTo>
                  <a:cubicBezTo>
                    <a:pt x="5600" y="0"/>
                    <a:pt x="5440" y="160"/>
                    <a:pt x="5440" y="320"/>
                  </a:cubicBezTo>
                  <a:lnTo>
                    <a:pt x="5440" y="640"/>
                  </a:lnTo>
                  <a:lnTo>
                    <a:pt x="5120" y="640"/>
                  </a:lnTo>
                  <a:cubicBezTo>
                    <a:pt x="4960" y="640"/>
                    <a:pt x="4800" y="768"/>
                    <a:pt x="4800" y="960"/>
                  </a:cubicBezTo>
                  <a:cubicBezTo>
                    <a:pt x="4800" y="1120"/>
                    <a:pt x="4960" y="1280"/>
                    <a:pt x="5120" y="1280"/>
                  </a:cubicBezTo>
                  <a:lnTo>
                    <a:pt x="5440" y="1280"/>
                  </a:lnTo>
                  <a:lnTo>
                    <a:pt x="5440" y="1920"/>
                  </a:lnTo>
                  <a:lnTo>
                    <a:pt x="3200" y="1920"/>
                  </a:lnTo>
                  <a:cubicBezTo>
                    <a:pt x="2848" y="1920"/>
                    <a:pt x="2560" y="2208"/>
                    <a:pt x="2560" y="2560"/>
                  </a:cubicBezTo>
                  <a:lnTo>
                    <a:pt x="2560" y="4800"/>
                  </a:lnTo>
                  <a:lnTo>
                    <a:pt x="960" y="4800"/>
                  </a:lnTo>
                  <a:cubicBezTo>
                    <a:pt x="800" y="4800"/>
                    <a:pt x="640" y="4960"/>
                    <a:pt x="640" y="5120"/>
                  </a:cubicBezTo>
                  <a:lnTo>
                    <a:pt x="640" y="9600"/>
                  </a:lnTo>
                  <a:lnTo>
                    <a:pt x="320" y="9600"/>
                  </a:lnTo>
                  <a:cubicBezTo>
                    <a:pt x="160" y="9600"/>
                    <a:pt x="0" y="9760"/>
                    <a:pt x="0" y="9920"/>
                  </a:cubicBezTo>
                  <a:cubicBezTo>
                    <a:pt x="0" y="10080"/>
                    <a:pt x="160" y="10240"/>
                    <a:pt x="320" y="10240"/>
                  </a:cubicBezTo>
                  <a:lnTo>
                    <a:pt x="11200" y="10240"/>
                  </a:lnTo>
                  <a:cubicBezTo>
                    <a:pt x="11360" y="10240"/>
                    <a:pt x="11520" y="10080"/>
                    <a:pt x="11520" y="9920"/>
                  </a:cubicBezTo>
                  <a:cubicBezTo>
                    <a:pt x="11520" y="9760"/>
                    <a:pt x="11360" y="9600"/>
                    <a:pt x="11200" y="9600"/>
                  </a:cubicBezTo>
                  <a:close/>
                  <a:moveTo>
                    <a:pt x="1280" y="5440"/>
                  </a:moveTo>
                  <a:lnTo>
                    <a:pt x="2560" y="5440"/>
                  </a:lnTo>
                  <a:lnTo>
                    <a:pt x="2560" y="9600"/>
                  </a:lnTo>
                  <a:lnTo>
                    <a:pt x="1280" y="9600"/>
                  </a:lnTo>
                  <a:lnTo>
                    <a:pt x="1280" y="5440"/>
                  </a:lnTo>
                  <a:close/>
                  <a:moveTo>
                    <a:pt x="6400" y="9600"/>
                  </a:moveTo>
                  <a:lnTo>
                    <a:pt x="5120" y="9600"/>
                  </a:lnTo>
                  <a:lnTo>
                    <a:pt x="5120" y="8960"/>
                  </a:lnTo>
                  <a:lnTo>
                    <a:pt x="6400" y="8960"/>
                  </a:lnTo>
                  <a:lnTo>
                    <a:pt x="6400" y="9600"/>
                  </a:lnTo>
                  <a:close/>
                  <a:moveTo>
                    <a:pt x="7040" y="9600"/>
                  </a:moveTo>
                  <a:lnTo>
                    <a:pt x="7040" y="8640"/>
                  </a:lnTo>
                  <a:cubicBezTo>
                    <a:pt x="7040" y="8480"/>
                    <a:pt x="6880" y="8320"/>
                    <a:pt x="6720" y="8320"/>
                  </a:cubicBezTo>
                  <a:lnTo>
                    <a:pt x="4800" y="8320"/>
                  </a:lnTo>
                  <a:cubicBezTo>
                    <a:pt x="4640" y="8320"/>
                    <a:pt x="4480" y="8480"/>
                    <a:pt x="4480" y="8640"/>
                  </a:cubicBezTo>
                  <a:lnTo>
                    <a:pt x="4480" y="9600"/>
                  </a:lnTo>
                  <a:lnTo>
                    <a:pt x="3200" y="9600"/>
                  </a:lnTo>
                  <a:lnTo>
                    <a:pt x="3200" y="2560"/>
                  </a:lnTo>
                  <a:lnTo>
                    <a:pt x="8320" y="2560"/>
                  </a:lnTo>
                  <a:lnTo>
                    <a:pt x="8320" y="9600"/>
                  </a:lnTo>
                  <a:lnTo>
                    <a:pt x="7040" y="9600"/>
                  </a:lnTo>
                  <a:close/>
                  <a:moveTo>
                    <a:pt x="8960" y="9600"/>
                  </a:moveTo>
                  <a:lnTo>
                    <a:pt x="8960" y="4160"/>
                  </a:lnTo>
                  <a:lnTo>
                    <a:pt x="10240" y="4160"/>
                  </a:lnTo>
                  <a:lnTo>
                    <a:pt x="10240" y="9600"/>
                  </a:lnTo>
                  <a:lnTo>
                    <a:pt x="8960" y="960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65" name="îŝḷíḑê">
            <a:extLst>
              <a:ext uri="{FF2B5EF4-FFF2-40B4-BE49-F238E27FC236}">
                <a16:creationId xmlns:a16="http://schemas.microsoft.com/office/drawing/2014/main" id="{765A2942-BBF4-479A-9CD0-DD09DDA9C243}"/>
              </a:ext>
            </a:extLst>
          </p:cNvPr>
          <p:cNvGrpSpPr/>
          <p:nvPr/>
        </p:nvGrpSpPr>
        <p:grpSpPr>
          <a:xfrm>
            <a:off x="8499169" y="2919318"/>
            <a:ext cx="3031196" cy="1017430"/>
            <a:chOff x="669926" y="2711919"/>
            <a:chExt cx="3031196" cy="1017430"/>
          </a:xfrm>
        </p:grpSpPr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DA5F2C95-E17B-4313-98AE-7E52AADBFC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6" y="3104431"/>
              <a:ext cx="30028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ïSľíďê">
              <a:extLst>
                <a:ext uri="{FF2B5EF4-FFF2-40B4-BE49-F238E27FC236}">
                  <a16:creationId xmlns:a16="http://schemas.microsoft.com/office/drawing/2014/main" id="{CD41C0E1-F04B-491D-B42F-27FD784F3786}"/>
                </a:ext>
              </a:extLst>
            </p:cNvPr>
            <p:cNvSpPr txBox="1"/>
            <p:nvPr/>
          </p:nvSpPr>
          <p:spPr>
            <a:xfrm>
              <a:off x="671514" y="2711919"/>
              <a:ext cx="300126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de-DE" sz="2000" b="1" dirty="0">
                  <a:solidFill>
                    <a:schemeClr val="accent2">
                      <a:lumMod val="100000"/>
                    </a:schemeClr>
                  </a:solidFill>
                </a:rPr>
                <a:t>0</a:t>
              </a:r>
              <a:r>
                <a:rPr lang="en-US" altLang="zh-CN" sz="2000" b="1" dirty="0">
                  <a:solidFill>
                    <a:schemeClr val="accent2">
                      <a:lumMod val="100000"/>
                    </a:schemeClr>
                  </a:solidFill>
                </a:rPr>
                <a:t>2</a:t>
              </a:r>
              <a:r>
                <a:rPr lang="de-DE" sz="2000" b="1" dirty="0">
                  <a:solidFill>
                    <a:schemeClr val="accent2">
                      <a:lumMod val="100000"/>
                    </a:schemeClr>
                  </a:solidFill>
                </a:rPr>
                <a:t>.</a:t>
              </a:r>
              <a:r>
                <a:rPr lang="zh-CN" altLang="en-US" sz="2000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  <a:endParaRPr lang="de-DE" sz="20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68" name="îṥ1ïḓé">
              <a:extLst>
                <a:ext uri="{FF2B5EF4-FFF2-40B4-BE49-F238E27FC236}">
                  <a16:creationId xmlns:a16="http://schemas.microsoft.com/office/drawing/2014/main" id="{F7197D79-062D-4C61-9D57-6C6C3A04E1B5}"/>
                </a:ext>
              </a:extLst>
            </p:cNvPr>
            <p:cNvSpPr txBox="1"/>
            <p:nvPr/>
          </p:nvSpPr>
          <p:spPr>
            <a:xfrm>
              <a:off x="671514" y="3104431"/>
              <a:ext cx="300126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de-DE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69" name="ïṣ1ïḑé" title="WSpneox6o6">
              <a:extLst>
                <a:ext uri="{FF2B5EF4-FFF2-40B4-BE49-F238E27FC236}">
                  <a16:creationId xmlns:a16="http://schemas.microsoft.com/office/drawing/2014/main" id="{40C12937-7F84-44E3-B2D5-DB812B4F96F6}"/>
                </a:ext>
              </a:extLst>
            </p:cNvPr>
            <p:cNvSpPr/>
            <p:nvPr/>
          </p:nvSpPr>
          <p:spPr bwMode="auto">
            <a:xfrm>
              <a:off x="3340263" y="2730210"/>
              <a:ext cx="360859" cy="36110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08338" h="608746">
                  <a:moveTo>
                    <a:pt x="304809" y="266949"/>
                  </a:moveTo>
                  <a:cubicBezTo>
                    <a:pt x="316408" y="266949"/>
                    <a:pt x="325481" y="275914"/>
                    <a:pt x="325481" y="287586"/>
                  </a:cubicBezTo>
                  <a:lnTo>
                    <a:pt x="325481" y="332876"/>
                  </a:lnTo>
                  <a:cubicBezTo>
                    <a:pt x="325481" y="344455"/>
                    <a:pt x="334460" y="353606"/>
                    <a:pt x="346152" y="353606"/>
                  </a:cubicBezTo>
                  <a:lnTo>
                    <a:pt x="392921" y="353606"/>
                  </a:lnTo>
                  <a:cubicBezTo>
                    <a:pt x="404706" y="353606"/>
                    <a:pt x="413779" y="362664"/>
                    <a:pt x="413686" y="374337"/>
                  </a:cubicBezTo>
                  <a:cubicBezTo>
                    <a:pt x="413686" y="374337"/>
                    <a:pt x="414995" y="394880"/>
                    <a:pt x="392921" y="396375"/>
                  </a:cubicBezTo>
                  <a:lnTo>
                    <a:pt x="346152" y="396375"/>
                  </a:lnTo>
                  <a:cubicBezTo>
                    <a:pt x="334554" y="396375"/>
                    <a:pt x="325481" y="405339"/>
                    <a:pt x="325481" y="417105"/>
                  </a:cubicBezTo>
                  <a:lnTo>
                    <a:pt x="325481" y="463795"/>
                  </a:lnTo>
                  <a:cubicBezTo>
                    <a:pt x="325481" y="475374"/>
                    <a:pt x="316408" y="484432"/>
                    <a:pt x="304809" y="484432"/>
                  </a:cubicBezTo>
                  <a:cubicBezTo>
                    <a:pt x="293211" y="484432"/>
                    <a:pt x="284044" y="475468"/>
                    <a:pt x="284044" y="463795"/>
                  </a:cubicBezTo>
                  <a:lnTo>
                    <a:pt x="284044" y="416918"/>
                  </a:lnTo>
                  <a:cubicBezTo>
                    <a:pt x="284044" y="405339"/>
                    <a:pt x="275064" y="396281"/>
                    <a:pt x="263372" y="396281"/>
                  </a:cubicBezTo>
                  <a:lnTo>
                    <a:pt x="216604" y="396281"/>
                  </a:lnTo>
                  <a:cubicBezTo>
                    <a:pt x="195184" y="395067"/>
                    <a:pt x="195933" y="374243"/>
                    <a:pt x="195933" y="374243"/>
                  </a:cubicBezTo>
                  <a:cubicBezTo>
                    <a:pt x="195933" y="362664"/>
                    <a:pt x="204912" y="353606"/>
                    <a:pt x="216604" y="353606"/>
                  </a:cubicBezTo>
                  <a:lnTo>
                    <a:pt x="263372" y="353606"/>
                  </a:lnTo>
                  <a:cubicBezTo>
                    <a:pt x="274971" y="353606"/>
                    <a:pt x="284044" y="344642"/>
                    <a:pt x="284044" y="332876"/>
                  </a:cubicBezTo>
                  <a:lnTo>
                    <a:pt x="284044" y="287586"/>
                  </a:lnTo>
                  <a:cubicBezTo>
                    <a:pt x="284044" y="276007"/>
                    <a:pt x="293211" y="266949"/>
                    <a:pt x="304809" y="266949"/>
                  </a:cubicBezTo>
                  <a:close/>
                  <a:moveTo>
                    <a:pt x="55740" y="191709"/>
                  </a:moveTo>
                  <a:cubicBezTo>
                    <a:pt x="53122" y="191709"/>
                    <a:pt x="50503" y="194324"/>
                    <a:pt x="50503" y="196939"/>
                  </a:cubicBezTo>
                  <a:lnTo>
                    <a:pt x="50503" y="553091"/>
                  </a:lnTo>
                  <a:cubicBezTo>
                    <a:pt x="50503" y="555706"/>
                    <a:pt x="53122" y="558321"/>
                    <a:pt x="55740" y="558321"/>
                  </a:cubicBezTo>
                  <a:lnTo>
                    <a:pt x="552542" y="558321"/>
                  </a:lnTo>
                  <a:cubicBezTo>
                    <a:pt x="555161" y="558321"/>
                    <a:pt x="557779" y="555706"/>
                    <a:pt x="557779" y="553091"/>
                  </a:cubicBezTo>
                  <a:lnTo>
                    <a:pt x="557873" y="553091"/>
                  </a:lnTo>
                  <a:lnTo>
                    <a:pt x="557873" y="196939"/>
                  </a:lnTo>
                  <a:cubicBezTo>
                    <a:pt x="557873" y="194324"/>
                    <a:pt x="555254" y="191709"/>
                    <a:pt x="552635" y="191709"/>
                  </a:cubicBezTo>
                  <a:close/>
                  <a:moveTo>
                    <a:pt x="158149" y="50518"/>
                  </a:moveTo>
                  <a:lnTo>
                    <a:pt x="158149" y="141191"/>
                  </a:lnTo>
                  <a:lnTo>
                    <a:pt x="451255" y="141191"/>
                  </a:lnTo>
                  <a:lnTo>
                    <a:pt x="451255" y="50518"/>
                  </a:lnTo>
                  <a:close/>
                  <a:moveTo>
                    <a:pt x="132150" y="0"/>
                  </a:moveTo>
                  <a:lnTo>
                    <a:pt x="477348" y="0"/>
                  </a:lnTo>
                  <a:cubicBezTo>
                    <a:pt x="491564" y="0"/>
                    <a:pt x="503255" y="11672"/>
                    <a:pt x="503255" y="25866"/>
                  </a:cubicBezTo>
                  <a:lnTo>
                    <a:pt x="503255" y="141284"/>
                  </a:lnTo>
                  <a:lnTo>
                    <a:pt x="552542" y="141284"/>
                  </a:lnTo>
                  <a:cubicBezTo>
                    <a:pt x="583592" y="141284"/>
                    <a:pt x="608282" y="165843"/>
                    <a:pt x="608282" y="196939"/>
                  </a:cubicBezTo>
                  <a:lnTo>
                    <a:pt x="608282" y="553091"/>
                  </a:lnTo>
                  <a:cubicBezTo>
                    <a:pt x="609685" y="584187"/>
                    <a:pt x="584995" y="608839"/>
                    <a:pt x="553945" y="608746"/>
                  </a:cubicBezTo>
                  <a:lnTo>
                    <a:pt x="55740" y="608746"/>
                  </a:lnTo>
                  <a:cubicBezTo>
                    <a:pt x="24690" y="608746"/>
                    <a:pt x="0" y="584187"/>
                    <a:pt x="0" y="553091"/>
                  </a:cubicBezTo>
                  <a:lnTo>
                    <a:pt x="0" y="196845"/>
                  </a:lnTo>
                  <a:cubicBezTo>
                    <a:pt x="0" y="165843"/>
                    <a:pt x="24597" y="141191"/>
                    <a:pt x="55740" y="141191"/>
                  </a:cubicBezTo>
                  <a:lnTo>
                    <a:pt x="106243" y="141191"/>
                  </a:lnTo>
                  <a:lnTo>
                    <a:pt x="106243" y="25866"/>
                  </a:lnTo>
                  <a:cubicBezTo>
                    <a:pt x="106243" y="11672"/>
                    <a:pt x="117934" y="0"/>
                    <a:pt x="132150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75" name="îṧḻïdè">
            <a:extLst>
              <a:ext uri="{FF2B5EF4-FFF2-40B4-BE49-F238E27FC236}">
                <a16:creationId xmlns:a16="http://schemas.microsoft.com/office/drawing/2014/main" id="{EA036E3B-C9A3-4FE9-BCB9-29E481162312}"/>
              </a:ext>
            </a:extLst>
          </p:cNvPr>
          <p:cNvGrpSpPr/>
          <p:nvPr/>
        </p:nvGrpSpPr>
        <p:grpSpPr>
          <a:xfrm>
            <a:off x="8499108" y="5129370"/>
            <a:ext cx="3031318" cy="1017430"/>
            <a:chOff x="669926" y="2711919"/>
            <a:chExt cx="3031318" cy="1017430"/>
          </a:xfrm>
        </p:grpSpPr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5D1BC614-1DBF-4EF0-A28F-79AB8A324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26" y="3104431"/>
              <a:ext cx="30028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ïŝlïďè">
              <a:extLst>
                <a:ext uri="{FF2B5EF4-FFF2-40B4-BE49-F238E27FC236}">
                  <a16:creationId xmlns:a16="http://schemas.microsoft.com/office/drawing/2014/main" id="{6C346A8D-9031-4658-86DC-10211C317EC3}"/>
                </a:ext>
              </a:extLst>
            </p:cNvPr>
            <p:cNvSpPr txBox="1"/>
            <p:nvPr/>
          </p:nvSpPr>
          <p:spPr>
            <a:xfrm>
              <a:off x="671514" y="2711919"/>
              <a:ext cx="3001260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de-DE" sz="2000" b="1" dirty="0">
                  <a:solidFill>
                    <a:schemeClr val="accent2">
                      <a:lumMod val="100000"/>
                    </a:schemeClr>
                  </a:solidFill>
                </a:rPr>
                <a:t>0</a:t>
              </a:r>
              <a:r>
                <a:rPr lang="en-US" altLang="zh-CN" sz="2000" b="1" dirty="0">
                  <a:solidFill>
                    <a:schemeClr val="accent2">
                      <a:lumMod val="100000"/>
                    </a:schemeClr>
                  </a:solidFill>
                </a:rPr>
                <a:t>4</a:t>
              </a:r>
              <a:r>
                <a:rPr lang="de-DE" sz="2000" b="1" dirty="0">
                  <a:solidFill>
                    <a:schemeClr val="accent2">
                      <a:lumMod val="100000"/>
                    </a:schemeClr>
                  </a:solidFill>
                </a:rPr>
                <a:t>.</a:t>
              </a:r>
              <a:r>
                <a:rPr lang="zh-CN" altLang="en-US" sz="2000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  <a:endParaRPr lang="de-DE" sz="20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78" name="iSļïḑê">
              <a:extLst>
                <a:ext uri="{FF2B5EF4-FFF2-40B4-BE49-F238E27FC236}">
                  <a16:creationId xmlns:a16="http://schemas.microsoft.com/office/drawing/2014/main" id="{23950FCE-4829-4534-AF15-FA87333DDF88}"/>
                </a:ext>
              </a:extLst>
            </p:cNvPr>
            <p:cNvSpPr txBox="1"/>
            <p:nvPr/>
          </p:nvSpPr>
          <p:spPr>
            <a:xfrm>
              <a:off x="671514" y="3104431"/>
              <a:ext cx="3001260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de-DE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79" name="îSḷïďê" title="WSpneox6o6">
              <a:extLst>
                <a:ext uri="{FF2B5EF4-FFF2-40B4-BE49-F238E27FC236}">
                  <a16:creationId xmlns:a16="http://schemas.microsoft.com/office/drawing/2014/main" id="{CF03FC51-1448-419B-A2ED-60E4BD1F03AA}"/>
                </a:ext>
              </a:extLst>
            </p:cNvPr>
            <p:cNvSpPr/>
            <p:nvPr/>
          </p:nvSpPr>
          <p:spPr bwMode="auto">
            <a:xfrm>
              <a:off x="3340142" y="2733636"/>
              <a:ext cx="361102" cy="354249"/>
            </a:xfrm>
            <a:custGeom>
              <a:avLst/>
              <a:gdLst>
                <a:gd name="T0" fmla="*/ 2688 w 11744"/>
                <a:gd name="T1" fmla="*/ 8000 h 11520"/>
                <a:gd name="T2" fmla="*/ 3648 w 11744"/>
                <a:gd name="T3" fmla="*/ 8960 h 11520"/>
                <a:gd name="T4" fmla="*/ 7808 w 11744"/>
                <a:gd name="T5" fmla="*/ 11520 h 11520"/>
                <a:gd name="T6" fmla="*/ 8768 w 11744"/>
                <a:gd name="T7" fmla="*/ 8960 h 11520"/>
                <a:gd name="T8" fmla="*/ 8128 w 11744"/>
                <a:gd name="T9" fmla="*/ 7040 h 11520"/>
                <a:gd name="T10" fmla="*/ 4288 w 11744"/>
                <a:gd name="T11" fmla="*/ 8960 h 11520"/>
                <a:gd name="T12" fmla="*/ 8448 w 11744"/>
                <a:gd name="T13" fmla="*/ 8320 h 11520"/>
                <a:gd name="T14" fmla="*/ 3648 w 11744"/>
                <a:gd name="T15" fmla="*/ 7680 h 11520"/>
                <a:gd name="T16" fmla="*/ 8448 w 11744"/>
                <a:gd name="T17" fmla="*/ 8320 h 11520"/>
                <a:gd name="T18" fmla="*/ 128 w 11744"/>
                <a:gd name="T19" fmla="*/ 5344 h 11520"/>
                <a:gd name="T20" fmla="*/ 2880 w 11744"/>
                <a:gd name="T21" fmla="*/ 9888 h 11520"/>
                <a:gd name="T22" fmla="*/ 5888 w 11744"/>
                <a:gd name="T23" fmla="*/ 640 h 11520"/>
                <a:gd name="T24" fmla="*/ 8768 w 11744"/>
                <a:gd name="T25" fmla="*/ 10144 h 11520"/>
                <a:gd name="T26" fmla="*/ 6816 w 11744"/>
                <a:gd name="T27" fmla="*/ 96 h 11520"/>
                <a:gd name="T28" fmla="*/ 9728 w 11744"/>
                <a:gd name="T29" fmla="*/ 6080 h 11520"/>
                <a:gd name="T30" fmla="*/ 9408 w 11744"/>
                <a:gd name="T31" fmla="*/ 5760 h 11520"/>
                <a:gd name="T32" fmla="*/ 2048 w 11744"/>
                <a:gd name="T33" fmla="*/ 6080 h 11520"/>
                <a:gd name="T34" fmla="*/ 1728 w 11744"/>
                <a:gd name="T35" fmla="*/ 5760 h 11520"/>
                <a:gd name="T36" fmla="*/ 4384 w 11744"/>
                <a:gd name="T37" fmla="*/ 5728 h 11520"/>
                <a:gd name="T38" fmla="*/ 4192 w 11744"/>
                <a:gd name="T39" fmla="*/ 6080 h 11520"/>
                <a:gd name="T40" fmla="*/ 2752 w 11744"/>
                <a:gd name="T41" fmla="*/ 5888 h 11520"/>
                <a:gd name="T42" fmla="*/ 3008 w 11744"/>
                <a:gd name="T43" fmla="*/ 3456 h 11520"/>
                <a:gd name="T44" fmla="*/ 4416 w 11744"/>
                <a:gd name="T45" fmla="*/ 3680 h 11520"/>
                <a:gd name="T46" fmla="*/ 3264 w 11744"/>
                <a:gd name="T47" fmla="*/ 3872 h 11520"/>
                <a:gd name="T48" fmla="*/ 4352 w 11744"/>
                <a:gd name="T49" fmla="*/ 4576 h 11520"/>
                <a:gd name="T50" fmla="*/ 4160 w 11744"/>
                <a:gd name="T51" fmla="*/ 4928 h 11520"/>
                <a:gd name="T52" fmla="*/ 6112 w 11744"/>
                <a:gd name="T53" fmla="*/ 6208 h 11520"/>
                <a:gd name="T54" fmla="*/ 4864 w 11744"/>
                <a:gd name="T55" fmla="*/ 5376 h 11520"/>
                <a:gd name="T56" fmla="*/ 5120 w 11744"/>
                <a:gd name="T57" fmla="*/ 3712 h 11520"/>
                <a:gd name="T58" fmla="*/ 6336 w 11744"/>
                <a:gd name="T59" fmla="*/ 3392 h 11520"/>
                <a:gd name="T60" fmla="*/ 6880 w 11744"/>
                <a:gd name="T61" fmla="*/ 3808 h 11520"/>
                <a:gd name="T62" fmla="*/ 6816 w 11744"/>
                <a:gd name="T63" fmla="*/ 4000 h 11520"/>
                <a:gd name="T64" fmla="*/ 6464 w 11744"/>
                <a:gd name="T65" fmla="*/ 3936 h 11520"/>
                <a:gd name="T66" fmla="*/ 5696 w 11744"/>
                <a:gd name="T67" fmla="*/ 3872 h 11520"/>
                <a:gd name="T68" fmla="*/ 5280 w 11744"/>
                <a:gd name="T69" fmla="*/ 4768 h 11520"/>
                <a:gd name="T70" fmla="*/ 5760 w 11744"/>
                <a:gd name="T71" fmla="*/ 5664 h 11520"/>
                <a:gd name="T72" fmla="*/ 6432 w 11744"/>
                <a:gd name="T73" fmla="*/ 5632 h 11520"/>
                <a:gd name="T74" fmla="*/ 6816 w 11744"/>
                <a:gd name="T75" fmla="*/ 5472 h 11520"/>
                <a:gd name="T76" fmla="*/ 6912 w 11744"/>
                <a:gd name="T77" fmla="*/ 5824 h 11520"/>
                <a:gd name="T78" fmla="*/ 6112 w 11744"/>
                <a:gd name="T79" fmla="*/ 6208 h 11520"/>
                <a:gd name="T80" fmla="*/ 8352 w 11744"/>
                <a:gd name="T81" fmla="*/ 6080 h 11520"/>
                <a:gd name="T82" fmla="*/ 7904 w 11744"/>
                <a:gd name="T83" fmla="*/ 5952 h 11520"/>
                <a:gd name="T84" fmla="*/ 7296 w 11744"/>
                <a:gd name="T85" fmla="*/ 3808 h 11520"/>
                <a:gd name="T86" fmla="*/ 7424 w 11744"/>
                <a:gd name="T87" fmla="*/ 3424 h 11520"/>
                <a:gd name="T88" fmla="*/ 9088 w 11744"/>
                <a:gd name="T89" fmla="*/ 3648 h 11520"/>
                <a:gd name="T90" fmla="*/ 8416 w 11744"/>
                <a:gd name="T91" fmla="*/ 387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648" y="7040"/>
                  </a:lnTo>
                  <a:cubicBezTo>
                    <a:pt x="3104" y="7040"/>
                    <a:pt x="2688" y="7456"/>
                    <a:pt x="2688" y="8000"/>
                  </a:cubicBezTo>
                  <a:lnTo>
                    <a:pt x="2688" y="8640"/>
                  </a:lnTo>
                  <a:cubicBezTo>
                    <a:pt x="2688" y="8832"/>
                    <a:pt x="2848" y="8960"/>
                    <a:pt x="300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40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328" y="8320"/>
                  </a:lnTo>
                  <a:lnTo>
                    <a:pt x="3328" y="8000"/>
                  </a:lnTo>
                  <a:cubicBezTo>
                    <a:pt x="3328" y="7840"/>
                    <a:pt x="3488" y="7680"/>
                    <a:pt x="364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20" y="2816"/>
                    <a:pt x="9472" y="576"/>
                    <a:pt x="6816" y="96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  <a:moveTo>
                    <a:pt x="3264" y="5696"/>
                  </a:moveTo>
                  <a:lnTo>
                    <a:pt x="4192" y="5696"/>
                  </a:lnTo>
                  <a:cubicBezTo>
                    <a:pt x="4288" y="5696"/>
                    <a:pt x="4352" y="5696"/>
                    <a:pt x="4384" y="5728"/>
                  </a:cubicBezTo>
                  <a:cubicBezTo>
                    <a:pt x="4416" y="5760"/>
                    <a:pt x="4448" y="5824"/>
                    <a:pt x="4448" y="5888"/>
                  </a:cubicBezTo>
                  <a:cubicBezTo>
                    <a:pt x="4448" y="5952"/>
                    <a:pt x="4416" y="6016"/>
                    <a:pt x="4384" y="6048"/>
                  </a:cubicBezTo>
                  <a:cubicBezTo>
                    <a:pt x="4352" y="6080"/>
                    <a:pt x="4288" y="6080"/>
                    <a:pt x="4192" y="6080"/>
                  </a:cubicBezTo>
                  <a:lnTo>
                    <a:pt x="3008" y="6080"/>
                  </a:lnTo>
                  <a:cubicBezTo>
                    <a:pt x="2944" y="6080"/>
                    <a:pt x="2880" y="6080"/>
                    <a:pt x="2816" y="6048"/>
                  </a:cubicBezTo>
                  <a:cubicBezTo>
                    <a:pt x="2784" y="6016"/>
                    <a:pt x="2752" y="5952"/>
                    <a:pt x="2752" y="5888"/>
                  </a:cubicBezTo>
                  <a:lnTo>
                    <a:pt x="2752" y="3648"/>
                  </a:lnTo>
                  <a:cubicBezTo>
                    <a:pt x="2752" y="3584"/>
                    <a:pt x="2784" y="3520"/>
                    <a:pt x="2816" y="3488"/>
                  </a:cubicBezTo>
                  <a:cubicBezTo>
                    <a:pt x="2848" y="3456"/>
                    <a:pt x="2912" y="3456"/>
                    <a:pt x="3008" y="3456"/>
                  </a:cubicBezTo>
                  <a:lnTo>
                    <a:pt x="4192" y="3456"/>
                  </a:lnTo>
                  <a:cubicBezTo>
                    <a:pt x="4256" y="3456"/>
                    <a:pt x="4320" y="3456"/>
                    <a:pt x="4352" y="3520"/>
                  </a:cubicBezTo>
                  <a:cubicBezTo>
                    <a:pt x="4384" y="3552"/>
                    <a:pt x="4416" y="3616"/>
                    <a:pt x="4416" y="3680"/>
                  </a:cubicBezTo>
                  <a:cubicBezTo>
                    <a:pt x="4416" y="3744"/>
                    <a:pt x="4384" y="3808"/>
                    <a:pt x="4352" y="3840"/>
                  </a:cubicBezTo>
                  <a:cubicBezTo>
                    <a:pt x="4320" y="3872"/>
                    <a:pt x="4256" y="3872"/>
                    <a:pt x="4192" y="3872"/>
                  </a:cubicBezTo>
                  <a:lnTo>
                    <a:pt x="3264" y="3872"/>
                  </a:lnTo>
                  <a:lnTo>
                    <a:pt x="3264" y="4512"/>
                  </a:lnTo>
                  <a:lnTo>
                    <a:pt x="4160" y="4512"/>
                  </a:lnTo>
                  <a:cubicBezTo>
                    <a:pt x="4256" y="4512"/>
                    <a:pt x="4288" y="4544"/>
                    <a:pt x="4352" y="4576"/>
                  </a:cubicBezTo>
                  <a:cubicBezTo>
                    <a:pt x="4384" y="4608"/>
                    <a:pt x="4416" y="4672"/>
                    <a:pt x="4416" y="4736"/>
                  </a:cubicBezTo>
                  <a:cubicBezTo>
                    <a:pt x="4416" y="4800"/>
                    <a:pt x="4384" y="4864"/>
                    <a:pt x="4352" y="4896"/>
                  </a:cubicBezTo>
                  <a:cubicBezTo>
                    <a:pt x="4320" y="4928"/>
                    <a:pt x="4256" y="4928"/>
                    <a:pt x="4160" y="4928"/>
                  </a:cubicBezTo>
                  <a:lnTo>
                    <a:pt x="3264" y="4928"/>
                  </a:lnTo>
                  <a:lnTo>
                    <a:pt x="3264" y="5696"/>
                  </a:lnTo>
                  <a:close/>
                  <a:moveTo>
                    <a:pt x="6112" y="6208"/>
                  </a:moveTo>
                  <a:cubicBezTo>
                    <a:pt x="5920" y="6208"/>
                    <a:pt x="5728" y="6176"/>
                    <a:pt x="5568" y="6112"/>
                  </a:cubicBezTo>
                  <a:cubicBezTo>
                    <a:pt x="5408" y="6048"/>
                    <a:pt x="5248" y="5952"/>
                    <a:pt x="5152" y="5824"/>
                  </a:cubicBezTo>
                  <a:cubicBezTo>
                    <a:pt x="5024" y="5696"/>
                    <a:pt x="4928" y="5568"/>
                    <a:pt x="4864" y="5376"/>
                  </a:cubicBezTo>
                  <a:cubicBezTo>
                    <a:pt x="4800" y="5184"/>
                    <a:pt x="4768" y="4992"/>
                    <a:pt x="4768" y="4768"/>
                  </a:cubicBezTo>
                  <a:cubicBezTo>
                    <a:pt x="4768" y="4544"/>
                    <a:pt x="4800" y="4352"/>
                    <a:pt x="4864" y="4160"/>
                  </a:cubicBezTo>
                  <a:cubicBezTo>
                    <a:pt x="4928" y="4000"/>
                    <a:pt x="5024" y="3840"/>
                    <a:pt x="5120" y="3712"/>
                  </a:cubicBezTo>
                  <a:cubicBezTo>
                    <a:pt x="5216" y="3584"/>
                    <a:pt x="5376" y="3488"/>
                    <a:pt x="5504" y="3424"/>
                  </a:cubicBezTo>
                  <a:cubicBezTo>
                    <a:pt x="5664" y="3360"/>
                    <a:pt x="5824" y="3328"/>
                    <a:pt x="5984" y="3328"/>
                  </a:cubicBezTo>
                  <a:cubicBezTo>
                    <a:pt x="6112" y="3328"/>
                    <a:pt x="6240" y="3360"/>
                    <a:pt x="6336" y="3392"/>
                  </a:cubicBezTo>
                  <a:cubicBezTo>
                    <a:pt x="6432" y="3424"/>
                    <a:pt x="6528" y="3456"/>
                    <a:pt x="6624" y="3520"/>
                  </a:cubicBezTo>
                  <a:cubicBezTo>
                    <a:pt x="6688" y="3552"/>
                    <a:pt x="6752" y="3616"/>
                    <a:pt x="6816" y="3680"/>
                  </a:cubicBezTo>
                  <a:cubicBezTo>
                    <a:pt x="6880" y="3744"/>
                    <a:pt x="6880" y="3776"/>
                    <a:pt x="6880" y="3808"/>
                  </a:cubicBezTo>
                  <a:lnTo>
                    <a:pt x="6880" y="3904"/>
                  </a:lnTo>
                  <a:cubicBezTo>
                    <a:pt x="6880" y="3936"/>
                    <a:pt x="6880" y="3936"/>
                    <a:pt x="6848" y="3968"/>
                  </a:cubicBezTo>
                  <a:lnTo>
                    <a:pt x="6816" y="4000"/>
                  </a:lnTo>
                  <a:cubicBezTo>
                    <a:pt x="6784" y="4032"/>
                    <a:pt x="6784" y="4032"/>
                    <a:pt x="6752" y="4032"/>
                  </a:cubicBezTo>
                  <a:cubicBezTo>
                    <a:pt x="6720" y="4064"/>
                    <a:pt x="6656" y="4064"/>
                    <a:pt x="6624" y="4032"/>
                  </a:cubicBezTo>
                  <a:cubicBezTo>
                    <a:pt x="6592" y="4000"/>
                    <a:pt x="6528" y="3968"/>
                    <a:pt x="6464" y="3936"/>
                  </a:cubicBezTo>
                  <a:lnTo>
                    <a:pt x="6272" y="3840"/>
                  </a:lnTo>
                  <a:cubicBezTo>
                    <a:pt x="6208" y="3808"/>
                    <a:pt x="6112" y="3776"/>
                    <a:pt x="6016" y="3776"/>
                  </a:cubicBezTo>
                  <a:cubicBezTo>
                    <a:pt x="5888" y="3776"/>
                    <a:pt x="5792" y="3808"/>
                    <a:pt x="5696" y="3872"/>
                  </a:cubicBezTo>
                  <a:cubicBezTo>
                    <a:pt x="5600" y="3936"/>
                    <a:pt x="5536" y="4000"/>
                    <a:pt x="5472" y="4096"/>
                  </a:cubicBezTo>
                  <a:cubicBezTo>
                    <a:pt x="5408" y="4192"/>
                    <a:pt x="5376" y="4288"/>
                    <a:pt x="5344" y="4416"/>
                  </a:cubicBezTo>
                  <a:cubicBezTo>
                    <a:pt x="5312" y="4544"/>
                    <a:pt x="5280" y="4640"/>
                    <a:pt x="5280" y="4768"/>
                  </a:cubicBezTo>
                  <a:cubicBezTo>
                    <a:pt x="5280" y="4896"/>
                    <a:pt x="5312" y="5024"/>
                    <a:pt x="5344" y="5120"/>
                  </a:cubicBezTo>
                  <a:cubicBezTo>
                    <a:pt x="5376" y="5248"/>
                    <a:pt x="5440" y="5344"/>
                    <a:pt x="5504" y="5440"/>
                  </a:cubicBezTo>
                  <a:cubicBezTo>
                    <a:pt x="5568" y="5536"/>
                    <a:pt x="5664" y="5600"/>
                    <a:pt x="5760" y="5664"/>
                  </a:cubicBezTo>
                  <a:cubicBezTo>
                    <a:pt x="5856" y="5728"/>
                    <a:pt x="5984" y="5760"/>
                    <a:pt x="6112" y="5728"/>
                  </a:cubicBezTo>
                  <a:cubicBezTo>
                    <a:pt x="6176" y="5728"/>
                    <a:pt x="6240" y="5728"/>
                    <a:pt x="6304" y="5696"/>
                  </a:cubicBezTo>
                  <a:cubicBezTo>
                    <a:pt x="6368" y="5664"/>
                    <a:pt x="6400" y="5664"/>
                    <a:pt x="6432" y="5632"/>
                  </a:cubicBezTo>
                  <a:cubicBezTo>
                    <a:pt x="6464" y="5600"/>
                    <a:pt x="6496" y="5600"/>
                    <a:pt x="6528" y="5568"/>
                  </a:cubicBezTo>
                  <a:cubicBezTo>
                    <a:pt x="6560" y="5536"/>
                    <a:pt x="6592" y="5504"/>
                    <a:pt x="6624" y="5504"/>
                  </a:cubicBezTo>
                  <a:cubicBezTo>
                    <a:pt x="6688" y="5472"/>
                    <a:pt x="6752" y="5440"/>
                    <a:pt x="6816" y="5472"/>
                  </a:cubicBezTo>
                  <a:cubicBezTo>
                    <a:pt x="6880" y="5504"/>
                    <a:pt x="6912" y="5536"/>
                    <a:pt x="6944" y="5568"/>
                  </a:cubicBezTo>
                  <a:cubicBezTo>
                    <a:pt x="6976" y="5600"/>
                    <a:pt x="6976" y="5664"/>
                    <a:pt x="6976" y="5696"/>
                  </a:cubicBezTo>
                  <a:cubicBezTo>
                    <a:pt x="6976" y="5728"/>
                    <a:pt x="6944" y="5760"/>
                    <a:pt x="6912" y="5824"/>
                  </a:cubicBezTo>
                  <a:cubicBezTo>
                    <a:pt x="6880" y="5888"/>
                    <a:pt x="6816" y="5920"/>
                    <a:pt x="6752" y="5984"/>
                  </a:cubicBezTo>
                  <a:cubicBezTo>
                    <a:pt x="6688" y="6048"/>
                    <a:pt x="6592" y="6080"/>
                    <a:pt x="6496" y="6112"/>
                  </a:cubicBezTo>
                  <a:cubicBezTo>
                    <a:pt x="6368" y="6176"/>
                    <a:pt x="6240" y="6208"/>
                    <a:pt x="6112" y="6208"/>
                  </a:cubicBezTo>
                  <a:close/>
                  <a:moveTo>
                    <a:pt x="8416" y="3872"/>
                  </a:moveTo>
                  <a:lnTo>
                    <a:pt x="8416" y="5952"/>
                  </a:lnTo>
                  <a:cubicBezTo>
                    <a:pt x="8416" y="6016"/>
                    <a:pt x="8384" y="6048"/>
                    <a:pt x="8352" y="6080"/>
                  </a:cubicBezTo>
                  <a:cubicBezTo>
                    <a:pt x="8320" y="6112"/>
                    <a:pt x="8256" y="6144"/>
                    <a:pt x="8160" y="6144"/>
                  </a:cubicBezTo>
                  <a:cubicBezTo>
                    <a:pt x="8064" y="6144"/>
                    <a:pt x="8000" y="6112"/>
                    <a:pt x="7968" y="6080"/>
                  </a:cubicBezTo>
                  <a:cubicBezTo>
                    <a:pt x="7936" y="6048"/>
                    <a:pt x="7904" y="5984"/>
                    <a:pt x="7904" y="5952"/>
                  </a:cubicBezTo>
                  <a:lnTo>
                    <a:pt x="7904" y="3872"/>
                  </a:lnTo>
                  <a:lnTo>
                    <a:pt x="7424" y="3872"/>
                  </a:lnTo>
                  <a:cubicBezTo>
                    <a:pt x="7392" y="3872"/>
                    <a:pt x="7328" y="3840"/>
                    <a:pt x="7296" y="3808"/>
                  </a:cubicBezTo>
                  <a:cubicBezTo>
                    <a:pt x="7264" y="3776"/>
                    <a:pt x="7232" y="3712"/>
                    <a:pt x="7232" y="3648"/>
                  </a:cubicBezTo>
                  <a:cubicBezTo>
                    <a:pt x="7232" y="3584"/>
                    <a:pt x="7264" y="3520"/>
                    <a:pt x="7296" y="3488"/>
                  </a:cubicBezTo>
                  <a:cubicBezTo>
                    <a:pt x="7328" y="3456"/>
                    <a:pt x="7392" y="3424"/>
                    <a:pt x="7424" y="3424"/>
                  </a:cubicBezTo>
                  <a:lnTo>
                    <a:pt x="8896" y="3424"/>
                  </a:lnTo>
                  <a:cubicBezTo>
                    <a:pt x="8960" y="3424"/>
                    <a:pt x="8992" y="3456"/>
                    <a:pt x="9024" y="3488"/>
                  </a:cubicBezTo>
                  <a:cubicBezTo>
                    <a:pt x="9056" y="3520"/>
                    <a:pt x="9088" y="3584"/>
                    <a:pt x="9088" y="3648"/>
                  </a:cubicBezTo>
                  <a:cubicBezTo>
                    <a:pt x="9088" y="3744"/>
                    <a:pt x="9056" y="3776"/>
                    <a:pt x="9024" y="3808"/>
                  </a:cubicBezTo>
                  <a:cubicBezTo>
                    <a:pt x="8992" y="3840"/>
                    <a:pt x="8928" y="3872"/>
                    <a:pt x="8896" y="3872"/>
                  </a:cubicBezTo>
                  <a:lnTo>
                    <a:pt x="8416" y="3872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2158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722BCC13-3EA8-4C86-96E6-AA0C56334DF0}"/>
              </a:ext>
            </a:extLst>
          </p:cNvPr>
          <p:cNvSpPr/>
          <p:nvPr/>
        </p:nvSpPr>
        <p:spPr>
          <a:xfrm>
            <a:off x="5055668" y="-98998"/>
            <a:ext cx="6842234" cy="4479583"/>
          </a:xfrm>
          <a:custGeom>
            <a:avLst/>
            <a:gdLst>
              <a:gd name="connsiteX0" fmla="*/ 168861 w 6842234"/>
              <a:gd name="connsiteY0" fmla="*/ 0 h 4479583"/>
              <a:gd name="connsiteX1" fmla="*/ 6673374 w 6842234"/>
              <a:gd name="connsiteY1" fmla="*/ 0 h 4479583"/>
              <a:gd name="connsiteX2" fmla="*/ 6688427 w 6842234"/>
              <a:gd name="connsiteY2" fmla="*/ 41130 h 4479583"/>
              <a:gd name="connsiteX3" fmla="*/ 6842234 w 6842234"/>
              <a:gd name="connsiteY3" fmla="*/ 1058466 h 4479583"/>
              <a:gd name="connsiteX4" fmla="*/ 3421117 w 6842234"/>
              <a:gd name="connsiteY4" fmla="*/ 4479583 h 4479583"/>
              <a:gd name="connsiteX5" fmla="*/ 0 w 6842234"/>
              <a:gd name="connsiteY5" fmla="*/ 1058466 h 4479583"/>
              <a:gd name="connsiteX6" fmla="*/ 153807 w 6842234"/>
              <a:gd name="connsiteY6" fmla="*/ 41130 h 447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2234" h="4479583">
                <a:moveTo>
                  <a:pt x="168861" y="0"/>
                </a:moveTo>
                <a:lnTo>
                  <a:pt x="6673374" y="0"/>
                </a:lnTo>
                <a:lnTo>
                  <a:pt x="6688427" y="41130"/>
                </a:lnTo>
                <a:cubicBezTo>
                  <a:pt x="6788386" y="362506"/>
                  <a:pt x="6842234" y="704198"/>
                  <a:pt x="6842234" y="1058466"/>
                </a:cubicBezTo>
                <a:cubicBezTo>
                  <a:pt x="6842234" y="2947897"/>
                  <a:pt x="5310548" y="4479583"/>
                  <a:pt x="3421117" y="4479583"/>
                </a:cubicBezTo>
                <a:cubicBezTo>
                  <a:pt x="1531686" y="4479583"/>
                  <a:pt x="0" y="2947897"/>
                  <a:pt x="0" y="1058466"/>
                </a:cubicBezTo>
                <a:cubicBezTo>
                  <a:pt x="0" y="704198"/>
                  <a:pt x="53849" y="362506"/>
                  <a:pt x="153807" y="41130"/>
                </a:cubicBezTo>
                <a:close/>
              </a:path>
            </a:pathLst>
          </a:cu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80089198-4BE0-455F-B203-8A2F7C858289}"/>
              </a:ext>
            </a:extLst>
          </p:cNvPr>
          <p:cNvSpPr/>
          <p:nvPr/>
        </p:nvSpPr>
        <p:spPr>
          <a:xfrm>
            <a:off x="6114637" y="-98999"/>
            <a:ext cx="6126509" cy="5294804"/>
          </a:xfrm>
          <a:custGeom>
            <a:avLst/>
            <a:gdLst>
              <a:gd name="connsiteX0" fmla="*/ 274728 w 6126509"/>
              <a:gd name="connsiteY0" fmla="*/ 0 h 5294804"/>
              <a:gd name="connsiteX1" fmla="*/ 6126509 w 6126509"/>
              <a:gd name="connsiteY1" fmla="*/ 0 h 5294804"/>
              <a:gd name="connsiteX2" fmla="*/ 6126509 w 6126509"/>
              <a:gd name="connsiteY2" fmla="*/ 4563442 h 5294804"/>
              <a:gd name="connsiteX3" fmla="*/ 6032084 w 6126509"/>
              <a:gd name="connsiteY3" fmla="*/ 4634052 h 5294804"/>
              <a:gd name="connsiteX4" fmla="*/ 3868929 w 6126509"/>
              <a:gd name="connsiteY4" fmla="*/ 5294804 h 5294804"/>
              <a:gd name="connsiteX5" fmla="*/ 0 w 6126509"/>
              <a:gd name="connsiteY5" fmla="*/ 1425875 h 5294804"/>
              <a:gd name="connsiteX6" fmla="*/ 173940 w 6126509"/>
              <a:gd name="connsiteY6" fmla="*/ 275374 h 529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6509" h="5294804">
                <a:moveTo>
                  <a:pt x="274728" y="0"/>
                </a:moveTo>
                <a:lnTo>
                  <a:pt x="6126509" y="0"/>
                </a:lnTo>
                <a:lnTo>
                  <a:pt x="6126509" y="4563442"/>
                </a:lnTo>
                <a:lnTo>
                  <a:pt x="6032084" y="4634052"/>
                </a:lnTo>
                <a:cubicBezTo>
                  <a:pt x="5414599" y="5051217"/>
                  <a:pt x="4670210" y="5294804"/>
                  <a:pt x="3868929" y="5294804"/>
                </a:cubicBezTo>
                <a:cubicBezTo>
                  <a:pt x="1732179" y="5294804"/>
                  <a:pt x="0" y="3562625"/>
                  <a:pt x="0" y="1425875"/>
                </a:cubicBezTo>
                <a:cubicBezTo>
                  <a:pt x="0" y="1025234"/>
                  <a:pt x="60897" y="638817"/>
                  <a:pt x="173940" y="275374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7FBDA206-43D2-46A5-8153-0BA4DAE50C34}"/>
              </a:ext>
            </a:extLst>
          </p:cNvPr>
          <p:cNvSpPr/>
          <p:nvPr/>
        </p:nvSpPr>
        <p:spPr>
          <a:xfrm>
            <a:off x="5602013" y="-98999"/>
            <a:ext cx="6639133" cy="4296372"/>
          </a:xfrm>
          <a:custGeom>
            <a:avLst/>
            <a:gdLst>
              <a:gd name="connsiteX0" fmla="*/ 57784 w 6639133"/>
              <a:gd name="connsiteY0" fmla="*/ 0 h 4296372"/>
              <a:gd name="connsiteX1" fmla="*/ 6639133 w 6639133"/>
              <a:gd name="connsiteY1" fmla="*/ 0 h 4296372"/>
              <a:gd name="connsiteX2" fmla="*/ 6639133 w 6639133"/>
              <a:gd name="connsiteY2" fmla="*/ 2771133 h 4296372"/>
              <a:gd name="connsiteX3" fmla="*/ 6496430 w 6639133"/>
              <a:gd name="connsiteY3" fmla="*/ 2961967 h 4296372"/>
              <a:gd name="connsiteX4" fmla="*/ 3666884 w 6639133"/>
              <a:gd name="connsiteY4" fmla="*/ 4296372 h 4296372"/>
              <a:gd name="connsiteX5" fmla="*/ 0 w 6639133"/>
              <a:gd name="connsiteY5" fmla="*/ 629488 h 4296372"/>
              <a:gd name="connsiteX6" fmla="*/ 18932 w 6639133"/>
              <a:gd name="connsiteY6" fmla="*/ 254570 h 429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39133" h="4296372">
                <a:moveTo>
                  <a:pt x="57784" y="0"/>
                </a:moveTo>
                <a:lnTo>
                  <a:pt x="6639133" y="0"/>
                </a:lnTo>
                <a:lnTo>
                  <a:pt x="6639133" y="2771133"/>
                </a:lnTo>
                <a:lnTo>
                  <a:pt x="6496430" y="2961967"/>
                </a:lnTo>
                <a:cubicBezTo>
                  <a:pt x="5823869" y="3776922"/>
                  <a:pt x="4806039" y="4296372"/>
                  <a:pt x="3666884" y="4296372"/>
                </a:cubicBezTo>
                <a:cubicBezTo>
                  <a:pt x="1641720" y="4296372"/>
                  <a:pt x="0" y="2654652"/>
                  <a:pt x="0" y="629488"/>
                </a:cubicBezTo>
                <a:cubicBezTo>
                  <a:pt x="0" y="502915"/>
                  <a:pt x="6413" y="377840"/>
                  <a:pt x="18932" y="25457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3F161D2-C4ED-4C29-9C00-D19D61C7FE2A}"/>
              </a:ext>
            </a:extLst>
          </p:cNvPr>
          <p:cNvSpPr/>
          <p:nvPr/>
        </p:nvSpPr>
        <p:spPr>
          <a:xfrm rot="20956742">
            <a:off x="4528896" y="1547715"/>
            <a:ext cx="573069" cy="573069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B421B9D-129D-4047-8FBB-3016AFDFB727}"/>
              </a:ext>
            </a:extLst>
          </p:cNvPr>
          <p:cNvSpPr/>
          <p:nvPr/>
        </p:nvSpPr>
        <p:spPr>
          <a:xfrm rot="20956742">
            <a:off x="2912518" y="1732188"/>
            <a:ext cx="556778" cy="55677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994227F-CD64-4B2A-9A6C-2397E1904DF9}"/>
              </a:ext>
            </a:extLst>
          </p:cNvPr>
          <p:cNvSpPr/>
          <p:nvPr/>
        </p:nvSpPr>
        <p:spPr>
          <a:xfrm rot="20956742">
            <a:off x="3967894" y="1569600"/>
            <a:ext cx="385081" cy="38508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B328108-4094-4CA5-A211-AA9A583A2896}"/>
              </a:ext>
            </a:extLst>
          </p:cNvPr>
          <p:cNvSpPr/>
          <p:nvPr/>
        </p:nvSpPr>
        <p:spPr>
          <a:xfrm rot="20956742">
            <a:off x="3823587" y="2210218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A110423-256F-4E63-810E-E9CA82A777F5}"/>
              </a:ext>
            </a:extLst>
          </p:cNvPr>
          <p:cNvSpPr/>
          <p:nvPr/>
        </p:nvSpPr>
        <p:spPr>
          <a:xfrm rot="20956742">
            <a:off x="5194939" y="723191"/>
            <a:ext cx="859783" cy="85978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F963236-6C5B-4EB0-B2FB-4A67A7B12683}"/>
              </a:ext>
            </a:extLst>
          </p:cNvPr>
          <p:cNvSpPr/>
          <p:nvPr/>
        </p:nvSpPr>
        <p:spPr>
          <a:xfrm rot="20956742">
            <a:off x="3410287" y="1283251"/>
            <a:ext cx="385081" cy="38508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92E22ED-CF9C-4BA8-A9E0-CA441FC491DA}"/>
              </a:ext>
            </a:extLst>
          </p:cNvPr>
          <p:cNvSpPr/>
          <p:nvPr/>
        </p:nvSpPr>
        <p:spPr>
          <a:xfrm rot="20956742" flipH="1">
            <a:off x="5514321" y="1761601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94C2D55-9ECF-423D-8A72-199E49183DA1}"/>
              </a:ext>
            </a:extLst>
          </p:cNvPr>
          <p:cNvSpPr/>
          <p:nvPr/>
        </p:nvSpPr>
        <p:spPr>
          <a:xfrm rot="20956742">
            <a:off x="6206264" y="1785098"/>
            <a:ext cx="246901" cy="24690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BC6C808-3A6F-4846-B670-EDF35BEBE47F}"/>
              </a:ext>
            </a:extLst>
          </p:cNvPr>
          <p:cNvSpPr/>
          <p:nvPr/>
        </p:nvSpPr>
        <p:spPr>
          <a:xfrm rot="20956742">
            <a:off x="6822650" y="1623823"/>
            <a:ext cx="110573" cy="11057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4">
            <a:extLst>
              <a:ext uri="{FF2B5EF4-FFF2-40B4-BE49-F238E27FC236}">
                <a16:creationId xmlns:a16="http://schemas.microsoft.com/office/drawing/2014/main" id="{54830C45-C034-4DF2-A261-5D3E82DEA9E5}"/>
              </a:ext>
            </a:extLst>
          </p:cNvPr>
          <p:cNvSpPr txBox="1">
            <a:spLocks/>
          </p:cNvSpPr>
          <p:nvPr/>
        </p:nvSpPr>
        <p:spPr>
          <a:xfrm>
            <a:off x="782171" y="3742815"/>
            <a:ext cx="7110517" cy="11261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400" dirty="0">
                <a:solidFill>
                  <a:srgbClr val="1C2C3C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"/>
              </a:rPr>
              <a:t>点击输入您的文字内容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ABB8769-6FBA-40FB-B17D-4552E27E9513}"/>
              </a:ext>
            </a:extLst>
          </p:cNvPr>
          <p:cNvSpPr txBox="1"/>
          <p:nvPr/>
        </p:nvSpPr>
        <p:spPr>
          <a:xfrm>
            <a:off x="1069106" y="2861452"/>
            <a:ext cx="2549039" cy="1015622"/>
          </a:xfrm>
          <a:prstGeom prst="rect">
            <a:avLst/>
          </a:prstGeom>
          <a:noFill/>
          <a:ln w="1174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prstTxWarp prst="textPlain">
              <a:avLst>
                <a:gd name="adj" fmla="val 41572"/>
              </a:avLst>
            </a:prstTxWarp>
            <a:spAutoFit/>
          </a:bodyPr>
          <a:lstStyle/>
          <a:p>
            <a:pPr algn="ctr"/>
            <a:r>
              <a:rPr lang="en-US" altLang="zh-CN" spc="100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Impact" panose="020B0806030902050204" pitchFamily="34" charset="0"/>
                <a:cs typeface="Arial" panose="020B0604020202020204" pitchFamily="34" charset="0"/>
              </a:rPr>
              <a:t>Part   03</a:t>
            </a:r>
            <a:endParaRPr lang="zh-CN" altLang="en-US" spc="100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053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BEA3C3-9FDB-475B-8453-3F5747B6A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ïṧḷíḓê">
            <a:extLst>
              <a:ext uri="{FF2B5EF4-FFF2-40B4-BE49-F238E27FC236}">
                <a16:creationId xmlns:a16="http://schemas.microsoft.com/office/drawing/2014/main" id="{E895BDAA-7DF7-4B25-9672-092C25965B38}"/>
              </a:ext>
            </a:extLst>
          </p:cNvPr>
          <p:cNvSpPr txBox="1"/>
          <p:nvPr/>
        </p:nvSpPr>
        <p:spPr>
          <a:xfrm>
            <a:off x="673099" y="1130300"/>
            <a:ext cx="10845800" cy="5819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</a:rPr>
              <a:t>你的内容你的内容你的内容你的内容你的内容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100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41" name="iṧliḑé">
            <a:extLst>
              <a:ext uri="{FF2B5EF4-FFF2-40B4-BE49-F238E27FC236}">
                <a16:creationId xmlns:a16="http://schemas.microsoft.com/office/drawing/2014/main" id="{D68A1F5C-50DE-4713-8D3F-727D7D075E4B}"/>
              </a:ext>
            </a:extLst>
          </p:cNvPr>
          <p:cNvGrpSpPr/>
          <p:nvPr/>
        </p:nvGrpSpPr>
        <p:grpSpPr>
          <a:xfrm>
            <a:off x="2883944" y="2552449"/>
            <a:ext cx="2002414" cy="3591176"/>
            <a:chOff x="1479882" y="2291951"/>
            <a:chExt cx="2147666" cy="3851674"/>
          </a:xfrm>
        </p:grpSpPr>
        <p:sp>
          <p:nvSpPr>
            <p:cNvPr id="42" name="íş1îḑe">
              <a:extLst>
                <a:ext uri="{FF2B5EF4-FFF2-40B4-BE49-F238E27FC236}">
                  <a16:creationId xmlns:a16="http://schemas.microsoft.com/office/drawing/2014/main" id="{32DC4A8F-7CB8-4ACF-94BA-9B8BEDF26520}"/>
                </a:ext>
              </a:extLst>
            </p:cNvPr>
            <p:cNvSpPr/>
            <p:nvPr/>
          </p:nvSpPr>
          <p:spPr bwMode="auto">
            <a:xfrm rot="16200000">
              <a:off x="627878" y="3143955"/>
              <a:ext cx="3851674" cy="2147666"/>
            </a:xfrm>
            <a:custGeom>
              <a:avLst/>
              <a:gdLst/>
              <a:ahLst/>
              <a:cxnLst/>
              <a:rect l="0" t="0" r="r" b="b"/>
              <a:pathLst>
                <a:path w="19516" h="21600">
                  <a:moveTo>
                    <a:pt x="6186" y="0"/>
                  </a:moveTo>
                  <a:cubicBezTo>
                    <a:pt x="-1922" y="0"/>
                    <a:pt x="-2084" y="21600"/>
                    <a:pt x="5842" y="21600"/>
                  </a:cubicBezTo>
                  <a:lnTo>
                    <a:pt x="19516" y="21600"/>
                  </a:lnTo>
                  <a:lnTo>
                    <a:pt x="19516" y="14"/>
                  </a:lnTo>
                  <a:lnTo>
                    <a:pt x="6186" y="0"/>
                  </a:lnTo>
                  <a:close/>
                  <a:moveTo>
                    <a:pt x="6186" y="0"/>
                  </a:move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25400" cap="flat">
                  <a:solidFill>
                    <a:schemeClr val="tx1">
                      <a:alpha val="5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43" name="išļïḓé">
              <a:extLst>
                <a:ext uri="{FF2B5EF4-FFF2-40B4-BE49-F238E27FC236}">
                  <a16:creationId xmlns:a16="http://schemas.microsoft.com/office/drawing/2014/main" id="{988A87FB-2B68-4076-8822-83BDE7419487}"/>
                </a:ext>
              </a:extLst>
            </p:cNvPr>
            <p:cNvGrpSpPr/>
            <p:nvPr/>
          </p:nvGrpSpPr>
          <p:grpSpPr>
            <a:xfrm>
              <a:off x="1620956" y="4009876"/>
              <a:ext cx="1865518" cy="1660002"/>
              <a:chOff x="731110" y="4486798"/>
              <a:chExt cx="2112950" cy="1660002"/>
            </a:xfrm>
          </p:grpSpPr>
          <p:sp>
            <p:nvSpPr>
              <p:cNvPr id="45" name="isľíďe">
                <a:extLst>
                  <a:ext uri="{FF2B5EF4-FFF2-40B4-BE49-F238E27FC236}">
                    <a16:creationId xmlns:a16="http://schemas.microsoft.com/office/drawing/2014/main" id="{090C7D59-1EDB-4C58-8B61-5E29AA99801A}"/>
                  </a:ext>
                </a:extLst>
              </p:cNvPr>
              <p:cNvSpPr/>
              <p:nvPr/>
            </p:nvSpPr>
            <p:spPr bwMode="auto">
              <a:xfrm>
                <a:off x="731110" y="4928602"/>
                <a:ext cx="2112948" cy="1218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 </a:t>
                </a: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  <a:endParaRPr lang="zh-CN" altLang="en-US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íṣḻiḓe">
                <a:extLst>
                  <a:ext uri="{FF2B5EF4-FFF2-40B4-BE49-F238E27FC236}">
                    <a16:creationId xmlns:a16="http://schemas.microsoft.com/office/drawing/2014/main" id="{63E98732-EBA2-4CFF-872D-B63ADA63A378}"/>
                  </a:ext>
                </a:extLst>
              </p:cNvPr>
              <p:cNvSpPr txBox="1"/>
              <p:nvPr/>
            </p:nvSpPr>
            <p:spPr bwMode="auto">
              <a:xfrm>
                <a:off x="731111" y="4486798"/>
                <a:ext cx="211294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44" name="ïṡlîḍe">
              <a:extLst>
                <a:ext uri="{FF2B5EF4-FFF2-40B4-BE49-F238E27FC236}">
                  <a16:creationId xmlns:a16="http://schemas.microsoft.com/office/drawing/2014/main" id="{3BA4C326-9A3E-4187-A1F1-2B1FBD4E90CE}"/>
                </a:ext>
              </a:extLst>
            </p:cNvPr>
            <p:cNvSpPr/>
            <p:nvPr/>
          </p:nvSpPr>
          <p:spPr bwMode="auto">
            <a:xfrm>
              <a:off x="2354525" y="2515154"/>
              <a:ext cx="398379" cy="37122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7639" h="566217">
                  <a:moveTo>
                    <a:pt x="273429" y="313452"/>
                  </a:moveTo>
                  <a:lnTo>
                    <a:pt x="334211" y="313452"/>
                  </a:lnTo>
                  <a:lnTo>
                    <a:pt x="334211" y="353884"/>
                  </a:lnTo>
                  <a:lnTo>
                    <a:pt x="374703" y="353884"/>
                  </a:lnTo>
                  <a:lnTo>
                    <a:pt x="374703" y="414486"/>
                  </a:lnTo>
                  <a:lnTo>
                    <a:pt x="334211" y="414486"/>
                  </a:lnTo>
                  <a:lnTo>
                    <a:pt x="334211" y="455006"/>
                  </a:lnTo>
                  <a:lnTo>
                    <a:pt x="273429" y="455006"/>
                  </a:lnTo>
                  <a:lnTo>
                    <a:pt x="273429" y="414486"/>
                  </a:lnTo>
                  <a:lnTo>
                    <a:pt x="232937" y="414486"/>
                  </a:lnTo>
                  <a:lnTo>
                    <a:pt x="232937" y="353884"/>
                  </a:lnTo>
                  <a:lnTo>
                    <a:pt x="273429" y="353884"/>
                  </a:lnTo>
                  <a:close/>
                  <a:moveTo>
                    <a:pt x="60791" y="222452"/>
                  </a:moveTo>
                  <a:lnTo>
                    <a:pt x="60791" y="505516"/>
                  </a:lnTo>
                  <a:lnTo>
                    <a:pt x="546848" y="505516"/>
                  </a:lnTo>
                  <a:lnTo>
                    <a:pt x="546848" y="262890"/>
                  </a:lnTo>
                  <a:lnTo>
                    <a:pt x="106895" y="262890"/>
                  </a:lnTo>
                  <a:lnTo>
                    <a:pt x="85178" y="222452"/>
                  </a:lnTo>
                  <a:close/>
                  <a:moveTo>
                    <a:pt x="303784" y="101050"/>
                  </a:moveTo>
                  <a:lnTo>
                    <a:pt x="405045" y="101050"/>
                  </a:lnTo>
                  <a:lnTo>
                    <a:pt x="405045" y="161736"/>
                  </a:lnTo>
                  <a:lnTo>
                    <a:pt x="303784" y="161736"/>
                  </a:lnTo>
                  <a:close/>
                  <a:moveTo>
                    <a:pt x="202593" y="101050"/>
                  </a:moveTo>
                  <a:lnTo>
                    <a:pt x="263279" y="101050"/>
                  </a:lnTo>
                  <a:lnTo>
                    <a:pt x="263279" y="161736"/>
                  </a:lnTo>
                  <a:lnTo>
                    <a:pt x="202593" y="161736"/>
                  </a:lnTo>
                  <a:close/>
                  <a:moveTo>
                    <a:pt x="141785" y="60612"/>
                  </a:moveTo>
                  <a:lnTo>
                    <a:pt x="141785" y="202189"/>
                  </a:lnTo>
                  <a:lnTo>
                    <a:pt x="465854" y="202189"/>
                  </a:lnTo>
                  <a:lnTo>
                    <a:pt x="465854" y="60612"/>
                  </a:lnTo>
                  <a:close/>
                  <a:moveTo>
                    <a:pt x="80995" y="0"/>
                  </a:moveTo>
                  <a:lnTo>
                    <a:pt x="526555" y="0"/>
                  </a:lnTo>
                  <a:lnTo>
                    <a:pt x="526555" y="202189"/>
                  </a:lnTo>
                  <a:lnTo>
                    <a:pt x="607639" y="202189"/>
                  </a:lnTo>
                  <a:lnTo>
                    <a:pt x="607639" y="566217"/>
                  </a:lnTo>
                  <a:lnTo>
                    <a:pt x="0" y="566217"/>
                  </a:lnTo>
                  <a:lnTo>
                    <a:pt x="0" y="161751"/>
                  </a:lnTo>
                  <a:lnTo>
                    <a:pt x="80995" y="161751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9" name="Group 33">
            <a:extLst>
              <a:ext uri="{FF2B5EF4-FFF2-40B4-BE49-F238E27FC236}">
                <a16:creationId xmlns:a16="http://schemas.microsoft.com/office/drawing/2014/main" id="{3FD620D5-8B34-4592-A5D8-72C0A0EEBCF2}"/>
              </a:ext>
            </a:extLst>
          </p:cNvPr>
          <p:cNvGrpSpPr/>
          <p:nvPr/>
        </p:nvGrpSpPr>
        <p:grpSpPr>
          <a:xfrm>
            <a:off x="5094790" y="2158999"/>
            <a:ext cx="2002414" cy="3984626"/>
            <a:chOff x="5094790" y="2158999"/>
            <a:chExt cx="2002414" cy="3984626"/>
          </a:xfrm>
        </p:grpSpPr>
        <p:sp>
          <p:nvSpPr>
            <p:cNvPr id="60" name="íŝļíḍe">
              <a:extLst>
                <a:ext uri="{FF2B5EF4-FFF2-40B4-BE49-F238E27FC236}">
                  <a16:creationId xmlns:a16="http://schemas.microsoft.com/office/drawing/2014/main" id="{002C1141-F47C-4B22-8C39-E54847C65685}"/>
                </a:ext>
              </a:extLst>
            </p:cNvPr>
            <p:cNvSpPr/>
            <p:nvPr/>
          </p:nvSpPr>
          <p:spPr bwMode="auto">
            <a:xfrm rot="16200000">
              <a:off x="4103684" y="3150105"/>
              <a:ext cx="3984626" cy="2002414"/>
            </a:xfrm>
            <a:custGeom>
              <a:avLst/>
              <a:gdLst/>
              <a:ahLst/>
              <a:cxnLst/>
              <a:rect l="0" t="0" r="r" b="b"/>
              <a:pathLst>
                <a:path w="19516" h="21600">
                  <a:moveTo>
                    <a:pt x="6186" y="0"/>
                  </a:moveTo>
                  <a:cubicBezTo>
                    <a:pt x="-1922" y="0"/>
                    <a:pt x="-2084" y="21600"/>
                    <a:pt x="5842" y="21600"/>
                  </a:cubicBezTo>
                  <a:lnTo>
                    <a:pt x="19516" y="21600"/>
                  </a:lnTo>
                  <a:lnTo>
                    <a:pt x="19516" y="14"/>
                  </a:lnTo>
                  <a:lnTo>
                    <a:pt x="6186" y="0"/>
                  </a:lnTo>
                  <a:close/>
                  <a:moveTo>
                    <a:pt x="6186" y="0"/>
                  </a:moveTo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25400" cap="flat">
                  <a:solidFill>
                    <a:schemeClr val="tx1">
                      <a:alpha val="5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2"/>
                </a:solidFill>
              </a:endParaRPr>
            </a:p>
          </p:txBody>
        </p:sp>
        <p:grpSp>
          <p:nvGrpSpPr>
            <p:cNvPr id="61" name="iṣļîďe">
              <a:extLst>
                <a:ext uri="{FF2B5EF4-FFF2-40B4-BE49-F238E27FC236}">
                  <a16:creationId xmlns:a16="http://schemas.microsoft.com/office/drawing/2014/main" id="{FB17180D-0333-4B9A-B3CA-57922463A144}"/>
                </a:ext>
              </a:extLst>
            </p:cNvPr>
            <p:cNvGrpSpPr/>
            <p:nvPr/>
          </p:nvGrpSpPr>
          <p:grpSpPr>
            <a:xfrm>
              <a:off x="5226323" y="3586282"/>
              <a:ext cx="1739348" cy="1547732"/>
              <a:chOff x="731110" y="4486798"/>
              <a:chExt cx="2112950" cy="1660002"/>
            </a:xfrm>
          </p:grpSpPr>
          <p:sp>
            <p:nvSpPr>
              <p:cNvPr id="63" name="îṣlïdê">
                <a:extLst>
                  <a:ext uri="{FF2B5EF4-FFF2-40B4-BE49-F238E27FC236}">
                    <a16:creationId xmlns:a16="http://schemas.microsoft.com/office/drawing/2014/main" id="{4C3D5BA7-58C3-441C-83FE-41857A96FADD}"/>
                  </a:ext>
                </a:extLst>
              </p:cNvPr>
              <p:cNvSpPr/>
              <p:nvPr/>
            </p:nvSpPr>
            <p:spPr bwMode="auto">
              <a:xfrm>
                <a:off x="731110" y="4928602"/>
                <a:ext cx="2112948" cy="1218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……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îṡļíḋe">
                <a:extLst>
                  <a:ext uri="{FF2B5EF4-FFF2-40B4-BE49-F238E27FC236}">
                    <a16:creationId xmlns:a16="http://schemas.microsoft.com/office/drawing/2014/main" id="{8AF293A6-A747-4EBC-AD2D-76912FF63F18}"/>
                  </a:ext>
                </a:extLst>
              </p:cNvPr>
              <p:cNvSpPr txBox="1"/>
              <p:nvPr/>
            </p:nvSpPr>
            <p:spPr bwMode="auto">
              <a:xfrm>
                <a:off x="731111" y="4486798"/>
                <a:ext cx="211294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2" name="îṣḷïḋe">
              <a:extLst>
                <a:ext uri="{FF2B5EF4-FFF2-40B4-BE49-F238E27FC236}">
                  <a16:creationId xmlns:a16="http://schemas.microsoft.com/office/drawing/2014/main" id="{BEC59AC9-BF31-4375-AD59-581491969F36}"/>
                </a:ext>
              </a:extLst>
            </p:cNvPr>
            <p:cNvSpPr/>
            <p:nvPr/>
          </p:nvSpPr>
          <p:spPr bwMode="auto">
            <a:xfrm>
              <a:off x="5813798" y="2448768"/>
              <a:ext cx="564398" cy="635006"/>
            </a:xfrm>
            <a:custGeom>
              <a:avLst/>
              <a:gdLst>
                <a:gd name="T0" fmla="*/ 5440 w 10240"/>
                <a:gd name="T1" fmla="*/ 1600 h 11520"/>
                <a:gd name="T2" fmla="*/ 5120 w 10240"/>
                <a:gd name="T3" fmla="*/ 960 h 11520"/>
                <a:gd name="T4" fmla="*/ 4800 w 10240"/>
                <a:gd name="T5" fmla="*/ 1600 h 11520"/>
                <a:gd name="T6" fmla="*/ 4160 w 10240"/>
                <a:gd name="T7" fmla="*/ 1920 h 11520"/>
                <a:gd name="T8" fmla="*/ 4800 w 10240"/>
                <a:gd name="T9" fmla="*/ 2240 h 11520"/>
                <a:gd name="T10" fmla="*/ 5120 w 10240"/>
                <a:gd name="T11" fmla="*/ 2880 h 11520"/>
                <a:gd name="T12" fmla="*/ 5440 w 10240"/>
                <a:gd name="T13" fmla="*/ 2240 h 11520"/>
                <a:gd name="T14" fmla="*/ 6080 w 10240"/>
                <a:gd name="T15" fmla="*/ 1920 h 11520"/>
                <a:gd name="T16" fmla="*/ 7296 w 10240"/>
                <a:gd name="T17" fmla="*/ 6816 h 11520"/>
                <a:gd name="T18" fmla="*/ 8320 w 10240"/>
                <a:gd name="T19" fmla="*/ 832 h 11520"/>
                <a:gd name="T20" fmla="*/ 5120 w 10240"/>
                <a:gd name="T21" fmla="*/ 0 h 11520"/>
                <a:gd name="T22" fmla="*/ 1920 w 10240"/>
                <a:gd name="T23" fmla="*/ 832 h 11520"/>
                <a:gd name="T24" fmla="*/ 2976 w 10240"/>
                <a:gd name="T25" fmla="*/ 6816 h 11520"/>
                <a:gd name="T26" fmla="*/ 960 w 10240"/>
                <a:gd name="T27" fmla="*/ 11520 h 11520"/>
                <a:gd name="T28" fmla="*/ 10240 w 10240"/>
                <a:gd name="T29" fmla="*/ 10560 h 11520"/>
                <a:gd name="T30" fmla="*/ 5120 w 10240"/>
                <a:gd name="T31" fmla="*/ 10528 h 11520"/>
                <a:gd name="T32" fmla="*/ 2944 w 10240"/>
                <a:gd name="T33" fmla="*/ 8864 h 11520"/>
                <a:gd name="T34" fmla="*/ 5184 w 10240"/>
                <a:gd name="T35" fmla="*/ 10496 h 11520"/>
                <a:gd name="T36" fmla="*/ 3840 w 10240"/>
                <a:gd name="T37" fmla="*/ 7392 h 11520"/>
                <a:gd name="T38" fmla="*/ 5120 w 10240"/>
                <a:gd name="T39" fmla="*/ 7648 h 11520"/>
                <a:gd name="T40" fmla="*/ 5152 w 10240"/>
                <a:gd name="T41" fmla="*/ 9248 h 11520"/>
                <a:gd name="T42" fmla="*/ 5536 w 10240"/>
                <a:gd name="T43" fmla="*/ 9856 h 11520"/>
                <a:gd name="T44" fmla="*/ 7296 w 10240"/>
                <a:gd name="T45" fmla="*/ 8832 h 11520"/>
                <a:gd name="T46" fmla="*/ 5696 w 10240"/>
                <a:gd name="T47" fmla="*/ 10080 h 11520"/>
                <a:gd name="T48" fmla="*/ 2560 w 10240"/>
                <a:gd name="T49" fmla="*/ 4320 h 11520"/>
                <a:gd name="T50" fmla="*/ 6048 w 10240"/>
                <a:gd name="T51" fmla="*/ 3904 h 11520"/>
                <a:gd name="T52" fmla="*/ 6112 w 10240"/>
                <a:gd name="T53" fmla="*/ 3264 h 11520"/>
                <a:gd name="T54" fmla="*/ 2560 w 10240"/>
                <a:gd name="T55" fmla="*/ 3648 h 11520"/>
                <a:gd name="T56" fmla="*/ 5120 w 10240"/>
                <a:gd name="T57" fmla="*/ 640 h 11520"/>
                <a:gd name="T58" fmla="*/ 7680 w 10240"/>
                <a:gd name="T59" fmla="*/ 3648 h 11520"/>
                <a:gd name="T60" fmla="*/ 6944 w 10240"/>
                <a:gd name="T61" fmla="*/ 3744 h 11520"/>
                <a:gd name="T62" fmla="*/ 7712 w 10240"/>
                <a:gd name="T63" fmla="*/ 4320 h 11520"/>
                <a:gd name="T64" fmla="*/ 5152 w 10240"/>
                <a:gd name="T65" fmla="*/ 7040 h 11520"/>
                <a:gd name="T66" fmla="*/ 2592 w 10240"/>
                <a:gd name="T67" fmla="*/ 4384 h 11520"/>
                <a:gd name="T68" fmla="*/ 2560 w 10240"/>
                <a:gd name="T69" fmla="*/ 4320 h 11520"/>
                <a:gd name="T70" fmla="*/ 2784 w 10240"/>
                <a:gd name="T71" fmla="*/ 7552 h 11520"/>
                <a:gd name="T72" fmla="*/ 2592 w 10240"/>
                <a:gd name="T73" fmla="*/ 9344 h 11520"/>
                <a:gd name="T74" fmla="*/ 4576 w 10240"/>
                <a:gd name="T75" fmla="*/ 10848 h 11520"/>
                <a:gd name="T76" fmla="*/ 640 w 10240"/>
                <a:gd name="T77" fmla="*/ 10560 h 11520"/>
                <a:gd name="T78" fmla="*/ 6240 w 10240"/>
                <a:gd name="T79" fmla="*/ 10880 h 11520"/>
                <a:gd name="T80" fmla="*/ 6592 w 10240"/>
                <a:gd name="T81" fmla="*/ 10176 h 11520"/>
                <a:gd name="T82" fmla="*/ 7904 w 10240"/>
                <a:gd name="T83" fmla="*/ 8640 h 11520"/>
                <a:gd name="T84" fmla="*/ 9632 w 10240"/>
                <a:gd name="T85" fmla="*/ 1059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40" h="11520">
                  <a:moveTo>
                    <a:pt x="5760" y="1600"/>
                  </a:moveTo>
                  <a:lnTo>
                    <a:pt x="5440" y="1600"/>
                  </a:lnTo>
                  <a:lnTo>
                    <a:pt x="5440" y="1280"/>
                  </a:lnTo>
                  <a:cubicBezTo>
                    <a:pt x="5440" y="1120"/>
                    <a:pt x="5280" y="960"/>
                    <a:pt x="5120" y="960"/>
                  </a:cubicBezTo>
                  <a:cubicBezTo>
                    <a:pt x="4960" y="960"/>
                    <a:pt x="4800" y="1120"/>
                    <a:pt x="4800" y="1280"/>
                  </a:cubicBezTo>
                  <a:lnTo>
                    <a:pt x="4800" y="1600"/>
                  </a:lnTo>
                  <a:lnTo>
                    <a:pt x="4480" y="1600"/>
                  </a:lnTo>
                  <a:cubicBezTo>
                    <a:pt x="4320" y="1600"/>
                    <a:pt x="4160" y="1760"/>
                    <a:pt x="4160" y="1920"/>
                  </a:cubicBezTo>
                  <a:cubicBezTo>
                    <a:pt x="4160" y="2080"/>
                    <a:pt x="4320" y="2240"/>
                    <a:pt x="4480" y="2240"/>
                  </a:cubicBezTo>
                  <a:lnTo>
                    <a:pt x="4800" y="2240"/>
                  </a:lnTo>
                  <a:lnTo>
                    <a:pt x="4800" y="2560"/>
                  </a:lnTo>
                  <a:cubicBezTo>
                    <a:pt x="4800" y="2720"/>
                    <a:pt x="4960" y="2880"/>
                    <a:pt x="5120" y="2880"/>
                  </a:cubicBezTo>
                  <a:cubicBezTo>
                    <a:pt x="5280" y="2880"/>
                    <a:pt x="5440" y="2720"/>
                    <a:pt x="5440" y="2560"/>
                  </a:cubicBezTo>
                  <a:lnTo>
                    <a:pt x="5440" y="2240"/>
                  </a:lnTo>
                  <a:lnTo>
                    <a:pt x="5760" y="2240"/>
                  </a:lnTo>
                  <a:cubicBezTo>
                    <a:pt x="5920" y="2240"/>
                    <a:pt x="6080" y="2080"/>
                    <a:pt x="6080" y="1920"/>
                  </a:cubicBezTo>
                  <a:cubicBezTo>
                    <a:pt x="6080" y="1760"/>
                    <a:pt x="5920" y="1600"/>
                    <a:pt x="5760" y="1600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832"/>
                  </a:lnTo>
                  <a:cubicBezTo>
                    <a:pt x="8320" y="704"/>
                    <a:pt x="8256" y="576"/>
                    <a:pt x="8128" y="544"/>
                  </a:cubicBezTo>
                  <a:cubicBezTo>
                    <a:pt x="7712" y="384"/>
                    <a:pt x="6592" y="0"/>
                    <a:pt x="5120" y="0"/>
                  </a:cubicBezTo>
                  <a:cubicBezTo>
                    <a:pt x="3648" y="0"/>
                    <a:pt x="2560" y="384"/>
                    <a:pt x="2112" y="544"/>
                  </a:cubicBezTo>
                  <a:cubicBezTo>
                    <a:pt x="1984" y="608"/>
                    <a:pt x="1920" y="704"/>
                    <a:pt x="1920" y="832"/>
                  </a:cubicBezTo>
                  <a:lnTo>
                    <a:pt x="1920" y="4352"/>
                  </a:lnTo>
                  <a:cubicBezTo>
                    <a:pt x="1920" y="5312"/>
                    <a:pt x="2336" y="6176"/>
                    <a:pt x="2976" y="6816"/>
                  </a:cubicBezTo>
                  <a:cubicBezTo>
                    <a:pt x="1280" y="7200"/>
                    <a:pt x="0" y="8736"/>
                    <a:pt x="0" y="10560"/>
                  </a:cubicBezTo>
                  <a:cubicBezTo>
                    <a:pt x="0" y="11104"/>
                    <a:pt x="416" y="11520"/>
                    <a:pt x="960" y="11520"/>
                  </a:cubicBezTo>
                  <a:lnTo>
                    <a:pt x="9280" y="11520"/>
                  </a:lnTo>
                  <a:cubicBezTo>
                    <a:pt x="9824" y="11520"/>
                    <a:pt x="10240" y="11104"/>
                    <a:pt x="10240" y="10560"/>
                  </a:cubicBezTo>
                  <a:cubicBezTo>
                    <a:pt x="10240" y="8736"/>
                    <a:pt x="8992" y="7232"/>
                    <a:pt x="7296" y="6816"/>
                  </a:cubicBezTo>
                  <a:close/>
                  <a:moveTo>
                    <a:pt x="5120" y="10528"/>
                  </a:moveTo>
                  <a:lnTo>
                    <a:pt x="4032" y="9664"/>
                  </a:lnTo>
                  <a:lnTo>
                    <a:pt x="2944" y="8864"/>
                  </a:lnTo>
                  <a:lnTo>
                    <a:pt x="3360" y="7840"/>
                  </a:lnTo>
                  <a:lnTo>
                    <a:pt x="5184" y="10496"/>
                  </a:lnTo>
                  <a:lnTo>
                    <a:pt x="5120" y="10528"/>
                  </a:ln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2560" y="4320"/>
                  </a:moveTo>
                  <a:cubicBezTo>
                    <a:pt x="3168" y="4096"/>
                    <a:pt x="4032" y="3840"/>
                    <a:pt x="5120" y="3840"/>
                  </a:cubicBezTo>
                  <a:cubicBezTo>
                    <a:pt x="5440" y="3840"/>
                    <a:pt x="5728" y="3872"/>
                    <a:pt x="6048" y="3904"/>
                  </a:cubicBezTo>
                  <a:cubicBezTo>
                    <a:pt x="6208" y="3936"/>
                    <a:pt x="6400" y="3808"/>
                    <a:pt x="6400" y="3616"/>
                  </a:cubicBezTo>
                  <a:cubicBezTo>
                    <a:pt x="6432" y="3456"/>
                    <a:pt x="6304" y="3264"/>
                    <a:pt x="6112" y="3264"/>
                  </a:cubicBezTo>
                  <a:cubicBezTo>
                    <a:pt x="5792" y="3232"/>
                    <a:pt x="5440" y="3200"/>
                    <a:pt x="5120" y="3200"/>
                  </a:cubicBezTo>
                  <a:cubicBezTo>
                    <a:pt x="4032" y="3200"/>
                    <a:pt x="3104" y="3456"/>
                    <a:pt x="2560" y="3648"/>
                  </a:cubicBezTo>
                  <a:lnTo>
                    <a:pt x="2560" y="1056"/>
                  </a:lnTo>
                  <a:cubicBezTo>
                    <a:pt x="3040" y="896"/>
                    <a:pt x="3936" y="640"/>
                    <a:pt x="5120" y="640"/>
                  </a:cubicBezTo>
                  <a:cubicBezTo>
                    <a:pt x="6304" y="640"/>
                    <a:pt x="7200" y="896"/>
                    <a:pt x="7680" y="1056"/>
                  </a:cubicBezTo>
                  <a:lnTo>
                    <a:pt x="7680" y="3648"/>
                  </a:lnTo>
                  <a:cubicBezTo>
                    <a:pt x="7584" y="3616"/>
                    <a:pt x="7456" y="3584"/>
                    <a:pt x="7328" y="3520"/>
                  </a:cubicBezTo>
                  <a:cubicBezTo>
                    <a:pt x="7168" y="3456"/>
                    <a:pt x="6976" y="3552"/>
                    <a:pt x="6944" y="3744"/>
                  </a:cubicBezTo>
                  <a:cubicBezTo>
                    <a:pt x="6880" y="3904"/>
                    <a:pt x="6976" y="4096"/>
                    <a:pt x="7168" y="4128"/>
                  </a:cubicBezTo>
                  <a:cubicBezTo>
                    <a:pt x="7360" y="4192"/>
                    <a:pt x="7552" y="4256"/>
                    <a:pt x="7712" y="4320"/>
                  </a:cubicBezTo>
                  <a:lnTo>
                    <a:pt x="7712" y="4480"/>
                  </a:lnTo>
                  <a:cubicBezTo>
                    <a:pt x="7712" y="5888"/>
                    <a:pt x="6560" y="7040"/>
                    <a:pt x="5152" y="7040"/>
                  </a:cubicBezTo>
                  <a:lnTo>
                    <a:pt x="4992" y="7040"/>
                  </a:lnTo>
                  <a:cubicBezTo>
                    <a:pt x="3648" y="6944"/>
                    <a:pt x="2592" y="5792"/>
                    <a:pt x="2592" y="4384"/>
                  </a:cubicBezTo>
                  <a:lnTo>
                    <a:pt x="2592" y="4320"/>
                  </a:lnTo>
                  <a:lnTo>
                    <a:pt x="2560" y="4320"/>
                  </a:lnTo>
                  <a:close/>
                  <a:moveTo>
                    <a:pt x="640" y="10560"/>
                  </a:moveTo>
                  <a:cubicBezTo>
                    <a:pt x="640" y="9152"/>
                    <a:pt x="1536" y="7968"/>
                    <a:pt x="2784" y="7552"/>
                  </a:cubicBezTo>
                  <a:lnTo>
                    <a:pt x="2368" y="8608"/>
                  </a:lnTo>
                  <a:cubicBezTo>
                    <a:pt x="2272" y="8864"/>
                    <a:pt x="2336" y="9184"/>
                    <a:pt x="2592" y="9344"/>
                  </a:cubicBezTo>
                  <a:lnTo>
                    <a:pt x="3680" y="10144"/>
                  </a:lnTo>
                  <a:lnTo>
                    <a:pt x="4576" y="10848"/>
                  </a:lnTo>
                  <a:lnTo>
                    <a:pt x="960" y="10848"/>
                  </a:lnTo>
                  <a:cubicBezTo>
                    <a:pt x="768" y="10880"/>
                    <a:pt x="640" y="10752"/>
                    <a:pt x="640" y="10560"/>
                  </a:cubicBezTo>
                  <a:close/>
                  <a:moveTo>
                    <a:pt x="9280" y="10880"/>
                  </a:moveTo>
                  <a:lnTo>
                    <a:pt x="6240" y="10880"/>
                  </a:lnTo>
                  <a:lnTo>
                    <a:pt x="6048" y="10592"/>
                  </a:lnTo>
                  <a:lnTo>
                    <a:pt x="6592" y="10176"/>
                  </a:lnTo>
                  <a:lnTo>
                    <a:pt x="7680" y="9376"/>
                  </a:lnTo>
                  <a:cubicBezTo>
                    <a:pt x="7904" y="9216"/>
                    <a:pt x="8000" y="8896"/>
                    <a:pt x="7904" y="8640"/>
                  </a:cubicBezTo>
                  <a:lnTo>
                    <a:pt x="7488" y="7584"/>
                  </a:lnTo>
                  <a:cubicBezTo>
                    <a:pt x="8736" y="8032"/>
                    <a:pt x="9632" y="9216"/>
                    <a:pt x="9632" y="10592"/>
                  </a:cubicBezTo>
                  <a:cubicBezTo>
                    <a:pt x="9600" y="10752"/>
                    <a:pt x="9472" y="10880"/>
                    <a:pt x="9280" y="108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3" name="íṥḷïďé">
            <a:extLst>
              <a:ext uri="{FF2B5EF4-FFF2-40B4-BE49-F238E27FC236}">
                <a16:creationId xmlns:a16="http://schemas.microsoft.com/office/drawing/2014/main" id="{366BAF51-FDA5-4168-B961-62228392C019}"/>
              </a:ext>
            </a:extLst>
          </p:cNvPr>
          <p:cNvGrpSpPr/>
          <p:nvPr/>
        </p:nvGrpSpPr>
        <p:grpSpPr>
          <a:xfrm>
            <a:off x="9518576" y="2552448"/>
            <a:ext cx="2002414" cy="3591176"/>
            <a:chOff x="8566695" y="2291950"/>
            <a:chExt cx="2147666" cy="3851674"/>
          </a:xfrm>
        </p:grpSpPr>
        <p:sp>
          <p:nvSpPr>
            <p:cNvPr id="54" name="iṧ1îḑè">
              <a:extLst>
                <a:ext uri="{FF2B5EF4-FFF2-40B4-BE49-F238E27FC236}">
                  <a16:creationId xmlns:a16="http://schemas.microsoft.com/office/drawing/2014/main" id="{7E4D0421-8FF9-44F5-B50A-C4F3209F06F5}"/>
                </a:ext>
              </a:extLst>
            </p:cNvPr>
            <p:cNvSpPr/>
            <p:nvPr/>
          </p:nvSpPr>
          <p:spPr bwMode="auto">
            <a:xfrm rot="16200000">
              <a:off x="7714691" y="3143954"/>
              <a:ext cx="3851674" cy="2147666"/>
            </a:xfrm>
            <a:custGeom>
              <a:avLst/>
              <a:gdLst/>
              <a:ahLst/>
              <a:cxnLst/>
              <a:rect l="0" t="0" r="r" b="b"/>
              <a:pathLst>
                <a:path w="19516" h="21600">
                  <a:moveTo>
                    <a:pt x="6186" y="0"/>
                  </a:moveTo>
                  <a:cubicBezTo>
                    <a:pt x="-1922" y="0"/>
                    <a:pt x="-2084" y="21600"/>
                    <a:pt x="5842" y="21600"/>
                  </a:cubicBezTo>
                  <a:lnTo>
                    <a:pt x="19516" y="21600"/>
                  </a:lnTo>
                  <a:lnTo>
                    <a:pt x="19516" y="14"/>
                  </a:lnTo>
                  <a:lnTo>
                    <a:pt x="6186" y="0"/>
                  </a:lnTo>
                  <a:close/>
                  <a:moveTo>
                    <a:pt x="6186" y="0"/>
                  </a:move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25400" cap="flat">
                  <a:solidFill>
                    <a:schemeClr val="tx1">
                      <a:alpha val="5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accent2"/>
                </a:solidFill>
              </a:endParaRPr>
            </a:p>
          </p:txBody>
        </p:sp>
        <p:grpSp>
          <p:nvGrpSpPr>
            <p:cNvPr id="55" name="îṩḷîḍé">
              <a:extLst>
                <a:ext uri="{FF2B5EF4-FFF2-40B4-BE49-F238E27FC236}">
                  <a16:creationId xmlns:a16="http://schemas.microsoft.com/office/drawing/2014/main" id="{1FCD7077-6DBD-4AA1-AA7B-C8DD05582D0D}"/>
                </a:ext>
              </a:extLst>
            </p:cNvPr>
            <p:cNvGrpSpPr/>
            <p:nvPr/>
          </p:nvGrpSpPr>
          <p:grpSpPr>
            <a:xfrm>
              <a:off x="8705526" y="4009875"/>
              <a:ext cx="1865518" cy="1660002"/>
              <a:chOff x="731110" y="4486798"/>
              <a:chExt cx="2112950" cy="1660002"/>
            </a:xfrm>
          </p:grpSpPr>
          <p:sp>
            <p:nvSpPr>
              <p:cNvPr id="57" name="îṧļiḋê">
                <a:extLst>
                  <a:ext uri="{FF2B5EF4-FFF2-40B4-BE49-F238E27FC236}">
                    <a16:creationId xmlns:a16="http://schemas.microsoft.com/office/drawing/2014/main" id="{727DD84B-C89D-40EA-93C9-6BA232F2DAEE}"/>
                  </a:ext>
                </a:extLst>
              </p:cNvPr>
              <p:cNvSpPr/>
              <p:nvPr/>
            </p:nvSpPr>
            <p:spPr bwMode="auto">
              <a:xfrm>
                <a:off x="731110" y="4928602"/>
                <a:ext cx="2112948" cy="1218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 </a:t>
                </a: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  <a:endParaRPr lang="zh-CN" altLang="en-US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58" name="îşḷiďe">
                <a:extLst>
                  <a:ext uri="{FF2B5EF4-FFF2-40B4-BE49-F238E27FC236}">
                    <a16:creationId xmlns:a16="http://schemas.microsoft.com/office/drawing/2014/main" id="{C176F820-255A-4A6B-B4A1-2A10D180F6BC}"/>
                  </a:ext>
                </a:extLst>
              </p:cNvPr>
              <p:cNvSpPr txBox="1"/>
              <p:nvPr/>
            </p:nvSpPr>
            <p:spPr bwMode="auto">
              <a:xfrm>
                <a:off x="731111" y="4486798"/>
                <a:ext cx="211294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56" name="ïṩľiḍè">
              <a:extLst>
                <a:ext uri="{FF2B5EF4-FFF2-40B4-BE49-F238E27FC236}">
                  <a16:creationId xmlns:a16="http://schemas.microsoft.com/office/drawing/2014/main" id="{F0FD98A3-746D-4977-AF4A-365FB32E1CDC}"/>
                </a:ext>
              </a:extLst>
            </p:cNvPr>
            <p:cNvSpPr/>
            <p:nvPr/>
          </p:nvSpPr>
          <p:spPr bwMode="auto">
            <a:xfrm>
              <a:off x="9431638" y="2501112"/>
              <a:ext cx="413292" cy="364105"/>
            </a:xfrm>
            <a:custGeom>
              <a:avLst/>
              <a:gdLst>
                <a:gd name="T0" fmla="*/ 7680 w 10240"/>
                <a:gd name="T1" fmla="*/ 2560 h 11520"/>
                <a:gd name="T2" fmla="*/ 8320 w 10240"/>
                <a:gd name="T3" fmla="*/ 1920 h 11520"/>
                <a:gd name="T4" fmla="*/ 8640 w 10240"/>
                <a:gd name="T5" fmla="*/ 320 h 11520"/>
                <a:gd name="T6" fmla="*/ 1920 w 10240"/>
                <a:gd name="T7" fmla="*/ 0 h 11520"/>
                <a:gd name="T8" fmla="*/ 1600 w 10240"/>
                <a:gd name="T9" fmla="*/ 1600 h 11520"/>
                <a:gd name="T10" fmla="*/ 2560 w 10240"/>
                <a:gd name="T11" fmla="*/ 1920 h 11520"/>
                <a:gd name="T12" fmla="*/ 192 w 10240"/>
                <a:gd name="T13" fmla="*/ 3456 h 11520"/>
                <a:gd name="T14" fmla="*/ 0 w 10240"/>
                <a:gd name="T15" fmla="*/ 11200 h 11520"/>
                <a:gd name="T16" fmla="*/ 9920 w 10240"/>
                <a:gd name="T17" fmla="*/ 11520 h 11520"/>
                <a:gd name="T18" fmla="*/ 10240 w 10240"/>
                <a:gd name="T19" fmla="*/ 3744 h 11520"/>
                <a:gd name="T20" fmla="*/ 2240 w 10240"/>
                <a:gd name="T21" fmla="*/ 1280 h 11520"/>
                <a:gd name="T22" fmla="*/ 8000 w 10240"/>
                <a:gd name="T23" fmla="*/ 640 h 11520"/>
                <a:gd name="T24" fmla="*/ 2240 w 10240"/>
                <a:gd name="T25" fmla="*/ 1280 h 11520"/>
                <a:gd name="T26" fmla="*/ 640 w 10240"/>
                <a:gd name="T27" fmla="*/ 10880 h 11520"/>
                <a:gd name="T28" fmla="*/ 9600 w 10240"/>
                <a:gd name="T29" fmla="*/ 10240 h 11520"/>
                <a:gd name="T30" fmla="*/ 9600 w 10240"/>
                <a:gd name="T31" fmla="*/ 9600 h 11520"/>
                <a:gd name="T32" fmla="*/ 640 w 10240"/>
                <a:gd name="T33" fmla="*/ 5120 h 11520"/>
                <a:gd name="T34" fmla="*/ 9600 w 10240"/>
                <a:gd name="T35" fmla="*/ 9600 h 11520"/>
                <a:gd name="T36" fmla="*/ 640 w 10240"/>
                <a:gd name="T37" fmla="*/ 4480 h 11520"/>
                <a:gd name="T38" fmla="*/ 2784 w 10240"/>
                <a:gd name="T39" fmla="*/ 3168 h 11520"/>
                <a:gd name="T40" fmla="*/ 3200 w 10240"/>
                <a:gd name="T41" fmla="*/ 1920 h 11520"/>
                <a:gd name="T42" fmla="*/ 7040 w 10240"/>
                <a:gd name="T43" fmla="*/ 3008 h 11520"/>
                <a:gd name="T44" fmla="*/ 9600 w 10240"/>
                <a:gd name="T45" fmla="*/ 3968 h 11520"/>
                <a:gd name="T46" fmla="*/ 6400 w 10240"/>
                <a:gd name="T47" fmla="*/ 7040 h 11520"/>
                <a:gd name="T48" fmla="*/ 5440 w 10240"/>
                <a:gd name="T49" fmla="*/ 6080 h 11520"/>
                <a:gd name="T50" fmla="*/ 4800 w 10240"/>
                <a:gd name="T51" fmla="*/ 6080 h 11520"/>
                <a:gd name="T52" fmla="*/ 3840 w 10240"/>
                <a:gd name="T53" fmla="*/ 7040 h 11520"/>
                <a:gd name="T54" fmla="*/ 3840 w 10240"/>
                <a:gd name="T55" fmla="*/ 7680 h 11520"/>
                <a:gd name="T56" fmla="*/ 4800 w 10240"/>
                <a:gd name="T57" fmla="*/ 8640 h 11520"/>
                <a:gd name="T58" fmla="*/ 5440 w 10240"/>
                <a:gd name="T59" fmla="*/ 8640 h 11520"/>
                <a:gd name="T60" fmla="*/ 6400 w 10240"/>
                <a:gd name="T61" fmla="*/ 7680 h 11520"/>
                <a:gd name="T62" fmla="*/ 6400 w 10240"/>
                <a:gd name="T63" fmla="*/ 7040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240" h="11520">
                  <a:moveTo>
                    <a:pt x="10048" y="3456"/>
                  </a:moveTo>
                  <a:lnTo>
                    <a:pt x="7680" y="2560"/>
                  </a:lnTo>
                  <a:lnTo>
                    <a:pt x="7680" y="1920"/>
                  </a:lnTo>
                  <a:lnTo>
                    <a:pt x="8320" y="1920"/>
                  </a:lnTo>
                  <a:cubicBezTo>
                    <a:pt x="8480" y="1920"/>
                    <a:pt x="8640" y="1760"/>
                    <a:pt x="8640" y="1600"/>
                  </a:cubicBezTo>
                  <a:lnTo>
                    <a:pt x="8640" y="320"/>
                  </a:lnTo>
                  <a:cubicBezTo>
                    <a:pt x="8640" y="160"/>
                    <a:pt x="8480" y="0"/>
                    <a:pt x="8320" y="0"/>
                  </a:cubicBezTo>
                  <a:lnTo>
                    <a:pt x="1920" y="0"/>
                  </a:lnTo>
                  <a:cubicBezTo>
                    <a:pt x="1760" y="0"/>
                    <a:pt x="1600" y="160"/>
                    <a:pt x="1600" y="320"/>
                  </a:cubicBezTo>
                  <a:lnTo>
                    <a:pt x="1600" y="1600"/>
                  </a:lnTo>
                  <a:cubicBezTo>
                    <a:pt x="1600" y="1760"/>
                    <a:pt x="1760" y="1920"/>
                    <a:pt x="1920" y="1920"/>
                  </a:cubicBezTo>
                  <a:lnTo>
                    <a:pt x="2560" y="1920"/>
                  </a:lnTo>
                  <a:lnTo>
                    <a:pt x="2560" y="2560"/>
                  </a:lnTo>
                  <a:lnTo>
                    <a:pt x="192" y="3456"/>
                  </a:lnTo>
                  <a:cubicBezTo>
                    <a:pt x="64" y="3488"/>
                    <a:pt x="0" y="3616"/>
                    <a:pt x="0" y="3744"/>
                  </a:cubicBezTo>
                  <a:lnTo>
                    <a:pt x="0" y="11200"/>
                  </a:lnTo>
                  <a:cubicBezTo>
                    <a:pt x="0" y="11360"/>
                    <a:pt x="160" y="11520"/>
                    <a:pt x="320" y="11520"/>
                  </a:cubicBezTo>
                  <a:lnTo>
                    <a:pt x="9920" y="11520"/>
                  </a:lnTo>
                  <a:cubicBezTo>
                    <a:pt x="10080" y="11520"/>
                    <a:pt x="10240" y="11360"/>
                    <a:pt x="10240" y="11200"/>
                  </a:cubicBezTo>
                  <a:lnTo>
                    <a:pt x="10240" y="3744"/>
                  </a:lnTo>
                  <a:cubicBezTo>
                    <a:pt x="10240" y="3616"/>
                    <a:pt x="10144" y="3488"/>
                    <a:pt x="10048" y="3456"/>
                  </a:cubicBezTo>
                  <a:close/>
                  <a:moveTo>
                    <a:pt x="2240" y="1280"/>
                  </a:moveTo>
                  <a:lnTo>
                    <a:pt x="2240" y="640"/>
                  </a:lnTo>
                  <a:lnTo>
                    <a:pt x="8000" y="640"/>
                  </a:lnTo>
                  <a:lnTo>
                    <a:pt x="8000" y="1280"/>
                  </a:lnTo>
                  <a:lnTo>
                    <a:pt x="2240" y="1280"/>
                  </a:lnTo>
                  <a:close/>
                  <a:moveTo>
                    <a:pt x="9600" y="10880"/>
                  </a:moveTo>
                  <a:lnTo>
                    <a:pt x="640" y="10880"/>
                  </a:lnTo>
                  <a:lnTo>
                    <a:pt x="640" y="10240"/>
                  </a:lnTo>
                  <a:lnTo>
                    <a:pt x="9600" y="10240"/>
                  </a:lnTo>
                  <a:lnTo>
                    <a:pt x="9600" y="10880"/>
                  </a:lnTo>
                  <a:close/>
                  <a:moveTo>
                    <a:pt x="9600" y="9600"/>
                  </a:moveTo>
                  <a:lnTo>
                    <a:pt x="640" y="9600"/>
                  </a:lnTo>
                  <a:lnTo>
                    <a:pt x="640" y="5120"/>
                  </a:lnTo>
                  <a:lnTo>
                    <a:pt x="9600" y="5120"/>
                  </a:lnTo>
                  <a:lnTo>
                    <a:pt x="9600" y="9600"/>
                  </a:lnTo>
                  <a:close/>
                  <a:moveTo>
                    <a:pt x="9600" y="4480"/>
                  </a:moveTo>
                  <a:lnTo>
                    <a:pt x="640" y="4480"/>
                  </a:lnTo>
                  <a:lnTo>
                    <a:pt x="640" y="3968"/>
                  </a:lnTo>
                  <a:lnTo>
                    <a:pt x="2784" y="3168"/>
                  </a:lnTo>
                  <a:lnTo>
                    <a:pt x="3200" y="3008"/>
                  </a:lnTo>
                  <a:lnTo>
                    <a:pt x="3200" y="1920"/>
                  </a:lnTo>
                  <a:lnTo>
                    <a:pt x="7040" y="1920"/>
                  </a:lnTo>
                  <a:lnTo>
                    <a:pt x="7040" y="3008"/>
                  </a:lnTo>
                  <a:lnTo>
                    <a:pt x="7456" y="3168"/>
                  </a:lnTo>
                  <a:lnTo>
                    <a:pt x="9600" y="3968"/>
                  </a:lnTo>
                  <a:lnTo>
                    <a:pt x="9600" y="4480"/>
                  </a:lnTo>
                  <a:close/>
                  <a:moveTo>
                    <a:pt x="6400" y="7040"/>
                  </a:moveTo>
                  <a:lnTo>
                    <a:pt x="5440" y="7040"/>
                  </a:lnTo>
                  <a:lnTo>
                    <a:pt x="5440" y="6080"/>
                  </a:lnTo>
                  <a:cubicBezTo>
                    <a:pt x="5440" y="5920"/>
                    <a:pt x="5280" y="5760"/>
                    <a:pt x="5120" y="5760"/>
                  </a:cubicBezTo>
                  <a:cubicBezTo>
                    <a:pt x="4960" y="5760"/>
                    <a:pt x="4800" y="5920"/>
                    <a:pt x="4800" y="6080"/>
                  </a:cubicBezTo>
                  <a:lnTo>
                    <a:pt x="4800" y="7040"/>
                  </a:lnTo>
                  <a:lnTo>
                    <a:pt x="3840" y="7040"/>
                  </a:lnTo>
                  <a:cubicBezTo>
                    <a:pt x="3680" y="7040"/>
                    <a:pt x="3520" y="7200"/>
                    <a:pt x="3520" y="7360"/>
                  </a:cubicBezTo>
                  <a:cubicBezTo>
                    <a:pt x="3520" y="7520"/>
                    <a:pt x="3680" y="7680"/>
                    <a:pt x="3840" y="7680"/>
                  </a:cubicBezTo>
                  <a:lnTo>
                    <a:pt x="4800" y="7680"/>
                  </a:lnTo>
                  <a:lnTo>
                    <a:pt x="4800" y="8640"/>
                  </a:lnTo>
                  <a:cubicBezTo>
                    <a:pt x="4800" y="8800"/>
                    <a:pt x="4960" y="8960"/>
                    <a:pt x="5120" y="8960"/>
                  </a:cubicBezTo>
                  <a:cubicBezTo>
                    <a:pt x="5280" y="8960"/>
                    <a:pt x="5440" y="8800"/>
                    <a:pt x="5440" y="8640"/>
                  </a:cubicBezTo>
                  <a:lnTo>
                    <a:pt x="5440" y="7680"/>
                  </a:lnTo>
                  <a:lnTo>
                    <a:pt x="6400" y="7680"/>
                  </a:lnTo>
                  <a:cubicBezTo>
                    <a:pt x="6560" y="7680"/>
                    <a:pt x="6720" y="7520"/>
                    <a:pt x="6720" y="7360"/>
                  </a:cubicBezTo>
                  <a:cubicBezTo>
                    <a:pt x="6720" y="7200"/>
                    <a:pt x="6560" y="7040"/>
                    <a:pt x="6400" y="7040"/>
                  </a:cubicBez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/>
            </a:p>
          </p:txBody>
        </p:sp>
      </p:grpSp>
      <p:grpSp>
        <p:nvGrpSpPr>
          <p:cNvPr id="47" name="îṡľîḍè">
            <a:extLst>
              <a:ext uri="{FF2B5EF4-FFF2-40B4-BE49-F238E27FC236}">
                <a16:creationId xmlns:a16="http://schemas.microsoft.com/office/drawing/2014/main" id="{5C07B047-5FDA-440F-8174-2451E0B4407C}"/>
              </a:ext>
            </a:extLst>
          </p:cNvPr>
          <p:cNvGrpSpPr/>
          <p:nvPr/>
        </p:nvGrpSpPr>
        <p:grpSpPr>
          <a:xfrm>
            <a:off x="7305637" y="2552449"/>
            <a:ext cx="2002414" cy="3591176"/>
            <a:chOff x="6202928" y="2291951"/>
            <a:chExt cx="2147666" cy="3851674"/>
          </a:xfrm>
        </p:grpSpPr>
        <p:sp>
          <p:nvSpPr>
            <p:cNvPr id="48" name="îśliďé">
              <a:extLst>
                <a:ext uri="{FF2B5EF4-FFF2-40B4-BE49-F238E27FC236}">
                  <a16:creationId xmlns:a16="http://schemas.microsoft.com/office/drawing/2014/main" id="{803DE5A6-DDC9-457A-81E1-BDBFC7C22B40}"/>
                </a:ext>
              </a:extLst>
            </p:cNvPr>
            <p:cNvSpPr/>
            <p:nvPr/>
          </p:nvSpPr>
          <p:spPr bwMode="auto">
            <a:xfrm rot="16200000">
              <a:off x="5350924" y="3143955"/>
              <a:ext cx="3851674" cy="2147666"/>
            </a:xfrm>
            <a:custGeom>
              <a:avLst/>
              <a:gdLst/>
              <a:ahLst/>
              <a:cxnLst/>
              <a:rect l="0" t="0" r="r" b="b"/>
              <a:pathLst>
                <a:path w="19516" h="21600">
                  <a:moveTo>
                    <a:pt x="6186" y="0"/>
                  </a:moveTo>
                  <a:cubicBezTo>
                    <a:pt x="-1922" y="0"/>
                    <a:pt x="-2084" y="21600"/>
                    <a:pt x="5842" y="21600"/>
                  </a:cubicBezTo>
                  <a:lnTo>
                    <a:pt x="19516" y="21600"/>
                  </a:lnTo>
                  <a:lnTo>
                    <a:pt x="19516" y="14"/>
                  </a:lnTo>
                  <a:lnTo>
                    <a:pt x="6186" y="0"/>
                  </a:lnTo>
                  <a:close/>
                  <a:moveTo>
                    <a:pt x="6186" y="0"/>
                  </a:move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25400" cap="flat">
                  <a:solidFill>
                    <a:schemeClr val="tx1">
                      <a:alpha val="5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49" name="íṡľîḍe">
              <a:extLst>
                <a:ext uri="{FF2B5EF4-FFF2-40B4-BE49-F238E27FC236}">
                  <a16:creationId xmlns:a16="http://schemas.microsoft.com/office/drawing/2014/main" id="{FC4BF51E-F959-4BB6-A723-E357E80C493C}"/>
                </a:ext>
              </a:extLst>
            </p:cNvPr>
            <p:cNvGrpSpPr/>
            <p:nvPr/>
          </p:nvGrpSpPr>
          <p:grpSpPr>
            <a:xfrm>
              <a:off x="6344002" y="4009875"/>
              <a:ext cx="1865518" cy="1660002"/>
              <a:chOff x="731110" y="4486798"/>
              <a:chExt cx="2112950" cy="1660002"/>
            </a:xfrm>
          </p:grpSpPr>
          <p:sp>
            <p:nvSpPr>
              <p:cNvPr id="51" name="iṣľîḋé">
                <a:extLst>
                  <a:ext uri="{FF2B5EF4-FFF2-40B4-BE49-F238E27FC236}">
                    <a16:creationId xmlns:a16="http://schemas.microsoft.com/office/drawing/2014/main" id="{92AD0C80-6571-4AC7-95CD-99C7F30C5DE9}"/>
                  </a:ext>
                </a:extLst>
              </p:cNvPr>
              <p:cNvSpPr/>
              <p:nvPr/>
            </p:nvSpPr>
            <p:spPr bwMode="auto">
              <a:xfrm>
                <a:off x="731110" y="4928602"/>
                <a:ext cx="2112948" cy="1218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 </a:t>
                </a: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  <a:endParaRPr lang="zh-CN" altLang="en-US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52" name="iṧ1ïdè">
                <a:extLst>
                  <a:ext uri="{FF2B5EF4-FFF2-40B4-BE49-F238E27FC236}">
                    <a16:creationId xmlns:a16="http://schemas.microsoft.com/office/drawing/2014/main" id="{1D6FFBFB-72A8-4800-9FF5-D49243867FE9}"/>
                  </a:ext>
                </a:extLst>
              </p:cNvPr>
              <p:cNvSpPr txBox="1"/>
              <p:nvPr/>
            </p:nvSpPr>
            <p:spPr bwMode="auto">
              <a:xfrm>
                <a:off x="731111" y="4486798"/>
                <a:ext cx="211294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50" name="íṣlîḓè">
              <a:extLst>
                <a:ext uri="{FF2B5EF4-FFF2-40B4-BE49-F238E27FC236}">
                  <a16:creationId xmlns:a16="http://schemas.microsoft.com/office/drawing/2014/main" id="{C9CFF60D-67A6-4F06-B8D0-14E1E4BC6ACD}"/>
                </a:ext>
              </a:extLst>
            </p:cNvPr>
            <p:cNvSpPr/>
            <p:nvPr/>
          </p:nvSpPr>
          <p:spPr bwMode="auto">
            <a:xfrm>
              <a:off x="7079587" y="2507333"/>
              <a:ext cx="394348" cy="386864"/>
            </a:xfrm>
            <a:custGeom>
              <a:avLst/>
              <a:gdLst>
                <a:gd name="T0" fmla="*/ 2688 w 11744"/>
                <a:gd name="T1" fmla="*/ 8000 h 11520"/>
                <a:gd name="T2" fmla="*/ 3648 w 11744"/>
                <a:gd name="T3" fmla="*/ 8960 h 11520"/>
                <a:gd name="T4" fmla="*/ 7808 w 11744"/>
                <a:gd name="T5" fmla="*/ 11520 h 11520"/>
                <a:gd name="T6" fmla="*/ 8768 w 11744"/>
                <a:gd name="T7" fmla="*/ 8960 h 11520"/>
                <a:gd name="T8" fmla="*/ 8128 w 11744"/>
                <a:gd name="T9" fmla="*/ 7040 h 11520"/>
                <a:gd name="T10" fmla="*/ 4288 w 11744"/>
                <a:gd name="T11" fmla="*/ 8960 h 11520"/>
                <a:gd name="T12" fmla="*/ 8448 w 11744"/>
                <a:gd name="T13" fmla="*/ 8320 h 11520"/>
                <a:gd name="T14" fmla="*/ 3648 w 11744"/>
                <a:gd name="T15" fmla="*/ 7680 h 11520"/>
                <a:gd name="T16" fmla="*/ 8448 w 11744"/>
                <a:gd name="T17" fmla="*/ 8320 h 11520"/>
                <a:gd name="T18" fmla="*/ 128 w 11744"/>
                <a:gd name="T19" fmla="*/ 5344 h 11520"/>
                <a:gd name="T20" fmla="*/ 2880 w 11744"/>
                <a:gd name="T21" fmla="*/ 9888 h 11520"/>
                <a:gd name="T22" fmla="*/ 5888 w 11744"/>
                <a:gd name="T23" fmla="*/ 640 h 11520"/>
                <a:gd name="T24" fmla="*/ 8768 w 11744"/>
                <a:gd name="T25" fmla="*/ 10144 h 11520"/>
                <a:gd name="T26" fmla="*/ 6816 w 11744"/>
                <a:gd name="T27" fmla="*/ 96 h 11520"/>
                <a:gd name="T28" fmla="*/ 9728 w 11744"/>
                <a:gd name="T29" fmla="*/ 6080 h 11520"/>
                <a:gd name="T30" fmla="*/ 9408 w 11744"/>
                <a:gd name="T31" fmla="*/ 5760 h 11520"/>
                <a:gd name="T32" fmla="*/ 2048 w 11744"/>
                <a:gd name="T33" fmla="*/ 6080 h 11520"/>
                <a:gd name="T34" fmla="*/ 1728 w 11744"/>
                <a:gd name="T35" fmla="*/ 5760 h 11520"/>
                <a:gd name="T36" fmla="*/ 4384 w 11744"/>
                <a:gd name="T37" fmla="*/ 5728 h 11520"/>
                <a:gd name="T38" fmla="*/ 4192 w 11744"/>
                <a:gd name="T39" fmla="*/ 6080 h 11520"/>
                <a:gd name="T40" fmla="*/ 2752 w 11744"/>
                <a:gd name="T41" fmla="*/ 5888 h 11520"/>
                <a:gd name="T42" fmla="*/ 3008 w 11744"/>
                <a:gd name="T43" fmla="*/ 3456 h 11520"/>
                <a:gd name="T44" fmla="*/ 4416 w 11744"/>
                <a:gd name="T45" fmla="*/ 3680 h 11520"/>
                <a:gd name="T46" fmla="*/ 3264 w 11744"/>
                <a:gd name="T47" fmla="*/ 3872 h 11520"/>
                <a:gd name="T48" fmla="*/ 4352 w 11744"/>
                <a:gd name="T49" fmla="*/ 4576 h 11520"/>
                <a:gd name="T50" fmla="*/ 4160 w 11744"/>
                <a:gd name="T51" fmla="*/ 4928 h 11520"/>
                <a:gd name="T52" fmla="*/ 6112 w 11744"/>
                <a:gd name="T53" fmla="*/ 6208 h 11520"/>
                <a:gd name="T54" fmla="*/ 4864 w 11744"/>
                <a:gd name="T55" fmla="*/ 5376 h 11520"/>
                <a:gd name="T56" fmla="*/ 5120 w 11744"/>
                <a:gd name="T57" fmla="*/ 3712 h 11520"/>
                <a:gd name="T58" fmla="*/ 6336 w 11744"/>
                <a:gd name="T59" fmla="*/ 3392 h 11520"/>
                <a:gd name="T60" fmla="*/ 6880 w 11744"/>
                <a:gd name="T61" fmla="*/ 3808 h 11520"/>
                <a:gd name="T62" fmla="*/ 6816 w 11744"/>
                <a:gd name="T63" fmla="*/ 4000 h 11520"/>
                <a:gd name="T64" fmla="*/ 6464 w 11744"/>
                <a:gd name="T65" fmla="*/ 3936 h 11520"/>
                <a:gd name="T66" fmla="*/ 5696 w 11744"/>
                <a:gd name="T67" fmla="*/ 3872 h 11520"/>
                <a:gd name="T68" fmla="*/ 5280 w 11744"/>
                <a:gd name="T69" fmla="*/ 4768 h 11520"/>
                <a:gd name="T70" fmla="*/ 5760 w 11744"/>
                <a:gd name="T71" fmla="*/ 5664 h 11520"/>
                <a:gd name="T72" fmla="*/ 6432 w 11744"/>
                <a:gd name="T73" fmla="*/ 5632 h 11520"/>
                <a:gd name="T74" fmla="*/ 6816 w 11744"/>
                <a:gd name="T75" fmla="*/ 5472 h 11520"/>
                <a:gd name="T76" fmla="*/ 6912 w 11744"/>
                <a:gd name="T77" fmla="*/ 5824 h 11520"/>
                <a:gd name="T78" fmla="*/ 6112 w 11744"/>
                <a:gd name="T79" fmla="*/ 6208 h 11520"/>
                <a:gd name="T80" fmla="*/ 8352 w 11744"/>
                <a:gd name="T81" fmla="*/ 6080 h 11520"/>
                <a:gd name="T82" fmla="*/ 7904 w 11744"/>
                <a:gd name="T83" fmla="*/ 5952 h 11520"/>
                <a:gd name="T84" fmla="*/ 7296 w 11744"/>
                <a:gd name="T85" fmla="*/ 3808 h 11520"/>
                <a:gd name="T86" fmla="*/ 7424 w 11744"/>
                <a:gd name="T87" fmla="*/ 3424 h 11520"/>
                <a:gd name="T88" fmla="*/ 9088 w 11744"/>
                <a:gd name="T89" fmla="*/ 3648 h 11520"/>
                <a:gd name="T90" fmla="*/ 8416 w 11744"/>
                <a:gd name="T91" fmla="*/ 387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648" y="7040"/>
                  </a:lnTo>
                  <a:cubicBezTo>
                    <a:pt x="3104" y="7040"/>
                    <a:pt x="2688" y="7456"/>
                    <a:pt x="2688" y="8000"/>
                  </a:cubicBezTo>
                  <a:lnTo>
                    <a:pt x="2688" y="8640"/>
                  </a:lnTo>
                  <a:cubicBezTo>
                    <a:pt x="2688" y="8832"/>
                    <a:pt x="2848" y="8960"/>
                    <a:pt x="300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40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328" y="8320"/>
                  </a:lnTo>
                  <a:lnTo>
                    <a:pt x="3328" y="8000"/>
                  </a:lnTo>
                  <a:cubicBezTo>
                    <a:pt x="3328" y="7840"/>
                    <a:pt x="3488" y="7680"/>
                    <a:pt x="364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20" y="2816"/>
                    <a:pt x="9472" y="576"/>
                    <a:pt x="6816" y="96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  <a:moveTo>
                    <a:pt x="3264" y="5696"/>
                  </a:moveTo>
                  <a:lnTo>
                    <a:pt x="4192" y="5696"/>
                  </a:lnTo>
                  <a:cubicBezTo>
                    <a:pt x="4288" y="5696"/>
                    <a:pt x="4352" y="5696"/>
                    <a:pt x="4384" y="5728"/>
                  </a:cubicBezTo>
                  <a:cubicBezTo>
                    <a:pt x="4416" y="5760"/>
                    <a:pt x="4448" y="5824"/>
                    <a:pt x="4448" y="5888"/>
                  </a:cubicBezTo>
                  <a:cubicBezTo>
                    <a:pt x="4448" y="5952"/>
                    <a:pt x="4416" y="6016"/>
                    <a:pt x="4384" y="6048"/>
                  </a:cubicBezTo>
                  <a:cubicBezTo>
                    <a:pt x="4352" y="6080"/>
                    <a:pt x="4288" y="6080"/>
                    <a:pt x="4192" y="6080"/>
                  </a:cubicBezTo>
                  <a:lnTo>
                    <a:pt x="3008" y="6080"/>
                  </a:lnTo>
                  <a:cubicBezTo>
                    <a:pt x="2944" y="6080"/>
                    <a:pt x="2880" y="6080"/>
                    <a:pt x="2816" y="6048"/>
                  </a:cubicBezTo>
                  <a:cubicBezTo>
                    <a:pt x="2784" y="6016"/>
                    <a:pt x="2752" y="5952"/>
                    <a:pt x="2752" y="5888"/>
                  </a:cubicBezTo>
                  <a:lnTo>
                    <a:pt x="2752" y="3648"/>
                  </a:lnTo>
                  <a:cubicBezTo>
                    <a:pt x="2752" y="3584"/>
                    <a:pt x="2784" y="3520"/>
                    <a:pt x="2816" y="3488"/>
                  </a:cubicBezTo>
                  <a:cubicBezTo>
                    <a:pt x="2848" y="3456"/>
                    <a:pt x="2912" y="3456"/>
                    <a:pt x="3008" y="3456"/>
                  </a:cubicBezTo>
                  <a:lnTo>
                    <a:pt x="4192" y="3456"/>
                  </a:lnTo>
                  <a:cubicBezTo>
                    <a:pt x="4256" y="3456"/>
                    <a:pt x="4320" y="3456"/>
                    <a:pt x="4352" y="3520"/>
                  </a:cubicBezTo>
                  <a:cubicBezTo>
                    <a:pt x="4384" y="3552"/>
                    <a:pt x="4416" y="3616"/>
                    <a:pt x="4416" y="3680"/>
                  </a:cubicBezTo>
                  <a:cubicBezTo>
                    <a:pt x="4416" y="3744"/>
                    <a:pt x="4384" y="3808"/>
                    <a:pt x="4352" y="3840"/>
                  </a:cubicBezTo>
                  <a:cubicBezTo>
                    <a:pt x="4320" y="3872"/>
                    <a:pt x="4256" y="3872"/>
                    <a:pt x="4192" y="3872"/>
                  </a:cubicBezTo>
                  <a:lnTo>
                    <a:pt x="3264" y="3872"/>
                  </a:lnTo>
                  <a:lnTo>
                    <a:pt x="3264" y="4512"/>
                  </a:lnTo>
                  <a:lnTo>
                    <a:pt x="4160" y="4512"/>
                  </a:lnTo>
                  <a:cubicBezTo>
                    <a:pt x="4256" y="4512"/>
                    <a:pt x="4288" y="4544"/>
                    <a:pt x="4352" y="4576"/>
                  </a:cubicBezTo>
                  <a:cubicBezTo>
                    <a:pt x="4384" y="4608"/>
                    <a:pt x="4416" y="4672"/>
                    <a:pt x="4416" y="4736"/>
                  </a:cubicBezTo>
                  <a:cubicBezTo>
                    <a:pt x="4416" y="4800"/>
                    <a:pt x="4384" y="4864"/>
                    <a:pt x="4352" y="4896"/>
                  </a:cubicBezTo>
                  <a:cubicBezTo>
                    <a:pt x="4320" y="4928"/>
                    <a:pt x="4256" y="4928"/>
                    <a:pt x="4160" y="4928"/>
                  </a:cubicBezTo>
                  <a:lnTo>
                    <a:pt x="3264" y="4928"/>
                  </a:lnTo>
                  <a:lnTo>
                    <a:pt x="3264" y="5696"/>
                  </a:lnTo>
                  <a:close/>
                  <a:moveTo>
                    <a:pt x="6112" y="6208"/>
                  </a:moveTo>
                  <a:cubicBezTo>
                    <a:pt x="5920" y="6208"/>
                    <a:pt x="5728" y="6176"/>
                    <a:pt x="5568" y="6112"/>
                  </a:cubicBezTo>
                  <a:cubicBezTo>
                    <a:pt x="5408" y="6048"/>
                    <a:pt x="5248" y="5952"/>
                    <a:pt x="5152" y="5824"/>
                  </a:cubicBezTo>
                  <a:cubicBezTo>
                    <a:pt x="5024" y="5696"/>
                    <a:pt x="4928" y="5568"/>
                    <a:pt x="4864" y="5376"/>
                  </a:cubicBezTo>
                  <a:cubicBezTo>
                    <a:pt x="4800" y="5184"/>
                    <a:pt x="4768" y="4992"/>
                    <a:pt x="4768" y="4768"/>
                  </a:cubicBezTo>
                  <a:cubicBezTo>
                    <a:pt x="4768" y="4544"/>
                    <a:pt x="4800" y="4352"/>
                    <a:pt x="4864" y="4160"/>
                  </a:cubicBezTo>
                  <a:cubicBezTo>
                    <a:pt x="4928" y="4000"/>
                    <a:pt x="5024" y="3840"/>
                    <a:pt x="5120" y="3712"/>
                  </a:cubicBezTo>
                  <a:cubicBezTo>
                    <a:pt x="5216" y="3584"/>
                    <a:pt x="5376" y="3488"/>
                    <a:pt x="5504" y="3424"/>
                  </a:cubicBezTo>
                  <a:cubicBezTo>
                    <a:pt x="5664" y="3360"/>
                    <a:pt x="5824" y="3328"/>
                    <a:pt x="5984" y="3328"/>
                  </a:cubicBezTo>
                  <a:cubicBezTo>
                    <a:pt x="6112" y="3328"/>
                    <a:pt x="6240" y="3360"/>
                    <a:pt x="6336" y="3392"/>
                  </a:cubicBezTo>
                  <a:cubicBezTo>
                    <a:pt x="6432" y="3424"/>
                    <a:pt x="6528" y="3456"/>
                    <a:pt x="6624" y="3520"/>
                  </a:cubicBezTo>
                  <a:cubicBezTo>
                    <a:pt x="6688" y="3552"/>
                    <a:pt x="6752" y="3616"/>
                    <a:pt x="6816" y="3680"/>
                  </a:cubicBezTo>
                  <a:cubicBezTo>
                    <a:pt x="6880" y="3744"/>
                    <a:pt x="6880" y="3776"/>
                    <a:pt x="6880" y="3808"/>
                  </a:cubicBezTo>
                  <a:lnTo>
                    <a:pt x="6880" y="3904"/>
                  </a:lnTo>
                  <a:cubicBezTo>
                    <a:pt x="6880" y="3936"/>
                    <a:pt x="6880" y="3936"/>
                    <a:pt x="6848" y="3968"/>
                  </a:cubicBezTo>
                  <a:lnTo>
                    <a:pt x="6816" y="4000"/>
                  </a:lnTo>
                  <a:cubicBezTo>
                    <a:pt x="6784" y="4032"/>
                    <a:pt x="6784" y="4032"/>
                    <a:pt x="6752" y="4032"/>
                  </a:cubicBezTo>
                  <a:cubicBezTo>
                    <a:pt x="6720" y="4064"/>
                    <a:pt x="6656" y="4064"/>
                    <a:pt x="6624" y="4032"/>
                  </a:cubicBezTo>
                  <a:cubicBezTo>
                    <a:pt x="6592" y="4000"/>
                    <a:pt x="6528" y="3968"/>
                    <a:pt x="6464" y="3936"/>
                  </a:cubicBezTo>
                  <a:lnTo>
                    <a:pt x="6272" y="3840"/>
                  </a:lnTo>
                  <a:cubicBezTo>
                    <a:pt x="6208" y="3808"/>
                    <a:pt x="6112" y="3776"/>
                    <a:pt x="6016" y="3776"/>
                  </a:cubicBezTo>
                  <a:cubicBezTo>
                    <a:pt x="5888" y="3776"/>
                    <a:pt x="5792" y="3808"/>
                    <a:pt x="5696" y="3872"/>
                  </a:cubicBezTo>
                  <a:cubicBezTo>
                    <a:pt x="5600" y="3936"/>
                    <a:pt x="5536" y="4000"/>
                    <a:pt x="5472" y="4096"/>
                  </a:cubicBezTo>
                  <a:cubicBezTo>
                    <a:pt x="5408" y="4192"/>
                    <a:pt x="5376" y="4288"/>
                    <a:pt x="5344" y="4416"/>
                  </a:cubicBezTo>
                  <a:cubicBezTo>
                    <a:pt x="5312" y="4544"/>
                    <a:pt x="5280" y="4640"/>
                    <a:pt x="5280" y="4768"/>
                  </a:cubicBezTo>
                  <a:cubicBezTo>
                    <a:pt x="5280" y="4896"/>
                    <a:pt x="5312" y="5024"/>
                    <a:pt x="5344" y="5120"/>
                  </a:cubicBezTo>
                  <a:cubicBezTo>
                    <a:pt x="5376" y="5248"/>
                    <a:pt x="5440" y="5344"/>
                    <a:pt x="5504" y="5440"/>
                  </a:cubicBezTo>
                  <a:cubicBezTo>
                    <a:pt x="5568" y="5536"/>
                    <a:pt x="5664" y="5600"/>
                    <a:pt x="5760" y="5664"/>
                  </a:cubicBezTo>
                  <a:cubicBezTo>
                    <a:pt x="5856" y="5728"/>
                    <a:pt x="5984" y="5760"/>
                    <a:pt x="6112" y="5728"/>
                  </a:cubicBezTo>
                  <a:cubicBezTo>
                    <a:pt x="6176" y="5728"/>
                    <a:pt x="6240" y="5728"/>
                    <a:pt x="6304" y="5696"/>
                  </a:cubicBezTo>
                  <a:cubicBezTo>
                    <a:pt x="6368" y="5664"/>
                    <a:pt x="6400" y="5664"/>
                    <a:pt x="6432" y="5632"/>
                  </a:cubicBezTo>
                  <a:cubicBezTo>
                    <a:pt x="6464" y="5600"/>
                    <a:pt x="6496" y="5600"/>
                    <a:pt x="6528" y="5568"/>
                  </a:cubicBezTo>
                  <a:cubicBezTo>
                    <a:pt x="6560" y="5536"/>
                    <a:pt x="6592" y="5504"/>
                    <a:pt x="6624" y="5504"/>
                  </a:cubicBezTo>
                  <a:cubicBezTo>
                    <a:pt x="6688" y="5472"/>
                    <a:pt x="6752" y="5440"/>
                    <a:pt x="6816" y="5472"/>
                  </a:cubicBezTo>
                  <a:cubicBezTo>
                    <a:pt x="6880" y="5504"/>
                    <a:pt x="6912" y="5536"/>
                    <a:pt x="6944" y="5568"/>
                  </a:cubicBezTo>
                  <a:cubicBezTo>
                    <a:pt x="6976" y="5600"/>
                    <a:pt x="6976" y="5664"/>
                    <a:pt x="6976" y="5696"/>
                  </a:cubicBezTo>
                  <a:cubicBezTo>
                    <a:pt x="6976" y="5728"/>
                    <a:pt x="6944" y="5760"/>
                    <a:pt x="6912" y="5824"/>
                  </a:cubicBezTo>
                  <a:cubicBezTo>
                    <a:pt x="6880" y="5888"/>
                    <a:pt x="6816" y="5920"/>
                    <a:pt x="6752" y="5984"/>
                  </a:cubicBezTo>
                  <a:cubicBezTo>
                    <a:pt x="6688" y="6048"/>
                    <a:pt x="6592" y="6080"/>
                    <a:pt x="6496" y="6112"/>
                  </a:cubicBezTo>
                  <a:cubicBezTo>
                    <a:pt x="6368" y="6176"/>
                    <a:pt x="6240" y="6208"/>
                    <a:pt x="6112" y="6208"/>
                  </a:cubicBezTo>
                  <a:close/>
                  <a:moveTo>
                    <a:pt x="8416" y="3872"/>
                  </a:moveTo>
                  <a:lnTo>
                    <a:pt x="8416" y="5952"/>
                  </a:lnTo>
                  <a:cubicBezTo>
                    <a:pt x="8416" y="6016"/>
                    <a:pt x="8384" y="6048"/>
                    <a:pt x="8352" y="6080"/>
                  </a:cubicBezTo>
                  <a:cubicBezTo>
                    <a:pt x="8320" y="6112"/>
                    <a:pt x="8256" y="6144"/>
                    <a:pt x="8160" y="6144"/>
                  </a:cubicBezTo>
                  <a:cubicBezTo>
                    <a:pt x="8064" y="6144"/>
                    <a:pt x="8000" y="6112"/>
                    <a:pt x="7968" y="6080"/>
                  </a:cubicBezTo>
                  <a:cubicBezTo>
                    <a:pt x="7936" y="6048"/>
                    <a:pt x="7904" y="5984"/>
                    <a:pt x="7904" y="5952"/>
                  </a:cubicBezTo>
                  <a:lnTo>
                    <a:pt x="7904" y="3872"/>
                  </a:lnTo>
                  <a:lnTo>
                    <a:pt x="7424" y="3872"/>
                  </a:lnTo>
                  <a:cubicBezTo>
                    <a:pt x="7392" y="3872"/>
                    <a:pt x="7328" y="3840"/>
                    <a:pt x="7296" y="3808"/>
                  </a:cubicBezTo>
                  <a:cubicBezTo>
                    <a:pt x="7264" y="3776"/>
                    <a:pt x="7232" y="3712"/>
                    <a:pt x="7232" y="3648"/>
                  </a:cubicBezTo>
                  <a:cubicBezTo>
                    <a:pt x="7232" y="3584"/>
                    <a:pt x="7264" y="3520"/>
                    <a:pt x="7296" y="3488"/>
                  </a:cubicBezTo>
                  <a:cubicBezTo>
                    <a:pt x="7328" y="3456"/>
                    <a:pt x="7392" y="3424"/>
                    <a:pt x="7424" y="3424"/>
                  </a:cubicBezTo>
                  <a:lnTo>
                    <a:pt x="8896" y="3424"/>
                  </a:lnTo>
                  <a:cubicBezTo>
                    <a:pt x="8960" y="3424"/>
                    <a:pt x="8992" y="3456"/>
                    <a:pt x="9024" y="3488"/>
                  </a:cubicBezTo>
                  <a:cubicBezTo>
                    <a:pt x="9056" y="3520"/>
                    <a:pt x="9088" y="3584"/>
                    <a:pt x="9088" y="3648"/>
                  </a:cubicBezTo>
                  <a:cubicBezTo>
                    <a:pt x="9088" y="3744"/>
                    <a:pt x="9056" y="3776"/>
                    <a:pt x="9024" y="3808"/>
                  </a:cubicBezTo>
                  <a:cubicBezTo>
                    <a:pt x="8992" y="3840"/>
                    <a:pt x="8928" y="3872"/>
                    <a:pt x="8896" y="3872"/>
                  </a:cubicBezTo>
                  <a:lnTo>
                    <a:pt x="8416" y="3872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5" name="î$ḷiḓe">
            <a:extLst>
              <a:ext uri="{FF2B5EF4-FFF2-40B4-BE49-F238E27FC236}">
                <a16:creationId xmlns:a16="http://schemas.microsoft.com/office/drawing/2014/main" id="{F74A7066-F6DC-4A45-86B4-6C55BCDA2DE0}"/>
              </a:ext>
            </a:extLst>
          </p:cNvPr>
          <p:cNvGrpSpPr/>
          <p:nvPr/>
        </p:nvGrpSpPr>
        <p:grpSpPr>
          <a:xfrm>
            <a:off x="673098" y="2552449"/>
            <a:ext cx="2002414" cy="3591176"/>
            <a:chOff x="1479882" y="2291951"/>
            <a:chExt cx="2147666" cy="3851674"/>
          </a:xfrm>
        </p:grpSpPr>
        <p:sp>
          <p:nvSpPr>
            <p:cNvPr id="36" name="íṡḷîdé">
              <a:extLst>
                <a:ext uri="{FF2B5EF4-FFF2-40B4-BE49-F238E27FC236}">
                  <a16:creationId xmlns:a16="http://schemas.microsoft.com/office/drawing/2014/main" id="{5962F7C4-9D30-4443-9345-8EA1F905382C}"/>
                </a:ext>
              </a:extLst>
            </p:cNvPr>
            <p:cNvSpPr/>
            <p:nvPr/>
          </p:nvSpPr>
          <p:spPr bwMode="auto">
            <a:xfrm rot="16200000">
              <a:off x="627878" y="3143955"/>
              <a:ext cx="3851674" cy="2147666"/>
            </a:xfrm>
            <a:custGeom>
              <a:avLst/>
              <a:gdLst/>
              <a:ahLst/>
              <a:cxnLst/>
              <a:rect l="0" t="0" r="r" b="b"/>
              <a:pathLst>
                <a:path w="19516" h="21600">
                  <a:moveTo>
                    <a:pt x="6186" y="0"/>
                  </a:moveTo>
                  <a:cubicBezTo>
                    <a:pt x="-1922" y="0"/>
                    <a:pt x="-2084" y="21600"/>
                    <a:pt x="5842" y="21600"/>
                  </a:cubicBezTo>
                  <a:lnTo>
                    <a:pt x="19516" y="21600"/>
                  </a:lnTo>
                  <a:lnTo>
                    <a:pt x="19516" y="14"/>
                  </a:lnTo>
                  <a:lnTo>
                    <a:pt x="6186" y="0"/>
                  </a:lnTo>
                  <a:close/>
                  <a:moveTo>
                    <a:pt x="6186" y="0"/>
                  </a:move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25400" cap="flat">
                  <a:solidFill>
                    <a:schemeClr val="tx1">
                      <a:alpha val="5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37" name="ïṣ1îḓè">
              <a:extLst>
                <a:ext uri="{FF2B5EF4-FFF2-40B4-BE49-F238E27FC236}">
                  <a16:creationId xmlns:a16="http://schemas.microsoft.com/office/drawing/2014/main" id="{53881847-CF7D-4607-BF4F-23FAFDA38CD5}"/>
                </a:ext>
              </a:extLst>
            </p:cNvPr>
            <p:cNvGrpSpPr/>
            <p:nvPr/>
          </p:nvGrpSpPr>
          <p:grpSpPr>
            <a:xfrm>
              <a:off x="1620956" y="4009876"/>
              <a:ext cx="1865518" cy="1660002"/>
              <a:chOff x="731110" y="4486798"/>
              <a:chExt cx="2112950" cy="1660002"/>
            </a:xfrm>
          </p:grpSpPr>
          <p:sp>
            <p:nvSpPr>
              <p:cNvPr id="39" name="îSľîde">
                <a:extLst>
                  <a:ext uri="{FF2B5EF4-FFF2-40B4-BE49-F238E27FC236}">
                    <a16:creationId xmlns:a16="http://schemas.microsoft.com/office/drawing/2014/main" id="{39772F05-F54D-4847-B542-A8567C50674B}"/>
                  </a:ext>
                </a:extLst>
              </p:cNvPr>
              <p:cNvSpPr/>
              <p:nvPr/>
            </p:nvSpPr>
            <p:spPr bwMode="auto">
              <a:xfrm>
                <a:off x="731110" y="4928602"/>
                <a:ext cx="2112948" cy="1218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. </a:t>
                </a: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marL="171450" indent="-171450" algn="ctr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  <a:endParaRPr lang="zh-CN" altLang="en-US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0" name="iṥḷïďé">
                <a:extLst>
                  <a:ext uri="{FF2B5EF4-FFF2-40B4-BE49-F238E27FC236}">
                    <a16:creationId xmlns:a16="http://schemas.microsoft.com/office/drawing/2014/main" id="{233AC6CF-C1BF-432F-8944-3046A2379892}"/>
                  </a:ext>
                </a:extLst>
              </p:cNvPr>
              <p:cNvSpPr txBox="1"/>
              <p:nvPr/>
            </p:nvSpPr>
            <p:spPr bwMode="auto">
              <a:xfrm>
                <a:off x="731111" y="4486798"/>
                <a:ext cx="2112949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38" name="ísḷïde">
              <a:extLst>
                <a:ext uri="{FF2B5EF4-FFF2-40B4-BE49-F238E27FC236}">
                  <a16:creationId xmlns:a16="http://schemas.microsoft.com/office/drawing/2014/main" id="{0A3C3CD2-7E7D-4A85-89CE-697DA521B955}"/>
                </a:ext>
              </a:extLst>
            </p:cNvPr>
            <p:cNvSpPr/>
            <p:nvPr/>
          </p:nvSpPr>
          <p:spPr bwMode="auto">
            <a:xfrm>
              <a:off x="2354525" y="2577540"/>
              <a:ext cx="398380" cy="246448"/>
            </a:xfrm>
            <a:custGeom>
              <a:avLst/>
              <a:gdLst>
                <a:gd name="T0" fmla="*/ 10875 w 11027"/>
                <a:gd name="T1" fmla="*/ 0 h 6822"/>
                <a:gd name="T2" fmla="*/ 10275 w 11027"/>
                <a:gd name="T3" fmla="*/ 600 h 6822"/>
                <a:gd name="T4" fmla="*/ 10275 w 11027"/>
                <a:gd name="T5" fmla="*/ 1592 h 6822"/>
                <a:gd name="T6" fmla="*/ 8242 w 11027"/>
                <a:gd name="T7" fmla="*/ 3700 h 6822"/>
                <a:gd name="T8" fmla="*/ 7827 w 11027"/>
                <a:gd name="T9" fmla="*/ 3700 h 6822"/>
                <a:gd name="T10" fmla="*/ 7827 w 11027"/>
                <a:gd name="T11" fmla="*/ 1307 h 6822"/>
                <a:gd name="T12" fmla="*/ 8992 w 11027"/>
                <a:gd name="T13" fmla="*/ 1307 h 6822"/>
                <a:gd name="T14" fmla="*/ 9171 w 11027"/>
                <a:gd name="T15" fmla="*/ 1128 h 6822"/>
                <a:gd name="T16" fmla="*/ 9171 w 11027"/>
                <a:gd name="T17" fmla="*/ 949 h 6822"/>
                <a:gd name="T18" fmla="*/ 8992 w 11027"/>
                <a:gd name="T19" fmla="*/ 770 h 6822"/>
                <a:gd name="T20" fmla="*/ 1828 w 11027"/>
                <a:gd name="T21" fmla="*/ 770 h 6822"/>
                <a:gd name="T22" fmla="*/ 1586 w 11027"/>
                <a:gd name="T23" fmla="*/ 1013 h 6822"/>
                <a:gd name="T24" fmla="*/ 1586 w 11027"/>
                <a:gd name="T25" fmla="*/ 1129 h 6822"/>
                <a:gd name="T26" fmla="*/ 1765 w 11027"/>
                <a:gd name="T27" fmla="*/ 1308 h 6822"/>
                <a:gd name="T28" fmla="*/ 2903 w 11027"/>
                <a:gd name="T29" fmla="*/ 1308 h 6822"/>
                <a:gd name="T30" fmla="*/ 2903 w 11027"/>
                <a:gd name="T31" fmla="*/ 3702 h 6822"/>
                <a:gd name="T32" fmla="*/ 752 w 11027"/>
                <a:gd name="T33" fmla="*/ 3702 h 6822"/>
                <a:gd name="T34" fmla="*/ 752 w 11027"/>
                <a:gd name="T35" fmla="*/ 2375 h 6822"/>
                <a:gd name="T36" fmla="*/ 125 w 11027"/>
                <a:gd name="T37" fmla="*/ 1748 h 6822"/>
                <a:gd name="T38" fmla="*/ 0 w 11027"/>
                <a:gd name="T39" fmla="*/ 1748 h 6822"/>
                <a:gd name="T40" fmla="*/ 0 w 11027"/>
                <a:gd name="T41" fmla="*/ 4589 h 6822"/>
                <a:gd name="T42" fmla="*/ 1948 w 11027"/>
                <a:gd name="T43" fmla="*/ 4589 h 6822"/>
                <a:gd name="T44" fmla="*/ 1948 w 11027"/>
                <a:gd name="T45" fmla="*/ 5190 h 6822"/>
                <a:gd name="T46" fmla="*/ 1423 w 11027"/>
                <a:gd name="T47" fmla="*/ 5974 h 6822"/>
                <a:gd name="T48" fmla="*/ 2271 w 11027"/>
                <a:gd name="T49" fmla="*/ 6822 h 6822"/>
                <a:gd name="T50" fmla="*/ 3118 w 11027"/>
                <a:gd name="T51" fmla="*/ 5974 h 6822"/>
                <a:gd name="T52" fmla="*/ 2593 w 11027"/>
                <a:gd name="T53" fmla="*/ 5190 h 6822"/>
                <a:gd name="T54" fmla="*/ 2593 w 11027"/>
                <a:gd name="T55" fmla="*/ 4589 h 6822"/>
                <a:gd name="T56" fmla="*/ 8350 w 11027"/>
                <a:gd name="T57" fmla="*/ 4589 h 6822"/>
                <a:gd name="T58" fmla="*/ 8350 w 11027"/>
                <a:gd name="T59" fmla="*/ 5190 h 6822"/>
                <a:gd name="T60" fmla="*/ 7825 w 11027"/>
                <a:gd name="T61" fmla="*/ 5974 h 6822"/>
                <a:gd name="T62" fmla="*/ 8672 w 11027"/>
                <a:gd name="T63" fmla="*/ 6822 h 6822"/>
                <a:gd name="T64" fmla="*/ 9519 w 11027"/>
                <a:gd name="T65" fmla="*/ 5974 h 6822"/>
                <a:gd name="T66" fmla="*/ 8994 w 11027"/>
                <a:gd name="T67" fmla="*/ 5190 h 6822"/>
                <a:gd name="T68" fmla="*/ 8994 w 11027"/>
                <a:gd name="T69" fmla="*/ 4589 h 6822"/>
                <a:gd name="T70" fmla="*/ 11027 w 11027"/>
                <a:gd name="T71" fmla="*/ 4589 h 6822"/>
                <a:gd name="T72" fmla="*/ 11027 w 11027"/>
                <a:gd name="T73" fmla="*/ 0 h 6822"/>
                <a:gd name="T74" fmla="*/ 10875 w 11027"/>
                <a:gd name="T75" fmla="*/ 0 h 6822"/>
                <a:gd name="T76" fmla="*/ 7181 w 11027"/>
                <a:gd name="T77" fmla="*/ 1307 h 6822"/>
                <a:gd name="T78" fmla="*/ 7181 w 11027"/>
                <a:gd name="T79" fmla="*/ 3700 h 6822"/>
                <a:gd name="T80" fmla="*/ 5688 w 11027"/>
                <a:gd name="T81" fmla="*/ 3700 h 6822"/>
                <a:gd name="T82" fmla="*/ 5688 w 11027"/>
                <a:gd name="T83" fmla="*/ 1307 h 6822"/>
                <a:gd name="T84" fmla="*/ 7181 w 11027"/>
                <a:gd name="T85" fmla="*/ 1307 h 6822"/>
                <a:gd name="T86" fmla="*/ 3549 w 11027"/>
                <a:gd name="T87" fmla="*/ 1307 h 6822"/>
                <a:gd name="T88" fmla="*/ 5042 w 11027"/>
                <a:gd name="T89" fmla="*/ 1307 h 6822"/>
                <a:gd name="T90" fmla="*/ 5042 w 11027"/>
                <a:gd name="T91" fmla="*/ 3700 h 6822"/>
                <a:gd name="T92" fmla="*/ 3550 w 11027"/>
                <a:gd name="T93" fmla="*/ 3700 h 6822"/>
                <a:gd name="T94" fmla="*/ 3549 w 11027"/>
                <a:gd name="T95" fmla="*/ 1307 h 6822"/>
                <a:gd name="T96" fmla="*/ 9040 w 11027"/>
                <a:gd name="T97" fmla="*/ 3700 h 6822"/>
                <a:gd name="T98" fmla="*/ 10273 w 11027"/>
                <a:gd name="T99" fmla="*/ 2486 h 6822"/>
                <a:gd name="T100" fmla="*/ 10273 w 11027"/>
                <a:gd name="T101" fmla="*/ 3700 h 6822"/>
                <a:gd name="T102" fmla="*/ 9040 w 11027"/>
                <a:gd name="T103" fmla="*/ 3700 h 6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027" h="6822">
                  <a:moveTo>
                    <a:pt x="10875" y="0"/>
                  </a:moveTo>
                  <a:cubicBezTo>
                    <a:pt x="10543" y="0"/>
                    <a:pt x="10275" y="269"/>
                    <a:pt x="10275" y="600"/>
                  </a:cubicBezTo>
                  <a:lnTo>
                    <a:pt x="10275" y="1592"/>
                  </a:lnTo>
                  <a:lnTo>
                    <a:pt x="8242" y="3700"/>
                  </a:lnTo>
                  <a:lnTo>
                    <a:pt x="7827" y="3700"/>
                  </a:lnTo>
                  <a:lnTo>
                    <a:pt x="7827" y="1307"/>
                  </a:lnTo>
                  <a:lnTo>
                    <a:pt x="8992" y="1307"/>
                  </a:lnTo>
                  <a:cubicBezTo>
                    <a:pt x="9091" y="1307"/>
                    <a:pt x="9171" y="1227"/>
                    <a:pt x="9171" y="1128"/>
                  </a:cubicBezTo>
                  <a:lnTo>
                    <a:pt x="9171" y="949"/>
                  </a:lnTo>
                  <a:cubicBezTo>
                    <a:pt x="9171" y="850"/>
                    <a:pt x="9091" y="770"/>
                    <a:pt x="8992" y="770"/>
                  </a:cubicBezTo>
                  <a:lnTo>
                    <a:pt x="1828" y="770"/>
                  </a:lnTo>
                  <a:cubicBezTo>
                    <a:pt x="1695" y="770"/>
                    <a:pt x="1586" y="879"/>
                    <a:pt x="1586" y="1013"/>
                  </a:cubicBezTo>
                  <a:lnTo>
                    <a:pt x="1586" y="1129"/>
                  </a:lnTo>
                  <a:cubicBezTo>
                    <a:pt x="1586" y="1228"/>
                    <a:pt x="1666" y="1308"/>
                    <a:pt x="1765" y="1308"/>
                  </a:cubicBezTo>
                  <a:lnTo>
                    <a:pt x="2903" y="1308"/>
                  </a:lnTo>
                  <a:lnTo>
                    <a:pt x="2903" y="3702"/>
                  </a:lnTo>
                  <a:lnTo>
                    <a:pt x="752" y="3702"/>
                  </a:lnTo>
                  <a:lnTo>
                    <a:pt x="752" y="2375"/>
                  </a:lnTo>
                  <a:cubicBezTo>
                    <a:pt x="752" y="2029"/>
                    <a:pt x="471" y="1748"/>
                    <a:pt x="125" y="1748"/>
                  </a:cubicBezTo>
                  <a:lnTo>
                    <a:pt x="0" y="1748"/>
                  </a:lnTo>
                  <a:lnTo>
                    <a:pt x="0" y="4589"/>
                  </a:lnTo>
                  <a:lnTo>
                    <a:pt x="1948" y="4589"/>
                  </a:lnTo>
                  <a:lnTo>
                    <a:pt x="1948" y="5190"/>
                  </a:lnTo>
                  <a:cubicBezTo>
                    <a:pt x="1641" y="5318"/>
                    <a:pt x="1423" y="5620"/>
                    <a:pt x="1423" y="5974"/>
                  </a:cubicBezTo>
                  <a:cubicBezTo>
                    <a:pt x="1423" y="6442"/>
                    <a:pt x="1802" y="6822"/>
                    <a:pt x="2271" y="6822"/>
                  </a:cubicBezTo>
                  <a:cubicBezTo>
                    <a:pt x="2740" y="6822"/>
                    <a:pt x="3118" y="6443"/>
                    <a:pt x="3118" y="5974"/>
                  </a:cubicBezTo>
                  <a:cubicBezTo>
                    <a:pt x="3118" y="5620"/>
                    <a:pt x="2902" y="5318"/>
                    <a:pt x="2593" y="5190"/>
                  </a:cubicBezTo>
                  <a:lnTo>
                    <a:pt x="2593" y="4589"/>
                  </a:lnTo>
                  <a:lnTo>
                    <a:pt x="8350" y="4589"/>
                  </a:lnTo>
                  <a:lnTo>
                    <a:pt x="8350" y="5190"/>
                  </a:lnTo>
                  <a:cubicBezTo>
                    <a:pt x="8042" y="5318"/>
                    <a:pt x="7825" y="5620"/>
                    <a:pt x="7825" y="5974"/>
                  </a:cubicBezTo>
                  <a:cubicBezTo>
                    <a:pt x="7825" y="6442"/>
                    <a:pt x="8203" y="6822"/>
                    <a:pt x="8672" y="6822"/>
                  </a:cubicBezTo>
                  <a:cubicBezTo>
                    <a:pt x="9139" y="6822"/>
                    <a:pt x="9519" y="6443"/>
                    <a:pt x="9519" y="5974"/>
                  </a:cubicBezTo>
                  <a:cubicBezTo>
                    <a:pt x="9519" y="5620"/>
                    <a:pt x="9303" y="5318"/>
                    <a:pt x="8994" y="5190"/>
                  </a:cubicBezTo>
                  <a:lnTo>
                    <a:pt x="8994" y="4589"/>
                  </a:lnTo>
                  <a:lnTo>
                    <a:pt x="11027" y="4589"/>
                  </a:lnTo>
                  <a:lnTo>
                    <a:pt x="11027" y="0"/>
                  </a:lnTo>
                  <a:lnTo>
                    <a:pt x="10875" y="0"/>
                  </a:lnTo>
                  <a:close/>
                  <a:moveTo>
                    <a:pt x="7181" y="1307"/>
                  </a:moveTo>
                  <a:lnTo>
                    <a:pt x="7181" y="3700"/>
                  </a:lnTo>
                  <a:lnTo>
                    <a:pt x="5688" y="3700"/>
                  </a:lnTo>
                  <a:lnTo>
                    <a:pt x="5688" y="1307"/>
                  </a:lnTo>
                  <a:lnTo>
                    <a:pt x="7181" y="1307"/>
                  </a:lnTo>
                  <a:close/>
                  <a:moveTo>
                    <a:pt x="3549" y="1307"/>
                  </a:moveTo>
                  <a:lnTo>
                    <a:pt x="5042" y="1307"/>
                  </a:lnTo>
                  <a:lnTo>
                    <a:pt x="5042" y="3700"/>
                  </a:lnTo>
                  <a:lnTo>
                    <a:pt x="3550" y="3700"/>
                  </a:lnTo>
                  <a:lnTo>
                    <a:pt x="3549" y="1307"/>
                  </a:lnTo>
                  <a:close/>
                  <a:moveTo>
                    <a:pt x="9040" y="3700"/>
                  </a:moveTo>
                  <a:lnTo>
                    <a:pt x="10273" y="2486"/>
                  </a:lnTo>
                  <a:lnTo>
                    <a:pt x="10273" y="3700"/>
                  </a:lnTo>
                  <a:lnTo>
                    <a:pt x="9040" y="370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83903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A94990-41D2-4383-A0F4-C49CFB50F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ísḻîḑe">
            <a:extLst>
              <a:ext uri="{FF2B5EF4-FFF2-40B4-BE49-F238E27FC236}">
                <a16:creationId xmlns:a16="http://schemas.microsoft.com/office/drawing/2014/main" id="{DF27B7CB-00BD-40D9-B408-BB50B9490785}"/>
              </a:ext>
            </a:extLst>
          </p:cNvPr>
          <p:cNvSpPr/>
          <p:nvPr/>
        </p:nvSpPr>
        <p:spPr>
          <a:xfrm>
            <a:off x="673100" y="1123949"/>
            <a:ext cx="10845800" cy="1914525"/>
          </a:xfrm>
          <a:prstGeom prst="rect">
            <a:avLst/>
          </a:prstGeom>
          <a:blipFill dpi="0" rotWithShape="1">
            <a:blip r:embed="rId4"/>
            <a:srcRect/>
            <a:stretch>
              <a:fillRect t="-107000" b="-119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en-US" sz="2800">
              <a:solidFill>
                <a:schemeClr val="tx1"/>
              </a:solidFill>
            </a:endParaRPr>
          </a:p>
        </p:txBody>
      </p:sp>
      <p:grpSp>
        <p:nvGrpSpPr>
          <p:cNvPr id="32" name="Group 29">
            <a:extLst>
              <a:ext uri="{FF2B5EF4-FFF2-40B4-BE49-F238E27FC236}">
                <a16:creationId xmlns:a16="http://schemas.microsoft.com/office/drawing/2014/main" id="{269FFB9D-2792-4B04-8794-EC3D45E7D1BF}"/>
              </a:ext>
            </a:extLst>
          </p:cNvPr>
          <p:cNvGrpSpPr/>
          <p:nvPr/>
        </p:nvGrpSpPr>
        <p:grpSpPr>
          <a:xfrm>
            <a:off x="3578960" y="1918175"/>
            <a:ext cx="2514600" cy="2457733"/>
            <a:chOff x="3578960" y="1918175"/>
            <a:chExt cx="2514600" cy="2457733"/>
          </a:xfrm>
        </p:grpSpPr>
        <p:sp>
          <p:nvSpPr>
            <p:cNvPr id="33" name="ïṩļïḍè">
              <a:extLst>
                <a:ext uri="{FF2B5EF4-FFF2-40B4-BE49-F238E27FC236}">
                  <a16:creationId xmlns:a16="http://schemas.microsoft.com/office/drawing/2014/main" id="{964B078C-2DDA-4D76-BF4A-B0FCAB751B9F}"/>
                </a:ext>
              </a:extLst>
            </p:cNvPr>
            <p:cNvSpPr/>
            <p:nvPr/>
          </p:nvSpPr>
          <p:spPr>
            <a:xfrm>
              <a:off x="3578960" y="1918175"/>
              <a:ext cx="2514600" cy="2457733"/>
            </a:xfrm>
            <a:prstGeom prst="rect">
              <a:avLst/>
            </a:prstGeom>
            <a:solidFill>
              <a:schemeClr val="accent2">
                <a:lumMod val="100000"/>
                <a:alpha val="90000"/>
              </a:schemeClr>
            </a:solidFill>
            <a:ln w="222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 dirty="0"/>
            </a:p>
          </p:txBody>
        </p:sp>
        <p:grpSp>
          <p:nvGrpSpPr>
            <p:cNvPr id="34" name="i$ḷïḓe">
              <a:extLst>
                <a:ext uri="{FF2B5EF4-FFF2-40B4-BE49-F238E27FC236}">
                  <a16:creationId xmlns:a16="http://schemas.microsoft.com/office/drawing/2014/main" id="{86C14118-B3BD-4128-AF34-0992CA3C6F28}"/>
                </a:ext>
              </a:extLst>
            </p:cNvPr>
            <p:cNvGrpSpPr/>
            <p:nvPr/>
          </p:nvGrpSpPr>
          <p:grpSpPr>
            <a:xfrm>
              <a:off x="3638424" y="3047998"/>
              <a:ext cx="2395672" cy="1195569"/>
              <a:chOff x="673100" y="4951231"/>
              <a:chExt cx="2395672" cy="1195569"/>
            </a:xfrm>
          </p:grpSpPr>
          <p:sp>
            <p:nvSpPr>
              <p:cNvPr id="36" name="ïŝ1îḋé">
                <a:extLst>
                  <a:ext uri="{FF2B5EF4-FFF2-40B4-BE49-F238E27FC236}">
                    <a16:creationId xmlns:a16="http://schemas.microsoft.com/office/drawing/2014/main" id="{C85F9343-D446-4FF4-99D3-7C6F7DC1B0A6}"/>
                  </a:ext>
                </a:extLst>
              </p:cNvPr>
              <p:cNvSpPr txBox="1"/>
              <p:nvPr/>
            </p:nvSpPr>
            <p:spPr>
              <a:xfrm>
                <a:off x="673101" y="4951231"/>
                <a:ext cx="2395671" cy="47038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</a:rPr>
                  <a:t>你的文本内容</a:t>
                </a:r>
              </a:p>
            </p:txBody>
          </p:sp>
          <p:sp>
            <p:nvSpPr>
              <p:cNvPr id="37" name="ïṡḷîḓé">
                <a:extLst>
                  <a:ext uri="{FF2B5EF4-FFF2-40B4-BE49-F238E27FC236}">
                    <a16:creationId xmlns:a16="http://schemas.microsoft.com/office/drawing/2014/main" id="{EB7477C3-59D0-4D30-844D-55D84CC8D067}"/>
                  </a:ext>
                </a:extLst>
              </p:cNvPr>
              <p:cNvSpPr txBox="1"/>
              <p:nvPr/>
            </p:nvSpPr>
            <p:spPr>
              <a:xfrm>
                <a:off x="673100" y="5421612"/>
                <a:ext cx="2395670" cy="7251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" name="îšḻîďè">
              <a:extLst>
                <a:ext uri="{FF2B5EF4-FFF2-40B4-BE49-F238E27FC236}">
                  <a16:creationId xmlns:a16="http://schemas.microsoft.com/office/drawing/2014/main" id="{80814696-EA40-48F8-A535-EC38BE62F3B9}"/>
                </a:ext>
              </a:extLst>
            </p:cNvPr>
            <p:cNvSpPr/>
            <p:nvPr/>
          </p:nvSpPr>
          <p:spPr bwMode="auto">
            <a:xfrm>
              <a:off x="4591930" y="2327055"/>
              <a:ext cx="488658" cy="610636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Group 30">
            <a:extLst>
              <a:ext uri="{FF2B5EF4-FFF2-40B4-BE49-F238E27FC236}">
                <a16:creationId xmlns:a16="http://schemas.microsoft.com/office/drawing/2014/main" id="{E1ED5E43-B007-4449-9437-87341B9E04D9}"/>
              </a:ext>
            </a:extLst>
          </p:cNvPr>
          <p:cNvGrpSpPr/>
          <p:nvPr/>
        </p:nvGrpSpPr>
        <p:grpSpPr>
          <a:xfrm>
            <a:off x="6098440" y="1918175"/>
            <a:ext cx="2514600" cy="2457733"/>
            <a:chOff x="6098440" y="1918175"/>
            <a:chExt cx="2514600" cy="2457733"/>
          </a:xfrm>
        </p:grpSpPr>
        <p:sp>
          <p:nvSpPr>
            <p:cNvPr id="45" name="iṩ1íḋé">
              <a:extLst>
                <a:ext uri="{FF2B5EF4-FFF2-40B4-BE49-F238E27FC236}">
                  <a16:creationId xmlns:a16="http://schemas.microsoft.com/office/drawing/2014/main" id="{908C5C0B-71C8-42B1-9FF1-AD71630F5E02}"/>
                </a:ext>
              </a:extLst>
            </p:cNvPr>
            <p:cNvSpPr/>
            <p:nvPr/>
          </p:nvSpPr>
          <p:spPr>
            <a:xfrm>
              <a:off x="6098440" y="1918175"/>
              <a:ext cx="2514600" cy="2457733"/>
            </a:xfrm>
            <a:prstGeom prst="rect">
              <a:avLst/>
            </a:prstGeom>
            <a:solidFill>
              <a:schemeClr val="accent2">
                <a:lumMod val="100000"/>
                <a:alpha val="90000"/>
              </a:schemeClr>
            </a:solidFill>
            <a:ln w="222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 dirty="0"/>
            </a:p>
          </p:txBody>
        </p:sp>
        <p:grpSp>
          <p:nvGrpSpPr>
            <p:cNvPr id="46" name="iśḻíḋé">
              <a:extLst>
                <a:ext uri="{FF2B5EF4-FFF2-40B4-BE49-F238E27FC236}">
                  <a16:creationId xmlns:a16="http://schemas.microsoft.com/office/drawing/2014/main" id="{0E64E34F-1B24-48CD-A2E3-B664080A224B}"/>
                </a:ext>
              </a:extLst>
            </p:cNvPr>
            <p:cNvGrpSpPr>
              <a:grpSpLocks/>
            </p:cNvGrpSpPr>
            <p:nvPr/>
          </p:nvGrpSpPr>
          <p:grpSpPr>
            <a:xfrm>
              <a:off x="6157904" y="3047998"/>
              <a:ext cx="2395672" cy="1195569"/>
              <a:chOff x="673100" y="4951231"/>
              <a:chExt cx="2395672" cy="1195569"/>
            </a:xfrm>
          </p:grpSpPr>
          <p:sp>
            <p:nvSpPr>
              <p:cNvPr id="48" name="îSḷïḋè">
                <a:extLst>
                  <a:ext uri="{FF2B5EF4-FFF2-40B4-BE49-F238E27FC236}">
                    <a16:creationId xmlns:a16="http://schemas.microsoft.com/office/drawing/2014/main" id="{C85F9343-D446-4FF4-99D3-7C6F7DC1B0A6}"/>
                  </a:ext>
                </a:extLst>
              </p:cNvPr>
              <p:cNvSpPr txBox="1"/>
              <p:nvPr/>
            </p:nvSpPr>
            <p:spPr>
              <a:xfrm>
                <a:off x="673101" y="4951231"/>
                <a:ext cx="2395671" cy="47038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</a:p>
            </p:txBody>
          </p:sp>
          <p:sp>
            <p:nvSpPr>
              <p:cNvPr id="49" name="íŝḷiḓe">
                <a:extLst>
                  <a:ext uri="{FF2B5EF4-FFF2-40B4-BE49-F238E27FC236}">
                    <a16:creationId xmlns:a16="http://schemas.microsoft.com/office/drawing/2014/main" id="{EB7477C3-59D0-4D30-844D-55D84CC8D067}"/>
                  </a:ext>
                </a:extLst>
              </p:cNvPr>
              <p:cNvSpPr txBox="1"/>
              <p:nvPr/>
            </p:nvSpPr>
            <p:spPr>
              <a:xfrm>
                <a:off x="673100" y="5421612"/>
                <a:ext cx="2395670" cy="7251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47" name="iṣlîḓê">
              <a:extLst>
                <a:ext uri="{FF2B5EF4-FFF2-40B4-BE49-F238E27FC236}">
                  <a16:creationId xmlns:a16="http://schemas.microsoft.com/office/drawing/2014/main" id="{521728C9-B0A7-4667-8EF6-A01FBFC7C66C}"/>
                </a:ext>
              </a:extLst>
            </p:cNvPr>
            <p:cNvSpPr/>
            <p:nvPr/>
          </p:nvSpPr>
          <p:spPr bwMode="auto">
            <a:xfrm>
              <a:off x="7132728" y="2381823"/>
              <a:ext cx="446022" cy="501098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540037" h="606722">
                  <a:moveTo>
                    <a:pt x="489786" y="493253"/>
                  </a:moveTo>
                  <a:cubicBezTo>
                    <a:pt x="495838" y="493253"/>
                    <a:pt x="500732" y="498141"/>
                    <a:pt x="500732" y="504097"/>
                  </a:cubicBezTo>
                  <a:lnTo>
                    <a:pt x="500732" y="554759"/>
                  </a:lnTo>
                  <a:cubicBezTo>
                    <a:pt x="500732" y="561781"/>
                    <a:pt x="495037" y="567558"/>
                    <a:pt x="488006" y="567558"/>
                  </a:cubicBezTo>
                  <a:lnTo>
                    <a:pt x="52031" y="567558"/>
                  </a:lnTo>
                  <a:cubicBezTo>
                    <a:pt x="45000" y="567558"/>
                    <a:pt x="39305" y="561781"/>
                    <a:pt x="39305" y="554759"/>
                  </a:cubicBezTo>
                  <a:lnTo>
                    <a:pt x="39305" y="512807"/>
                  </a:lnTo>
                  <a:cubicBezTo>
                    <a:pt x="39305" y="506852"/>
                    <a:pt x="44199" y="501963"/>
                    <a:pt x="50162" y="501963"/>
                  </a:cubicBezTo>
                  <a:cubicBezTo>
                    <a:pt x="56213" y="501963"/>
                    <a:pt x="61108" y="506852"/>
                    <a:pt x="61108" y="512807"/>
                  </a:cubicBezTo>
                  <a:lnTo>
                    <a:pt x="61108" y="545782"/>
                  </a:lnTo>
                  <a:lnTo>
                    <a:pt x="478929" y="545782"/>
                  </a:lnTo>
                  <a:lnTo>
                    <a:pt x="478929" y="504097"/>
                  </a:lnTo>
                  <a:cubicBezTo>
                    <a:pt x="478929" y="498141"/>
                    <a:pt x="483824" y="493253"/>
                    <a:pt x="489786" y="493253"/>
                  </a:cubicBezTo>
                  <a:close/>
                  <a:moveTo>
                    <a:pt x="219329" y="189580"/>
                  </a:moveTo>
                  <a:lnTo>
                    <a:pt x="219329" y="275614"/>
                  </a:lnTo>
                  <a:cubicBezTo>
                    <a:pt x="219329" y="281658"/>
                    <a:pt x="214434" y="286546"/>
                    <a:pt x="208381" y="286546"/>
                  </a:cubicBezTo>
                  <a:lnTo>
                    <a:pt x="122222" y="286546"/>
                  </a:lnTo>
                  <a:lnTo>
                    <a:pt x="122222" y="387778"/>
                  </a:lnTo>
                  <a:lnTo>
                    <a:pt x="208381" y="387778"/>
                  </a:lnTo>
                  <a:cubicBezTo>
                    <a:pt x="214434" y="387778"/>
                    <a:pt x="219329" y="392666"/>
                    <a:pt x="219329" y="398621"/>
                  </a:cubicBezTo>
                  <a:lnTo>
                    <a:pt x="219329" y="484744"/>
                  </a:lnTo>
                  <a:lnTo>
                    <a:pt x="320709" y="484744"/>
                  </a:lnTo>
                  <a:lnTo>
                    <a:pt x="320709" y="398621"/>
                  </a:lnTo>
                  <a:cubicBezTo>
                    <a:pt x="320709" y="392666"/>
                    <a:pt x="325604" y="387778"/>
                    <a:pt x="331568" y="387778"/>
                  </a:cubicBezTo>
                  <a:lnTo>
                    <a:pt x="417816" y="387778"/>
                  </a:lnTo>
                  <a:lnTo>
                    <a:pt x="417816" y="286546"/>
                  </a:lnTo>
                  <a:lnTo>
                    <a:pt x="331568" y="286546"/>
                  </a:lnTo>
                  <a:cubicBezTo>
                    <a:pt x="325604" y="286546"/>
                    <a:pt x="320709" y="281658"/>
                    <a:pt x="320709" y="275614"/>
                  </a:cubicBezTo>
                  <a:lnTo>
                    <a:pt x="320709" y="189580"/>
                  </a:lnTo>
                  <a:close/>
                  <a:moveTo>
                    <a:pt x="208381" y="167805"/>
                  </a:moveTo>
                  <a:lnTo>
                    <a:pt x="331568" y="167805"/>
                  </a:lnTo>
                  <a:cubicBezTo>
                    <a:pt x="337621" y="167805"/>
                    <a:pt x="342516" y="172604"/>
                    <a:pt x="342516" y="178648"/>
                  </a:cubicBezTo>
                  <a:lnTo>
                    <a:pt x="342516" y="264771"/>
                  </a:lnTo>
                  <a:lnTo>
                    <a:pt x="428764" y="264771"/>
                  </a:lnTo>
                  <a:cubicBezTo>
                    <a:pt x="434728" y="264771"/>
                    <a:pt x="439623" y="269659"/>
                    <a:pt x="439623" y="275614"/>
                  </a:cubicBezTo>
                  <a:lnTo>
                    <a:pt x="439623" y="398621"/>
                  </a:lnTo>
                  <a:cubicBezTo>
                    <a:pt x="439623" y="404665"/>
                    <a:pt x="434728" y="409553"/>
                    <a:pt x="428764" y="409553"/>
                  </a:cubicBezTo>
                  <a:lnTo>
                    <a:pt x="342516" y="409553"/>
                  </a:lnTo>
                  <a:lnTo>
                    <a:pt x="342516" y="495587"/>
                  </a:lnTo>
                  <a:cubicBezTo>
                    <a:pt x="342516" y="501631"/>
                    <a:pt x="337621" y="506519"/>
                    <a:pt x="331568" y="506519"/>
                  </a:cubicBezTo>
                  <a:lnTo>
                    <a:pt x="208381" y="506519"/>
                  </a:lnTo>
                  <a:cubicBezTo>
                    <a:pt x="202418" y="506519"/>
                    <a:pt x="197523" y="501631"/>
                    <a:pt x="197523" y="495587"/>
                  </a:cubicBezTo>
                  <a:lnTo>
                    <a:pt x="197523" y="409553"/>
                  </a:lnTo>
                  <a:lnTo>
                    <a:pt x="111274" y="409553"/>
                  </a:lnTo>
                  <a:cubicBezTo>
                    <a:pt x="105222" y="409553"/>
                    <a:pt x="100415" y="404665"/>
                    <a:pt x="100415" y="398621"/>
                  </a:cubicBezTo>
                  <a:lnTo>
                    <a:pt x="100415" y="275614"/>
                  </a:lnTo>
                  <a:cubicBezTo>
                    <a:pt x="100415" y="269659"/>
                    <a:pt x="105222" y="264771"/>
                    <a:pt x="111274" y="264771"/>
                  </a:cubicBezTo>
                  <a:lnTo>
                    <a:pt x="197523" y="264771"/>
                  </a:lnTo>
                  <a:lnTo>
                    <a:pt x="197523" y="178648"/>
                  </a:lnTo>
                  <a:cubicBezTo>
                    <a:pt x="197523" y="172604"/>
                    <a:pt x="202418" y="167805"/>
                    <a:pt x="208381" y="167805"/>
                  </a:cubicBezTo>
                  <a:close/>
                  <a:moveTo>
                    <a:pt x="160879" y="106766"/>
                  </a:moveTo>
                  <a:lnTo>
                    <a:pt x="488007" y="106766"/>
                  </a:lnTo>
                  <a:cubicBezTo>
                    <a:pt x="495037" y="106766"/>
                    <a:pt x="500732" y="112453"/>
                    <a:pt x="500732" y="119473"/>
                  </a:cubicBezTo>
                  <a:lnTo>
                    <a:pt x="500732" y="460607"/>
                  </a:lnTo>
                  <a:cubicBezTo>
                    <a:pt x="500732" y="466561"/>
                    <a:pt x="495838" y="471448"/>
                    <a:pt x="489786" y="471448"/>
                  </a:cubicBezTo>
                  <a:cubicBezTo>
                    <a:pt x="483824" y="471448"/>
                    <a:pt x="478930" y="466561"/>
                    <a:pt x="478930" y="460607"/>
                  </a:cubicBezTo>
                  <a:lnTo>
                    <a:pt x="478930" y="128537"/>
                  </a:lnTo>
                  <a:lnTo>
                    <a:pt x="160879" y="128537"/>
                  </a:lnTo>
                  <a:cubicBezTo>
                    <a:pt x="154828" y="128537"/>
                    <a:pt x="150022" y="123649"/>
                    <a:pt x="150022" y="117607"/>
                  </a:cubicBezTo>
                  <a:cubicBezTo>
                    <a:pt x="150022" y="111564"/>
                    <a:pt x="154828" y="106766"/>
                    <a:pt x="160879" y="106766"/>
                  </a:cubicBezTo>
                  <a:close/>
                  <a:moveTo>
                    <a:pt x="52028" y="106766"/>
                  </a:moveTo>
                  <a:lnTo>
                    <a:pt x="120185" y="106766"/>
                  </a:lnTo>
                  <a:cubicBezTo>
                    <a:pt x="126236" y="106766"/>
                    <a:pt x="131040" y="111565"/>
                    <a:pt x="131040" y="117608"/>
                  </a:cubicBezTo>
                  <a:cubicBezTo>
                    <a:pt x="131040" y="123652"/>
                    <a:pt x="126236" y="128540"/>
                    <a:pt x="120185" y="128540"/>
                  </a:cubicBezTo>
                  <a:lnTo>
                    <a:pt x="61104" y="128540"/>
                  </a:lnTo>
                  <a:lnTo>
                    <a:pt x="61104" y="475143"/>
                  </a:lnTo>
                  <a:cubicBezTo>
                    <a:pt x="61104" y="481186"/>
                    <a:pt x="56210" y="485985"/>
                    <a:pt x="50160" y="485985"/>
                  </a:cubicBezTo>
                  <a:cubicBezTo>
                    <a:pt x="44198" y="485985"/>
                    <a:pt x="39305" y="481186"/>
                    <a:pt x="39305" y="475143"/>
                  </a:cubicBezTo>
                  <a:lnTo>
                    <a:pt x="39305" y="119475"/>
                  </a:lnTo>
                  <a:cubicBezTo>
                    <a:pt x="39305" y="112454"/>
                    <a:pt x="44999" y="106766"/>
                    <a:pt x="52028" y="106766"/>
                  </a:cubicBezTo>
                  <a:close/>
                  <a:moveTo>
                    <a:pt x="51983" y="89315"/>
                  </a:moveTo>
                  <a:cubicBezTo>
                    <a:pt x="35338" y="89315"/>
                    <a:pt x="21808" y="102824"/>
                    <a:pt x="21808" y="119443"/>
                  </a:cubicBezTo>
                  <a:lnTo>
                    <a:pt x="21808" y="554732"/>
                  </a:lnTo>
                  <a:cubicBezTo>
                    <a:pt x="21808" y="571440"/>
                    <a:pt x="35338" y="584949"/>
                    <a:pt x="51983" y="584949"/>
                  </a:cubicBezTo>
                  <a:lnTo>
                    <a:pt x="488054" y="584949"/>
                  </a:lnTo>
                  <a:cubicBezTo>
                    <a:pt x="504699" y="584949"/>
                    <a:pt x="518229" y="571440"/>
                    <a:pt x="518229" y="554732"/>
                  </a:cubicBezTo>
                  <a:lnTo>
                    <a:pt x="518229" y="119443"/>
                  </a:lnTo>
                  <a:cubicBezTo>
                    <a:pt x="518229" y="102824"/>
                    <a:pt x="504699" y="89315"/>
                    <a:pt x="488054" y="89315"/>
                  </a:cubicBezTo>
                  <a:close/>
                  <a:moveTo>
                    <a:pt x="181852" y="21773"/>
                  </a:moveTo>
                  <a:lnTo>
                    <a:pt x="181852" y="67542"/>
                  </a:lnTo>
                  <a:lnTo>
                    <a:pt x="358185" y="67542"/>
                  </a:lnTo>
                  <a:lnTo>
                    <a:pt x="358185" y="21773"/>
                  </a:lnTo>
                  <a:close/>
                  <a:moveTo>
                    <a:pt x="170904" y="0"/>
                  </a:moveTo>
                  <a:lnTo>
                    <a:pt x="369045" y="0"/>
                  </a:lnTo>
                  <a:cubicBezTo>
                    <a:pt x="375098" y="0"/>
                    <a:pt x="379993" y="4888"/>
                    <a:pt x="379993" y="10842"/>
                  </a:cubicBezTo>
                  <a:lnTo>
                    <a:pt x="379993" y="67542"/>
                  </a:lnTo>
                  <a:lnTo>
                    <a:pt x="488054" y="67542"/>
                  </a:lnTo>
                  <a:cubicBezTo>
                    <a:pt x="516716" y="67542"/>
                    <a:pt x="540037" y="90826"/>
                    <a:pt x="540037" y="119443"/>
                  </a:cubicBezTo>
                  <a:lnTo>
                    <a:pt x="540037" y="554732"/>
                  </a:lnTo>
                  <a:cubicBezTo>
                    <a:pt x="540037" y="583438"/>
                    <a:pt x="516716" y="606722"/>
                    <a:pt x="488054" y="606722"/>
                  </a:cubicBezTo>
                  <a:lnTo>
                    <a:pt x="51983" y="606722"/>
                  </a:lnTo>
                  <a:cubicBezTo>
                    <a:pt x="23321" y="606722"/>
                    <a:pt x="0" y="583438"/>
                    <a:pt x="0" y="554732"/>
                  </a:cubicBezTo>
                  <a:lnTo>
                    <a:pt x="0" y="119443"/>
                  </a:lnTo>
                  <a:cubicBezTo>
                    <a:pt x="0" y="90826"/>
                    <a:pt x="23321" y="67542"/>
                    <a:pt x="51983" y="67542"/>
                  </a:cubicBezTo>
                  <a:lnTo>
                    <a:pt x="160044" y="67542"/>
                  </a:lnTo>
                  <a:lnTo>
                    <a:pt x="160044" y="10842"/>
                  </a:lnTo>
                  <a:cubicBezTo>
                    <a:pt x="160044" y="4888"/>
                    <a:pt x="164940" y="0"/>
                    <a:pt x="1709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ïsḻîḍe">
            <a:extLst>
              <a:ext uri="{FF2B5EF4-FFF2-40B4-BE49-F238E27FC236}">
                <a16:creationId xmlns:a16="http://schemas.microsoft.com/office/drawing/2014/main" id="{B9AF3C29-43CE-4C2F-BC92-66AF90FFAE82}"/>
              </a:ext>
            </a:extLst>
          </p:cNvPr>
          <p:cNvGrpSpPr>
            <a:grpSpLocks/>
          </p:cNvGrpSpPr>
          <p:nvPr/>
        </p:nvGrpSpPr>
        <p:grpSpPr>
          <a:xfrm>
            <a:off x="673100" y="4876106"/>
            <a:ext cx="2432239" cy="1195569"/>
            <a:chOff x="7712020" y="4876106"/>
            <a:chExt cx="2289575" cy="1123957"/>
          </a:xfrm>
        </p:grpSpPr>
        <p:sp>
          <p:nvSpPr>
            <p:cNvPr id="24" name="íṧḻiďè">
              <a:extLst>
                <a:ext uri="{FF2B5EF4-FFF2-40B4-BE49-F238E27FC236}">
                  <a16:creationId xmlns:a16="http://schemas.microsoft.com/office/drawing/2014/main" id="{677D5A0B-CFB6-41B8-8A73-9EFB25CB65AD}"/>
                </a:ext>
              </a:extLst>
            </p:cNvPr>
            <p:cNvSpPr txBox="1"/>
            <p:nvPr/>
          </p:nvSpPr>
          <p:spPr>
            <a:xfrm flipH="1">
              <a:off x="7712020" y="5383937"/>
              <a:ext cx="2289573" cy="6161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</a:p>
          </p:txBody>
        </p:sp>
        <p:sp>
          <p:nvSpPr>
            <p:cNvPr id="25" name="íṡḷïḋè">
              <a:extLst>
                <a:ext uri="{FF2B5EF4-FFF2-40B4-BE49-F238E27FC236}">
                  <a16:creationId xmlns:a16="http://schemas.microsoft.com/office/drawing/2014/main" id="{9B5F056E-198C-47B3-BC4D-CBD89576D15E}"/>
                </a:ext>
              </a:extLst>
            </p:cNvPr>
            <p:cNvSpPr/>
            <p:nvPr/>
          </p:nvSpPr>
          <p:spPr>
            <a:xfrm flipH="1">
              <a:off x="7712022" y="4876106"/>
              <a:ext cx="2289573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</p:grpSp>
      <p:grpSp>
        <p:nvGrpSpPr>
          <p:cNvPr id="12" name="iṧḷïḍé">
            <a:extLst>
              <a:ext uri="{FF2B5EF4-FFF2-40B4-BE49-F238E27FC236}">
                <a16:creationId xmlns:a16="http://schemas.microsoft.com/office/drawing/2014/main" id="{50161CB1-604D-4F8C-9671-8A93786DE538}"/>
              </a:ext>
            </a:extLst>
          </p:cNvPr>
          <p:cNvGrpSpPr>
            <a:grpSpLocks/>
          </p:cNvGrpSpPr>
          <p:nvPr/>
        </p:nvGrpSpPr>
        <p:grpSpPr>
          <a:xfrm>
            <a:off x="3307658" y="4876106"/>
            <a:ext cx="2432239" cy="1195569"/>
            <a:chOff x="7712020" y="4876106"/>
            <a:chExt cx="2289575" cy="1123957"/>
          </a:xfrm>
        </p:grpSpPr>
        <p:sp>
          <p:nvSpPr>
            <p:cNvPr id="22" name="îślïďé">
              <a:extLst>
                <a:ext uri="{FF2B5EF4-FFF2-40B4-BE49-F238E27FC236}">
                  <a16:creationId xmlns:a16="http://schemas.microsoft.com/office/drawing/2014/main" id="{E5FFB380-A48D-49A0-BD47-8E3F68DE24BA}"/>
                </a:ext>
              </a:extLst>
            </p:cNvPr>
            <p:cNvSpPr txBox="1"/>
            <p:nvPr/>
          </p:nvSpPr>
          <p:spPr>
            <a:xfrm flipH="1">
              <a:off x="7712020" y="5383937"/>
              <a:ext cx="2289573" cy="6161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</a:p>
          </p:txBody>
        </p:sp>
        <p:sp>
          <p:nvSpPr>
            <p:cNvPr id="23" name="ïṥḻiďè">
              <a:extLst>
                <a:ext uri="{FF2B5EF4-FFF2-40B4-BE49-F238E27FC236}">
                  <a16:creationId xmlns:a16="http://schemas.microsoft.com/office/drawing/2014/main" id="{1DF64E64-3AB7-4329-B650-1552208811D6}"/>
                </a:ext>
              </a:extLst>
            </p:cNvPr>
            <p:cNvSpPr/>
            <p:nvPr/>
          </p:nvSpPr>
          <p:spPr>
            <a:xfrm flipH="1">
              <a:off x="7712022" y="4876106"/>
              <a:ext cx="2289573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</p:grpSp>
      <p:grpSp>
        <p:nvGrpSpPr>
          <p:cNvPr id="13" name="îṡḷîḓe">
            <a:extLst>
              <a:ext uri="{FF2B5EF4-FFF2-40B4-BE49-F238E27FC236}">
                <a16:creationId xmlns:a16="http://schemas.microsoft.com/office/drawing/2014/main" id="{B5222DB9-3B51-4BB7-BD93-C44FB273F887}"/>
              </a:ext>
            </a:extLst>
          </p:cNvPr>
          <p:cNvGrpSpPr>
            <a:grpSpLocks/>
          </p:cNvGrpSpPr>
          <p:nvPr/>
        </p:nvGrpSpPr>
        <p:grpSpPr>
          <a:xfrm>
            <a:off x="6452103" y="4876106"/>
            <a:ext cx="2432239" cy="1195569"/>
            <a:chOff x="7712020" y="4876106"/>
            <a:chExt cx="2289575" cy="1123957"/>
          </a:xfrm>
        </p:grpSpPr>
        <p:sp>
          <p:nvSpPr>
            <p:cNvPr id="20" name="ïśľíḍe">
              <a:extLst>
                <a:ext uri="{FF2B5EF4-FFF2-40B4-BE49-F238E27FC236}">
                  <a16:creationId xmlns:a16="http://schemas.microsoft.com/office/drawing/2014/main" id="{52292E2A-E2DC-493C-8C1A-157F817BA3CA}"/>
                </a:ext>
              </a:extLst>
            </p:cNvPr>
            <p:cNvSpPr txBox="1"/>
            <p:nvPr/>
          </p:nvSpPr>
          <p:spPr>
            <a:xfrm flipH="1">
              <a:off x="7712020" y="5383937"/>
              <a:ext cx="2289573" cy="6161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</a:p>
          </p:txBody>
        </p:sp>
        <p:sp>
          <p:nvSpPr>
            <p:cNvPr id="21" name="íSlîḑè">
              <a:extLst>
                <a:ext uri="{FF2B5EF4-FFF2-40B4-BE49-F238E27FC236}">
                  <a16:creationId xmlns:a16="http://schemas.microsoft.com/office/drawing/2014/main" id="{9B087633-57D6-4DD4-A5AC-BF16E5E98DC2}"/>
                </a:ext>
              </a:extLst>
            </p:cNvPr>
            <p:cNvSpPr/>
            <p:nvPr/>
          </p:nvSpPr>
          <p:spPr>
            <a:xfrm flipH="1">
              <a:off x="7712022" y="4876106"/>
              <a:ext cx="2289573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</p:grpSp>
      <p:grpSp>
        <p:nvGrpSpPr>
          <p:cNvPr id="14" name="ïṡlîḋè">
            <a:extLst>
              <a:ext uri="{FF2B5EF4-FFF2-40B4-BE49-F238E27FC236}">
                <a16:creationId xmlns:a16="http://schemas.microsoft.com/office/drawing/2014/main" id="{7968B234-152F-4EE5-A4BD-9AA9DC0B4B60}"/>
              </a:ext>
            </a:extLst>
          </p:cNvPr>
          <p:cNvGrpSpPr>
            <a:grpSpLocks/>
          </p:cNvGrpSpPr>
          <p:nvPr/>
        </p:nvGrpSpPr>
        <p:grpSpPr>
          <a:xfrm>
            <a:off x="9086661" y="4876106"/>
            <a:ext cx="2432239" cy="1195569"/>
            <a:chOff x="7712020" y="4876106"/>
            <a:chExt cx="2289575" cy="1123957"/>
          </a:xfrm>
        </p:grpSpPr>
        <p:sp>
          <p:nvSpPr>
            <p:cNvPr id="18" name="í$ḻíḓè">
              <a:extLst>
                <a:ext uri="{FF2B5EF4-FFF2-40B4-BE49-F238E27FC236}">
                  <a16:creationId xmlns:a16="http://schemas.microsoft.com/office/drawing/2014/main" id="{8EE77B5E-649E-4A68-A0CA-D68815B6B243}"/>
                </a:ext>
              </a:extLst>
            </p:cNvPr>
            <p:cNvSpPr txBox="1"/>
            <p:nvPr/>
          </p:nvSpPr>
          <p:spPr>
            <a:xfrm flipH="1">
              <a:off x="7712020" y="5383937"/>
              <a:ext cx="2289573" cy="6161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</a:p>
          </p:txBody>
        </p:sp>
        <p:sp>
          <p:nvSpPr>
            <p:cNvPr id="19" name="íṧļîďé">
              <a:extLst>
                <a:ext uri="{FF2B5EF4-FFF2-40B4-BE49-F238E27FC236}">
                  <a16:creationId xmlns:a16="http://schemas.microsoft.com/office/drawing/2014/main" id="{B371FD3D-CAF6-45BC-905D-EA0907298C72}"/>
                </a:ext>
              </a:extLst>
            </p:cNvPr>
            <p:cNvSpPr/>
            <p:nvPr/>
          </p:nvSpPr>
          <p:spPr>
            <a:xfrm flipH="1">
              <a:off x="7712022" y="4876106"/>
              <a:ext cx="2289573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你的文本内容</a:t>
              </a: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67C65BA-D355-453C-B788-D62C6FF4F424}"/>
              </a:ext>
            </a:extLst>
          </p:cNvPr>
          <p:cNvCxnSpPr/>
          <p:nvPr/>
        </p:nvCxnSpPr>
        <p:spPr>
          <a:xfrm>
            <a:off x="6093560" y="4445251"/>
            <a:ext cx="0" cy="1698374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02DD3BE-429A-4CE1-8436-3A44A741330A}"/>
              </a:ext>
            </a:extLst>
          </p:cNvPr>
          <p:cNvCxnSpPr>
            <a:cxnSpLocks/>
          </p:cNvCxnSpPr>
          <p:nvPr/>
        </p:nvCxnSpPr>
        <p:spPr>
          <a:xfrm>
            <a:off x="3206499" y="5015620"/>
            <a:ext cx="0" cy="112800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130BB24E-7F6F-4BA5-955A-628C83B0464A}"/>
              </a:ext>
            </a:extLst>
          </p:cNvPr>
          <p:cNvCxnSpPr>
            <a:cxnSpLocks/>
          </p:cNvCxnSpPr>
          <p:nvPr/>
        </p:nvCxnSpPr>
        <p:spPr>
          <a:xfrm>
            <a:off x="8985502" y="5015620"/>
            <a:ext cx="0" cy="112800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03910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BD51FF-4FA7-447E-BCC5-76BE62F16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íṣľiḓè">
            <a:extLst>
              <a:ext uri="{FF2B5EF4-FFF2-40B4-BE49-F238E27FC236}">
                <a16:creationId xmlns:a16="http://schemas.microsoft.com/office/drawing/2014/main" id="{1CC8CBC2-1853-407C-9600-C30775B76341}"/>
              </a:ext>
            </a:extLst>
          </p:cNvPr>
          <p:cNvSpPr/>
          <p:nvPr/>
        </p:nvSpPr>
        <p:spPr>
          <a:xfrm>
            <a:off x="671114" y="1130300"/>
            <a:ext cx="10850563" cy="2003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r">
              <a:buSzPct val="25000"/>
            </a:pPr>
            <a:endParaRPr lang="en-US" altLang="zh-CN" sz="2800" b="1" dirty="0">
              <a:solidFill>
                <a:schemeClr val="tx1"/>
              </a:solidFill>
            </a:endParaRPr>
          </a:p>
        </p:txBody>
      </p:sp>
      <p:sp>
        <p:nvSpPr>
          <p:cNvPr id="5" name="íşḻíḑé">
            <a:extLst>
              <a:ext uri="{FF2B5EF4-FFF2-40B4-BE49-F238E27FC236}">
                <a16:creationId xmlns:a16="http://schemas.microsoft.com/office/drawing/2014/main" id="{92FF5AB1-F062-49F5-93CE-2D126AC7B838}"/>
              </a:ext>
            </a:extLst>
          </p:cNvPr>
          <p:cNvSpPr/>
          <p:nvPr/>
        </p:nvSpPr>
        <p:spPr>
          <a:xfrm>
            <a:off x="670322" y="1130300"/>
            <a:ext cx="3606403" cy="2003425"/>
          </a:xfrm>
          <a:custGeom>
            <a:avLst/>
            <a:gdLst>
              <a:gd name="connsiteX0" fmla="*/ 1869380 w 3606403"/>
              <a:gd name="connsiteY0" fmla="*/ 0 h 2327275"/>
              <a:gd name="connsiteX1" fmla="*/ 2440652 w 3606403"/>
              <a:gd name="connsiteY1" fmla="*/ 0 h 2327275"/>
              <a:gd name="connsiteX2" fmla="*/ 3606403 w 3606403"/>
              <a:gd name="connsiteY2" fmla="*/ 1163638 h 2327275"/>
              <a:gd name="connsiteX3" fmla="*/ 2440652 w 3606403"/>
              <a:gd name="connsiteY3" fmla="*/ 2327275 h 2327275"/>
              <a:gd name="connsiteX4" fmla="*/ 1869380 w 3606403"/>
              <a:gd name="connsiteY4" fmla="*/ 2327275 h 2327275"/>
              <a:gd name="connsiteX5" fmla="*/ 3035131 w 3606403"/>
              <a:gd name="connsiteY5" fmla="*/ 1163638 h 2327275"/>
              <a:gd name="connsiteX6" fmla="*/ 0 w 3606403"/>
              <a:gd name="connsiteY6" fmla="*/ 0 h 2327275"/>
              <a:gd name="connsiteX7" fmla="*/ 1759108 w 3606403"/>
              <a:gd name="connsiteY7" fmla="*/ 0 h 2327275"/>
              <a:gd name="connsiteX8" fmla="*/ 2921000 w 3606403"/>
              <a:gd name="connsiteY8" fmla="*/ 1163638 h 2327275"/>
              <a:gd name="connsiteX9" fmla="*/ 1759108 w 3606403"/>
              <a:gd name="connsiteY9" fmla="*/ 2327275 h 2327275"/>
              <a:gd name="connsiteX10" fmla="*/ 0 w 3606403"/>
              <a:gd name="connsiteY10" fmla="*/ 2327275 h 232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06403" h="2327275">
                <a:moveTo>
                  <a:pt x="1869380" y="0"/>
                </a:moveTo>
                <a:lnTo>
                  <a:pt x="2440652" y="0"/>
                </a:lnTo>
                <a:lnTo>
                  <a:pt x="3606403" y="1163638"/>
                </a:lnTo>
                <a:lnTo>
                  <a:pt x="2440652" y="2327275"/>
                </a:lnTo>
                <a:lnTo>
                  <a:pt x="1869380" y="2327275"/>
                </a:lnTo>
                <a:lnTo>
                  <a:pt x="3035131" y="1163638"/>
                </a:lnTo>
                <a:close/>
                <a:moveTo>
                  <a:pt x="0" y="0"/>
                </a:moveTo>
                <a:lnTo>
                  <a:pt x="1759108" y="0"/>
                </a:lnTo>
                <a:lnTo>
                  <a:pt x="2921000" y="1163638"/>
                </a:lnTo>
                <a:lnTo>
                  <a:pt x="1759108" y="2327275"/>
                </a:lnTo>
                <a:lnTo>
                  <a:pt x="0" y="2327275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t="-107000"/>
            </a:stretch>
          </a:blipFill>
          <a:ln w="22225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sz="2800" b="1"/>
          </a:p>
        </p:txBody>
      </p:sp>
      <p:grpSp>
        <p:nvGrpSpPr>
          <p:cNvPr id="6" name="i$ḷîḍé">
            <a:extLst>
              <a:ext uri="{FF2B5EF4-FFF2-40B4-BE49-F238E27FC236}">
                <a16:creationId xmlns:a16="http://schemas.microsoft.com/office/drawing/2014/main" id="{A66272D3-4525-40FF-A0A8-1B32B0E23B18}"/>
              </a:ext>
            </a:extLst>
          </p:cNvPr>
          <p:cNvGrpSpPr/>
          <p:nvPr/>
        </p:nvGrpSpPr>
        <p:grpSpPr>
          <a:xfrm>
            <a:off x="4552950" y="1479550"/>
            <a:ext cx="6968727" cy="1304925"/>
            <a:chOff x="3927881" y="3114675"/>
            <a:chExt cx="6978245" cy="1304925"/>
          </a:xfrm>
        </p:grpSpPr>
        <p:sp>
          <p:nvSpPr>
            <p:cNvPr id="34" name="íṣľíḑe">
              <a:extLst>
                <a:ext uri="{FF2B5EF4-FFF2-40B4-BE49-F238E27FC236}">
                  <a16:creationId xmlns:a16="http://schemas.microsoft.com/office/drawing/2014/main" id="{3BF5C5D2-E7C2-4CDE-AA15-9AC767E5F550}"/>
                </a:ext>
              </a:extLst>
            </p:cNvPr>
            <p:cNvSpPr txBox="1"/>
            <p:nvPr/>
          </p:nvSpPr>
          <p:spPr>
            <a:xfrm>
              <a:off x="3927882" y="3114675"/>
              <a:ext cx="6978243" cy="5596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zh-CN" altLang="en-US" sz="2800" b="1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sz="28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5" name="ïSḷïdè">
              <a:extLst>
                <a:ext uri="{FF2B5EF4-FFF2-40B4-BE49-F238E27FC236}">
                  <a16:creationId xmlns:a16="http://schemas.microsoft.com/office/drawing/2014/main" id="{57F2925F-A89D-40EB-8BE4-ABE2DB49951B}"/>
                </a:ext>
              </a:extLst>
            </p:cNvPr>
            <p:cNvSpPr txBox="1"/>
            <p:nvPr/>
          </p:nvSpPr>
          <p:spPr>
            <a:xfrm>
              <a:off x="3927881" y="3674313"/>
              <a:ext cx="6978245" cy="745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en-US" sz="1200" dirty="0">
                <a:solidFill>
                  <a:schemeClr val="accent2">
                    <a:lumMod val="100000"/>
                  </a:schemeClr>
                </a:solidFill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sz="12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4C3899C-DD98-4109-9854-9D9C17BFB679}"/>
              </a:ext>
            </a:extLst>
          </p:cNvPr>
          <p:cNvCxnSpPr/>
          <p:nvPr/>
        </p:nvCxnSpPr>
        <p:spPr>
          <a:xfrm>
            <a:off x="3243925" y="4265135"/>
            <a:ext cx="0" cy="18784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80BFD82-9CF5-4EC6-9A3B-B542AAF2222E}"/>
              </a:ext>
            </a:extLst>
          </p:cNvPr>
          <p:cNvCxnSpPr/>
          <p:nvPr/>
        </p:nvCxnSpPr>
        <p:spPr>
          <a:xfrm>
            <a:off x="6096001" y="4265135"/>
            <a:ext cx="0" cy="18784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5529836-D7A2-41B1-9CA2-20B692ED64EA}"/>
              </a:ext>
            </a:extLst>
          </p:cNvPr>
          <p:cNvCxnSpPr/>
          <p:nvPr/>
        </p:nvCxnSpPr>
        <p:spPr>
          <a:xfrm>
            <a:off x="8948077" y="4265135"/>
            <a:ext cx="0" cy="18784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íṧḻíḋe">
            <a:extLst>
              <a:ext uri="{FF2B5EF4-FFF2-40B4-BE49-F238E27FC236}">
                <a16:creationId xmlns:a16="http://schemas.microsoft.com/office/drawing/2014/main" id="{7B7625E6-2AEA-4964-A9AC-337D4A8904D1}"/>
              </a:ext>
            </a:extLst>
          </p:cNvPr>
          <p:cNvGrpSpPr/>
          <p:nvPr/>
        </p:nvGrpSpPr>
        <p:grpSpPr>
          <a:xfrm>
            <a:off x="9229326" y="3774205"/>
            <a:ext cx="2289574" cy="2272453"/>
            <a:chOff x="9229326" y="3765326"/>
            <a:chExt cx="2289574" cy="2272453"/>
          </a:xfrm>
        </p:grpSpPr>
        <p:sp>
          <p:nvSpPr>
            <p:cNvPr id="59" name="ïṣľïdè">
              <a:extLst>
                <a:ext uri="{FF2B5EF4-FFF2-40B4-BE49-F238E27FC236}">
                  <a16:creationId xmlns:a16="http://schemas.microsoft.com/office/drawing/2014/main" id="{4BF4B509-F6AC-454E-B812-F5FB591702F0}"/>
                </a:ext>
              </a:extLst>
            </p:cNvPr>
            <p:cNvSpPr txBox="1"/>
            <p:nvPr/>
          </p:nvSpPr>
          <p:spPr>
            <a:xfrm>
              <a:off x="9853778" y="4370981"/>
              <a:ext cx="104067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0" b="1" dirty="0">
                  <a:solidFill>
                    <a:schemeClr val="bg1">
                      <a:lumMod val="95000"/>
                    </a:schemeClr>
                  </a:solidFill>
                </a:rPr>
                <a:t>0</a:t>
              </a:r>
              <a:r>
                <a:rPr lang="en-US" altLang="zh-CN" sz="6000" b="1" dirty="0">
                  <a:solidFill>
                    <a:schemeClr val="bg1">
                      <a:lumMod val="95000"/>
                    </a:schemeClr>
                  </a:solidFill>
                </a:rPr>
                <a:t>4</a:t>
              </a:r>
              <a:endParaRPr lang="en-US" sz="60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60" name="îsļîdé">
              <a:extLst>
                <a:ext uri="{FF2B5EF4-FFF2-40B4-BE49-F238E27FC236}">
                  <a16:creationId xmlns:a16="http://schemas.microsoft.com/office/drawing/2014/main" id="{F5FD2777-F9F0-4E73-A1A3-D4A1B5E90EB3}"/>
                </a:ext>
              </a:extLst>
            </p:cNvPr>
            <p:cNvGrpSpPr/>
            <p:nvPr/>
          </p:nvGrpSpPr>
          <p:grpSpPr>
            <a:xfrm>
              <a:off x="9229326" y="4643948"/>
              <a:ext cx="2289574" cy="1393831"/>
              <a:chOff x="3892150" y="4303235"/>
              <a:chExt cx="2289574" cy="1393831"/>
            </a:xfrm>
          </p:grpSpPr>
          <p:sp>
            <p:nvSpPr>
              <p:cNvPr id="62" name="ïšľîḍé">
                <a:extLst>
                  <a:ext uri="{FF2B5EF4-FFF2-40B4-BE49-F238E27FC236}">
                    <a16:creationId xmlns:a16="http://schemas.microsoft.com/office/drawing/2014/main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3892150" y="4811065"/>
                <a:ext cx="2289573" cy="88600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</a:p>
            </p:txBody>
          </p:sp>
          <p:sp>
            <p:nvSpPr>
              <p:cNvPr id="63" name="iṩļídé">
                <a:extLst>
                  <a:ext uri="{FF2B5EF4-FFF2-40B4-BE49-F238E27FC236}">
                    <a16:creationId xmlns:a16="http://schemas.microsoft.com/office/drawing/2014/main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3892151" y="4303235"/>
                <a:ext cx="2289573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</a:p>
            </p:txBody>
          </p:sp>
        </p:grpSp>
        <p:sp>
          <p:nvSpPr>
            <p:cNvPr id="61" name="îślíde">
              <a:extLst>
                <a:ext uri="{FF2B5EF4-FFF2-40B4-BE49-F238E27FC236}">
                  <a16:creationId xmlns:a16="http://schemas.microsoft.com/office/drawing/2014/main" id="{5F447947-5BF4-45BD-9D05-82C941031E09}"/>
                </a:ext>
              </a:extLst>
            </p:cNvPr>
            <p:cNvSpPr/>
            <p:nvPr/>
          </p:nvSpPr>
          <p:spPr bwMode="auto">
            <a:xfrm>
              <a:off x="10107518" y="3765326"/>
              <a:ext cx="533190" cy="532319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5381" h="604393">
                  <a:moveTo>
                    <a:pt x="281960" y="367858"/>
                  </a:moveTo>
                  <a:lnTo>
                    <a:pt x="321989" y="367858"/>
                  </a:lnTo>
                  <a:lnTo>
                    <a:pt x="321989" y="420503"/>
                  </a:lnTo>
                  <a:lnTo>
                    <a:pt x="372233" y="420503"/>
                  </a:lnTo>
                  <a:lnTo>
                    <a:pt x="372233" y="456464"/>
                  </a:lnTo>
                  <a:lnTo>
                    <a:pt x="321989" y="456464"/>
                  </a:lnTo>
                  <a:lnTo>
                    <a:pt x="321989" y="509201"/>
                  </a:lnTo>
                  <a:lnTo>
                    <a:pt x="281960" y="509201"/>
                  </a:lnTo>
                  <a:lnTo>
                    <a:pt x="281960" y="456464"/>
                  </a:lnTo>
                  <a:lnTo>
                    <a:pt x="231808" y="456464"/>
                  </a:lnTo>
                  <a:lnTo>
                    <a:pt x="231808" y="420503"/>
                  </a:lnTo>
                  <a:lnTo>
                    <a:pt x="281960" y="420503"/>
                  </a:lnTo>
                  <a:close/>
                  <a:moveTo>
                    <a:pt x="50232" y="312486"/>
                  </a:moveTo>
                  <a:lnTo>
                    <a:pt x="50232" y="550350"/>
                  </a:lnTo>
                  <a:cubicBezTo>
                    <a:pt x="50232" y="552946"/>
                    <a:pt x="51531" y="554243"/>
                    <a:pt x="54131" y="554243"/>
                  </a:cubicBezTo>
                  <a:lnTo>
                    <a:pt x="551250" y="554243"/>
                  </a:lnTo>
                  <a:cubicBezTo>
                    <a:pt x="553757" y="554243"/>
                    <a:pt x="555149" y="552946"/>
                    <a:pt x="554964" y="550350"/>
                  </a:cubicBezTo>
                  <a:lnTo>
                    <a:pt x="554964" y="312486"/>
                  </a:lnTo>
                  <a:lnTo>
                    <a:pt x="480312" y="312486"/>
                  </a:lnTo>
                  <a:lnTo>
                    <a:pt x="480312" y="315081"/>
                  </a:lnTo>
                  <a:cubicBezTo>
                    <a:pt x="479105" y="329171"/>
                    <a:pt x="467499" y="340759"/>
                    <a:pt x="454593" y="340759"/>
                  </a:cubicBezTo>
                  <a:cubicBezTo>
                    <a:pt x="440480" y="340759"/>
                    <a:pt x="428874" y="329171"/>
                    <a:pt x="428874" y="315081"/>
                  </a:cubicBezTo>
                  <a:lnTo>
                    <a:pt x="428874" y="312486"/>
                  </a:lnTo>
                  <a:lnTo>
                    <a:pt x="176414" y="312486"/>
                  </a:lnTo>
                  <a:lnTo>
                    <a:pt x="176414" y="315081"/>
                  </a:lnTo>
                  <a:cubicBezTo>
                    <a:pt x="176414" y="329171"/>
                    <a:pt x="164808" y="340759"/>
                    <a:pt x="150695" y="340759"/>
                  </a:cubicBezTo>
                  <a:cubicBezTo>
                    <a:pt x="136582" y="340759"/>
                    <a:pt x="124883" y="329171"/>
                    <a:pt x="124883" y="315081"/>
                  </a:cubicBezTo>
                  <a:lnTo>
                    <a:pt x="124883" y="312486"/>
                  </a:lnTo>
                  <a:close/>
                  <a:moveTo>
                    <a:pt x="54131" y="167228"/>
                  </a:moveTo>
                  <a:cubicBezTo>
                    <a:pt x="51531" y="167228"/>
                    <a:pt x="50232" y="168433"/>
                    <a:pt x="50232" y="171028"/>
                  </a:cubicBezTo>
                  <a:lnTo>
                    <a:pt x="50232" y="261038"/>
                  </a:lnTo>
                  <a:lnTo>
                    <a:pt x="124883" y="261038"/>
                  </a:lnTo>
                  <a:lnTo>
                    <a:pt x="124883" y="258443"/>
                  </a:lnTo>
                  <a:cubicBezTo>
                    <a:pt x="124883" y="244353"/>
                    <a:pt x="136582" y="232765"/>
                    <a:pt x="150695" y="232765"/>
                  </a:cubicBezTo>
                  <a:cubicBezTo>
                    <a:pt x="164808" y="232765"/>
                    <a:pt x="176414" y="244353"/>
                    <a:pt x="176414" y="258443"/>
                  </a:cubicBezTo>
                  <a:lnTo>
                    <a:pt x="176414" y="261038"/>
                  </a:lnTo>
                  <a:lnTo>
                    <a:pt x="428874" y="261038"/>
                  </a:lnTo>
                  <a:lnTo>
                    <a:pt x="428874" y="258443"/>
                  </a:lnTo>
                  <a:cubicBezTo>
                    <a:pt x="428874" y="244353"/>
                    <a:pt x="440480" y="232765"/>
                    <a:pt x="454593" y="232765"/>
                  </a:cubicBezTo>
                  <a:cubicBezTo>
                    <a:pt x="468706" y="232765"/>
                    <a:pt x="480312" y="244353"/>
                    <a:pt x="480312" y="258443"/>
                  </a:cubicBezTo>
                  <a:lnTo>
                    <a:pt x="480312" y="261038"/>
                  </a:lnTo>
                  <a:lnTo>
                    <a:pt x="555149" y="261038"/>
                  </a:lnTo>
                  <a:lnTo>
                    <a:pt x="555149" y="171028"/>
                  </a:lnTo>
                  <a:cubicBezTo>
                    <a:pt x="555149" y="168433"/>
                    <a:pt x="553850" y="167228"/>
                    <a:pt x="551250" y="167228"/>
                  </a:cubicBezTo>
                  <a:close/>
                  <a:moveTo>
                    <a:pt x="170008" y="50150"/>
                  </a:moveTo>
                  <a:lnTo>
                    <a:pt x="170008" y="117078"/>
                  </a:lnTo>
                  <a:lnTo>
                    <a:pt x="435280" y="117078"/>
                  </a:lnTo>
                  <a:lnTo>
                    <a:pt x="435280" y="50150"/>
                  </a:lnTo>
                  <a:close/>
                  <a:moveTo>
                    <a:pt x="145588" y="0"/>
                  </a:moveTo>
                  <a:lnTo>
                    <a:pt x="461185" y="0"/>
                  </a:lnTo>
                  <a:cubicBezTo>
                    <a:pt x="475299" y="0"/>
                    <a:pt x="486905" y="11587"/>
                    <a:pt x="486905" y="25677"/>
                  </a:cubicBezTo>
                  <a:lnTo>
                    <a:pt x="486905" y="117078"/>
                  </a:lnTo>
                  <a:lnTo>
                    <a:pt x="551250" y="117078"/>
                  </a:lnTo>
                  <a:cubicBezTo>
                    <a:pt x="580869" y="117078"/>
                    <a:pt x="605381" y="141550"/>
                    <a:pt x="605381" y="171028"/>
                  </a:cubicBezTo>
                  <a:lnTo>
                    <a:pt x="605381" y="550350"/>
                  </a:lnTo>
                  <a:cubicBezTo>
                    <a:pt x="605381" y="579921"/>
                    <a:pt x="580869" y="604393"/>
                    <a:pt x="551250" y="604393"/>
                  </a:cubicBezTo>
                  <a:lnTo>
                    <a:pt x="54131" y="604393"/>
                  </a:lnTo>
                  <a:cubicBezTo>
                    <a:pt x="24512" y="604393"/>
                    <a:pt x="0" y="579921"/>
                    <a:pt x="0" y="550350"/>
                  </a:cubicBezTo>
                  <a:lnTo>
                    <a:pt x="0" y="171028"/>
                  </a:lnTo>
                  <a:cubicBezTo>
                    <a:pt x="0" y="141550"/>
                    <a:pt x="24512" y="117078"/>
                    <a:pt x="54131" y="117078"/>
                  </a:cubicBezTo>
                  <a:lnTo>
                    <a:pt x="119869" y="117078"/>
                  </a:lnTo>
                  <a:lnTo>
                    <a:pt x="119869" y="25677"/>
                  </a:lnTo>
                  <a:cubicBezTo>
                    <a:pt x="119869" y="11587"/>
                    <a:pt x="131475" y="0"/>
                    <a:pt x="14558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Group 35">
            <a:extLst>
              <a:ext uri="{FF2B5EF4-FFF2-40B4-BE49-F238E27FC236}">
                <a16:creationId xmlns:a16="http://schemas.microsoft.com/office/drawing/2014/main" id="{96A20EF1-759F-4247-8A11-AADC3F6DA132}"/>
              </a:ext>
            </a:extLst>
          </p:cNvPr>
          <p:cNvGrpSpPr/>
          <p:nvPr/>
        </p:nvGrpSpPr>
        <p:grpSpPr>
          <a:xfrm>
            <a:off x="673101" y="3784291"/>
            <a:ext cx="2289573" cy="2272888"/>
            <a:chOff x="673101" y="3764891"/>
            <a:chExt cx="2289573" cy="2272888"/>
          </a:xfrm>
        </p:grpSpPr>
        <p:grpSp>
          <p:nvGrpSpPr>
            <p:cNvPr id="39" name="iṩḷîḋè">
              <a:extLst>
                <a:ext uri="{FF2B5EF4-FFF2-40B4-BE49-F238E27FC236}">
                  <a16:creationId xmlns:a16="http://schemas.microsoft.com/office/drawing/2014/main" id="{1AC868B4-660D-4C26-94F2-D0B630030CEA}"/>
                </a:ext>
              </a:extLst>
            </p:cNvPr>
            <p:cNvGrpSpPr/>
            <p:nvPr/>
          </p:nvGrpSpPr>
          <p:grpSpPr>
            <a:xfrm>
              <a:off x="673101" y="4370981"/>
              <a:ext cx="2289573" cy="1666798"/>
              <a:chOff x="2190406" y="4293866"/>
              <a:chExt cx="2289573" cy="1666798"/>
            </a:xfrm>
          </p:grpSpPr>
          <p:sp>
            <p:nvSpPr>
              <p:cNvPr id="41" name="íṡľïḑê">
                <a:extLst>
                  <a:ext uri="{FF2B5EF4-FFF2-40B4-BE49-F238E27FC236}">
                    <a16:creationId xmlns:a16="http://schemas.microsoft.com/office/drawing/2014/main" id="{4BF4B509-F6AC-454E-B812-F5FB591702F0}"/>
                  </a:ext>
                </a:extLst>
              </p:cNvPr>
              <p:cNvSpPr txBox="1"/>
              <p:nvPr/>
            </p:nvSpPr>
            <p:spPr>
              <a:xfrm>
                <a:off x="2814857" y="4293866"/>
                <a:ext cx="1040670" cy="10156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>
                    <a:solidFill>
                      <a:schemeClr val="bg1">
                        <a:lumMod val="95000"/>
                      </a:schemeClr>
                    </a:solidFill>
                  </a:rPr>
                  <a:t>01</a:t>
                </a:r>
                <a:endParaRPr lang="en-US" sz="6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grpSp>
            <p:nvGrpSpPr>
              <p:cNvPr id="42" name="í$ḻïḑe">
                <a:extLst>
                  <a:ext uri="{FF2B5EF4-FFF2-40B4-BE49-F238E27FC236}">
                    <a16:creationId xmlns:a16="http://schemas.microsoft.com/office/drawing/2014/main" id="{F61DD5BF-6769-4BDA-BB02-415DA1444CEC}"/>
                  </a:ext>
                </a:extLst>
              </p:cNvPr>
              <p:cNvGrpSpPr/>
              <p:nvPr/>
            </p:nvGrpSpPr>
            <p:grpSpPr>
              <a:xfrm>
                <a:off x="2190406" y="4566833"/>
                <a:ext cx="2289573" cy="1393831"/>
                <a:chOff x="3892151" y="4303235"/>
                <a:chExt cx="2289573" cy="1393831"/>
              </a:xfrm>
            </p:grpSpPr>
            <p:sp>
              <p:nvSpPr>
                <p:cNvPr id="43" name="isḷîḋê">
                  <a:extLst>
                    <a:ext uri="{FF2B5EF4-FFF2-40B4-BE49-F238E27FC236}">
                      <a16:creationId xmlns:a16="http://schemas.microsoft.com/office/drawing/2014/main" id="{677D5A0B-CFB6-41B8-8A73-9EFB25CB65AD}"/>
                    </a:ext>
                  </a:extLst>
                </p:cNvPr>
                <p:cNvSpPr txBox="1"/>
                <p:nvPr/>
              </p:nvSpPr>
              <p:spPr>
                <a:xfrm flipH="1">
                  <a:off x="3892151" y="4811065"/>
                  <a:ext cx="2289573" cy="88600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accent2">
                          <a:lumMod val="100000"/>
                        </a:schemeClr>
                      </a:solidFill>
                    </a:rPr>
                    <a:t>你的内容你的内容你的内容你的内容你的内容</a:t>
                  </a:r>
                </a:p>
              </p:txBody>
            </p:sp>
            <p:sp>
              <p:nvSpPr>
                <p:cNvPr id="44" name="ïş1íḑè">
                  <a:extLst>
                    <a:ext uri="{FF2B5EF4-FFF2-40B4-BE49-F238E27FC236}">
                      <a16:creationId xmlns:a16="http://schemas.microsoft.com/office/drawing/2014/main" id="{9B5F056E-198C-47B3-BC4D-CBD89576D15E}"/>
                    </a:ext>
                  </a:extLst>
                </p:cNvPr>
                <p:cNvSpPr/>
                <p:nvPr/>
              </p:nvSpPr>
              <p:spPr>
                <a:xfrm flipH="1">
                  <a:off x="3892151" y="4303235"/>
                  <a:ext cx="2289573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zh-CN" altLang="en-US" b="1" dirty="0">
                      <a:solidFill>
                        <a:schemeClr val="accent2">
                          <a:lumMod val="100000"/>
                        </a:schemeClr>
                      </a:solidFill>
                    </a:rPr>
                    <a:t>你的文本内容</a:t>
                  </a:r>
                </a:p>
              </p:txBody>
            </p:sp>
          </p:grpSp>
        </p:grpSp>
        <p:sp>
          <p:nvSpPr>
            <p:cNvPr id="40" name="islîdê">
              <a:extLst>
                <a:ext uri="{FF2B5EF4-FFF2-40B4-BE49-F238E27FC236}">
                  <a16:creationId xmlns:a16="http://schemas.microsoft.com/office/drawing/2014/main" id="{A1FB5617-0A71-4653-91E7-F18005193F84}"/>
                </a:ext>
              </a:extLst>
            </p:cNvPr>
            <p:cNvSpPr/>
            <p:nvPr/>
          </p:nvSpPr>
          <p:spPr bwMode="auto">
            <a:xfrm>
              <a:off x="1568625" y="3764891"/>
              <a:ext cx="498523" cy="533190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7275" h="606722">
                  <a:moveTo>
                    <a:pt x="112276" y="467285"/>
                  </a:moveTo>
                  <a:lnTo>
                    <a:pt x="382229" y="467285"/>
                  </a:lnTo>
                  <a:cubicBezTo>
                    <a:pt x="395669" y="467285"/>
                    <a:pt x="406528" y="478137"/>
                    <a:pt x="406528" y="491568"/>
                  </a:cubicBezTo>
                  <a:cubicBezTo>
                    <a:pt x="406528" y="504911"/>
                    <a:pt x="395669" y="515763"/>
                    <a:pt x="382229" y="515763"/>
                  </a:cubicBezTo>
                  <a:lnTo>
                    <a:pt x="112276" y="515763"/>
                  </a:lnTo>
                  <a:cubicBezTo>
                    <a:pt x="98925" y="515763"/>
                    <a:pt x="88066" y="504911"/>
                    <a:pt x="88066" y="491568"/>
                  </a:cubicBezTo>
                  <a:cubicBezTo>
                    <a:pt x="88066" y="478137"/>
                    <a:pt x="98925" y="467285"/>
                    <a:pt x="112276" y="467285"/>
                  </a:cubicBezTo>
                  <a:close/>
                  <a:moveTo>
                    <a:pt x="112276" y="393120"/>
                  </a:moveTo>
                  <a:lnTo>
                    <a:pt x="382229" y="393120"/>
                  </a:lnTo>
                  <a:cubicBezTo>
                    <a:pt x="395669" y="393120"/>
                    <a:pt x="406528" y="403871"/>
                    <a:pt x="406528" y="417289"/>
                  </a:cubicBezTo>
                  <a:cubicBezTo>
                    <a:pt x="406528" y="430617"/>
                    <a:pt x="395669" y="441457"/>
                    <a:pt x="382229" y="441457"/>
                  </a:cubicBezTo>
                  <a:lnTo>
                    <a:pt x="112276" y="441457"/>
                  </a:lnTo>
                  <a:cubicBezTo>
                    <a:pt x="98925" y="441457"/>
                    <a:pt x="88066" y="430617"/>
                    <a:pt x="88066" y="417289"/>
                  </a:cubicBezTo>
                  <a:cubicBezTo>
                    <a:pt x="88066" y="403871"/>
                    <a:pt x="98925" y="393120"/>
                    <a:pt x="112276" y="393120"/>
                  </a:cubicBezTo>
                  <a:close/>
                  <a:moveTo>
                    <a:pt x="112276" y="318815"/>
                  </a:moveTo>
                  <a:lnTo>
                    <a:pt x="382229" y="318815"/>
                  </a:lnTo>
                  <a:cubicBezTo>
                    <a:pt x="395669" y="318815"/>
                    <a:pt x="406528" y="329655"/>
                    <a:pt x="406528" y="342983"/>
                  </a:cubicBezTo>
                  <a:cubicBezTo>
                    <a:pt x="406528" y="356312"/>
                    <a:pt x="395669" y="367152"/>
                    <a:pt x="382229" y="367152"/>
                  </a:cubicBezTo>
                  <a:lnTo>
                    <a:pt x="112276" y="367152"/>
                  </a:lnTo>
                  <a:cubicBezTo>
                    <a:pt x="98925" y="367152"/>
                    <a:pt x="88066" y="356312"/>
                    <a:pt x="88066" y="342983"/>
                  </a:cubicBezTo>
                  <a:cubicBezTo>
                    <a:pt x="88066" y="329655"/>
                    <a:pt x="98925" y="318815"/>
                    <a:pt x="112276" y="318815"/>
                  </a:cubicBezTo>
                  <a:close/>
                  <a:moveTo>
                    <a:pt x="247270" y="98298"/>
                  </a:moveTo>
                  <a:cubicBezTo>
                    <a:pt x="260622" y="98298"/>
                    <a:pt x="271481" y="109139"/>
                    <a:pt x="271481" y="122469"/>
                  </a:cubicBezTo>
                  <a:lnTo>
                    <a:pt x="271481" y="158726"/>
                  </a:lnTo>
                  <a:lnTo>
                    <a:pt x="307799" y="158726"/>
                  </a:lnTo>
                  <a:cubicBezTo>
                    <a:pt x="321239" y="158726"/>
                    <a:pt x="332010" y="169567"/>
                    <a:pt x="332010" y="182897"/>
                  </a:cubicBezTo>
                  <a:cubicBezTo>
                    <a:pt x="332010" y="196316"/>
                    <a:pt x="321150" y="207157"/>
                    <a:pt x="307799" y="207157"/>
                  </a:cubicBezTo>
                  <a:lnTo>
                    <a:pt x="271481" y="207157"/>
                  </a:lnTo>
                  <a:lnTo>
                    <a:pt x="271481" y="243414"/>
                  </a:lnTo>
                  <a:cubicBezTo>
                    <a:pt x="271481" y="256744"/>
                    <a:pt x="260622" y="267585"/>
                    <a:pt x="247270" y="267585"/>
                  </a:cubicBezTo>
                  <a:cubicBezTo>
                    <a:pt x="233829" y="267585"/>
                    <a:pt x="222970" y="256744"/>
                    <a:pt x="222970" y="243414"/>
                  </a:cubicBezTo>
                  <a:lnTo>
                    <a:pt x="222970" y="207157"/>
                  </a:lnTo>
                  <a:lnTo>
                    <a:pt x="186652" y="207157"/>
                  </a:lnTo>
                  <a:cubicBezTo>
                    <a:pt x="173301" y="207157"/>
                    <a:pt x="162441" y="196316"/>
                    <a:pt x="162441" y="182897"/>
                  </a:cubicBezTo>
                  <a:cubicBezTo>
                    <a:pt x="162441" y="169567"/>
                    <a:pt x="173301" y="158726"/>
                    <a:pt x="186652" y="158726"/>
                  </a:cubicBezTo>
                  <a:lnTo>
                    <a:pt x="222970" y="158726"/>
                  </a:lnTo>
                  <a:lnTo>
                    <a:pt x="222970" y="122469"/>
                  </a:lnTo>
                  <a:cubicBezTo>
                    <a:pt x="222970" y="109139"/>
                    <a:pt x="233829" y="98298"/>
                    <a:pt x="247270" y="98298"/>
                  </a:cubicBezTo>
                  <a:close/>
                  <a:moveTo>
                    <a:pt x="494463" y="48435"/>
                  </a:moveTo>
                  <a:lnTo>
                    <a:pt x="494463" y="106823"/>
                  </a:lnTo>
                  <a:lnTo>
                    <a:pt x="518763" y="106823"/>
                  </a:lnTo>
                  <a:lnTo>
                    <a:pt x="518763" y="48435"/>
                  </a:lnTo>
                  <a:close/>
                  <a:moveTo>
                    <a:pt x="48512" y="48435"/>
                  </a:moveTo>
                  <a:lnTo>
                    <a:pt x="48512" y="558287"/>
                  </a:lnTo>
                  <a:lnTo>
                    <a:pt x="446040" y="558287"/>
                  </a:lnTo>
                  <a:lnTo>
                    <a:pt x="446040" y="130996"/>
                  </a:lnTo>
                  <a:lnTo>
                    <a:pt x="446040" y="48435"/>
                  </a:lnTo>
                  <a:close/>
                  <a:moveTo>
                    <a:pt x="24211" y="0"/>
                  </a:moveTo>
                  <a:lnTo>
                    <a:pt x="542975" y="0"/>
                  </a:lnTo>
                  <a:cubicBezTo>
                    <a:pt x="556416" y="0"/>
                    <a:pt x="567275" y="10842"/>
                    <a:pt x="567275" y="24173"/>
                  </a:cubicBezTo>
                  <a:lnTo>
                    <a:pt x="567275" y="130996"/>
                  </a:lnTo>
                  <a:cubicBezTo>
                    <a:pt x="567275" y="144415"/>
                    <a:pt x="556416" y="155258"/>
                    <a:pt x="542975" y="155258"/>
                  </a:cubicBezTo>
                  <a:lnTo>
                    <a:pt x="494463" y="155258"/>
                  </a:lnTo>
                  <a:lnTo>
                    <a:pt x="494463" y="582460"/>
                  </a:lnTo>
                  <a:cubicBezTo>
                    <a:pt x="494463" y="595880"/>
                    <a:pt x="483604" y="606722"/>
                    <a:pt x="470252" y="606722"/>
                  </a:cubicBezTo>
                  <a:lnTo>
                    <a:pt x="24211" y="606722"/>
                  </a:lnTo>
                  <a:cubicBezTo>
                    <a:pt x="10860" y="606722"/>
                    <a:pt x="0" y="595880"/>
                    <a:pt x="0" y="582460"/>
                  </a:cubicBezTo>
                  <a:lnTo>
                    <a:pt x="0" y="24173"/>
                  </a:lnTo>
                  <a:cubicBezTo>
                    <a:pt x="0" y="10842"/>
                    <a:pt x="10860" y="0"/>
                    <a:pt x="2421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îsḻïḑè">
            <a:extLst>
              <a:ext uri="{FF2B5EF4-FFF2-40B4-BE49-F238E27FC236}">
                <a16:creationId xmlns:a16="http://schemas.microsoft.com/office/drawing/2014/main" id="{68F449AD-DA8D-43C7-A3B3-3C992FBC9B60}"/>
              </a:ext>
            </a:extLst>
          </p:cNvPr>
          <p:cNvGrpSpPr/>
          <p:nvPr/>
        </p:nvGrpSpPr>
        <p:grpSpPr>
          <a:xfrm>
            <a:off x="6377251" y="3776489"/>
            <a:ext cx="2289574" cy="2272075"/>
            <a:chOff x="6377252" y="3765704"/>
            <a:chExt cx="2289574" cy="2272075"/>
          </a:xfrm>
        </p:grpSpPr>
        <p:sp>
          <p:nvSpPr>
            <p:cNvPr id="53" name="išľîḓê">
              <a:extLst>
                <a:ext uri="{FF2B5EF4-FFF2-40B4-BE49-F238E27FC236}">
                  <a16:creationId xmlns:a16="http://schemas.microsoft.com/office/drawing/2014/main" id="{4BF4B509-F6AC-454E-B812-F5FB591702F0}"/>
                </a:ext>
              </a:extLst>
            </p:cNvPr>
            <p:cNvSpPr txBox="1"/>
            <p:nvPr/>
          </p:nvSpPr>
          <p:spPr>
            <a:xfrm>
              <a:off x="7001704" y="4370981"/>
              <a:ext cx="104067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0" b="1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0</a:t>
              </a:r>
              <a:r>
                <a:rPr lang="en-US" altLang="zh-CN" sz="6000" b="1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3</a:t>
              </a:r>
              <a:endParaRPr lang="en-US" sz="6000" b="1" dirty="0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54" name="íśḻíḋê">
              <a:extLst>
                <a:ext uri="{FF2B5EF4-FFF2-40B4-BE49-F238E27FC236}">
                  <a16:creationId xmlns:a16="http://schemas.microsoft.com/office/drawing/2014/main" id="{728F2AED-E483-4C1C-9707-C27DE80511E1}"/>
                </a:ext>
              </a:extLst>
            </p:cNvPr>
            <p:cNvGrpSpPr/>
            <p:nvPr/>
          </p:nvGrpSpPr>
          <p:grpSpPr>
            <a:xfrm>
              <a:off x="6377252" y="4643948"/>
              <a:ext cx="2289574" cy="1393831"/>
              <a:chOff x="3892150" y="4303235"/>
              <a:chExt cx="2289574" cy="1393831"/>
            </a:xfrm>
          </p:grpSpPr>
          <p:sp>
            <p:nvSpPr>
              <p:cNvPr id="56" name="iṧlíḍè">
                <a:extLst>
                  <a:ext uri="{FF2B5EF4-FFF2-40B4-BE49-F238E27FC236}">
                    <a16:creationId xmlns:a16="http://schemas.microsoft.com/office/drawing/2014/main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3892150" y="4811065"/>
                <a:ext cx="2289573" cy="88600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</a:p>
            </p:txBody>
          </p:sp>
          <p:sp>
            <p:nvSpPr>
              <p:cNvPr id="57" name="ïS1idè">
                <a:extLst>
                  <a:ext uri="{FF2B5EF4-FFF2-40B4-BE49-F238E27FC236}">
                    <a16:creationId xmlns:a16="http://schemas.microsoft.com/office/drawing/2014/main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3892151" y="4303235"/>
                <a:ext cx="2289573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</a:p>
            </p:txBody>
          </p:sp>
        </p:grpSp>
        <p:sp>
          <p:nvSpPr>
            <p:cNvPr id="55" name="îslïḍè">
              <a:extLst>
                <a:ext uri="{FF2B5EF4-FFF2-40B4-BE49-F238E27FC236}">
                  <a16:creationId xmlns:a16="http://schemas.microsoft.com/office/drawing/2014/main" id="{675DB3BD-BCF7-4196-BDD2-68F90E000211}"/>
                </a:ext>
              </a:extLst>
            </p:cNvPr>
            <p:cNvSpPr/>
            <p:nvPr/>
          </p:nvSpPr>
          <p:spPr bwMode="auto">
            <a:xfrm>
              <a:off x="7309347" y="3765704"/>
              <a:ext cx="533175" cy="540992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5" name="Group 36">
            <a:extLst>
              <a:ext uri="{FF2B5EF4-FFF2-40B4-BE49-F238E27FC236}">
                <a16:creationId xmlns:a16="http://schemas.microsoft.com/office/drawing/2014/main" id="{91203A64-984B-4FBA-83E6-7F55694EE099}"/>
              </a:ext>
            </a:extLst>
          </p:cNvPr>
          <p:cNvGrpSpPr/>
          <p:nvPr/>
        </p:nvGrpSpPr>
        <p:grpSpPr>
          <a:xfrm>
            <a:off x="3525177" y="3762254"/>
            <a:ext cx="2289573" cy="2275525"/>
            <a:chOff x="3525177" y="3762254"/>
            <a:chExt cx="2289573" cy="2275525"/>
          </a:xfrm>
        </p:grpSpPr>
        <p:grpSp>
          <p:nvGrpSpPr>
            <p:cNvPr id="46" name="iš1ïḓe">
              <a:extLst>
                <a:ext uri="{FF2B5EF4-FFF2-40B4-BE49-F238E27FC236}">
                  <a16:creationId xmlns:a16="http://schemas.microsoft.com/office/drawing/2014/main" id="{A8AC75C7-7A65-4ACF-B03E-A96EC1B6D1C3}"/>
                </a:ext>
              </a:extLst>
            </p:cNvPr>
            <p:cNvGrpSpPr/>
            <p:nvPr/>
          </p:nvGrpSpPr>
          <p:grpSpPr>
            <a:xfrm>
              <a:off x="3525177" y="4370981"/>
              <a:ext cx="2289573" cy="1666798"/>
              <a:chOff x="4951214" y="4293866"/>
              <a:chExt cx="2289573" cy="1666798"/>
            </a:xfrm>
          </p:grpSpPr>
          <p:sp>
            <p:nvSpPr>
              <p:cNvPr id="48" name="ïṡḷiḋe">
                <a:extLst>
                  <a:ext uri="{FF2B5EF4-FFF2-40B4-BE49-F238E27FC236}">
                    <a16:creationId xmlns:a16="http://schemas.microsoft.com/office/drawing/2014/main" id="{4BF4B509-F6AC-454E-B812-F5FB591702F0}"/>
                  </a:ext>
                </a:extLst>
              </p:cNvPr>
              <p:cNvSpPr txBox="1"/>
              <p:nvPr/>
            </p:nvSpPr>
            <p:spPr>
              <a:xfrm>
                <a:off x="5575665" y="4293866"/>
                <a:ext cx="1040670" cy="10156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>
                    <a:solidFill>
                      <a:schemeClr val="bg1">
                        <a:lumMod val="95000"/>
                      </a:schemeClr>
                    </a:solidFill>
                  </a:rPr>
                  <a:t>0</a:t>
                </a:r>
                <a:r>
                  <a:rPr lang="en-US" altLang="zh-CN" sz="6000" b="1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  <a:endParaRPr lang="en-US" sz="60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grpSp>
            <p:nvGrpSpPr>
              <p:cNvPr id="49" name="íśľiḍe">
                <a:extLst>
                  <a:ext uri="{FF2B5EF4-FFF2-40B4-BE49-F238E27FC236}">
                    <a16:creationId xmlns:a16="http://schemas.microsoft.com/office/drawing/2014/main" id="{5084AAA4-3446-4837-974C-C9EE1F52A549}"/>
                  </a:ext>
                </a:extLst>
              </p:cNvPr>
              <p:cNvGrpSpPr/>
              <p:nvPr/>
            </p:nvGrpSpPr>
            <p:grpSpPr>
              <a:xfrm>
                <a:off x="4951214" y="4566833"/>
                <a:ext cx="2289573" cy="1393831"/>
                <a:chOff x="3892151" y="4303235"/>
                <a:chExt cx="2289573" cy="1393831"/>
              </a:xfrm>
            </p:grpSpPr>
            <p:sp>
              <p:nvSpPr>
                <p:cNvPr id="50" name="îṥḷiďè">
                  <a:extLst>
                    <a:ext uri="{FF2B5EF4-FFF2-40B4-BE49-F238E27FC236}">
                      <a16:creationId xmlns:a16="http://schemas.microsoft.com/office/drawing/2014/main" id="{677D5A0B-CFB6-41B8-8A73-9EFB25CB65AD}"/>
                    </a:ext>
                  </a:extLst>
                </p:cNvPr>
                <p:cNvSpPr txBox="1"/>
                <p:nvPr/>
              </p:nvSpPr>
              <p:spPr>
                <a:xfrm flipH="1">
                  <a:off x="3892151" y="4811065"/>
                  <a:ext cx="2289573" cy="88600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accent2">
                          <a:lumMod val="100000"/>
                        </a:schemeClr>
                      </a:solidFill>
                    </a:rPr>
                    <a:t>你的内容你的内容你的内容你的内容你的内容</a:t>
                  </a:r>
                </a:p>
              </p:txBody>
            </p:sp>
            <p:sp>
              <p:nvSpPr>
                <p:cNvPr id="51" name="íṩļiḑè">
                  <a:extLst>
                    <a:ext uri="{FF2B5EF4-FFF2-40B4-BE49-F238E27FC236}">
                      <a16:creationId xmlns:a16="http://schemas.microsoft.com/office/drawing/2014/main" id="{9B5F056E-198C-47B3-BC4D-CBD89576D15E}"/>
                    </a:ext>
                  </a:extLst>
                </p:cNvPr>
                <p:cNvSpPr/>
                <p:nvPr/>
              </p:nvSpPr>
              <p:spPr>
                <a:xfrm flipH="1">
                  <a:off x="3892151" y="4303235"/>
                  <a:ext cx="2289573" cy="507831"/>
                </a:xfrm>
                <a:prstGeom prst="rect">
                  <a:avLst/>
                </a:prstGeom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zh-CN" altLang="en-US" b="1" dirty="0">
                      <a:solidFill>
                        <a:schemeClr val="accent2">
                          <a:lumMod val="100000"/>
                        </a:schemeClr>
                      </a:solidFill>
                    </a:rPr>
                    <a:t>需要修改的内容</a:t>
                  </a:r>
                </a:p>
              </p:txBody>
            </p:sp>
          </p:grpSp>
        </p:grpSp>
        <p:sp>
          <p:nvSpPr>
            <p:cNvPr id="47" name="iṩľíďê">
              <a:extLst>
                <a:ext uri="{FF2B5EF4-FFF2-40B4-BE49-F238E27FC236}">
                  <a16:creationId xmlns:a16="http://schemas.microsoft.com/office/drawing/2014/main" id="{65D28CF5-7A50-461B-8998-DCA1A0E754F4}"/>
                </a:ext>
              </a:extLst>
            </p:cNvPr>
            <p:cNvSpPr/>
            <p:nvPr/>
          </p:nvSpPr>
          <p:spPr bwMode="auto">
            <a:xfrm>
              <a:off x="4440781" y="3762254"/>
              <a:ext cx="458363" cy="538464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07847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722BCC13-3EA8-4C86-96E6-AA0C56334DF0}"/>
              </a:ext>
            </a:extLst>
          </p:cNvPr>
          <p:cNvSpPr/>
          <p:nvPr/>
        </p:nvSpPr>
        <p:spPr>
          <a:xfrm>
            <a:off x="5055668" y="-98998"/>
            <a:ext cx="6842234" cy="4479583"/>
          </a:xfrm>
          <a:custGeom>
            <a:avLst/>
            <a:gdLst>
              <a:gd name="connsiteX0" fmla="*/ 168861 w 6842234"/>
              <a:gd name="connsiteY0" fmla="*/ 0 h 4479583"/>
              <a:gd name="connsiteX1" fmla="*/ 6673374 w 6842234"/>
              <a:gd name="connsiteY1" fmla="*/ 0 h 4479583"/>
              <a:gd name="connsiteX2" fmla="*/ 6688427 w 6842234"/>
              <a:gd name="connsiteY2" fmla="*/ 41130 h 4479583"/>
              <a:gd name="connsiteX3" fmla="*/ 6842234 w 6842234"/>
              <a:gd name="connsiteY3" fmla="*/ 1058466 h 4479583"/>
              <a:gd name="connsiteX4" fmla="*/ 3421117 w 6842234"/>
              <a:gd name="connsiteY4" fmla="*/ 4479583 h 4479583"/>
              <a:gd name="connsiteX5" fmla="*/ 0 w 6842234"/>
              <a:gd name="connsiteY5" fmla="*/ 1058466 h 4479583"/>
              <a:gd name="connsiteX6" fmla="*/ 153807 w 6842234"/>
              <a:gd name="connsiteY6" fmla="*/ 41130 h 447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2234" h="4479583">
                <a:moveTo>
                  <a:pt x="168861" y="0"/>
                </a:moveTo>
                <a:lnTo>
                  <a:pt x="6673374" y="0"/>
                </a:lnTo>
                <a:lnTo>
                  <a:pt x="6688427" y="41130"/>
                </a:lnTo>
                <a:cubicBezTo>
                  <a:pt x="6788386" y="362506"/>
                  <a:pt x="6842234" y="704198"/>
                  <a:pt x="6842234" y="1058466"/>
                </a:cubicBezTo>
                <a:cubicBezTo>
                  <a:pt x="6842234" y="2947897"/>
                  <a:pt x="5310548" y="4479583"/>
                  <a:pt x="3421117" y="4479583"/>
                </a:cubicBezTo>
                <a:cubicBezTo>
                  <a:pt x="1531686" y="4479583"/>
                  <a:pt x="0" y="2947897"/>
                  <a:pt x="0" y="1058466"/>
                </a:cubicBezTo>
                <a:cubicBezTo>
                  <a:pt x="0" y="704198"/>
                  <a:pt x="53849" y="362506"/>
                  <a:pt x="153807" y="41130"/>
                </a:cubicBezTo>
                <a:close/>
              </a:path>
            </a:pathLst>
          </a:cu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80089198-4BE0-455F-B203-8A2F7C858289}"/>
              </a:ext>
            </a:extLst>
          </p:cNvPr>
          <p:cNvSpPr/>
          <p:nvPr/>
        </p:nvSpPr>
        <p:spPr>
          <a:xfrm>
            <a:off x="6114637" y="-98999"/>
            <a:ext cx="6126509" cy="5294804"/>
          </a:xfrm>
          <a:custGeom>
            <a:avLst/>
            <a:gdLst>
              <a:gd name="connsiteX0" fmla="*/ 274728 w 6126509"/>
              <a:gd name="connsiteY0" fmla="*/ 0 h 5294804"/>
              <a:gd name="connsiteX1" fmla="*/ 6126509 w 6126509"/>
              <a:gd name="connsiteY1" fmla="*/ 0 h 5294804"/>
              <a:gd name="connsiteX2" fmla="*/ 6126509 w 6126509"/>
              <a:gd name="connsiteY2" fmla="*/ 4563442 h 5294804"/>
              <a:gd name="connsiteX3" fmla="*/ 6032084 w 6126509"/>
              <a:gd name="connsiteY3" fmla="*/ 4634052 h 5294804"/>
              <a:gd name="connsiteX4" fmla="*/ 3868929 w 6126509"/>
              <a:gd name="connsiteY4" fmla="*/ 5294804 h 5294804"/>
              <a:gd name="connsiteX5" fmla="*/ 0 w 6126509"/>
              <a:gd name="connsiteY5" fmla="*/ 1425875 h 5294804"/>
              <a:gd name="connsiteX6" fmla="*/ 173940 w 6126509"/>
              <a:gd name="connsiteY6" fmla="*/ 275374 h 529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6509" h="5294804">
                <a:moveTo>
                  <a:pt x="274728" y="0"/>
                </a:moveTo>
                <a:lnTo>
                  <a:pt x="6126509" y="0"/>
                </a:lnTo>
                <a:lnTo>
                  <a:pt x="6126509" y="4563442"/>
                </a:lnTo>
                <a:lnTo>
                  <a:pt x="6032084" y="4634052"/>
                </a:lnTo>
                <a:cubicBezTo>
                  <a:pt x="5414599" y="5051217"/>
                  <a:pt x="4670210" y="5294804"/>
                  <a:pt x="3868929" y="5294804"/>
                </a:cubicBezTo>
                <a:cubicBezTo>
                  <a:pt x="1732179" y="5294804"/>
                  <a:pt x="0" y="3562625"/>
                  <a:pt x="0" y="1425875"/>
                </a:cubicBezTo>
                <a:cubicBezTo>
                  <a:pt x="0" y="1025234"/>
                  <a:pt x="60897" y="638817"/>
                  <a:pt x="173940" y="275374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7FBDA206-43D2-46A5-8153-0BA4DAE50C34}"/>
              </a:ext>
            </a:extLst>
          </p:cNvPr>
          <p:cNvSpPr/>
          <p:nvPr/>
        </p:nvSpPr>
        <p:spPr>
          <a:xfrm>
            <a:off x="5602013" y="-98999"/>
            <a:ext cx="6639133" cy="4296372"/>
          </a:xfrm>
          <a:custGeom>
            <a:avLst/>
            <a:gdLst>
              <a:gd name="connsiteX0" fmla="*/ 57784 w 6639133"/>
              <a:gd name="connsiteY0" fmla="*/ 0 h 4296372"/>
              <a:gd name="connsiteX1" fmla="*/ 6639133 w 6639133"/>
              <a:gd name="connsiteY1" fmla="*/ 0 h 4296372"/>
              <a:gd name="connsiteX2" fmla="*/ 6639133 w 6639133"/>
              <a:gd name="connsiteY2" fmla="*/ 2771133 h 4296372"/>
              <a:gd name="connsiteX3" fmla="*/ 6496430 w 6639133"/>
              <a:gd name="connsiteY3" fmla="*/ 2961967 h 4296372"/>
              <a:gd name="connsiteX4" fmla="*/ 3666884 w 6639133"/>
              <a:gd name="connsiteY4" fmla="*/ 4296372 h 4296372"/>
              <a:gd name="connsiteX5" fmla="*/ 0 w 6639133"/>
              <a:gd name="connsiteY5" fmla="*/ 629488 h 4296372"/>
              <a:gd name="connsiteX6" fmla="*/ 18932 w 6639133"/>
              <a:gd name="connsiteY6" fmla="*/ 254570 h 429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39133" h="4296372">
                <a:moveTo>
                  <a:pt x="57784" y="0"/>
                </a:moveTo>
                <a:lnTo>
                  <a:pt x="6639133" y="0"/>
                </a:lnTo>
                <a:lnTo>
                  <a:pt x="6639133" y="2771133"/>
                </a:lnTo>
                <a:lnTo>
                  <a:pt x="6496430" y="2961967"/>
                </a:lnTo>
                <a:cubicBezTo>
                  <a:pt x="5823869" y="3776922"/>
                  <a:pt x="4806039" y="4296372"/>
                  <a:pt x="3666884" y="4296372"/>
                </a:cubicBezTo>
                <a:cubicBezTo>
                  <a:pt x="1641720" y="4296372"/>
                  <a:pt x="0" y="2654652"/>
                  <a:pt x="0" y="629488"/>
                </a:cubicBezTo>
                <a:cubicBezTo>
                  <a:pt x="0" y="502915"/>
                  <a:pt x="6413" y="377840"/>
                  <a:pt x="18932" y="25457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3F161D2-C4ED-4C29-9C00-D19D61C7FE2A}"/>
              </a:ext>
            </a:extLst>
          </p:cNvPr>
          <p:cNvSpPr/>
          <p:nvPr/>
        </p:nvSpPr>
        <p:spPr>
          <a:xfrm rot="20956742">
            <a:off x="4528896" y="1547715"/>
            <a:ext cx="573069" cy="573069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B421B9D-129D-4047-8FBB-3016AFDFB727}"/>
              </a:ext>
            </a:extLst>
          </p:cNvPr>
          <p:cNvSpPr/>
          <p:nvPr/>
        </p:nvSpPr>
        <p:spPr>
          <a:xfrm rot="20956742">
            <a:off x="2912518" y="1732188"/>
            <a:ext cx="556778" cy="55677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994227F-CD64-4B2A-9A6C-2397E1904DF9}"/>
              </a:ext>
            </a:extLst>
          </p:cNvPr>
          <p:cNvSpPr/>
          <p:nvPr/>
        </p:nvSpPr>
        <p:spPr>
          <a:xfrm rot="20956742">
            <a:off x="3967894" y="1569600"/>
            <a:ext cx="385081" cy="38508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B328108-4094-4CA5-A211-AA9A583A2896}"/>
              </a:ext>
            </a:extLst>
          </p:cNvPr>
          <p:cNvSpPr/>
          <p:nvPr/>
        </p:nvSpPr>
        <p:spPr>
          <a:xfrm rot="20956742">
            <a:off x="3823587" y="2210218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A110423-256F-4E63-810E-E9CA82A777F5}"/>
              </a:ext>
            </a:extLst>
          </p:cNvPr>
          <p:cNvSpPr/>
          <p:nvPr/>
        </p:nvSpPr>
        <p:spPr>
          <a:xfrm rot="20956742">
            <a:off x="5194939" y="723191"/>
            <a:ext cx="859783" cy="85978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F963236-6C5B-4EB0-B2FB-4A67A7B12683}"/>
              </a:ext>
            </a:extLst>
          </p:cNvPr>
          <p:cNvSpPr/>
          <p:nvPr/>
        </p:nvSpPr>
        <p:spPr>
          <a:xfrm rot="20956742">
            <a:off x="3410287" y="1283251"/>
            <a:ext cx="385081" cy="38508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92E22ED-CF9C-4BA8-A9E0-CA441FC491DA}"/>
              </a:ext>
            </a:extLst>
          </p:cNvPr>
          <p:cNvSpPr/>
          <p:nvPr/>
        </p:nvSpPr>
        <p:spPr>
          <a:xfrm rot="20956742" flipH="1">
            <a:off x="5514321" y="1761601"/>
            <a:ext cx="246901" cy="24690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94C2D55-9ECF-423D-8A72-199E49183DA1}"/>
              </a:ext>
            </a:extLst>
          </p:cNvPr>
          <p:cNvSpPr/>
          <p:nvPr/>
        </p:nvSpPr>
        <p:spPr>
          <a:xfrm rot="20956742">
            <a:off x="6206264" y="1785098"/>
            <a:ext cx="246901" cy="246901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BC6C808-3A6F-4846-B670-EDF35BEBE47F}"/>
              </a:ext>
            </a:extLst>
          </p:cNvPr>
          <p:cNvSpPr/>
          <p:nvPr/>
        </p:nvSpPr>
        <p:spPr>
          <a:xfrm rot="20956742">
            <a:off x="6822650" y="1623823"/>
            <a:ext cx="110573" cy="11057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4">
            <a:extLst>
              <a:ext uri="{FF2B5EF4-FFF2-40B4-BE49-F238E27FC236}">
                <a16:creationId xmlns:a16="http://schemas.microsoft.com/office/drawing/2014/main" id="{54830C45-C034-4DF2-A261-5D3E82DEA9E5}"/>
              </a:ext>
            </a:extLst>
          </p:cNvPr>
          <p:cNvSpPr txBox="1">
            <a:spLocks/>
          </p:cNvSpPr>
          <p:nvPr/>
        </p:nvSpPr>
        <p:spPr>
          <a:xfrm>
            <a:off x="782171" y="3742815"/>
            <a:ext cx="7110517" cy="11261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400" dirty="0">
                <a:solidFill>
                  <a:srgbClr val="1C2C3C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sym typeface=""/>
              </a:rPr>
              <a:t>点击输入您的文字内容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ABB8769-6FBA-40FB-B17D-4552E27E9513}"/>
              </a:ext>
            </a:extLst>
          </p:cNvPr>
          <p:cNvSpPr txBox="1"/>
          <p:nvPr/>
        </p:nvSpPr>
        <p:spPr>
          <a:xfrm>
            <a:off x="1069106" y="2861452"/>
            <a:ext cx="2549039" cy="1015622"/>
          </a:xfrm>
          <a:prstGeom prst="rect">
            <a:avLst/>
          </a:prstGeom>
          <a:noFill/>
          <a:ln w="1174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prstTxWarp prst="textPlain">
              <a:avLst>
                <a:gd name="adj" fmla="val 41572"/>
              </a:avLst>
            </a:prstTxWarp>
            <a:spAutoFit/>
          </a:bodyPr>
          <a:lstStyle/>
          <a:p>
            <a:pPr algn="ctr"/>
            <a:r>
              <a:rPr lang="en-US" altLang="zh-CN" spc="100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Impact" panose="020B0806030902050204" pitchFamily="34" charset="0"/>
                <a:cs typeface="Arial" panose="020B0604020202020204" pitchFamily="34" charset="0"/>
              </a:rPr>
              <a:t>Part   04</a:t>
            </a:r>
            <a:endParaRPr lang="zh-CN" altLang="en-US" spc="100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691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49AC8A-1AB1-4B9B-B58B-598CB7DA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8" name="íṧliḍê">
            <a:extLst>
              <a:ext uri="{FF2B5EF4-FFF2-40B4-BE49-F238E27FC236}">
                <a16:creationId xmlns:a16="http://schemas.microsoft.com/office/drawing/2014/main" id="{B9CEE8F4-C952-4FCB-9F6F-A71CE5E3AD01}"/>
              </a:ext>
            </a:extLst>
          </p:cNvPr>
          <p:cNvGrpSpPr/>
          <p:nvPr/>
        </p:nvGrpSpPr>
        <p:grpSpPr>
          <a:xfrm>
            <a:off x="714463" y="3383268"/>
            <a:ext cx="3497848" cy="1596413"/>
            <a:chOff x="4369037" y="3383268"/>
            <a:chExt cx="3497848" cy="1596413"/>
          </a:xfrm>
        </p:grpSpPr>
        <p:sp>
          <p:nvSpPr>
            <p:cNvPr id="29" name="îṩ1ïḓe">
              <a:extLst>
                <a:ext uri="{FF2B5EF4-FFF2-40B4-BE49-F238E27FC236}">
                  <a16:creationId xmlns:a16="http://schemas.microsoft.com/office/drawing/2014/main" id="{94A6562C-7E8C-4E47-BE9C-565547A9BCCA}"/>
                </a:ext>
              </a:extLst>
            </p:cNvPr>
            <p:cNvSpPr/>
            <p:nvPr/>
          </p:nvSpPr>
          <p:spPr>
            <a:xfrm>
              <a:off x="4369037" y="3427340"/>
              <a:ext cx="3495482" cy="15523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dist="38100" dir="10800000" algn="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íSļíḋê">
              <a:extLst>
                <a:ext uri="{FF2B5EF4-FFF2-40B4-BE49-F238E27FC236}">
                  <a16:creationId xmlns:a16="http://schemas.microsoft.com/office/drawing/2014/main" id="{8B790E51-BC1A-44C9-93FB-8B78DAB7B9EB}"/>
                </a:ext>
              </a:extLst>
            </p:cNvPr>
            <p:cNvSpPr/>
            <p:nvPr/>
          </p:nvSpPr>
          <p:spPr>
            <a:xfrm flipH="1">
              <a:off x="7304245" y="3441737"/>
              <a:ext cx="562640" cy="740667"/>
            </a:xfrm>
            <a:prstGeom prst="diagStripe">
              <a:avLst>
                <a:gd name="adj" fmla="val 31417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îSḻïďê">
              <a:extLst>
                <a:ext uri="{FF2B5EF4-FFF2-40B4-BE49-F238E27FC236}">
                  <a16:creationId xmlns:a16="http://schemas.microsoft.com/office/drawing/2014/main" id="{53DBB87A-87EB-4D90-89BD-E77D442DD517}"/>
                </a:ext>
              </a:extLst>
            </p:cNvPr>
            <p:cNvSpPr/>
            <p:nvPr/>
          </p:nvSpPr>
          <p:spPr>
            <a:xfrm rot="3118606">
              <a:off x="7369857" y="3570357"/>
              <a:ext cx="646331" cy="272153"/>
            </a:xfrm>
            <a:prstGeom prst="rect">
              <a:avLst/>
            </a:prstGeom>
          </p:spPr>
          <p:txBody>
            <a:bodyPr wrap="square" anchor="ctr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bg1"/>
                  </a:solidFill>
                </a:rPr>
                <a:t>30</a:t>
              </a:r>
              <a:r>
                <a:rPr lang="en-US" altLang="zh-CN" sz="1600" dirty="0">
                  <a:solidFill>
                    <a:schemeClr val="bg1"/>
                  </a:solidFill>
                </a:rPr>
                <a:t>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2" name="iṡlïḓé">
              <a:extLst>
                <a:ext uri="{FF2B5EF4-FFF2-40B4-BE49-F238E27FC236}">
                  <a16:creationId xmlns:a16="http://schemas.microsoft.com/office/drawing/2014/main" id="{96F93E78-163B-4379-ADF3-8926359F25BC}"/>
                </a:ext>
              </a:extLst>
            </p:cNvPr>
            <p:cNvSpPr txBox="1"/>
            <p:nvPr/>
          </p:nvSpPr>
          <p:spPr>
            <a:xfrm>
              <a:off x="5258264" y="3663814"/>
              <a:ext cx="252302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需要修改的内容</a:t>
              </a:r>
            </a:p>
          </p:txBody>
        </p:sp>
        <p:sp>
          <p:nvSpPr>
            <p:cNvPr id="33" name="iśḻïdê">
              <a:extLst>
                <a:ext uri="{FF2B5EF4-FFF2-40B4-BE49-F238E27FC236}">
                  <a16:creationId xmlns:a16="http://schemas.microsoft.com/office/drawing/2014/main" id="{1B3F927C-E8C9-461C-938F-67391D8D0B26}"/>
                </a:ext>
              </a:extLst>
            </p:cNvPr>
            <p:cNvSpPr txBox="1"/>
            <p:nvPr/>
          </p:nvSpPr>
          <p:spPr>
            <a:xfrm>
              <a:off x="5258264" y="4113514"/>
              <a:ext cx="2523029" cy="69330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4" name="íšlïḓé">
              <a:extLst>
                <a:ext uri="{FF2B5EF4-FFF2-40B4-BE49-F238E27FC236}">
                  <a16:creationId xmlns:a16="http://schemas.microsoft.com/office/drawing/2014/main" id="{09F26D1C-38B1-4CB4-8B21-703C57FAC588}"/>
                </a:ext>
              </a:extLst>
            </p:cNvPr>
            <p:cNvSpPr/>
            <p:nvPr/>
          </p:nvSpPr>
          <p:spPr bwMode="auto">
            <a:xfrm>
              <a:off x="4572697" y="3901365"/>
              <a:ext cx="500481" cy="625410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</p:grpSp>
      <p:grpSp>
        <p:nvGrpSpPr>
          <p:cNvPr id="42" name="ïSḻîḋé">
            <a:extLst>
              <a:ext uri="{FF2B5EF4-FFF2-40B4-BE49-F238E27FC236}">
                <a16:creationId xmlns:a16="http://schemas.microsoft.com/office/drawing/2014/main" id="{8262974C-A1FB-4D33-8C70-4E06E4C9F7E6}"/>
              </a:ext>
            </a:extLst>
          </p:cNvPr>
          <p:cNvGrpSpPr/>
          <p:nvPr/>
        </p:nvGrpSpPr>
        <p:grpSpPr>
          <a:xfrm>
            <a:off x="8021051" y="3383268"/>
            <a:ext cx="3497848" cy="1596413"/>
            <a:chOff x="8021051" y="3383268"/>
            <a:chExt cx="3497848" cy="1596413"/>
          </a:xfrm>
        </p:grpSpPr>
        <p:sp>
          <p:nvSpPr>
            <p:cNvPr id="43" name="iṡlîdè">
              <a:extLst>
                <a:ext uri="{FF2B5EF4-FFF2-40B4-BE49-F238E27FC236}">
                  <a16:creationId xmlns:a16="http://schemas.microsoft.com/office/drawing/2014/main" id="{566E583F-730C-408E-8977-7E2AAB5D5D58}"/>
                </a:ext>
              </a:extLst>
            </p:cNvPr>
            <p:cNvSpPr/>
            <p:nvPr/>
          </p:nvSpPr>
          <p:spPr>
            <a:xfrm>
              <a:off x="8021051" y="3427340"/>
              <a:ext cx="3495482" cy="15523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dist="38100" dir="10800000" algn="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îṧḻïdê">
              <a:extLst>
                <a:ext uri="{FF2B5EF4-FFF2-40B4-BE49-F238E27FC236}">
                  <a16:creationId xmlns:a16="http://schemas.microsoft.com/office/drawing/2014/main" id="{A80F9AE8-7DD7-463C-88A7-89C31A41882C}"/>
                </a:ext>
              </a:extLst>
            </p:cNvPr>
            <p:cNvSpPr/>
            <p:nvPr/>
          </p:nvSpPr>
          <p:spPr>
            <a:xfrm flipH="1">
              <a:off x="10956259" y="3441737"/>
              <a:ext cx="562640" cy="740667"/>
            </a:xfrm>
            <a:prstGeom prst="diagStripe">
              <a:avLst>
                <a:gd name="adj" fmla="val 31417"/>
              </a:avLst>
            </a:prstGeom>
            <a:solidFill>
              <a:srgbClr val="2683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íš1îďè">
              <a:extLst>
                <a:ext uri="{FF2B5EF4-FFF2-40B4-BE49-F238E27FC236}">
                  <a16:creationId xmlns:a16="http://schemas.microsoft.com/office/drawing/2014/main" id="{FA9CBDFB-195F-4584-B340-2CE17D0D0845}"/>
                </a:ext>
              </a:extLst>
            </p:cNvPr>
            <p:cNvSpPr/>
            <p:nvPr/>
          </p:nvSpPr>
          <p:spPr>
            <a:xfrm rot="3118606">
              <a:off x="11021871" y="3570357"/>
              <a:ext cx="646331" cy="272153"/>
            </a:xfrm>
            <a:prstGeom prst="rect">
              <a:avLst/>
            </a:prstGeom>
          </p:spPr>
          <p:txBody>
            <a:bodyPr wrap="square" anchor="ctr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bg1"/>
                  </a:solidFill>
                </a:rPr>
                <a:t>20</a:t>
              </a:r>
              <a:r>
                <a:rPr lang="en-US" altLang="zh-CN" sz="1600" dirty="0">
                  <a:solidFill>
                    <a:schemeClr val="bg1"/>
                  </a:solidFill>
                </a:rPr>
                <a:t>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6" name="íṧļíḓè">
              <a:extLst>
                <a:ext uri="{FF2B5EF4-FFF2-40B4-BE49-F238E27FC236}">
                  <a16:creationId xmlns:a16="http://schemas.microsoft.com/office/drawing/2014/main" id="{04734508-1989-47B2-BCEE-52CC44499F0D}"/>
                </a:ext>
              </a:extLst>
            </p:cNvPr>
            <p:cNvSpPr txBox="1"/>
            <p:nvPr/>
          </p:nvSpPr>
          <p:spPr>
            <a:xfrm>
              <a:off x="8910278" y="3663814"/>
              <a:ext cx="252302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需要修改的内容</a:t>
              </a:r>
            </a:p>
          </p:txBody>
        </p:sp>
        <p:sp>
          <p:nvSpPr>
            <p:cNvPr id="47" name="iṣḻîďè">
              <a:extLst>
                <a:ext uri="{FF2B5EF4-FFF2-40B4-BE49-F238E27FC236}">
                  <a16:creationId xmlns:a16="http://schemas.microsoft.com/office/drawing/2014/main" id="{E4BE1ACF-C9A8-4CEF-911D-4C07FC24457E}"/>
                </a:ext>
              </a:extLst>
            </p:cNvPr>
            <p:cNvSpPr txBox="1"/>
            <p:nvPr/>
          </p:nvSpPr>
          <p:spPr>
            <a:xfrm>
              <a:off x="8910278" y="4113514"/>
              <a:ext cx="2523029" cy="69330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48" name="îṧlíḑé">
              <a:extLst>
                <a:ext uri="{FF2B5EF4-FFF2-40B4-BE49-F238E27FC236}">
                  <a16:creationId xmlns:a16="http://schemas.microsoft.com/office/drawing/2014/main" id="{C9A74D41-E69A-4C4A-9BBE-47381DA7BBAA}"/>
                </a:ext>
              </a:extLst>
            </p:cNvPr>
            <p:cNvSpPr/>
            <p:nvPr/>
          </p:nvSpPr>
          <p:spPr bwMode="auto">
            <a:xfrm>
              <a:off x="8198146" y="3923540"/>
              <a:ext cx="580927" cy="581060"/>
            </a:xfrm>
            <a:custGeom>
              <a:avLst/>
              <a:gdLst>
                <a:gd name="T0" fmla="*/ 741 w 9136"/>
                <a:gd name="T1" fmla="*/ 3456 h 9136"/>
                <a:gd name="T2" fmla="*/ 4274 w 9136"/>
                <a:gd name="T3" fmla="*/ 1578 h 9136"/>
                <a:gd name="T4" fmla="*/ 773 w 9136"/>
                <a:gd name="T5" fmla="*/ 741 h 9136"/>
                <a:gd name="T6" fmla="*/ 4688 w 9136"/>
                <a:gd name="T7" fmla="*/ 7498 h 9136"/>
                <a:gd name="T8" fmla="*/ 8247 w 9136"/>
                <a:gd name="T9" fmla="*/ 8396 h 9136"/>
                <a:gd name="T10" fmla="*/ 8280 w 9136"/>
                <a:gd name="T11" fmla="*/ 5681 h 9136"/>
                <a:gd name="T12" fmla="*/ 5681 w 9136"/>
                <a:gd name="T13" fmla="*/ 741 h 9136"/>
                <a:gd name="T14" fmla="*/ 741 w 9136"/>
                <a:gd name="T15" fmla="*/ 8247 h 9136"/>
                <a:gd name="T16" fmla="*/ 3456 w 9136"/>
                <a:gd name="T17" fmla="*/ 8280 h 9136"/>
                <a:gd name="T18" fmla="*/ 8396 w 9136"/>
                <a:gd name="T19" fmla="*/ 773 h 9136"/>
                <a:gd name="T20" fmla="*/ 5940 w 9136"/>
                <a:gd name="T21" fmla="*/ 1596 h 9136"/>
                <a:gd name="T22" fmla="*/ 5940 w 9136"/>
                <a:gd name="T23" fmla="*/ 2082 h 9136"/>
                <a:gd name="T24" fmla="*/ 5940 w 9136"/>
                <a:gd name="T25" fmla="*/ 1596 h 9136"/>
                <a:gd name="T26" fmla="*/ 1011 w 9136"/>
                <a:gd name="T27" fmla="*/ 7633 h 9136"/>
                <a:gd name="T28" fmla="*/ 1496 w 9136"/>
                <a:gd name="T29" fmla="*/ 7674 h 9136"/>
                <a:gd name="T30" fmla="*/ 1541 w 9136"/>
                <a:gd name="T31" fmla="*/ 7138 h 9136"/>
                <a:gd name="T32" fmla="*/ 1581 w 9136"/>
                <a:gd name="T33" fmla="*/ 6654 h 9136"/>
                <a:gd name="T34" fmla="*/ 1541 w 9136"/>
                <a:gd name="T35" fmla="*/ 7138 h 9136"/>
                <a:gd name="T36" fmla="*/ 1482 w 9136"/>
                <a:gd name="T37" fmla="*/ 6015 h 9136"/>
                <a:gd name="T38" fmla="*/ 1966 w 9136"/>
                <a:gd name="T39" fmla="*/ 6056 h 9136"/>
                <a:gd name="T40" fmla="*/ 2152 w 9136"/>
                <a:gd name="T41" fmla="*/ 7820 h 9136"/>
                <a:gd name="T42" fmla="*/ 2193 w 9136"/>
                <a:gd name="T43" fmla="*/ 7336 h 9136"/>
                <a:gd name="T44" fmla="*/ 2152 w 9136"/>
                <a:gd name="T45" fmla="*/ 7820 h 9136"/>
                <a:gd name="T46" fmla="*/ 2093 w 9136"/>
                <a:gd name="T47" fmla="*/ 6697 h 9136"/>
                <a:gd name="T48" fmla="*/ 2577 w 9136"/>
                <a:gd name="T49" fmla="*/ 6738 h 9136"/>
                <a:gd name="T50" fmla="*/ 2906 w 9136"/>
                <a:gd name="T51" fmla="*/ 7659 h 9136"/>
                <a:gd name="T52" fmla="*/ 2947 w 9136"/>
                <a:gd name="T53" fmla="*/ 7175 h 9136"/>
                <a:gd name="T54" fmla="*/ 2906 w 9136"/>
                <a:gd name="T55" fmla="*/ 7659 h 9136"/>
                <a:gd name="T56" fmla="*/ 4942 w 9136"/>
                <a:gd name="T57" fmla="*/ 5819 h 9136"/>
                <a:gd name="T58" fmla="*/ 3237 w 9136"/>
                <a:gd name="T59" fmla="*/ 5716 h 9136"/>
                <a:gd name="T60" fmla="*/ 4246 w 9136"/>
                <a:gd name="T61" fmla="*/ 3087 h 9136"/>
                <a:gd name="T62" fmla="*/ 5991 w 9136"/>
                <a:gd name="T63" fmla="*/ 3240 h 9136"/>
                <a:gd name="T64" fmla="*/ 6568 w 9136"/>
                <a:gd name="T65" fmla="*/ 2749 h 9136"/>
                <a:gd name="T66" fmla="*/ 6568 w 9136"/>
                <a:gd name="T67" fmla="*/ 2263 h 9136"/>
                <a:gd name="T68" fmla="*/ 6568 w 9136"/>
                <a:gd name="T69" fmla="*/ 2749 h 9136"/>
                <a:gd name="T70" fmla="*/ 6811 w 9136"/>
                <a:gd name="T71" fmla="*/ 1506 h 9136"/>
                <a:gd name="T72" fmla="*/ 6811 w 9136"/>
                <a:gd name="T73" fmla="*/ 1992 h 9136"/>
                <a:gd name="T74" fmla="*/ 7216 w 9136"/>
                <a:gd name="T75" fmla="*/ 3396 h 9136"/>
                <a:gd name="T76" fmla="*/ 7216 w 9136"/>
                <a:gd name="T77" fmla="*/ 2910 h 9136"/>
                <a:gd name="T78" fmla="*/ 7216 w 9136"/>
                <a:gd name="T79" fmla="*/ 3396 h 9136"/>
                <a:gd name="T80" fmla="*/ 7196 w 9136"/>
                <a:gd name="T81" fmla="*/ 2416 h 9136"/>
                <a:gd name="T82" fmla="*/ 7682 w 9136"/>
                <a:gd name="T83" fmla="*/ 2416 h 9136"/>
                <a:gd name="T84" fmla="*/ 7592 w 9136"/>
                <a:gd name="T85" fmla="*/ 1749 h 9136"/>
                <a:gd name="T86" fmla="*/ 7592 w 9136"/>
                <a:gd name="T87" fmla="*/ 1263 h 9136"/>
                <a:gd name="T88" fmla="*/ 7592 w 9136"/>
                <a:gd name="T89" fmla="*/ 1749 h 9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36" h="9136">
                  <a:moveTo>
                    <a:pt x="773" y="741"/>
                  </a:moveTo>
                  <a:cubicBezTo>
                    <a:pt x="14" y="1482"/>
                    <a:pt x="1" y="2697"/>
                    <a:pt x="741" y="3456"/>
                  </a:cubicBezTo>
                  <a:lnTo>
                    <a:pt x="1527" y="4261"/>
                  </a:lnTo>
                  <a:lnTo>
                    <a:pt x="4274" y="1578"/>
                  </a:lnTo>
                  <a:lnTo>
                    <a:pt x="3488" y="773"/>
                  </a:lnTo>
                  <a:cubicBezTo>
                    <a:pt x="2748" y="15"/>
                    <a:pt x="1532" y="0"/>
                    <a:pt x="773" y="741"/>
                  </a:cubicBezTo>
                  <a:close/>
                  <a:moveTo>
                    <a:pt x="7435" y="4816"/>
                  </a:moveTo>
                  <a:lnTo>
                    <a:pt x="4688" y="7498"/>
                  </a:lnTo>
                  <a:lnTo>
                    <a:pt x="5532" y="8363"/>
                  </a:lnTo>
                  <a:cubicBezTo>
                    <a:pt x="6273" y="9122"/>
                    <a:pt x="7488" y="9136"/>
                    <a:pt x="8247" y="8396"/>
                  </a:cubicBezTo>
                  <a:cubicBezTo>
                    <a:pt x="8632" y="8020"/>
                    <a:pt x="8826" y="7521"/>
                    <a:pt x="8826" y="7022"/>
                  </a:cubicBezTo>
                  <a:cubicBezTo>
                    <a:pt x="8826" y="6539"/>
                    <a:pt x="8644" y="6055"/>
                    <a:pt x="8280" y="5681"/>
                  </a:cubicBezTo>
                  <a:lnTo>
                    <a:pt x="7435" y="4816"/>
                  </a:lnTo>
                  <a:close/>
                  <a:moveTo>
                    <a:pt x="5681" y="741"/>
                  </a:moveTo>
                  <a:lnTo>
                    <a:pt x="773" y="5532"/>
                  </a:lnTo>
                  <a:cubicBezTo>
                    <a:pt x="15" y="6273"/>
                    <a:pt x="0" y="7488"/>
                    <a:pt x="741" y="8247"/>
                  </a:cubicBezTo>
                  <a:cubicBezTo>
                    <a:pt x="1117" y="8632"/>
                    <a:pt x="1615" y="8826"/>
                    <a:pt x="2115" y="8826"/>
                  </a:cubicBezTo>
                  <a:cubicBezTo>
                    <a:pt x="2598" y="8826"/>
                    <a:pt x="3082" y="8644"/>
                    <a:pt x="3456" y="8280"/>
                  </a:cubicBezTo>
                  <a:lnTo>
                    <a:pt x="8363" y="3488"/>
                  </a:lnTo>
                  <a:cubicBezTo>
                    <a:pt x="9122" y="2748"/>
                    <a:pt x="9136" y="1532"/>
                    <a:pt x="8396" y="773"/>
                  </a:cubicBezTo>
                  <a:cubicBezTo>
                    <a:pt x="7655" y="14"/>
                    <a:pt x="6440" y="1"/>
                    <a:pt x="5681" y="741"/>
                  </a:cubicBezTo>
                  <a:close/>
                  <a:moveTo>
                    <a:pt x="5940" y="1596"/>
                  </a:moveTo>
                  <a:cubicBezTo>
                    <a:pt x="6074" y="1596"/>
                    <a:pt x="6183" y="1705"/>
                    <a:pt x="6183" y="1839"/>
                  </a:cubicBezTo>
                  <a:cubicBezTo>
                    <a:pt x="6183" y="1973"/>
                    <a:pt x="6074" y="2082"/>
                    <a:pt x="5940" y="2082"/>
                  </a:cubicBezTo>
                  <a:cubicBezTo>
                    <a:pt x="5806" y="2082"/>
                    <a:pt x="5697" y="1973"/>
                    <a:pt x="5697" y="1839"/>
                  </a:cubicBezTo>
                  <a:cubicBezTo>
                    <a:pt x="5697" y="1705"/>
                    <a:pt x="5806" y="1596"/>
                    <a:pt x="5940" y="1596"/>
                  </a:cubicBezTo>
                  <a:close/>
                  <a:moveTo>
                    <a:pt x="1233" y="7896"/>
                  </a:moveTo>
                  <a:cubicBezTo>
                    <a:pt x="1100" y="7885"/>
                    <a:pt x="1000" y="7767"/>
                    <a:pt x="1011" y="7633"/>
                  </a:cubicBezTo>
                  <a:cubicBezTo>
                    <a:pt x="1023" y="7500"/>
                    <a:pt x="1140" y="7400"/>
                    <a:pt x="1274" y="7411"/>
                  </a:cubicBezTo>
                  <a:cubicBezTo>
                    <a:pt x="1408" y="7423"/>
                    <a:pt x="1507" y="7540"/>
                    <a:pt x="1496" y="7674"/>
                  </a:cubicBezTo>
                  <a:cubicBezTo>
                    <a:pt x="1484" y="7808"/>
                    <a:pt x="1367" y="7907"/>
                    <a:pt x="1233" y="7896"/>
                  </a:cubicBezTo>
                  <a:close/>
                  <a:moveTo>
                    <a:pt x="1541" y="7138"/>
                  </a:moveTo>
                  <a:cubicBezTo>
                    <a:pt x="1407" y="7127"/>
                    <a:pt x="1308" y="7009"/>
                    <a:pt x="1319" y="6876"/>
                  </a:cubicBezTo>
                  <a:cubicBezTo>
                    <a:pt x="1330" y="6742"/>
                    <a:pt x="1448" y="6643"/>
                    <a:pt x="1581" y="6654"/>
                  </a:cubicBezTo>
                  <a:cubicBezTo>
                    <a:pt x="1715" y="6665"/>
                    <a:pt x="1814" y="6783"/>
                    <a:pt x="1803" y="6917"/>
                  </a:cubicBezTo>
                  <a:cubicBezTo>
                    <a:pt x="1792" y="7050"/>
                    <a:pt x="1674" y="7149"/>
                    <a:pt x="1541" y="7138"/>
                  </a:cubicBezTo>
                  <a:close/>
                  <a:moveTo>
                    <a:pt x="1704" y="6278"/>
                  </a:moveTo>
                  <a:cubicBezTo>
                    <a:pt x="1570" y="6266"/>
                    <a:pt x="1471" y="6149"/>
                    <a:pt x="1482" y="6015"/>
                  </a:cubicBezTo>
                  <a:cubicBezTo>
                    <a:pt x="1493" y="5881"/>
                    <a:pt x="1611" y="5782"/>
                    <a:pt x="1744" y="5793"/>
                  </a:cubicBezTo>
                  <a:cubicBezTo>
                    <a:pt x="1878" y="5805"/>
                    <a:pt x="1977" y="5922"/>
                    <a:pt x="1966" y="6056"/>
                  </a:cubicBezTo>
                  <a:cubicBezTo>
                    <a:pt x="1955" y="6189"/>
                    <a:pt x="1837" y="6289"/>
                    <a:pt x="1704" y="6278"/>
                  </a:cubicBezTo>
                  <a:close/>
                  <a:moveTo>
                    <a:pt x="2152" y="7820"/>
                  </a:moveTo>
                  <a:cubicBezTo>
                    <a:pt x="2019" y="7809"/>
                    <a:pt x="1919" y="7691"/>
                    <a:pt x="1931" y="7558"/>
                  </a:cubicBezTo>
                  <a:cubicBezTo>
                    <a:pt x="1942" y="7424"/>
                    <a:pt x="2059" y="7325"/>
                    <a:pt x="2193" y="7336"/>
                  </a:cubicBezTo>
                  <a:cubicBezTo>
                    <a:pt x="2327" y="7347"/>
                    <a:pt x="2426" y="7465"/>
                    <a:pt x="2415" y="7598"/>
                  </a:cubicBezTo>
                  <a:cubicBezTo>
                    <a:pt x="2404" y="7732"/>
                    <a:pt x="2286" y="7831"/>
                    <a:pt x="2152" y="7820"/>
                  </a:cubicBezTo>
                  <a:close/>
                  <a:moveTo>
                    <a:pt x="2315" y="6959"/>
                  </a:moveTo>
                  <a:cubicBezTo>
                    <a:pt x="2181" y="6948"/>
                    <a:pt x="2082" y="6831"/>
                    <a:pt x="2093" y="6697"/>
                  </a:cubicBezTo>
                  <a:cubicBezTo>
                    <a:pt x="2104" y="6564"/>
                    <a:pt x="2222" y="6464"/>
                    <a:pt x="2356" y="6475"/>
                  </a:cubicBezTo>
                  <a:cubicBezTo>
                    <a:pt x="2490" y="6487"/>
                    <a:pt x="2589" y="6604"/>
                    <a:pt x="2577" y="6738"/>
                  </a:cubicBezTo>
                  <a:cubicBezTo>
                    <a:pt x="2566" y="6871"/>
                    <a:pt x="2449" y="6971"/>
                    <a:pt x="2315" y="6959"/>
                  </a:cubicBezTo>
                  <a:close/>
                  <a:moveTo>
                    <a:pt x="2906" y="7659"/>
                  </a:moveTo>
                  <a:cubicBezTo>
                    <a:pt x="2772" y="7648"/>
                    <a:pt x="2673" y="7530"/>
                    <a:pt x="2684" y="7396"/>
                  </a:cubicBezTo>
                  <a:cubicBezTo>
                    <a:pt x="2695" y="7263"/>
                    <a:pt x="2813" y="7164"/>
                    <a:pt x="2947" y="7175"/>
                  </a:cubicBezTo>
                  <a:cubicBezTo>
                    <a:pt x="3080" y="7186"/>
                    <a:pt x="3180" y="7304"/>
                    <a:pt x="3168" y="7437"/>
                  </a:cubicBezTo>
                  <a:cubicBezTo>
                    <a:pt x="3157" y="7571"/>
                    <a:pt x="3039" y="7670"/>
                    <a:pt x="2906" y="7659"/>
                  </a:cubicBezTo>
                  <a:close/>
                  <a:moveTo>
                    <a:pt x="5924" y="4912"/>
                  </a:moveTo>
                  <a:lnTo>
                    <a:pt x="4942" y="5819"/>
                  </a:lnTo>
                  <a:cubicBezTo>
                    <a:pt x="4463" y="6262"/>
                    <a:pt x="3715" y="6233"/>
                    <a:pt x="3272" y="5754"/>
                  </a:cubicBezTo>
                  <a:lnTo>
                    <a:pt x="3237" y="5716"/>
                  </a:lnTo>
                  <a:cubicBezTo>
                    <a:pt x="2794" y="5236"/>
                    <a:pt x="2814" y="4479"/>
                    <a:pt x="3282" y="4025"/>
                  </a:cubicBezTo>
                  <a:lnTo>
                    <a:pt x="4246" y="3087"/>
                  </a:lnTo>
                  <a:cubicBezTo>
                    <a:pt x="4713" y="2632"/>
                    <a:pt x="5451" y="2653"/>
                    <a:pt x="5892" y="3133"/>
                  </a:cubicBezTo>
                  <a:lnTo>
                    <a:pt x="5991" y="3240"/>
                  </a:lnTo>
                  <a:cubicBezTo>
                    <a:pt x="6433" y="3720"/>
                    <a:pt x="6403" y="4469"/>
                    <a:pt x="5924" y="4912"/>
                  </a:cubicBezTo>
                  <a:close/>
                  <a:moveTo>
                    <a:pt x="6568" y="2749"/>
                  </a:moveTo>
                  <a:cubicBezTo>
                    <a:pt x="6434" y="2749"/>
                    <a:pt x="6325" y="2640"/>
                    <a:pt x="6325" y="2506"/>
                  </a:cubicBezTo>
                  <a:cubicBezTo>
                    <a:pt x="6325" y="2372"/>
                    <a:pt x="6434" y="2263"/>
                    <a:pt x="6568" y="2263"/>
                  </a:cubicBezTo>
                  <a:cubicBezTo>
                    <a:pt x="6702" y="2263"/>
                    <a:pt x="6811" y="2372"/>
                    <a:pt x="6811" y="2506"/>
                  </a:cubicBezTo>
                  <a:cubicBezTo>
                    <a:pt x="6811" y="2640"/>
                    <a:pt x="6702" y="2749"/>
                    <a:pt x="6568" y="2749"/>
                  </a:cubicBezTo>
                  <a:close/>
                  <a:moveTo>
                    <a:pt x="6568" y="1749"/>
                  </a:moveTo>
                  <a:cubicBezTo>
                    <a:pt x="6568" y="1615"/>
                    <a:pt x="6677" y="1506"/>
                    <a:pt x="6811" y="1506"/>
                  </a:cubicBezTo>
                  <a:cubicBezTo>
                    <a:pt x="6945" y="1506"/>
                    <a:pt x="7054" y="1615"/>
                    <a:pt x="7054" y="1749"/>
                  </a:cubicBezTo>
                  <a:cubicBezTo>
                    <a:pt x="7054" y="1883"/>
                    <a:pt x="6945" y="1992"/>
                    <a:pt x="6811" y="1992"/>
                  </a:cubicBezTo>
                  <a:cubicBezTo>
                    <a:pt x="6677" y="1992"/>
                    <a:pt x="6568" y="1883"/>
                    <a:pt x="6568" y="1749"/>
                  </a:cubicBezTo>
                  <a:close/>
                  <a:moveTo>
                    <a:pt x="7216" y="3396"/>
                  </a:moveTo>
                  <a:cubicBezTo>
                    <a:pt x="7081" y="3396"/>
                    <a:pt x="6973" y="3287"/>
                    <a:pt x="6973" y="3153"/>
                  </a:cubicBezTo>
                  <a:cubicBezTo>
                    <a:pt x="6973" y="3019"/>
                    <a:pt x="7081" y="2910"/>
                    <a:pt x="7216" y="2910"/>
                  </a:cubicBezTo>
                  <a:cubicBezTo>
                    <a:pt x="7350" y="2910"/>
                    <a:pt x="7459" y="3019"/>
                    <a:pt x="7459" y="3153"/>
                  </a:cubicBezTo>
                  <a:cubicBezTo>
                    <a:pt x="7459" y="3287"/>
                    <a:pt x="7350" y="3396"/>
                    <a:pt x="7216" y="3396"/>
                  </a:cubicBezTo>
                  <a:close/>
                  <a:moveTo>
                    <a:pt x="7439" y="2659"/>
                  </a:moveTo>
                  <a:cubicBezTo>
                    <a:pt x="7305" y="2659"/>
                    <a:pt x="7196" y="2550"/>
                    <a:pt x="7196" y="2416"/>
                  </a:cubicBezTo>
                  <a:cubicBezTo>
                    <a:pt x="7196" y="2281"/>
                    <a:pt x="7305" y="2173"/>
                    <a:pt x="7439" y="2173"/>
                  </a:cubicBezTo>
                  <a:cubicBezTo>
                    <a:pt x="7573" y="2173"/>
                    <a:pt x="7682" y="2281"/>
                    <a:pt x="7682" y="2416"/>
                  </a:cubicBezTo>
                  <a:cubicBezTo>
                    <a:pt x="7682" y="2550"/>
                    <a:pt x="7573" y="2659"/>
                    <a:pt x="7439" y="2659"/>
                  </a:cubicBezTo>
                  <a:close/>
                  <a:moveTo>
                    <a:pt x="7592" y="1749"/>
                  </a:moveTo>
                  <a:cubicBezTo>
                    <a:pt x="7458" y="1749"/>
                    <a:pt x="7349" y="1640"/>
                    <a:pt x="7349" y="1506"/>
                  </a:cubicBezTo>
                  <a:cubicBezTo>
                    <a:pt x="7349" y="1372"/>
                    <a:pt x="7458" y="1263"/>
                    <a:pt x="7592" y="1263"/>
                  </a:cubicBezTo>
                  <a:cubicBezTo>
                    <a:pt x="7726" y="1263"/>
                    <a:pt x="7835" y="1372"/>
                    <a:pt x="7835" y="1506"/>
                  </a:cubicBezTo>
                  <a:cubicBezTo>
                    <a:pt x="7835" y="1640"/>
                    <a:pt x="7726" y="1749"/>
                    <a:pt x="7592" y="1749"/>
                  </a:cubicBezTo>
                  <a:close/>
                </a:path>
              </a:pathLst>
            </a:custGeom>
            <a:solidFill>
              <a:srgbClr val="2683C6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dirty="0"/>
            </a:p>
          </p:txBody>
        </p:sp>
      </p:grpSp>
      <p:grpSp>
        <p:nvGrpSpPr>
          <p:cNvPr id="35" name="iS1ïḋé">
            <a:extLst>
              <a:ext uri="{FF2B5EF4-FFF2-40B4-BE49-F238E27FC236}">
                <a16:creationId xmlns:a16="http://schemas.microsoft.com/office/drawing/2014/main" id="{33B9608C-7DF5-4C05-80C0-7A28EC22147C}"/>
              </a:ext>
            </a:extLst>
          </p:cNvPr>
          <p:cNvGrpSpPr/>
          <p:nvPr/>
        </p:nvGrpSpPr>
        <p:grpSpPr>
          <a:xfrm>
            <a:off x="4367757" y="3383268"/>
            <a:ext cx="3497848" cy="1596413"/>
            <a:chOff x="717022" y="3383268"/>
            <a:chExt cx="3497848" cy="1596413"/>
          </a:xfrm>
        </p:grpSpPr>
        <p:sp>
          <p:nvSpPr>
            <p:cNvPr id="36" name="ïṡlïḍe">
              <a:extLst>
                <a:ext uri="{FF2B5EF4-FFF2-40B4-BE49-F238E27FC236}">
                  <a16:creationId xmlns:a16="http://schemas.microsoft.com/office/drawing/2014/main" id="{5DB4AC72-FAAF-4092-85BD-A69F7631A03C}"/>
                </a:ext>
              </a:extLst>
            </p:cNvPr>
            <p:cNvSpPr/>
            <p:nvPr/>
          </p:nvSpPr>
          <p:spPr>
            <a:xfrm>
              <a:off x="717022" y="3427340"/>
              <a:ext cx="3495482" cy="155234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  <a:effectLst>
              <a:outerShdw dist="38100" dir="10800000" algn="r" rotWithShape="0">
                <a:schemeClr val="accent2">
                  <a:lumMod val="10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îśliḍe">
              <a:extLst>
                <a:ext uri="{FF2B5EF4-FFF2-40B4-BE49-F238E27FC236}">
                  <a16:creationId xmlns:a16="http://schemas.microsoft.com/office/drawing/2014/main" id="{A1B13F93-9B29-4288-BACE-00B7742EEC37}"/>
                </a:ext>
              </a:extLst>
            </p:cNvPr>
            <p:cNvSpPr/>
            <p:nvPr/>
          </p:nvSpPr>
          <p:spPr>
            <a:xfrm flipH="1">
              <a:off x="3652230" y="3441737"/>
              <a:ext cx="562640" cy="740667"/>
            </a:xfrm>
            <a:prstGeom prst="diagStripe">
              <a:avLst>
                <a:gd name="adj" fmla="val 31417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8" name="ïṧ1ïḑe">
              <a:extLst>
                <a:ext uri="{FF2B5EF4-FFF2-40B4-BE49-F238E27FC236}">
                  <a16:creationId xmlns:a16="http://schemas.microsoft.com/office/drawing/2014/main" id="{D8F36815-FC3A-4013-B931-642409FE5D66}"/>
                </a:ext>
              </a:extLst>
            </p:cNvPr>
            <p:cNvSpPr/>
            <p:nvPr/>
          </p:nvSpPr>
          <p:spPr>
            <a:xfrm rot="3173927">
              <a:off x="3717842" y="3570357"/>
              <a:ext cx="646331" cy="272153"/>
            </a:xfrm>
            <a:prstGeom prst="rect">
              <a:avLst/>
            </a:prstGeom>
          </p:spPr>
          <p:txBody>
            <a:bodyPr wrap="square" anchor="ctr" anchorCtr="0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>
                  <a:solidFill>
                    <a:schemeClr val="bg1"/>
                  </a:solidFill>
                </a:rPr>
                <a:t>50</a:t>
              </a:r>
              <a:r>
                <a:rPr lang="en-US" altLang="zh-CN" sz="1600" dirty="0">
                  <a:solidFill>
                    <a:schemeClr val="bg1"/>
                  </a:solidFill>
                </a:rPr>
                <a:t>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9" name="ïŝḷïḑé">
              <a:extLst>
                <a:ext uri="{FF2B5EF4-FFF2-40B4-BE49-F238E27FC236}">
                  <a16:creationId xmlns:a16="http://schemas.microsoft.com/office/drawing/2014/main" id="{F5D4D15E-ED7E-4043-9A0A-E49F3ACA6A06}"/>
                </a:ext>
              </a:extLst>
            </p:cNvPr>
            <p:cNvSpPr txBox="1"/>
            <p:nvPr/>
          </p:nvSpPr>
          <p:spPr>
            <a:xfrm>
              <a:off x="1606249" y="3663814"/>
              <a:ext cx="252302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需要修改的内容</a:t>
              </a:r>
            </a:p>
          </p:txBody>
        </p:sp>
        <p:sp>
          <p:nvSpPr>
            <p:cNvPr id="40" name="îšḻîdè">
              <a:extLst>
                <a:ext uri="{FF2B5EF4-FFF2-40B4-BE49-F238E27FC236}">
                  <a16:creationId xmlns:a16="http://schemas.microsoft.com/office/drawing/2014/main" id="{6836304D-5ED4-486B-8F00-7FBC1877568B}"/>
                </a:ext>
              </a:extLst>
            </p:cNvPr>
            <p:cNvSpPr txBox="1"/>
            <p:nvPr/>
          </p:nvSpPr>
          <p:spPr>
            <a:xfrm>
              <a:off x="1606249" y="4113514"/>
              <a:ext cx="2523029" cy="69330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41" name="îşľíďè">
              <a:extLst>
                <a:ext uri="{FF2B5EF4-FFF2-40B4-BE49-F238E27FC236}">
                  <a16:creationId xmlns:a16="http://schemas.microsoft.com/office/drawing/2014/main" id="{26A2B75C-6A15-4624-85C8-DAF58F9C260C}"/>
                </a:ext>
              </a:extLst>
            </p:cNvPr>
            <p:cNvSpPr/>
            <p:nvPr/>
          </p:nvSpPr>
          <p:spPr bwMode="auto">
            <a:xfrm>
              <a:off x="904987" y="3918596"/>
              <a:ext cx="591840" cy="590946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607639" h="606722">
                  <a:moveTo>
                    <a:pt x="303784" y="309994"/>
                  </a:moveTo>
                  <a:cubicBezTo>
                    <a:pt x="314733" y="309994"/>
                    <a:pt x="323634" y="318791"/>
                    <a:pt x="323634" y="329720"/>
                  </a:cubicBezTo>
                  <a:lnTo>
                    <a:pt x="323634" y="389076"/>
                  </a:lnTo>
                  <a:lnTo>
                    <a:pt x="383097" y="389076"/>
                  </a:lnTo>
                  <a:cubicBezTo>
                    <a:pt x="394045" y="389076"/>
                    <a:pt x="402858" y="397962"/>
                    <a:pt x="402858" y="408891"/>
                  </a:cubicBezTo>
                  <a:cubicBezTo>
                    <a:pt x="402858" y="419821"/>
                    <a:pt x="394045" y="428618"/>
                    <a:pt x="383097" y="428618"/>
                  </a:cubicBezTo>
                  <a:lnTo>
                    <a:pt x="323634" y="428618"/>
                  </a:lnTo>
                  <a:lnTo>
                    <a:pt x="323634" y="487974"/>
                  </a:lnTo>
                  <a:cubicBezTo>
                    <a:pt x="323634" y="498903"/>
                    <a:pt x="314733" y="507789"/>
                    <a:pt x="303784" y="507789"/>
                  </a:cubicBezTo>
                  <a:cubicBezTo>
                    <a:pt x="292835" y="507789"/>
                    <a:pt x="284023" y="498903"/>
                    <a:pt x="284023" y="487974"/>
                  </a:cubicBezTo>
                  <a:lnTo>
                    <a:pt x="284023" y="428618"/>
                  </a:lnTo>
                  <a:lnTo>
                    <a:pt x="224560" y="428618"/>
                  </a:lnTo>
                  <a:cubicBezTo>
                    <a:pt x="213612" y="428618"/>
                    <a:pt x="204710" y="419821"/>
                    <a:pt x="204710" y="408891"/>
                  </a:cubicBezTo>
                  <a:cubicBezTo>
                    <a:pt x="204710" y="397962"/>
                    <a:pt x="213612" y="389076"/>
                    <a:pt x="224560" y="389076"/>
                  </a:cubicBezTo>
                  <a:lnTo>
                    <a:pt x="284023" y="389076"/>
                  </a:lnTo>
                  <a:lnTo>
                    <a:pt x="284023" y="329720"/>
                  </a:lnTo>
                  <a:cubicBezTo>
                    <a:pt x="284023" y="318791"/>
                    <a:pt x="292835" y="309994"/>
                    <a:pt x="303784" y="309994"/>
                  </a:cubicBezTo>
                  <a:close/>
                  <a:moveTo>
                    <a:pt x="79215" y="250616"/>
                  </a:moveTo>
                  <a:lnTo>
                    <a:pt x="79215" y="547356"/>
                  </a:lnTo>
                  <a:cubicBezTo>
                    <a:pt x="79215" y="558287"/>
                    <a:pt x="88115" y="567086"/>
                    <a:pt x="99063" y="567086"/>
                  </a:cubicBezTo>
                  <a:lnTo>
                    <a:pt x="508576" y="567086"/>
                  </a:lnTo>
                  <a:cubicBezTo>
                    <a:pt x="519435" y="567086"/>
                    <a:pt x="528335" y="558287"/>
                    <a:pt x="528335" y="547356"/>
                  </a:cubicBezTo>
                  <a:lnTo>
                    <a:pt x="528335" y="250616"/>
                  </a:lnTo>
                  <a:lnTo>
                    <a:pt x="482142" y="250616"/>
                  </a:lnTo>
                  <a:lnTo>
                    <a:pt x="482142" y="290164"/>
                  </a:lnTo>
                  <a:cubicBezTo>
                    <a:pt x="482142" y="311937"/>
                    <a:pt x="464340" y="329711"/>
                    <a:pt x="442534" y="329711"/>
                  </a:cubicBezTo>
                  <a:lnTo>
                    <a:pt x="402838" y="329711"/>
                  </a:lnTo>
                  <a:cubicBezTo>
                    <a:pt x="381032" y="329711"/>
                    <a:pt x="363231" y="311937"/>
                    <a:pt x="363231" y="290164"/>
                  </a:cubicBezTo>
                  <a:lnTo>
                    <a:pt x="363231" y="250616"/>
                  </a:lnTo>
                  <a:lnTo>
                    <a:pt x="244319" y="250616"/>
                  </a:lnTo>
                  <a:lnTo>
                    <a:pt x="244319" y="290164"/>
                  </a:lnTo>
                  <a:cubicBezTo>
                    <a:pt x="244319" y="311937"/>
                    <a:pt x="226607" y="329711"/>
                    <a:pt x="204712" y="329711"/>
                  </a:cubicBezTo>
                  <a:lnTo>
                    <a:pt x="165105" y="329711"/>
                  </a:lnTo>
                  <a:cubicBezTo>
                    <a:pt x="143298" y="329711"/>
                    <a:pt x="125497" y="311937"/>
                    <a:pt x="125497" y="290164"/>
                  </a:cubicBezTo>
                  <a:lnTo>
                    <a:pt x="125497" y="250616"/>
                  </a:lnTo>
                  <a:close/>
                  <a:moveTo>
                    <a:pt x="402838" y="210980"/>
                  </a:moveTo>
                  <a:lnTo>
                    <a:pt x="402838" y="290164"/>
                  </a:lnTo>
                  <a:lnTo>
                    <a:pt x="442534" y="290164"/>
                  </a:lnTo>
                  <a:cubicBezTo>
                    <a:pt x="442534" y="281188"/>
                    <a:pt x="442534" y="219245"/>
                    <a:pt x="442534" y="210980"/>
                  </a:cubicBezTo>
                  <a:close/>
                  <a:moveTo>
                    <a:pt x="165105" y="210980"/>
                  </a:moveTo>
                  <a:lnTo>
                    <a:pt x="165105" y="290164"/>
                  </a:lnTo>
                  <a:lnTo>
                    <a:pt x="204712" y="290164"/>
                  </a:lnTo>
                  <a:cubicBezTo>
                    <a:pt x="204712" y="290164"/>
                    <a:pt x="204801" y="290164"/>
                    <a:pt x="204801" y="290164"/>
                  </a:cubicBezTo>
                  <a:cubicBezTo>
                    <a:pt x="204801" y="281454"/>
                    <a:pt x="204712" y="219334"/>
                    <a:pt x="204712" y="210980"/>
                  </a:cubicBezTo>
                  <a:close/>
                  <a:moveTo>
                    <a:pt x="59456" y="131885"/>
                  </a:moveTo>
                  <a:cubicBezTo>
                    <a:pt x="48508" y="131885"/>
                    <a:pt x="39607" y="140772"/>
                    <a:pt x="39607" y="151703"/>
                  </a:cubicBezTo>
                  <a:lnTo>
                    <a:pt x="39607" y="210980"/>
                  </a:lnTo>
                  <a:lnTo>
                    <a:pt x="125497" y="210980"/>
                  </a:lnTo>
                  <a:cubicBezTo>
                    <a:pt x="125497" y="189206"/>
                    <a:pt x="143298" y="171432"/>
                    <a:pt x="165105" y="171432"/>
                  </a:cubicBezTo>
                  <a:lnTo>
                    <a:pt x="204712" y="171432"/>
                  </a:lnTo>
                  <a:cubicBezTo>
                    <a:pt x="226607" y="171432"/>
                    <a:pt x="244408" y="189206"/>
                    <a:pt x="244408" y="210980"/>
                  </a:cubicBezTo>
                  <a:lnTo>
                    <a:pt x="363231" y="210980"/>
                  </a:lnTo>
                  <a:cubicBezTo>
                    <a:pt x="363231" y="189206"/>
                    <a:pt x="381032" y="171432"/>
                    <a:pt x="402838" y="171432"/>
                  </a:cubicBezTo>
                  <a:lnTo>
                    <a:pt x="442534" y="171432"/>
                  </a:lnTo>
                  <a:cubicBezTo>
                    <a:pt x="464340" y="171432"/>
                    <a:pt x="482142" y="189206"/>
                    <a:pt x="482142" y="210980"/>
                  </a:cubicBezTo>
                  <a:lnTo>
                    <a:pt x="567943" y="210980"/>
                  </a:lnTo>
                  <a:lnTo>
                    <a:pt x="567943" y="151703"/>
                  </a:lnTo>
                  <a:cubicBezTo>
                    <a:pt x="567943" y="140772"/>
                    <a:pt x="559131" y="131885"/>
                    <a:pt x="548184" y="131885"/>
                  </a:cubicBezTo>
                  <a:close/>
                  <a:moveTo>
                    <a:pt x="224560" y="39548"/>
                  </a:moveTo>
                  <a:cubicBezTo>
                    <a:pt x="213613" y="39548"/>
                    <a:pt x="204712" y="48435"/>
                    <a:pt x="204712" y="59366"/>
                  </a:cubicBezTo>
                  <a:lnTo>
                    <a:pt x="204712" y="92337"/>
                  </a:lnTo>
                  <a:lnTo>
                    <a:pt x="402838" y="92337"/>
                  </a:lnTo>
                  <a:lnTo>
                    <a:pt x="402838" y="59366"/>
                  </a:lnTo>
                  <a:cubicBezTo>
                    <a:pt x="402838" y="48435"/>
                    <a:pt x="394026" y="39548"/>
                    <a:pt x="383079" y="39548"/>
                  </a:cubicBezTo>
                  <a:close/>
                  <a:moveTo>
                    <a:pt x="224560" y="0"/>
                  </a:moveTo>
                  <a:lnTo>
                    <a:pt x="383079" y="0"/>
                  </a:lnTo>
                  <a:cubicBezTo>
                    <a:pt x="415833" y="0"/>
                    <a:pt x="442534" y="26661"/>
                    <a:pt x="442534" y="59366"/>
                  </a:cubicBezTo>
                  <a:lnTo>
                    <a:pt x="442534" y="92337"/>
                  </a:lnTo>
                  <a:lnTo>
                    <a:pt x="548184" y="92337"/>
                  </a:lnTo>
                  <a:cubicBezTo>
                    <a:pt x="580937" y="92337"/>
                    <a:pt x="607639" y="118909"/>
                    <a:pt x="607639" y="151703"/>
                  </a:cubicBezTo>
                  <a:lnTo>
                    <a:pt x="607639" y="230798"/>
                  </a:lnTo>
                  <a:cubicBezTo>
                    <a:pt x="607639" y="241729"/>
                    <a:pt x="598738" y="250616"/>
                    <a:pt x="587791" y="250616"/>
                  </a:cubicBezTo>
                  <a:lnTo>
                    <a:pt x="567943" y="250616"/>
                  </a:lnTo>
                  <a:lnTo>
                    <a:pt x="567943" y="547356"/>
                  </a:lnTo>
                  <a:cubicBezTo>
                    <a:pt x="567943" y="580061"/>
                    <a:pt x="541330" y="606722"/>
                    <a:pt x="508576" y="606722"/>
                  </a:cubicBezTo>
                  <a:lnTo>
                    <a:pt x="99063" y="606722"/>
                  </a:lnTo>
                  <a:cubicBezTo>
                    <a:pt x="66309" y="606722"/>
                    <a:pt x="39607" y="580061"/>
                    <a:pt x="39607" y="547356"/>
                  </a:cubicBezTo>
                  <a:lnTo>
                    <a:pt x="39607" y="250616"/>
                  </a:lnTo>
                  <a:lnTo>
                    <a:pt x="19848" y="250616"/>
                  </a:lnTo>
                  <a:cubicBezTo>
                    <a:pt x="8901" y="250616"/>
                    <a:pt x="0" y="241729"/>
                    <a:pt x="0" y="230798"/>
                  </a:cubicBezTo>
                  <a:lnTo>
                    <a:pt x="0" y="151703"/>
                  </a:lnTo>
                  <a:cubicBezTo>
                    <a:pt x="0" y="118909"/>
                    <a:pt x="26702" y="92337"/>
                    <a:pt x="59456" y="92337"/>
                  </a:cubicBezTo>
                  <a:lnTo>
                    <a:pt x="165105" y="92337"/>
                  </a:lnTo>
                  <a:lnTo>
                    <a:pt x="165105" y="59366"/>
                  </a:lnTo>
                  <a:cubicBezTo>
                    <a:pt x="165105" y="26661"/>
                    <a:pt x="191806" y="0"/>
                    <a:pt x="224560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A86095C-F38B-41E9-AE87-753D6C5B2FB4}"/>
              </a:ext>
            </a:extLst>
          </p:cNvPr>
          <p:cNvGrpSpPr/>
          <p:nvPr/>
        </p:nvGrpSpPr>
        <p:grpSpPr>
          <a:xfrm>
            <a:off x="673099" y="1673225"/>
            <a:ext cx="10845801" cy="1173097"/>
            <a:chOff x="673099" y="1673225"/>
            <a:chExt cx="10845801" cy="1173097"/>
          </a:xfrm>
        </p:grpSpPr>
        <p:sp>
          <p:nvSpPr>
            <p:cNvPr id="7" name="iṥľîḓè">
              <a:extLst>
                <a:ext uri="{FF2B5EF4-FFF2-40B4-BE49-F238E27FC236}">
                  <a16:creationId xmlns:a16="http://schemas.microsoft.com/office/drawing/2014/main" id="{0950DB46-0B39-443C-B6E3-41BF9B185D90}"/>
                </a:ext>
              </a:extLst>
            </p:cNvPr>
            <p:cNvSpPr txBox="1"/>
            <p:nvPr/>
          </p:nvSpPr>
          <p:spPr>
            <a:xfrm>
              <a:off x="673099" y="1673225"/>
              <a:ext cx="10845790" cy="479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ctr" anchorCtr="0">
              <a:normAutofit/>
            </a:bodyPr>
            <a:lstStyle/>
            <a:p>
              <a:pPr algn="ctr">
                <a:buSzPct val="25000"/>
              </a:pPr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8" name="i$1îďe">
              <a:extLst>
                <a:ext uri="{FF2B5EF4-FFF2-40B4-BE49-F238E27FC236}">
                  <a16:creationId xmlns:a16="http://schemas.microsoft.com/office/drawing/2014/main" id="{122ABF28-0177-41EF-B252-9C8CF3035F03}"/>
                </a:ext>
              </a:extLst>
            </p:cNvPr>
            <p:cNvSpPr txBox="1"/>
            <p:nvPr/>
          </p:nvSpPr>
          <p:spPr>
            <a:xfrm>
              <a:off x="673107" y="2153018"/>
              <a:ext cx="10845793" cy="6933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你的文本内容你的文本内容你的文本内容你的文本内容</a:t>
              </a:r>
              <a:endParaRPr lang="en-US" sz="1100" dirty="0">
                <a:solidFill>
                  <a:schemeClr val="accent2">
                    <a:lumMod val="100000"/>
                  </a:schemeClr>
                </a:solidFill>
              </a:endParaRP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r>
                <a:rPr lang="en-US" sz="1100" dirty="0">
                  <a:solidFill>
                    <a:schemeClr val="accent2">
                      <a:lumMod val="100000"/>
                    </a:schemeClr>
                  </a:solidFill>
                </a:rPr>
                <a:t>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3456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C87263-2C0E-4F0F-8305-9F45DF9E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11F8041-AC2F-4646-AD45-A3983425A249}"/>
              </a:ext>
            </a:extLst>
          </p:cNvPr>
          <p:cNvGrpSpPr/>
          <p:nvPr/>
        </p:nvGrpSpPr>
        <p:grpSpPr>
          <a:xfrm>
            <a:off x="1201247" y="1866842"/>
            <a:ext cx="9789506" cy="2560822"/>
            <a:chOff x="1201247" y="1866842"/>
            <a:chExt cx="9789506" cy="2560822"/>
          </a:xfrm>
        </p:grpSpPr>
        <p:sp>
          <p:nvSpPr>
            <p:cNvPr id="4" name="ïṡḻîḑe">
              <a:extLst>
                <a:ext uri="{FF2B5EF4-FFF2-40B4-BE49-F238E27FC236}">
                  <a16:creationId xmlns:a16="http://schemas.microsoft.com/office/drawing/2014/main" id="{153E97A0-249E-4BED-839C-746C4E3B1614}"/>
                </a:ext>
              </a:extLst>
            </p:cNvPr>
            <p:cNvSpPr/>
            <p:nvPr/>
          </p:nvSpPr>
          <p:spPr bwMode="auto">
            <a:xfrm>
              <a:off x="3619306" y="3537941"/>
              <a:ext cx="1686396" cy="889723"/>
            </a:xfrm>
            <a:custGeom>
              <a:avLst/>
              <a:gdLst>
                <a:gd name="T0" fmla="*/ 683 w 2813"/>
                <a:gd name="T1" fmla="*/ 655 h 1487"/>
                <a:gd name="T2" fmla="*/ 518 w 2813"/>
                <a:gd name="T3" fmla="*/ 0 h 1487"/>
                <a:gd name="T4" fmla="*/ 0 w 2813"/>
                <a:gd name="T5" fmla="*/ 659 h 1487"/>
                <a:gd name="T6" fmla="*/ 208 w 2813"/>
                <a:gd name="T7" fmla="*/ 1487 h 1487"/>
                <a:gd name="T8" fmla="*/ 2813 w 2813"/>
                <a:gd name="T9" fmla="*/ 713 h 1487"/>
                <a:gd name="T10" fmla="*/ 2562 w 2813"/>
                <a:gd name="T11" fmla="*/ 96 h 1487"/>
                <a:gd name="T12" fmla="*/ 683 w 2813"/>
                <a:gd name="T13" fmla="*/ 655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3" h="1487">
                  <a:moveTo>
                    <a:pt x="683" y="655"/>
                  </a:moveTo>
                  <a:cubicBezTo>
                    <a:pt x="518" y="0"/>
                    <a:pt x="518" y="0"/>
                    <a:pt x="518" y="0"/>
                  </a:cubicBezTo>
                  <a:cubicBezTo>
                    <a:pt x="437" y="278"/>
                    <a:pt x="250" y="514"/>
                    <a:pt x="0" y="659"/>
                  </a:cubicBezTo>
                  <a:cubicBezTo>
                    <a:pt x="208" y="1487"/>
                    <a:pt x="208" y="1487"/>
                    <a:pt x="208" y="1487"/>
                  </a:cubicBezTo>
                  <a:cubicBezTo>
                    <a:pt x="1077" y="1229"/>
                    <a:pt x="1945" y="971"/>
                    <a:pt x="2813" y="713"/>
                  </a:cubicBezTo>
                  <a:cubicBezTo>
                    <a:pt x="2679" y="537"/>
                    <a:pt x="2590" y="326"/>
                    <a:pt x="2562" y="96"/>
                  </a:cubicBezTo>
                  <a:cubicBezTo>
                    <a:pt x="1936" y="282"/>
                    <a:pt x="1310" y="468"/>
                    <a:pt x="683" y="65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5" name="îśḻíḑè">
              <a:extLst>
                <a:ext uri="{FF2B5EF4-FFF2-40B4-BE49-F238E27FC236}">
                  <a16:creationId xmlns:a16="http://schemas.microsoft.com/office/drawing/2014/main" id="{AC7BDE41-EE90-4EBB-9B63-6F380C9DBE9E}"/>
                </a:ext>
              </a:extLst>
            </p:cNvPr>
            <p:cNvSpPr/>
            <p:nvPr/>
          </p:nvSpPr>
          <p:spPr bwMode="auto">
            <a:xfrm>
              <a:off x="6600771" y="2788432"/>
              <a:ext cx="1397044" cy="768629"/>
            </a:xfrm>
            <a:custGeom>
              <a:avLst/>
              <a:gdLst>
                <a:gd name="T0" fmla="*/ 126 w 2333"/>
                <a:gd name="T1" fmla="*/ 1286 h 1286"/>
                <a:gd name="T2" fmla="*/ 2333 w 2333"/>
                <a:gd name="T3" fmla="*/ 630 h 1286"/>
                <a:gd name="T4" fmla="*/ 2126 w 2333"/>
                <a:gd name="T5" fmla="*/ 0 h 1286"/>
                <a:gd name="T6" fmla="*/ 0 w 2333"/>
                <a:gd name="T7" fmla="*/ 632 h 1286"/>
                <a:gd name="T8" fmla="*/ 126 w 2333"/>
                <a:gd name="T9" fmla="*/ 1286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3" h="1286">
                  <a:moveTo>
                    <a:pt x="126" y="1286"/>
                  </a:moveTo>
                  <a:cubicBezTo>
                    <a:pt x="862" y="1067"/>
                    <a:pt x="1597" y="849"/>
                    <a:pt x="2333" y="630"/>
                  </a:cubicBezTo>
                  <a:cubicBezTo>
                    <a:pt x="2222" y="441"/>
                    <a:pt x="2150" y="228"/>
                    <a:pt x="2126" y="0"/>
                  </a:cubicBezTo>
                  <a:cubicBezTo>
                    <a:pt x="1417" y="210"/>
                    <a:pt x="708" y="421"/>
                    <a:pt x="0" y="632"/>
                  </a:cubicBezTo>
                  <a:cubicBezTo>
                    <a:pt x="100" y="835"/>
                    <a:pt x="142" y="1060"/>
                    <a:pt x="126" y="128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6" name="íšḻîḍè">
              <a:extLst>
                <a:ext uri="{FF2B5EF4-FFF2-40B4-BE49-F238E27FC236}">
                  <a16:creationId xmlns:a16="http://schemas.microsoft.com/office/drawing/2014/main" id="{BA6106C5-8248-4C8A-9D23-E4FD1DD7CE42}"/>
                </a:ext>
              </a:extLst>
            </p:cNvPr>
            <p:cNvSpPr/>
            <p:nvPr/>
          </p:nvSpPr>
          <p:spPr bwMode="auto">
            <a:xfrm>
              <a:off x="9665091" y="1866842"/>
              <a:ext cx="1325662" cy="834913"/>
            </a:xfrm>
            <a:custGeom>
              <a:avLst/>
              <a:gdLst>
                <a:gd name="T0" fmla="*/ 170 w 2214"/>
                <a:gd name="T1" fmla="*/ 1293 h 1396"/>
                <a:gd name="T2" fmla="*/ 1100 w 2214"/>
                <a:gd name="T3" fmla="*/ 1016 h 1396"/>
                <a:gd name="T4" fmla="*/ 1213 w 2214"/>
                <a:gd name="T5" fmla="*/ 1396 h 1396"/>
                <a:gd name="T6" fmla="*/ 2214 w 2214"/>
                <a:gd name="T7" fmla="*/ 340 h 1396"/>
                <a:gd name="T8" fmla="*/ 800 w 2214"/>
                <a:gd name="T9" fmla="*/ 0 h 1396"/>
                <a:gd name="T10" fmla="*/ 912 w 2214"/>
                <a:gd name="T11" fmla="*/ 380 h 1396"/>
                <a:gd name="T12" fmla="*/ 0 w 2214"/>
                <a:gd name="T13" fmla="*/ 652 h 1396"/>
                <a:gd name="T14" fmla="*/ 170 w 2214"/>
                <a:gd name="T15" fmla="*/ 1293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14" h="1396">
                  <a:moveTo>
                    <a:pt x="170" y="1293"/>
                  </a:moveTo>
                  <a:cubicBezTo>
                    <a:pt x="480" y="1200"/>
                    <a:pt x="790" y="1108"/>
                    <a:pt x="1100" y="1016"/>
                  </a:cubicBezTo>
                  <a:cubicBezTo>
                    <a:pt x="1213" y="1396"/>
                    <a:pt x="1213" y="1396"/>
                    <a:pt x="1213" y="1396"/>
                  </a:cubicBezTo>
                  <a:cubicBezTo>
                    <a:pt x="2214" y="340"/>
                    <a:pt x="2214" y="340"/>
                    <a:pt x="2214" y="340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912" y="380"/>
                    <a:pt x="912" y="380"/>
                    <a:pt x="912" y="380"/>
                  </a:cubicBezTo>
                  <a:cubicBezTo>
                    <a:pt x="608" y="471"/>
                    <a:pt x="304" y="561"/>
                    <a:pt x="0" y="652"/>
                  </a:cubicBezTo>
                  <a:cubicBezTo>
                    <a:pt x="99" y="846"/>
                    <a:pt x="159" y="1063"/>
                    <a:pt x="170" y="129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7" name="iṥļîḑê">
              <a:extLst>
                <a:ext uri="{FF2B5EF4-FFF2-40B4-BE49-F238E27FC236}">
                  <a16:creationId xmlns:a16="http://schemas.microsoft.com/office/drawing/2014/main" id="{6ACECF57-4998-46CC-9256-A9C3DA2A763D}"/>
                </a:ext>
              </a:extLst>
            </p:cNvPr>
            <p:cNvSpPr/>
            <p:nvPr/>
          </p:nvSpPr>
          <p:spPr bwMode="auto">
            <a:xfrm>
              <a:off x="1201247" y="3323795"/>
              <a:ext cx="1501567" cy="769904"/>
            </a:xfrm>
            <a:custGeom>
              <a:avLst/>
              <a:gdLst>
                <a:gd name="T0" fmla="*/ 2332 w 2506"/>
                <a:gd name="T1" fmla="*/ 0 h 1288"/>
                <a:gd name="T2" fmla="*/ 0 w 2506"/>
                <a:gd name="T3" fmla="*/ 650 h 1288"/>
                <a:gd name="T4" fmla="*/ 180 w 2506"/>
                <a:gd name="T5" fmla="*/ 1288 h 1288"/>
                <a:gd name="T6" fmla="*/ 2506 w 2506"/>
                <a:gd name="T7" fmla="*/ 641 h 1288"/>
                <a:gd name="T8" fmla="*/ 2332 w 2506"/>
                <a:gd name="T9" fmla="*/ 0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6" h="1288">
                  <a:moveTo>
                    <a:pt x="2332" y="0"/>
                  </a:moveTo>
                  <a:cubicBezTo>
                    <a:pt x="0" y="650"/>
                    <a:pt x="0" y="650"/>
                    <a:pt x="0" y="650"/>
                  </a:cubicBezTo>
                  <a:cubicBezTo>
                    <a:pt x="180" y="1288"/>
                    <a:pt x="180" y="1288"/>
                    <a:pt x="180" y="1288"/>
                  </a:cubicBezTo>
                  <a:cubicBezTo>
                    <a:pt x="2506" y="641"/>
                    <a:pt x="2506" y="641"/>
                    <a:pt x="2506" y="641"/>
                  </a:cubicBezTo>
                  <a:cubicBezTo>
                    <a:pt x="2385" y="449"/>
                    <a:pt x="2325" y="227"/>
                    <a:pt x="23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</p:grp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4F7C9ED0-74C7-42FC-A3B5-E38C74F78E1E}"/>
              </a:ext>
            </a:extLst>
          </p:cNvPr>
          <p:cNvCxnSpPr/>
          <p:nvPr/>
        </p:nvCxnSpPr>
        <p:spPr>
          <a:xfrm>
            <a:off x="4663424" y="4866499"/>
            <a:ext cx="0" cy="127712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26D6207C-FC3C-4F6C-BBA7-1D267D6863CF}"/>
              </a:ext>
            </a:extLst>
          </p:cNvPr>
          <p:cNvCxnSpPr/>
          <p:nvPr/>
        </p:nvCxnSpPr>
        <p:spPr>
          <a:xfrm>
            <a:off x="7433611" y="4866499"/>
            <a:ext cx="0" cy="127712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29">
            <a:extLst>
              <a:ext uri="{FF2B5EF4-FFF2-40B4-BE49-F238E27FC236}">
                <a16:creationId xmlns:a16="http://schemas.microsoft.com/office/drawing/2014/main" id="{AF246141-B336-481C-AB27-90E907A74505}"/>
              </a:ext>
            </a:extLst>
          </p:cNvPr>
          <p:cNvGrpSpPr/>
          <p:nvPr/>
        </p:nvGrpSpPr>
        <p:grpSpPr>
          <a:xfrm>
            <a:off x="7758827" y="1841729"/>
            <a:ext cx="2119757" cy="4142014"/>
            <a:chOff x="7758827" y="1841729"/>
            <a:chExt cx="2119757" cy="4142014"/>
          </a:xfrm>
        </p:grpSpPr>
        <p:sp>
          <p:nvSpPr>
            <p:cNvPr id="47" name="íŝ1iḑe">
              <a:extLst>
                <a:ext uri="{FF2B5EF4-FFF2-40B4-BE49-F238E27FC236}">
                  <a16:creationId xmlns:a16="http://schemas.microsoft.com/office/drawing/2014/main" id="{071B325F-D612-4906-8B26-CC525222C039}"/>
                </a:ext>
              </a:extLst>
            </p:cNvPr>
            <p:cNvSpPr/>
            <p:nvPr/>
          </p:nvSpPr>
          <p:spPr bwMode="auto">
            <a:xfrm>
              <a:off x="7972321" y="1841729"/>
              <a:ext cx="1692770" cy="169073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254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dirty="0"/>
            </a:p>
          </p:txBody>
        </p:sp>
        <p:sp>
          <p:nvSpPr>
            <p:cNvPr id="48" name="iṡḷïde">
              <a:extLst>
                <a:ext uri="{FF2B5EF4-FFF2-40B4-BE49-F238E27FC236}">
                  <a16:creationId xmlns:a16="http://schemas.microsoft.com/office/drawing/2014/main" id="{B01016A7-B515-41C4-83E2-9B234932C5EC}"/>
                </a:ext>
              </a:extLst>
            </p:cNvPr>
            <p:cNvSpPr/>
            <p:nvPr/>
          </p:nvSpPr>
          <p:spPr bwMode="auto">
            <a:xfrm>
              <a:off x="8496828" y="2371270"/>
              <a:ext cx="643756" cy="631651"/>
            </a:xfrm>
            <a:custGeom>
              <a:avLst/>
              <a:gdLst>
                <a:gd name="T0" fmla="*/ 2688 w 11744"/>
                <a:gd name="T1" fmla="*/ 8000 h 11520"/>
                <a:gd name="T2" fmla="*/ 3648 w 11744"/>
                <a:gd name="T3" fmla="*/ 8960 h 11520"/>
                <a:gd name="T4" fmla="*/ 7808 w 11744"/>
                <a:gd name="T5" fmla="*/ 11520 h 11520"/>
                <a:gd name="T6" fmla="*/ 8768 w 11744"/>
                <a:gd name="T7" fmla="*/ 8960 h 11520"/>
                <a:gd name="T8" fmla="*/ 8128 w 11744"/>
                <a:gd name="T9" fmla="*/ 7040 h 11520"/>
                <a:gd name="T10" fmla="*/ 4288 w 11744"/>
                <a:gd name="T11" fmla="*/ 8960 h 11520"/>
                <a:gd name="T12" fmla="*/ 8448 w 11744"/>
                <a:gd name="T13" fmla="*/ 8320 h 11520"/>
                <a:gd name="T14" fmla="*/ 3648 w 11744"/>
                <a:gd name="T15" fmla="*/ 7680 h 11520"/>
                <a:gd name="T16" fmla="*/ 8448 w 11744"/>
                <a:gd name="T17" fmla="*/ 8320 h 11520"/>
                <a:gd name="T18" fmla="*/ 128 w 11744"/>
                <a:gd name="T19" fmla="*/ 5344 h 11520"/>
                <a:gd name="T20" fmla="*/ 2880 w 11744"/>
                <a:gd name="T21" fmla="*/ 9888 h 11520"/>
                <a:gd name="T22" fmla="*/ 5888 w 11744"/>
                <a:gd name="T23" fmla="*/ 640 h 11520"/>
                <a:gd name="T24" fmla="*/ 8768 w 11744"/>
                <a:gd name="T25" fmla="*/ 10144 h 11520"/>
                <a:gd name="T26" fmla="*/ 6816 w 11744"/>
                <a:gd name="T27" fmla="*/ 96 h 11520"/>
                <a:gd name="T28" fmla="*/ 9728 w 11744"/>
                <a:gd name="T29" fmla="*/ 6080 h 11520"/>
                <a:gd name="T30" fmla="*/ 9408 w 11744"/>
                <a:gd name="T31" fmla="*/ 5760 h 11520"/>
                <a:gd name="T32" fmla="*/ 2048 w 11744"/>
                <a:gd name="T33" fmla="*/ 6080 h 11520"/>
                <a:gd name="T34" fmla="*/ 1728 w 11744"/>
                <a:gd name="T35" fmla="*/ 5760 h 11520"/>
                <a:gd name="T36" fmla="*/ 3008 w 11744"/>
                <a:gd name="T37" fmla="*/ 3488 h 11520"/>
                <a:gd name="T38" fmla="*/ 4256 w 11744"/>
                <a:gd name="T39" fmla="*/ 3488 h 11520"/>
                <a:gd name="T40" fmla="*/ 4768 w 11744"/>
                <a:gd name="T41" fmla="*/ 4288 h 11520"/>
                <a:gd name="T42" fmla="*/ 4256 w 11744"/>
                <a:gd name="T43" fmla="*/ 5152 h 11520"/>
                <a:gd name="T44" fmla="*/ 3424 w 11744"/>
                <a:gd name="T45" fmla="*/ 5984 h 11520"/>
                <a:gd name="T46" fmla="*/ 2976 w 11744"/>
                <a:gd name="T47" fmla="*/ 6112 h 11520"/>
                <a:gd name="T48" fmla="*/ 2944 w 11744"/>
                <a:gd name="T49" fmla="*/ 3680 h 11520"/>
                <a:gd name="T50" fmla="*/ 4192 w 11744"/>
                <a:gd name="T51" fmla="*/ 4640 h 11520"/>
                <a:gd name="T52" fmla="*/ 4160 w 11744"/>
                <a:gd name="T53" fmla="*/ 3968 h 11520"/>
                <a:gd name="T54" fmla="*/ 3456 w 11744"/>
                <a:gd name="T55" fmla="*/ 3872 h 11520"/>
                <a:gd name="T56" fmla="*/ 6464 w 11744"/>
                <a:gd name="T57" fmla="*/ 5696 h 11520"/>
                <a:gd name="T58" fmla="*/ 6656 w 11744"/>
                <a:gd name="T59" fmla="*/ 6048 h 11520"/>
                <a:gd name="T60" fmla="*/ 5088 w 11744"/>
                <a:gd name="T61" fmla="*/ 6048 h 11520"/>
                <a:gd name="T62" fmla="*/ 5088 w 11744"/>
                <a:gd name="T63" fmla="*/ 3488 h 11520"/>
                <a:gd name="T64" fmla="*/ 6624 w 11744"/>
                <a:gd name="T65" fmla="*/ 3520 h 11520"/>
                <a:gd name="T66" fmla="*/ 6464 w 11744"/>
                <a:gd name="T67" fmla="*/ 3872 h 11520"/>
                <a:gd name="T68" fmla="*/ 6432 w 11744"/>
                <a:gd name="T69" fmla="*/ 4512 h 11520"/>
                <a:gd name="T70" fmla="*/ 6624 w 11744"/>
                <a:gd name="T71" fmla="*/ 4896 h 11520"/>
                <a:gd name="T72" fmla="*/ 5536 w 11744"/>
                <a:gd name="T73" fmla="*/ 5696 h 11520"/>
                <a:gd name="T74" fmla="*/ 8160 w 11744"/>
                <a:gd name="T75" fmla="*/ 6080 h 11520"/>
                <a:gd name="T76" fmla="*/ 7712 w 11744"/>
                <a:gd name="T77" fmla="*/ 5952 h 11520"/>
                <a:gd name="T78" fmla="*/ 7104 w 11744"/>
                <a:gd name="T79" fmla="*/ 3808 h 11520"/>
                <a:gd name="T80" fmla="*/ 7232 w 11744"/>
                <a:gd name="T81" fmla="*/ 3424 h 11520"/>
                <a:gd name="T82" fmla="*/ 8896 w 11744"/>
                <a:gd name="T83" fmla="*/ 3648 h 11520"/>
                <a:gd name="T84" fmla="*/ 8224 w 11744"/>
                <a:gd name="T85" fmla="*/ 387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648" y="7040"/>
                  </a:lnTo>
                  <a:cubicBezTo>
                    <a:pt x="3104" y="7040"/>
                    <a:pt x="2688" y="7456"/>
                    <a:pt x="2688" y="8000"/>
                  </a:cubicBezTo>
                  <a:lnTo>
                    <a:pt x="2688" y="8640"/>
                  </a:lnTo>
                  <a:cubicBezTo>
                    <a:pt x="2688" y="8832"/>
                    <a:pt x="2848" y="8960"/>
                    <a:pt x="300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40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328" y="8320"/>
                  </a:lnTo>
                  <a:lnTo>
                    <a:pt x="3328" y="8000"/>
                  </a:lnTo>
                  <a:cubicBezTo>
                    <a:pt x="3328" y="7840"/>
                    <a:pt x="3488" y="7680"/>
                    <a:pt x="364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20" y="2816"/>
                    <a:pt x="9472" y="576"/>
                    <a:pt x="6816" y="96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  <a:moveTo>
                    <a:pt x="2944" y="3680"/>
                  </a:moveTo>
                  <a:lnTo>
                    <a:pt x="2944" y="3552"/>
                  </a:lnTo>
                  <a:cubicBezTo>
                    <a:pt x="2944" y="3520"/>
                    <a:pt x="2976" y="3488"/>
                    <a:pt x="3008" y="3488"/>
                  </a:cubicBezTo>
                  <a:cubicBezTo>
                    <a:pt x="3040" y="3456"/>
                    <a:pt x="3072" y="3456"/>
                    <a:pt x="3104" y="3456"/>
                  </a:cubicBezTo>
                  <a:lnTo>
                    <a:pt x="3840" y="3456"/>
                  </a:lnTo>
                  <a:cubicBezTo>
                    <a:pt x="4000" y="3456"/>
                    <a:pt x="4160" y="3456"/>
                    <a:pt x="4256" y="3488"/>
                  </a:cubicBezTo>
                  <a:cubicBezTo>
                    <a:pt x="4384" y="3520"/>
                    <a:pt x="4480" y="3552"/>
                    <a:pt x="4544" y="3616"/>
                  </a:cubicBezTo>
                  <a:cubicBezTo>
                    <a:pt x="4608" y="3680"/>
                    <a:pt x="4672" y="3776"/>
                    <a:pt x="4704" y="3872"/>
                  </a:cubicBezTo>
                  <a:cubicBezTo>
                    <a:pt x="4736" y="3968"/>
                    <a:pt x="4768" y="4128"/>
                    <a:pt x="4768" y="4288"/>
                  </a:cubicBezTo>
                  <a:cubicBezTo>
                    <a:pt x="4768" y="4448"/>
                    <a:pt x="4736" y="4576"/>
                    <a:pt x="4704" y="4704"/>
                  </a:cubicBezTo>
                  <a:cubicBezTo>
                    <a:pt x="4672" y="4832"/>
                    <a:pt x="4608" y="4896"/>
                    <a:pt x="4544" y="4992"/>
                  </a:cubicBezTo>
                  <a:cubicBezTo>
                    <a:pt x="4480" y="5088"/>
                    <a:pt x="4384" y="5120"/>
                    <a:pt x="4256" y="5152"/>
                  </a:cubicBezTo>
                  <a:cubicBezTo>
                    <a:pt x="4128" y="5184"/>
                    <a:pt x="4000" y="5216"/>
                    <a:pt x="3840" y="5216"/>
                  </a:cubicBezTo>
                  <a:lnTo>
                    <a:pt x="3424" y="5216"/>
                  </a:lnTo>
                  <a:lnTo>
                    <a:pt x="3424" y="5984"/>
                  </a:lnTo>
                  <a:cubicBezTo>
                    <a:pt x="3424" y="6048"/>
                    <a:pt x="3392" y="6080"/>
                    <a:pt x="3360" y="6112"/>
                  </a:cubicBezTo>
                  <a:cubicBezTo>
                    <a:pt x="3328" y="6144"/>
                    <a:pt x="3264" y="6176"/>
                    <a:pt x="3168" y="6176"/>
                  </a:cubicBezTo>
                  <a:cubicBezTo>
                    <a:pt x="3072" y="6176"/>
                    <a:pt x="3008" y="6144"/>
                    <a:pt x="2976" y="6112"/>
                  </a:cubicBezTo>
                  <a:cubicBezTo>
                    <a:pt x="2944" y="6080"/>
                    <a:pt x="2912" y="6016"/>
                    <a:pt x="2912" y="5984"/>
                  </a:cubicBezTo>
                  <a:lnTo>
                    <a:pt x="2912" y="3680"/>
                  </a:lnTo>
                  <a:lnTo>
                    <a:pt x="2944" y="3680"/>
                  </a:lnTo>
                  <a:close/>
                  <a:moveTo>
                    <a:pt x="3456" y="4736"/>
                  </a:moveTo>
                  <a:lnTo>
                    <a:pt x="3872" y="4736"/>
                  </a:lnTo>
                  <a:cubicBezTo>
                    <a:pt x="4032" y="4736"/>
                    <a:pt x="4160" y="4704"/>
                    <a:pt x="4192" y="4640"/>
                  </a:cubicBezTo>
                  <a:cubicBezTo>
                    <a:pt x="4256" y="4576"/>
                    <a:pt x="4288" y="4448"/>
                    <a:pt x="4288" y="4288"/>
                  </a:cubicBezTo>
                  <a:cubicBezTo>
                    <a:pt x="4288" y="4192"/>
                    <a:pt x="4288" y="4128"/>
                    <a:pt x="4256" y="4096"/>
                  </a:cubicBezTo>
                  <a:cubicBezTo>
                    <a:pt x="4224" y="4032"/>
                    <a:pt x="4192" y="4000"/>
                    <a:pt x="4160" y="3968"/>
                  </a:cubicBezTo>
                  <a:cubicBezTo>
                    <a:pt x="4128" y="3936"/>
                    <a:pt x="4064" y="3904"/>
                    <a:pt x="4032" y="3904"/>
                  </a:cubicBezTo>
                  <a:cubicBezTo>
                    <a:pt x="4000" y="3904"/>
                    <a:pt x="3936" y="3872"/>
                    <a:pt x="3872" y="3872"/>
                  </a:cubicBezTo>
                  <a:lnTo>
                    <a:pt x="3456" y="3872"/>
                  </a:lnTo>
                  <a:lnTo>
                    <a:pt x="3456" y="4736"/>
                  </a:lnTo>
                  <a:close/>
                  <a:moveTo>
                    <a:pt x="5536" y="5696"/>
                  </a:moveTo>
                  <a:lnTo>
                    <a:pt x="6464" y="5696"/>
                  </a:lnTo>
                  <a:cubicBezTo>
                    <a:pt x="6560" y="5696"/>
                    <a:pt x="6624" y="5696"/>
                    <a:pt x="6656" y="5728"/>
                  </a:cubicBezTo>
                  <a:cubicBezTo>
                    <a:pt x="6688" y="5760"/>
                    <a:pt x="6720" y="5824"/>
                    <a:pt x="6720" y="5888"/>
                  </a:cubicBezTo>
                  <a:cubicBezTo>
                    <a:pt x="6720" y="5952"/>
                    <a:pt x="6688" y="6016"/>
                    <a:pt x="6656" y="6048"/>
                  </a:cubicBezTo>
                  <a:cubicBezTo>
                    <a:pt x="6624" y="6080"/>
                    <a:pt x="6560" y="6080"/>
                    <a:pt x="6464" y="6080"/>
                  </a:cubicBezTo>
                  <a:lnTo>
                    <a:pt x="5280" y="6080"/>
                  </a:lnTo>
                  <a:cubicBezTo>
                    <a:pt x="5216" y="6080"/>
                    <a:pt x="5152" y="6080"/>
                    <a:pt x="5088" y="6048"/>
                  </a:cubicBezTo>
                  <a:cubicBezTo>
                    <a:pt x="5056" y="6016"/>
                    <a:pt x="5024" y="5952"/>
                    <a:pt x="5024" y="5888"/>
                  </a:cubicBezTo>
                  <a:lnTo>
                    <a:pt x="5024" y="3648"/>
                  </a:lnTo>
                  <a:cubicBezTo>
                    <a:pt x="5024" y="3584"/>
                    <a:pt x="5056" y="3520"/>
                    <a:pt x="5088" y="3488"/>
                  </a:cubicBezTo>
                  <a:cubicBezTo>
                    <a:pt x="5120" y="3456"/>
                    <a:pt x="5184" y="3456"/>
                    <a:pt x="5280" y="3456"/>
                  </a:cubicBezTo>
                  <a:lnTo>
                    <a:pt x="6464" y="3456"/>
                  </a:lnTo>
                  <a:cubicBezTo>
                    <a:pt x="6528" y="3456"/>
                    <a:pt x="6592" y="3456"/>
                    <a:pt x="6624" y="3520"/>
                  </a:cubicBezTo>
                  <a:cubicBezTo>
                    <a:pt x="6656" y="3552"/>
                    <a:pt x="6688" y="3616"/>
                    <a:pt x="6688" y="3680"/>
                  </a:cubicBezTo>
                  <a:cubicBezTo>
                    <a:pt x="6688" y="3744"/>
                    <a:pt x="6656" y="3808"/>
                    <a:pt x="6624" y="3840"/>
                  </a:cubicBezTo>
                  <a:cubicBezTo>
                    <a:pt x="6592" y="3872"/>
                    <a:pt x="6528" y="3872"/>
                    <a:pt x="6464" y="3872"/>
                  </a:cubicBezTo>
                  <a:lnTo>
                    <a:pt x="5536" y="3872"/>
                  </a:lnTo>
                  <a:lnTo>
                    <a:pt x="5536" y="4512"/>
                  </a:lnTo>
                  <a:lnTo>
                    <a:pt x="6432" y="4512"/>
                  </a:lnTo>
                  <a:cubicBezTo>
                    <a:pt x="6528" y="4512"/>
                    <a:pt x="6560" y="4544"/>
                    <a:pt x="6624" y="4576"/>
                  </a:cubicBezTo>
                  <a:cubicBezTo>
                    <a:pt x="6656" y="4608"/>
                    <a:pt x="6688" y="4672"/>
                    <a:pt x="6688" y="4736"/>
                  </a:cubicBezTo>
                  <a:cubicBezTo>
                    <a:pt x="6688" y="4800"/>
                    <a:pt x="6656" y="4864"/>
                    <a:pt x="6624" y="4896"/>
                  </a:cubicBezTo>
                  <a:cubicBezTo>
                    <a:pt x="6592" y="4928"/>
                    <a:pt x="6528" y="4928"/>
                    <a:pt x="6432" y="4928"/>
                  </a:cubicBezTo>
                  <a:lnTo>
                    <a:pt x="5536" y="4928"/>
                  </a:lnTo>
                  <a:lnTo>
                    <a:pt x="5536" y="5696"/>
                  </a:lnTo>
                  <a:close/>
                  <a:moveTo>
                    <a:pt x="8224" y="3872"/>
                  </a:moveTo>
                  <a:lnTo>
                    <a:pt x="8224" y="5952"/>
                  </a:lnTo>
                  <a:cubicBezTo>
                    <a:pt x="8224" y="6016"/>
                    <a:pt x="8192" y="6048"/>
                    <a:pt x="8160" y="6080"/>
                  </a:cubicBezTo>
                  <a:cubicBezTo>
                    <a:pt x="8128" y="6112"/>
                    <a:pt x="8064" y="6144"/>
                    <a:pt x="7968" y="6144"/>
                  </a:cubicBezTo>
                  <a:cubicBezTo>
                    <a:pt x="7872" y="6144"/>
                    <a:pt x="7808" y="6112"/>
                    <a:pt x="7776" y="6080"/>
                  </a:cubicBezTo>
                  <a:cubicBezTo>
                    <a:pt x="7744" y="6048"/>
                    <a:pt x="7712" y="5984"/>
                    <a:pt x="7712" y="5952"/>
                  </a:cubicBezTo>
                  <a:lnTo>
                    <a:pt x="7712" y="3872"/>
                  </a:lnTo>
                  <a:lnTo>
                    <a:pt x="7232" y="3872"/>
                  </a:lnTo>
                  <a:cubicBezTo>
                    <a:pt x="7200" y="3872"/>
                    <a:pt x="7136" y="3840"/>
                    <a:pt x="7104" y="3808"/>
                  </a:cubicBezTo>
                  <a:cubicBezTo>
                    <a:pt x="7072" y="3776"/>
                    <a:pt x="7040" y="3712"/>
                    <a:pt x="7040" y="3648"/>
                  </a:cubicBezTo>
                  <a:cubicBezTo>
                    <a:pt x="7040" y="3584"/>
                    <a:pt x="7072" y="3520"/>
                    <a:pt x="7104" y="3488"/>
                  </a:cubicBezTo>
                  <a:cubicBezTo>
                    <a:pt x="7136" y="3456"/>
                    <a:pt x="7200" y="3424"/>
                    <a:pt x="7232" y="3424"/>
                  </a:cubicBezTo>
                  <a:lnTo>
                    <a:pt x="8704" y="3424"/>
                  </a:lnTo>
                  <a:cubicBezTo>
                    <a:pt x="8768" y="3424"/>
                    <a:pt x="8800" y="3456"/>
                    <a:pt x="8832" y="3488"/>
                  </a:cubicBezTo>
                  <a:cubicBezTo>
                    <a:pt x="8864" y="3520"/>
                    <a:pt x="8896" y="3584"/>
                    <a:pt x="8896" y="3648"/>
                  </a:cubicBezTo>
                  <a:cubicBezTo>
                    <a:pt x="8896" y="3744"/>
                    <a:pt x="8864" y="3776"/>
                    <a:pt x="8832" y="3808"/>
                  </a:cubicBezTo>
                  <a:cubicBezTo>
                    <a:pt x="8800" y="3840"/>
                    <a:pt x="8736" y="3872"/>
                    <a:pt x="8704" y="3872"/>
                  </a:cubicBezTo>
                  <a:lnTo>
                    <a:pt x="8224" y="38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9" name="íṧļiḋé">
              <a:extLst>
                <a:ext uri="{FF2B5EF4-FFF2-40B4-BE49-F238E27FC236}">
                  <a16:creationId xmlns:a16="http://schemas.microsoft.com/office/drawing/2014/main" id="{D161B5BC-4FD0-45AC-87D9-3A19A0F9A3CB}"/>
                </a:ext>
              </a:extLst>
            </p:cNvPr>
            <p:cNvGrpSpPr/>
            <p:nvPr/>
          </p:nvGrpSpPr>
          <p:grpSpPr>
            <a:xfrm>
              <a:off x="7758827" y="4871854"/>
              <a:ext cx="2119757" cy="1111889"/>
              <a:chOff x="2749380" y="3654046"/>
              <a:chExt cx="2119757" cy="1111889"/>
            </a:xfrm>
          </p:grpSpPr>
          <p:sp>
            <p:nvSpPr>
              <p:cNvPr id="51" name="îŝḷidè">
                <a:extLst>
                  <a:ext uri="{FF2B5EF4-FFF2-40B4-BE49-F238E27FC236}">
                    <a16:creationId xmlns:a16="http://schemas.microsoft.com/office/drawing/2014/main" id="{DCEF3629-C7EC-42C5-ACE4-24FBA6E78EAA}"/>
                  </a:ext>
                </a:extLst>
              </p:cNvPr>
              <p:cNvSpPr/>
              <p:nvPr/>
            </p:nvSpPr>
            <p:spPr bwMode="auto">
              <a:xfrm>
                <a:off x="2749380" y="4041644"/>
                <a:ext cx="2119757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  <p:sp>
            <p:nvSpPr>
              <p:cNvPr id="52" name="íṧ1íḍé">
                <a:extLst>
                  <a:ext uri="{FF2B5EF4-FFF2-40B4-BE49-F238E27FC236}">
                    <a16:creationId xmlns:a16="http://schemas.microsoft.com/office/drawing/2014/main" id="{C1428CB5-2359-4D65-8347-EDD574988CB1}"/>
                  </a:ext>
                </a:extLst>
              </p:cNvPr>
              <p:cNvSpPr txBox="1"/>
              <p:nvPr/>
            </p:nvSpPr>
            <p:spPr bwMode="auto">
              <a:xfrm>
                <a:off x="2749380" y="3654046"/>
                <a:ext cx="21197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DF7750AD-C2E8-46C6-BDA3-46B93ACDAE65}"/>
                </a:ext>
              </a:extLst>
            </p:cNvPr>
            <p:cNvCxnSpPr>
              <a:stCxn id="47" idx="4"/>
              <a:endCxn id="52" idx="0"/>
            </p:cNvCxnSpPr>
            <p:nvPr/>
          </p:nvCxnSpPr>
          <p:spPr>
            <a:xfrm>
              <a:off x="8818706" y="3532463"/>
              <a:ext cx="0" cy="133939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27">
            <a:extLst>
              <a:ext uri="{FF2B5EF4-FFF2-40B4-BE49-F238E27FC236}">
                <a16:creationId xmlns:a16="http://schemas.microsoft.com/office/drawing/2014/main" id="{50CF89F7-AE42-4A08-A144-346253C1ECA9}"/>
              </a:ext>
            </a:extLst>
          </p:cNvPr>
          <p:cNvGrpSpPr/>
          <p:nvPr/>
        </p:nvGrpSpPr>
        <p:grpSpPr>
          <a:xfrm>
            <a:off x="2218452" y="2788432"/>
            <a:ext cx="2119757" cy="3195311"/>
            <a:chOff x="2218452" y="2788432"/>
            <a:chExt cx="2119757" cy="3195311"/>
          </a:xfrm>
        </p:grpSpPr>
        <p:sp>
          <p:nvSpPr>
            <p:cNvPr id="33" name="îṥľïḑê">
              <a:extLst>
                <a:ext uri="{FF2B5EF4-FFF2-40B4-BE49-F238E27FC236}">
                  <a16:creationId xmlns:a16="http://schemas.microsoft.com/office/drawing/2014/main" id="{BEFAF4F9-4CEA-4175-9AC6-91296D8714FF}"/>
                </a:ext>
              </a:extLst>
            </p:cNvPr>
            <p:cNvSpPr/>
            <p:nvPr/>
          </p:nvSpPr>
          <p:spPr bwMode="auto">
            <a:xfrm>
              <a:off x="2720139" y="2788432"/>
              <a:ext cx="1116384" cy="11140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dirty="0"/>
            </a:p>
          </p:txBody>
        </p:sp>
        <p:sp>
          <p:nvSpPr>
            <p:cNvPr id="34" name="ïṣľîḋè">
              <a:extLst>
                <a:ext uri="{FF2B5EF4-FFF2-40B4-BE49-F238E27FC236}">
                  <a16:creationId xmlns:a16="http://schemas.microsoft.com/office/drawing/2014/main" id="{861D5773-5839-4D8B-B200-407C4FE48B25}"/>
                </a:ext>
              </a:extLst>
            </p:cNvPr>
            <p:cNvSpPr/>
            <p:nvPr/>
          </p:nvSpPr>
          <p:spPr bwMode="auto">
            <a:xfrm>
              <a:off x="3082121" y="3159439"/>
              <a:ext cx="392420" cy="372051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9050" h="577437">
                  <a:moveTo>
                    <a:pt x="439199" y="560501"/>
                  </a:moveTo>
                  <a:lnTo>
                    <a:pt x="533192" y="560501"/>
                  </a:lnTo>
                  <a:lnTo>
                    <a:pt x="533192" y="577437"/>
                  </a:lnTo>
                  <a:lnTo>
                    <a:pt x="439199" y="577437"/>
                  </a:lnTo>
                  <a:close/>
                  <a:moveTo>
                    <a:pt x="60898" y="560501"/>
                  </a:moveTo>
                  <a:lnTo>
                    <a:pt x="154891" y="560501"/>
                  </a:lnTo>
                  <a:lnTo>
                    <a:pt x="154891" y="577437"/>
                  </a:lnTo>
                  <a:lnTo>
                    <a:pt x="60898" y="577437"/>
                  </a:lnTo>
                  <a:close/>
                  <a:moveTo>
                    <a:pt x="276323" y="247191"/>
                  </a:moveTo>
                  <a:lnTo>
                    <a:pt x="332800" y="247191"/>
                  </a:lnTo>
                  <a:lnTo>
                    <a:pt x="332800" y="293334"/>
                  </a:lnTo>
                  <a:lnTo>
                    <a:pt x="379148" y="293334"/>
                  </a:lnTo>
                  <a:lnTo>
                    <a:pt x="379148" y="349732"/>
                  </a:lnTo>
                  <a:lnTo>
                    <a:pt x="332800" y="349732"/>
                  </a:lnTo>
                  <a:lnTo>
                    <a:pt x="332800" y="396014"/>
                  </a:lnTo>
                  <a:lnTo>
                    <a:pt x="276323" y="396014"/>
                  </a:lnTo>
                  <a:lnTo>
                    <a:pt x="276323" y="349732"/>
                  </a:lnTo>
                  <a:lnTo>
                    <a:pt x="230114" y="349732"/>
                  </a:lnTo>
                  <a:lnTo>
                    <a:pt x="230114" y="293334"/>
                  </a:lnTo>
                  <a:lnTo>
                    <a:pt x="276323" y="293334"/>
                  </a:lnTo>
                  <a:close/>
                  <a:moveTo>
                    <a:pt x="304594" y="190091"/>
                  </a:moveTo>
                  <a:cubicBezTo>
                    <a:pt x="231741" y="190091"/>
                    <a:pt x="172904" y="248987"/>
                    <a:pt x="172904" y="321602"/>
                  </a:cubicBezTo>
                  <a:cubicBezTo>
                    <a:pt x="172904" y="394216"/>
                    <a:pt x="231741" y="453112"/>
                    <a:pt x="304594" y="453112"/>
                  </a:cubicBezTo>
                  <a:cubicBezTo>
                    <a:pt x="377308" y="453112"/>
                    <a:pt x="436284" y="394216"/>
                    <a:pt x="436284" y="321602"/>
                  </a:cubicBezTo>
                  <a:cubicBezTo>
                    <a:pt x="436284" y="248987"/>
                    <a:pt x="377308" y="190091"/>
                    <a:pt x="304594" y="190091"/>
                  </a:cubicBezTo>
                  <a:close/>
                  <a:moveTo>
                    <a:pt x="47042" y="97521"/>
                  </a:moveTo>
                  <a:lnTo>
                    <a:pt x="562008" y="97521"/>
                  </a:lnTo>
                  <a:cubicBezTo>
                    <a:pt x="587958" y="97521"/>
                    <a:pt x="609050" y="118446"/>
                    <a:pt x="609050" y="144499"/>
                  </a:cubicBezTo>
                  <a:lnTo>
                    <a:pt x="609050" y="498704"/>
                  </a:lnTo>
                  <a:cubicBezTo>
                    <a:pt x="609050" y="524618"/>
                    <a:pt x="587958" y="545682"/>
                    <a:pt x="562008" y="545682"/>
                  </a:cubicBezTo>
                  <a:lnTo>
                    <a:pt x="47042" y="545682"/>
                  </a:lnTo>
                  <a:cubicBezTo>
                    <a:pt x="21092" y="545682"/>
                    <a:pt x="0" y="524618"/>
                    <a:pt x="0" y="498704"/>
                  </a:cubicBezTo>
                  <a:lnTo>
                    <a:pt x="0" y="144499"/>
                  </a:lnTo>
                  <a:cubicBezTo>
                    <a:pt x="0" y="118446"/>
                    <a:pt x="21092" y="97521"/>
                    <a:pt x="47042" y="97521"/>
                  </a:cubicBezTo>
                  <a:close/>
                  <a:moveTo>
                    <a:pt x="252719" y="0"/>
                  </a:moveTo>
                  <a:lnTo>
                    <a:pt x="351250" y="0"/>
                  </a:lnTo>
                  <a:cubicBezTo>
                    <a:pt x="377895" y="0"/>
                    <a:pt x="399683" y="21617"/>
                    <a:pt x="399683" y="48361"/>
                  </a:cubicBezTo>
                  <a:lnTo>
                    <a:pt x="399683" y="76352"/>
                  </a:lnTo>
                  <a:lnTo>
                    <a:pt x="368319" y="76352"/>
                  </a:lnTo>
                  <a:lnTo>
                    <a:pt x="368319" y="48361"/>
                  </a:lnTo>
                  <a:cubicBezTo>
                    <a:pt x="368319" y="38938"/>
                    <a:pt x="360687" y="31317"/>
                    <a:pt x="351250" y="31317"/>
                  </a:cubicBezTo>
                  <a:lnTo>
                    <a:pt x="252719" y="31317"/>
                  </a:lnTo>
                  <a:cubicBezTo>
                    <a:pt x="243283" y="31317"/>
                    <a:pt x="235650" y="38938"/>
                    <a:pt x="235650" y="48361"/>
                  </a:cubicBezTo>
                  <a:lnTo>
                    <a:pt x="235650" y="76352"/>
                  </a:lnTo>
                  <a:lnTo>
                    <a:pt x="204287" y="76352"/>
                  </a:lnTo>
                  <a:lnTo>
                    <a:pt x="204287" y="48361"/>
                  </a:lnTo>
                  <a:cubicBezTo>
                    <a:pt x="204287" y="21617"/>
                    <a:pt x="226075" y="0"/>
                    <a:pt x="252719" y="0"/>
                  </a:cubicBezTo>
                  <a:close/>
                </a:path>
              </a:pathLst>
            </a:custGeom>
            <a:solidFill>
              <a:srgbClr val="2683C6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5" name="iSḻiḑe">
              <a:extLst>
                <a:ext uri="{FF2B5EF4-FFF2-40B4-BE49-F238E27FC236}">
                  <a16:creationId xmlns:a16="http://schemas.microsoft.com/office/drawing/2014/main" id="{41E9E847-2798-4FCD-AFDD-DD41B1E2C30B}"/>
                </a:ext>
              </a:extLst>
            </p:cNvPr>
            <p:cNvGrpSpPr/>
            <p:nvPr/>
          </p:nvGrpSpPr>
          <p:grpSpPr>
            <a:xfrm>
              <a:off x="2218452" y="4871854"/>
              <a:ext cx="2119757" cy="1111889"/>
              <a:chOff x="2749380" y="3654046"/>
              <a:chExt cx="2119757" cy="1111889"/>
            </a:xfrm>
          </p:grpSpPr>
          <p:sp>
            <p:nvSpPr>
              <p:cNvPr id="37" name="išḻíḑê">
                <a:extLst>
                  <a:ext uri="{FF2B5EF4-FFF2-40B4-BE49-F238E27FC236}">
                    <a16:creationId xmlns:a16="http://schemas.microsoft.com/office/drawing/2014/main" id="{83A232B4-6B6A-4F20-9B6C-B9EA862AC21A}"/>
                  </a:ext>
                </a:extLst>
              </p:cNvPr>
              <p:cNvSpPr/>
              <p:nvPr/>
            </p:nvSpPr>
            <p:spPr bwMode="auto">
              <a:xfrm>
                <a:off x="2749380" y="4041644"/>
                <a:ext cx="2119757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  <p:sp>
            <p:nvSpPr>
              <p:cNvPr id="38" name="íşlïḍe">
                <a:extLst>
                  <a:ext uri="{FF2B5EF4-FFF2-40B4-BE49-F238E27FC236}">
                    <a16:creationId xmlns:a16="http://schemas.microsoft.com/office/drawing/2014/main" id="{7BCB8BD4-1E72-44A4-B8AB-08D7058B202D}"/>
                  </a:ext>
                </a:extLst>
              </p:cNvPr>
              <p:cNvSpPr txBox="1"/>
              <p:nvPr/>
            </p:nvSpPr>
            <p:spPr bwMode="auto">
              <a:xfrm>
                <a:off x="2749380" y="3654046"/>
                <a:ext cx="21197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你的文本内容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81D38186-9B42-4F93-9E10-8874836C2350}"/>
                </a:ext>
              </a:extLst>
            </p:cNvPr>
            <p:cNvCxnSpPr>
              <a:stCxn id="33" idx="4"/>
              <a:endCxn id="38" idx="0"/>
            </p:cNvCxnSpPr>
            <p:nvPr/>
          </p:nvCxnSpPr>
          <p:spPr>
            <a:xfrm>
              <a:off x="3278331" y="3902498"/>
              <a:ext cx="0" cy="969356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28">
            <a:extLst>
              <a:ext uri="{FF2B5EF4-FFF2-40B4-BE49-F238E27FC236}">
                <a16:creationId xmlns:a16="http://schemas.microsoft.com/office/drawing/2014/main" id="{30CAE622-A504-4945-B900-0417178D1C52}"/>
              </a:ext>
            </a:extLst>
          </p:cNvPr>
          <p:cNvGrpSpPr/>
          <p:nvPr/>
        </p:nvGrpSpPr>
        <p:grpSpPr>
          <a:xfrm>
            <a:off x="4853844" y="2884118"/>
            <a:ext cx="2119757" cy="3099625"/>
            <a:chOff x="4853844" y="2884118"/>
            <a:chExt cx="2119757" cy="3099625"/>
          </a:xfrm>
        </p:grpSpPr>
        <p:sp>
          <p:nvSpPr>
            <p:cNvPr id="40" name="i$ḻîḓè">
              <a:extLst>
                <a:ext uri="{FF2B5EF4-FFF2-40B4-BE49-F238E27FC236}">
                  <a16:creationId xmlns:a16="http://schemas.microsoft.com/office/drawing/2014/main" id="{105D9A87-874C-4536-B59A-A528155AEB3E}"/>
                </a:ext>
              </a:extLst>
            </p:cNvPr>
            <p:cNvSpPr/>
            <p:nvPr/>
          </p:nvSpPr>
          <p:spPr bwMode="auto">
            <a:xfrm>
              <a:off x="5295210" y="2884118"/>
              <a:ext cx="1237026" cy="123499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254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dirty="0"/>
            </a:p>
          </p:txBody>
        </p:sp>
        <p:sp>
          <p:nvSpPr>
            <p:cNvPr id="41" name="îṩḷïďê">
              <a:extLst>
                <a:ext uri="{FF2B5EF4-FFF2-40B4-BE49-F238E27FC236}">
                  <a16:creationId xmlns:a16="http://schemas.microsoft.com/office/drawing/2014/main" id="{1ACEF2DA-8B78-4779-A837-2603ED0B91DA}"/>
                </a:ext>
              </a:extLst>
            </p:cNvPr>
            <p:cNvSpPr/>
            <p:nvPr/>
          </p:nvSpPr>
          <p:spPr bwMode="auto">
            <a:xfrm>
              <a:off x="5746700" y="3305403"/>
              <a:ext cx="334044" cy="392420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2" name="ïṣḷïḑe">
              <a:extLst>
                <a:ext uri="{FF2B5EF4-FFF2-40B4-BE49-F238E27FC236}">
                  <a16:creationId xmlns:a16="http://schemas.microsoft.com/office/drawing/2014/main" id="{9A1067D7-FB7C-4A00-9AE2-336D540D83B0}"/>
                </a:ext>
              </a:extLst>
            </p:cNvPr>
            <p:cNvGrpSpPr/>
            <p:nvPr/>
          </p:nvGrpSpPr>
          <p:grpSpPr>
            <a:xfrm>
              <a:off x="4853844" y="4871854"/>
              <a:ext cx="2119757" cy="1111889"/>
              <a:chOff x="2749380" y="3654046"/>
              <a:chExt cx="2119757" cy="1111889"/>
            </a:xfrm>
          </p:grpSpPr>
          <p:sp>
            <p:nvSpPr>
              <p:cNvPr id="44" name="iṩľiḑè">
                <a:extLst>
                  <a:ext uri="{FF2B5EF4-FFF2-40B4-BE49-F238E27FC236}">
                    <a16:creationId xmlns:a16="http://schemas.microsoft.com/office/drawing/2014/main" id="{B84B7529-8066-47F3-936B-938191C82EB5}"/>
                  </a:ext>
                </a:extLst>
              </p:cNvPr>
              <p:cNvSpPr/>
              <p:nvPr/>
            </p:nvSpPr>
            <p:spPr bwMode="auto">
              <a:xfrm>
                <a:off x="2749380" y="4041644"/>
                <a:ext cx="2119757" cy="724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rPr>
                  <a:t>……</a:t>
                </a:r>
              </a:p>
            </p:txBody>
          </p:sp>
          <p:sp>
            <p:nvSpPr>
              <p:cNvPr id="45" name="îśḷiḑê">
                <a:extLst>
                  <a:ext uri="{FF2B5EF4-FFF2-40B4-BE49-F238E27FC236}">
                    <a16:creationId xmlns:a16="http://schemas.microsoft.com/office/drawing/2014/main" id="{564DB0A7-2211-465F-9CBE-A7F6C11387B7}"/>
                  </a:ext>
                </a:extLst>
              </p:cNvPr>
              <p:cNvSpPr txBox="1"/>
              <p:nvPr/>
            </p:nvSpPr>
            <p:spPr bwMode="auto">
              <a:xfrm>
                <a:off x="2749380" y="3654046"/>
                <a:ext cx="2119757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需要修改的内容</a:t>
                </a:r>
                <a:endParaRPr lang="en-US" altLang="zh-CN" sz="2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8843B03C-5FD8-4EEB-91FF-3F98F417F8B9}"/>
                </a:ext>
              </a:extLst>
            </p:cNvPr>
            <p:cNvCxnSpPr>
              <a:stCxn id="40" idx="4"/>
              <a:endCxn id="45" idx="0"/>
            </p:cNvCxnSpPr>
            <p:nvPr/>
          </p:nvCxnSpPr>
          <p:spPr>
            <a:xfrm>
              <a:off x="5913723" y="4119108"/>
              <a:ext cx="0" cy="752746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04430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8AC5A-D54E-446B-A1AC-9C2DC634C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4908EDE-C455-4B85-AD0E-89484CB62E99}"/>
              </a:ext>
            </a:extLst>
          </p:cNvPr>
          <p:cNvGrpSpPr/>
          <p:nvPr/>
        </p:nvGrpSpPr>
        <p:grpSpPr>
          <a:xfrm>
            <a:off x="4273658" y="1744518"/>
            <a:ext cx="3644684" cy="3788064"/>
            <a:chOff x="4273658" y="1744518"/>
            <a:chExt cx="3644684" cy="3788064"/>
          </a:xfrm>
        </p:grpSpPr>
        <p:sp>
          <p:nvSpPr>
            <p:cNvPr id="4" name="ïŝlîdé">
              <a:extLst>
                <a:ext uri="{FF2B5EF4-FFF2-40B4-BE49-F238E27FC236}">
                  <a16:creationId xmlns:a16="http://schemas.microsoft.com/office/drawing/2014/main" id="{4383DF34-A9A6-B642-BE49-C723BA342FEF}"/>
                </a:ext>
              </a:extLst>
            </p:cNvPr>
            <p:cNvSpPr/>
            <p:nvPr/>
          </p:nvSpPr>
          <p:spPr bwMode="auto">
            <a:xfrm>
              <a:off x="4853566" y="1744518"/>
              <a:ext cx="2687799" cy="3303010"/>
            </a:xfrm>
            <a:custGeom>
              <a:avLst/>
              <a:gdLst>
                <a:gd name="connsiteX0" fmla="*/ 2701605 w 3022378"/>
                <a:gd name="connsiteY0" fmla="*/ 2724532 h 3714170"/>
                <a:gd name="connsiteX1" fmla="*/ 2857459 w 3022378"/>
                <a:gd name="connsiteY1" fmla="*/ 2891946 h 3714170"/>
                <a:gd name="connsiteX2" fmla="*/ 2545751 w 3022378"/>
                <a:gd name="connsiteY2" fmla="*/ 3301820 h 3714170"/>
                <a:gd name="connsiteX3" fmla="*/ 1431683 w 3022378"/>
                <a:gd name="connsiteY3" fmla="*/ 3711694 h 3714170"/>
                <a:gd name="connsiteX4" fmla="*/ 1662578 w 3022378"/>
                <a:gd name="connsiteY4" fmla="*/ 3498097 h 3714170"/>
                <a:gd name="connsiteX5" fmla="*/ 2401442 w 3022378"/>
                <a:gd name="connsiteY5" fmla="*/ 3151725 h 3714170"/>
                <a:gd name="connsiteX6" fmla="*/ 2701605 w 3022378"/>
                <a:gd name="connsiteY6" fmla="*/ 2724532 h 3714170"/>
                <a:gd name="connsiteX7" fmla="*/ 29539 w 3022378"/>
                <a:gd name="connsiteY7" fmla="*/ 2533509 h 3714170"/>
                <a:gd name="connsiteX8" fmla="*/ 560616 w 3022378"/>
                <a:gd name="connsiteY8" fmla="*/ 3099485 h 3714170"/>
                <a:gd name="connsiteX9" fmla="*/ 1247553 w 3022378"/>
                <a:gd name="connsiteY9" fmla="*/ 3480653 h 3714170"/>
                <a:gd name="connsiteX10" fmla="*/ 1068603 w 3022378"/>
                <a:gd name="connsiteY10" fmla="*/ 3648135 h 3714170"/>
                <a:gd name="connsiteX11" fmla="*/ 404757 w 3022378"/>
                <a:gd name="connsiteY11" fmla="*/ 3238091 h 3714170"/>
                <a:gd name="connsiteX12" fmla="*/ 29539 w 3022378"/>
                <a:gd name="connsiteY12" fmla="*/ 2533509 h 3714170"/>
                <a:gd name="connsiteX13" fmla="*/ 1258345 w 3022378"/>
                <a:gd name="connsiteY13" fmla="*/ 0 h 3714170"/>
                <a:gd name="connsiteX14" fmla="*/ 1766301 w 3022378"/>
                <a:gd name="connsiteY14" fmla="*/ 17315 h 3714170"/>
                <a:gd name="connsiteX15" fmla="*/ 1754756 w 3022378"/>
                <a:gd name="connsiteY15" fmla="*/ 530991 h 3714170"/>
                <a:gd name="connsiteX16" fmla="*/ 1546956 w 3022378"/>
                <a:gd name="connsiteY16" fmla="*/ 525219 h 3714170"/>
                <a:gd name="connsiteX17" fmla="*/ 1552728 w 3022378"/>
                <a:gd name="connsiteY17" fmla="*/ 369385 h 3714170"/>
                <a:gd name="connsiteX18" fmla="*/ 1177534 w 3022378"/>
                <a:gd name="connsiteY18" fmla="*/ 721455 h 3714170"/>
                <a:gd name="connsiteX19" fmla="*/ 2614817 w 3022378"/>
                <a:gd name="connsiteY19" fmla="*/ 1160100 h 3714170"/>
                <a:gd name="connsiteX20" fmla="*/ 2972695 w 3022378"/>
                <a:gd name="connsiteY20" fmla="*/ 2585696 h 3714170"/>
                <a:gd name="connsiteX21" fmla="*/ 2799529 w 3022378"/>
                <a:gd name="connsiteY21" fmla="*/ 2395232 h 3714170"/>
                <a:gd name="connsiteX22" fmla="*/ 2458967 w 3022378"/>
                <a:gd name="connsiteY22" fmla="*/ 1304391 h 3714170"/>
                <a:gd name="connsiteX23" fmla="*/ 611856 w 3022378"/>
                <a:gd name="connsiteY23" fmla="*/ 1246675 h 3714170"/>
                <a:gd name="connsiteX24" fmla="*/ 207800 w 3022378"/>
                <a:gd name="connsiteY24" fmla="*/ 2291342 h 3714170"/>
                <a:gd name="connsiteX25" fmla="*/ 0 w 3022378"/>
                <a:gd name="connsiteY25" fmla="*/ 2066248 h 3714170"/>
                <a:gd name="connsiteX26" fmla="*/ 467550 w 3022378"/>
                <a:gd name="connsiteY26" fmla="*/ 1096612 h 3714170"/>
                <a:gd name="connsiteX27" fmla="*/ 1408423 w 3022378"/>
                <a:gd name="connsiteY27" fmla="*/ 213551 h 3714170"/>
                <a:gd name="connsiteX28" fmla="*/ 1252573 w 3022378"/>
                <a:gd name="connsiteY28" fmla="*/ 207779 h 3714170"/>
                <a:gd name="connsiteX29" fmla="*/ 1258345 w 3022378"/>
                <a:gd name="connsiteY29" fmla="*/ 0 h 3714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22378" h="3714170">
                  <a:moveTo>
                    <a:pt x="2701605" y="2724532"/>
                  </a:moveTo>
                  <a:lnTo>
                    <a:pt x="2857459" y="2891946"/>
                  </a:lnTo>
                  <a:cubicBezTo>
                    <a:pt x="2782418" y="3042040"/>
                    <a:pt x="2678516" y="3180589"/>
                    <a:pt x="2545751" y="3301820"/>
                  </a:cubicBezTo>
                  <a:cubicBezTo>
                    <a:pt x="2234043" y="3596236"/>
                    <a:pt x="1829977" y="3734785"/>
                    <a:pt x="1431683" y="3711694"/>
                  </a:cubicBezTo>
                  <a:cubicBezTo>
                    <a:pt x="1431683" y="3711694"/>
                    <a:pt x="1431683" y="3711694"/>
                    <a:pt x="1662578" y="3498097"/>
                  </a:cubicBezTo>
                  <a:cubicBezTo>
                    <a:pt x="1939652" y="3463460"/>
                    <a:pt x="2199409" y="3342230"/>
                    <a:pt x="2401442" y="3151725"/>
                  </a:cubicBezTo>
                  <a:cubicBezTo>
                    <a:pt x="2534206" y="3024722"/>
                    <a:pt x="2632337" y="2880400"/>
                    <a:pt x="2701605" y="2724532"/>
                  </a:cubicBezTo>
                  <a:close/>
                  <a:moveTo>
                    <a:pt x="29539" y="2533509"/>
                  </a:moveTo>
                  <a:cubicBezTo>
                    <a:pt x="29539" y="2533509"/>
                    <a:pt x="29539" y="2533509"/>
                    <a:pt x="560616" y="3099485"/>
                  </a:cubicBezTo>
                  <a:cubicBezTo>
                    <a:pt x="745339" y="3295844"/>
                    <a:pt x="987787" y="3428675"/>
                    <a:pt x="1247553" y="3480653"/>
                  </a:cubicBezTo>
                  <a:lnTo>
                    <a:pt x="1068603" y="3648135"/>
                  </a:lnTo>
                  <a:cubicBezTo>
                    <a:pt x="820382" y="3573057"/>
                    <a:pt x="589479" y="3440226"/>
                    <a:pt x="404757" y="3238091"/>
                  </a:cubicBezTo>
                  <a:cubicBezTo>
                    <a:pt x="214262" y="3030182"/>
                    <a:pt x="87265" y="2787621"/>
                    <a:pt x="29539" y="2533509"/>
                  </a:cubicBezTo>
                  <a:close/>
                  <a:moveTo>
                    <a:pt x="1258345" y="0"/>
                  </a:moveTo>
                  <a:cubicBezTo>
                    <a:pt x="1425739" y="5772"/>
                    <a:pt x="1598906" y="11543"/>
                    <a:pt x="1766301" y="17315"/>
                  </a:cubicBezTo>
                  <a:cubicBezTo>
                    <a:pt x="1766301" y="190464"/>
                    <a:pt x="1760528" y="357842"/>
                    <a:pt x="1754756" y="530991"/>
                  </a:cubicBezTo>
                  <a:cubicBezTo>
                    <a:pt x="1748984" y="663739"/>
                    <a:pt x="1541184" y="657967"/>
                    <a:pt x="1546956" y="525219"/>
                  </a:cubicBezTo>
                  <a:cubicBezTo>
                    <a:pt x="1546956" y="525219"/>
                    <a:pt x="1546956" y="525219"/>
                    <a:pt x="1552728" y="369385"/>
                  </a:cubicBezTo>
                  <a:cubicBezTo>
                    <a:pt x="1552728" y="369385"/>
                    <a:pt x="1552728" y="369385"/>
                    <a:pt x="1177534" y="721455"/>
                  </a:cubicBezTo>
                  <a:cubicBezTo>
                    <a:pt x="1697034" y="606022"/>
                    <a:pt x="2245395" y="767628"/>
                    <a:pt x="2614817" y="1160100"/>
                  </a:cubicBezTo>
                  <a:cubicBezTo>
                    <a:pt x="2984240" y="1558343"/>
                    <a:pt x="3099684" y="2095106"/>
                    <a:pt x="2972695" y="2585696"/>
                  </a:cubicBezTo>
                  <a:cubicBezTo>
                    <a:pt x="2972695" y="2585696"/>
                    <a:pt x="2972695" y="2585696"/>
                    <a:pt x="2799529" y="2395232"/>
                  </a:cubicBezTo>
                  <a:cubicBezTo>
                    <a:pt x="2857251" y="2014303"/>
                    <a:pt x="2747578" y="1610288"/>
                    <a:pt x="2458967" y="1304391"/>
                  </a:cubicBezTo>
                  <a:cubicBezTo>
                    <a:pt x="1968328" y="779172"/>
                    <a:pt x="1137128" y="756085"/>
                    <a:pt x="611856" y="1246675"/>
                  </a:cubicBezTo>
                  <a:cubicBezTo>
                    <a:pt x="323245" y="1517942"/>
                    <a:pt x="178939" y="1898870"/>
                    <a:pt x="207800" y="2291342"/>
                  </a:cubicBezTo>
                  <a:cubicBezTo>
                    <a:pt x="207800" y="2291342"/>
                    <a:pt x="207800" y="2291342"/>
                    <a:pt x="0" y="2066248"/>
                  </a:cubicBezTo>
                  <a:cubicBezTo>
                    <a:pt x="28861" y="1708406"/>
                    <a:pt x="184711" y="1362108"/>
                    <a:pt x="467550" y="1096612"/>
                  </a:cubicBezTo>
                  <a:cubicBezTo>
                    <a:pt x="467550" y="1096612"/>
                    <a:pt x="467550" y="1096612"/>
                    <a:pt x="1408423" y="213551"/>
                  </a:cubicBezTo>
                  <a:cubicBezTo>
                    <a:pt x="1408423" y="213551"/>
                    <a:pt x="1408423" y="213551"/>
                    <a:pt x="1252573" y="207779"/>
                  </a:cubicBezTo>
                  <a:cubicBezTo>
                    <a:pt x="1114039" y="207779"/>
                    <a:pt x="1119812" y="0"/>
                    <a:pt x="125834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5" name="ïś1îḓe">
              <a:extLst>
                <a:ext uri="{FF2B5EF4-FFF2-40B4-BE49-F238E27FC236}">
                  <a16:creationId xmlns:a16="http://schemas.microsoft.com/office/drawing/2014/main" id="{DD532159-8912-A742-ABF4-637F1656F0FF}"/>
                </a:ext>
              </a:extLst>
            </p:cNvPr>
            <p:cNvSpPr/>
            <p:nvPr/>
          </p:nvSpPr>
          <p:spPr bwMode="auto">
            <a:xfrm>
              <a:off x="4273658" y="2576926"/>
              <a:ext cx="3042698" cy="2231493"/>
            </a:xfrm>
            <a:custGeom>
              <a:avLst/>
              <a:gdLst>
                <a:gd name="connsiteX0" fmla="*/ 3163657 w 3421455"/>
                <a:gd name="connsiteY0" fmla="*/ 1586651 h 2509270"/>
                <a:gd name="connsiteX1" fmla="*/ 3325424 w 3421455"/>
                <a:gd name="connsiteY1" fmla="*/ 1759642 h 2509270"/>
                <a:gd name="connsiteX2" fmla="*/ 3024999 w 3421455"/>
                <a:gd name="connsiteY2" fmla="*/ 2186354 h 2509270"/>
                <a:gd name="connsiteX3" fmla="*/ 2366373 w 3421455"/>
                <a:gd name="connsiteY3" fmla="*/ 2509270 h 2509270"/>
                <a:gd name="connsiteX4" fmla="*/ 2811234 w 3421455"/>
                <a:gd name="connsiteY4" fmla="*/ 2088325 h 2509270"/>
                <a:gd name="connsiteX5" fmla="*/ 2880563 w 3421455"/>
                <a:gd name="connsiteY5" fmla="*/ 2030662 h 2509270"/>
                <a:gd name="connsiteX6" fmla="*/ 3163657 w 3421455"/>
                <a:gd name="connsiteY6" fmla="*/ 1586651 h 2509270"/>
                <a:gd name="connsiteX7" fmla="*/ 2198416 w 3421455"/>
                <a:gd name="connsiteY7" fmla="*/ 624 h 2509270"/>
                <a:gd name="connsiteX8" fmla="*/ 3082208 w 3421455"/>
                <a:gd name="connsiteY8" fmla="*/ 397333 h 2509270"/>
                <a:gd name="connsiteX9" fmla="*/ 3411195 w 3421455"/>
                <a:gd name="connsiteY9" fmla="*/ 1424450 h 2509270"/>
                <a:gd name="connsiteX10" fmla="*/ 3209185 w 3421455"/>
                <a:gd name="connsiteY10" fmla="*/ 1205178 h 2509270"/>
                <a:gd name="connsiteX11" fmla="*/ 2926372 w 3421455"/>
                <a:gd name="connsiteY11" fmla="*/ 541591 h 2509270"/>
                <a:gd name="connsiteX12" fmla="*/ 1437273 w 3421455"/>
                <a:gd name="connsiteY12" fmla="*/ 495429 h 2509270"/>
                <a:gd name="connsiteX13" fmla="*/ 1391099 w 3421455"/>
                <a:gd name="connsiteY13" fmla="*/ 1984171 h 2509270"/>
                <a:gd name="connsiteX14" fmla="*/ 2141420 w 3421455"/>
                <a:gd name="connsiteY14" fmla="*/ 2313079 h 2509270"/>
                <a:gd name="connsiteX15" fmla="*/ 1939411 w 3421455"/>
                <a:gd name="connsiteY15" fmla="*/ 2509270 h 2509270"/>
                <a:gd name="connsiteX16" fmla="*/ 1241035 w 3421455"/>
                <a:gd name="connsiteY16" fmla="*/ 2128429 h 2509270"/>
                <a:gd name="connsiteX17" fmla="*/ 207900 w 3421455"/>
                <a:gd name="connsiteY17" fmla="*/ 1032069 h 2509270"/>
                <a:gd name="connsiteX18" fmla="*/ 202129 w 3421455"/>
                <a:gd name="connsiteY18" fmla="*/ 1187867 h 2509270"/>
                <a:gd name="connsiteX19" fmla="*/ 119 w 3421455"/>
                <a:gd name="connsiteY19" fmla="*/ 1182097 h 2509270"/>
                <a:gd name="connsiteX20" fmla="*/ 11662 w 3421455"/>
                <a:gd name="connsiteY20" fmla="*/ 668538 h 2509270"/>
                <a:gd name="connsiteX21" fmla="*/ 525344 w 3421455"/>
                <a:gd name="connsiteY21" fmla="*/ 685849 h 2509270"/>
                <a:gd name="connsiteX22" fmla="*/ 519572 w 3421455"/>
                <a:gd name="connsiteY22" fmla="*/ 893581 h 2509270"/>
                <a:gd name="connsiteX23" fmla="*/ 363736 w 3421455"/>
                <a:gd name="connsiteY23" fmla="*/ 887811 h 2509270"/>
                <a:gd name="connsiteX24" fmla="*/ 912048 w 3421455"/>
                <a:gd name="connsiteY24" fmla="*/ 1476383 h 2509270"/>
                <a:gd name="connsiteX25" fmla="*/ 1292980 w 3421455"/>
                <a:gd name="connsiteY25" fmla="*/ 339630 h 2509270"/>
                <a:gd name="connsiteX26" fmla="*/ 2198416 w 3421455"/>
                <a:gd name="connsiteY26" fmla="*/ 624 h 2509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1455" h="2509270">
                  <a:moveTo>
                    <a:pt x="3163657" y="1586651"/>
                  </a:moveTo>
                  <a:lnTo>
                    <a:pt x="3325424" y="1759642"/>
                  </a:lnTo>
                  <a:cubicBezTo>
                    <a:pt x="3256095" y="1915334"/>
                    <a:pt x="3157879" y="2059493"/>
                    <a:pt x="3024999" y="2186354"/>
                  </a:cubicBezTo>
                  <a:cubicBezTo>
                    <a:pt x="2834344" y="2359345"/>
                    <a:pt x="2603247" y="2468906"/>
                    <a:pt x="2366373" y="2509270"/>
                  </a:cubicBezTo>
                  <a:cubicBezTo>
                    <a:pt x="2366373" y="2509270"/>
                    <a:pt x="2366373" y="2509270"/>
                    <a:pt x="2811234" y="2088325"/>
                  </a:cubicBezTo>
                  <a:cubicBezTo>
                    <a:pt x="2834344" y="2071026"/>
                    <a:pt x="2857454" y="2047961"/>
                    <a:pt x="2880563" y="2030662"/>
                  </a:cubicBezTo>
                  <a:cubicBezTo>
                    <a:pt x="3019221" y="1903802"/>
                    <a:pt x="3111660" y="1748109"/>
                    <a:pt x="3163657" y="1586651"/>
                  </a:cubicBezTo>
                  <a:close/>
                  <a:moveTo>
                    <a:pt x="2198416" y="624"/>
                  </a:moveTo>
                  <a:cubicBezTo>
                    <a:pt x="2522352" y="10722"/>
                    <a:pt x="2842682" y="143439"/>
                    <a:pt x="3082208" y="397333"/>
                  </a:cubicBezTo>
                  <a:cubicBezTo>
                    <a:pt x="3347706" y="685849"/>
                    <a:pt x="3457368" y="1060920"/>
                    <a:pt x="3411195" y="1424450"/>
                  </a:cubicBezTo>
                  <a:cubicBezTo>
                    <a:pt x="3411195" y="1424450"/>
                    <a:pt x="3411195" y="1424450"/>
                    <a:pt x="3209185" y="1205178"/>
                  </a:cubicBezTo>
                  <a:cubicBezTo>
                    <a:pt x="3197642" y="968595"/>
                    <a:pt x="3105294" y="732012"/>
                    <a:pt x="2926372" y="541591"/>
                  </a:cubicBezTo>
                  <a:cubicBezTo>
                    <a:pt x="2528124" y="120358"/>
                    <a:pt x="1864379" y="97277"/>
                    <a:pt x="1437273" y="495429"/>
                  </a:cubicBezTo>
                  <a:cubicBezTo>
                    <a:pt x="1015938" y="893581"/>
                    <a:pt x="992852" y="1557168"/>
                    <a:pt x="1391099" y="1984171"/>
                  </a:cubicBezTo>
                  <a:cubicBezTo>
                    <a:pt x="1593109" y="2197673"/>
                    <a:pt x="1870150" y="2313079"/>
                    <a:pt x="2141420" y="2313079"/>
                  </a:cubicBezTo>
                  <a:cubicBezTo>
                    <a:pt x="2141420" y="2313079"/>
                    <a:pt x="2141420" y="2313079"/>
                    <a:pt x="1939411" y="2509270"/>
                  </a:cubicBezTo>
                  <a:cubicBezTo>
                    <a:pt x="1679684" y="2463108"/>
                    <a:pt x="1431501" y="2336161"/>
                    <a:pt x="1241035" y="2128429"/>
                  </a:cubicBezTo>
                  <a:cubicBezTo>
                    <a:pt x="1241035" y="2128429"/>
                    <a:pt x="1241035" y="2128429"/>
                    <a:pt x="207900" y="1032069"/>
                  </a:cubicBezTo>
                  <a:cubicBezTo>
                    <a:pt x="207900" y="1032069"/>
                    <a:pt x="207900" y="1032069"/>
                    <a:pt x="202129" y="1187867"/>
                  </a:cubicBezTo>
                  <a:cubicBezTo>
                    <a:pt x="202129" y="1326355"/>
                    <a:pt x="-5653" y="1314814"/>
                    <a:pt x="119" y="1182097"/>
                  </a:cubicBezTo>
                  <a:cubicBezTo>
                    <a:pt x="119" y="1014758"/>
                    <a:pt x="5891" y="841648"/>
                    <a:pt x="11662" y="668538"/>
                  </a:cubicBezTo>
                  <a:cubicBezTo>
                    <a:pt x="184813" y="674309"/>
                    <a:pt x="357964" y="680079"/>
                    <a:pt x="525344" y="685849"/>
                  </a:cubicBezTo>
                  <a:cubicBezTo>
                    <a:pt x="658093" y="691620"/>
                    <a:pt x="652321" y="899351"/>
                    <a:pt x="519572" y="893581"/>
                  </a:cubicBezTo>
                  <a:cubicBezTo>
                    <a:pt x="519572" y="893581"/>
                    <a:pt x="519572" y="893581"/>
                    <a:pt x="363736" y="887811"/>
                  </a:cubicBezTo>
                  <a:cubicBezTo>
                    <a:pt x="363736" y="887811"/>
                    <a:pt x="363736" y="887811"/>
                    <a:pt x="912048" y="1476383"/>
                  </a:cubicBezTo>
                  <a:cubicBezTo>
                    <a:pt x="842787" y="1055150"/>
                    <a:pt x="987080" y="633917"/>
                    <a:pt x="1292980" y="339630"/>
                  </a:cubicBezTo>
                  <a:cubicBezTo>
                    <a:pt x="1546935" y="103047"/>
                    <a:pt x="1874479" y="-9474"/>
                    <a:pt x="2198416" y="62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6" name="ï$ľiďê">
              <a:extLst>
                <a:ext uri="{FF2B5EF4-FFF2-40B4-BE49-F238E27FC236}">
                  <a16:creationId xmlns:a16="http://schemas.microsoft.com/office/drawing/2014/main" id="{86FCF834-6D39-0249-84D0-E4F2331E6751}"/>
                </a:ext>
              </a:extLst>
            </p:cNvPr>
            <p:cNvSpPr/>
            <p:nvPr/>
          </p:nvSpPr>
          <p:spPr bwMode="auto">
            <a:xfrm>
              <a:off x="5202950" y="2709485"/>
              <a:ext cx="1883524" cy="2823097"/>
            </a:xfrm>
            <a:custGeom>
              <a:avLst/>
              <a:gdLst>
                <a:gd name="T0" fmla="*/ 135 w 367"/>
                <a:gd name="T1" fmla="*/ 513 h 550"/>
                <a:gd name="T2" fmla="*/ 108 w 367"/>
                <a:gd name="T3" fmla="*/ 513 h 550"/>
                <a:gd name="T4" fmla="*/ 313 w 367"/>
                <a:gd name="T5" fmla="*/ 320 h 550"/>
                <a:gd name="T6" fmla="*/ 361 w 367"/>
                <a:gd name="T7" fmla="*/ 242 h 550"/>
                <a:gd name="T8" fmla="*/ 331 w 367"/>
                <a:gd name="T9" fmla="*/ 211 h 550"/>
                <a:gd name="T10" fmla="*/ 289 w 367"/>
                <a:gd name="T11" fmla="*/ 295 h 550"/>
                <a:gd name="T12" fmla="*/ 92 w 367"/>
                <a:gd name="T13" fmla="*/ 288 h 550"/>
                <a:gd name="T14" fmla="*/ 98 w 367"/>
                <a:gd name="T15" fmla="*/ 92 h 550"/>
                <a:gd name="T16" fmla="*/ 295 w 367"/>
                <a:gd name="T17" fmla="*/ 98 h 550"/>
                <a:gd name="T18" fmla="*/ 367 w 367"/>
                <a:gd name="T19" fmla="*/ 174 h 550"/>
                <a:gd name="T20" fmla="*/ 320 w 367"/>
                <a:gd name="T21" fmla="*/ 74 h 550"/>
                <a:gd name="T22" fmla="*/ 74 w 367"/>
                <a:gd name="T23" fmla="*/ 66 h 550"/>
                <a:gd name="T24" fmla="*/ 66 w 367"/>
                <a:gd name="T25" fmla="*/ 313 h 550"/>
                <a:gd name="T26" fmla="*/ 210 w 367"/>
                <a:gd name="T27" fmla="*/ 367 h 550"/>
                <a:gd name="T28" fmla="*/ 83 w 367"/>
                <a:gd name="T29" fmla="*/ 486 h 550"/>
                <a:gd name="T30" fmla="*/ 84 w 367"/>
                <a:gd name="T31" fmla="*/ 459 h 550"/>
                <a:gd name="T32" fmla="*/ 48 w 367"/>
                <a:gd name="T33" fmla="*/ 458 h 550"/>
                <a:gd name="T34" fmla="*/ 45 w 367"/>
                <a:gd name="T35" fmla="*/ 547 h 550"/>
                <a:gd name="T36" fmla="*/ 134 w 367"/>
                <a:gd name="T37" fmla="*/ 549 h 550"/>
                <a:gd name="T38" fmla="*/ 135 w 367"/>
                <a:gd name="T39" fmla="*/ 5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7" h="550">
                  <a:moveTo>
                    <a:pt x="135" y="513"/>
                  </a:moveTo>
                  <a:cubicBezTo>
                    <a:pt x="108" y="513"/>
                    <a:pt x="108" y="513"/>
                    <a:pt x="108" y="513"/>
                  </a:cubicBezTo>
                  <a:cubicBezTo>
                    <a:pt x="313" y="320"/>
                    <a:pt x="313" y="320"/>
                    <a:pt x="313" y="320"/>
                  </a:cubicBezTo>
                  <a:cubicBezTo>
                    <a:pt x="336" y="298"/>
                    <a:pt x="352" y="271"/>
                    <a:pt x="361" y="242"/>
                  </a:cubicBezTo>
                  <a:cubicBezTo>
                    <a:pt x="331" y="211"/>
                    <a:pt x="331" y="211"/>
                    <a:pt x="331" y="211"/>
                  </a:cubicBezTo>
                  <a:cubicBezTo>
                    <a:pt x="327" y="243"/>
                    <a:pt x="312" y="272"/>
                    <a:pt x="289" y="295"/>
                  </a:cubicBezTo>
                  <a:cubicBezTo>
                    <a:pt x="233" y="347"/>
                    <a:pt x="144" y="344"/>
                    <a:pt x="92" y="288"/>
                  </a:cubicBezTo>
                  <a:cubicBezTo>
                    <a:pt x="39" y="232"/>
                    <a:pt x="42" y="144"/>
                    <a:pt x="98" y="92"/>
                  </a:cubicBezTo>
                  <a:cubicBezTo>
                    <a:pt x="154" y="39"/>
                    <a:pt x="242" y="42"/>
                    <a:pt x="295" y="98"/>
                  </a:cubicBezTo>
                  <a:cubicBezTo>
                    <a:pt x="367" y="174"/>
                    <a:pt x="367" y="174"/>
                    <a:pt x="367" y="174"/>
                  </a:cubicBezTo>
                  <a:cubicBezTo>
                    <a:pt x="363" y="138"/>
                    <a:pt x="347" y="102"/>
                    <a:pt x="320" y="74"/>
                  </a:cubicBezTo>
                  <a:cubicBezTo>
                    <a:pt x="254" y="3"/>
                    <a:pt x="144" y="0"/>
                    <a:pt x="74" y="66"/>
                  </a:cubicBezTo>
                  <a:cubicBezTo>
                    <a:pt x="4" y="132"/>
                    <a:pt x="0" y="242"/>
                    <a:pt x="66" y="313"/>
                  </a:cubicBezTo>
                  <a:cubicBezTo>
                    <a:pt x="103" y="352"/>
                    <a:pt x="156" y="372"/>
                    <a:pt x="210" y="367"/>
                  </a:cubicBezTo>
                  <a:cubicBezTo>
                    <a:pt x="83" y="486"/>
                    <a:pt x="83" y="486"/>
                    <a:pt x="83" y="486"/>
                  </a:cubicBezTo>
                  <a:cubicBezTo>
                    <a:pt x="84" y="459"/>
                    <a:pt x="84" y="459"/>
                    <a:pt x="84" y="459"/>
                  </a:cubicBezTo>
                  <a:cubicBezTo>
                    <a:pt x="85" y="436"/>
                    <a:pt x="49" y="435"/>
                    <a:pt x="48" y="458"/>
                  </a:cubicBezTo>
                  <a:cubicBezTo>
                    <a:pt x="47" y="487"/>
                    <a:pt x="46" y="517"/>
                    <a:pt x="45" y="547"/>
                  </a:cubicBezTo>
                  <a:cubicBezTo>
                    <a:pt x="75" y="548"/>
                    <a:pt x="104" y="548"/>
                    <a:pt x="134" y="549"/>
                  </a:cubicBezTo>
                  <a:cubicBezTo>
                    <a:pt x="157" y="550"/>
                    <a:pt x="158" y="514"/>
                    <a:pt x="135" y="5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7" name="íśḷîḓè">
              <a:extLst>
                <a:ext uri="{FF2B5EF4-FFF2-40B4-BE49-F238E27FC236}">
                  <a16:creationId xmlns:a16="http://schemas.microsoft.com/office/drawing/2014/main" id="{B631DE44-B29D-0E47-A25C-9A3A6D3C5724}"/>
                </a:ext>
              </a:extLst>
            </p:cNvPr>
            <p:cNvSpPr/>
            <p:nvPr/>
          </p:nvSpPr>
          <p:spPr bwMode="auto">
            <a:xfrm>
              <a:off x="5444630" y="2951164"/>
              <a:ext cx="2473712" cy="1713648"/>
            </a:xfrm>
            <a:custGeom>
              <a:avLst/>
              <a:gdLst>
                <a:gd name="T0" fmla="*/ 391 w 482"/>
                <a:gd name="T1" fmla="*/ 295 h 334"/>
                <a:gd name="T2" fmla="*/ 418 w 482"/>
                <a:gd name="T3" fmla="*/ 296 h 334"/>
                <a:gd name="T4" fmla="*/ 278 w 482"/>
                <a:gd name="T5" fmla="*/ 147 h 334"/>
                <a:gd name="T6" fmla="*/ 237 w 482"/>
                <a:gd name="T7" fmla="*/ 242 h 334"/>
                <a:gd name="T8" fmla="*/ 50 w 482"/>
                <a:gd name="T9" fmla="*/ 236 h 334"/>
                <a:gd name="T10" fmla="*/ 56 w 482"/>
                <a:gd name="T11" fmla="*/ 50 h 334"/>
                <a:gd name="T12" fmla="*/ 242 w 482"/>
                <a:gd name="T13" fmla="*/ 56 h 334"/>
                <a:gd name="T14" fmla="*/ 445 w 482"/>
                <a:gd name="T15" fmla="*/ 271 h 334"/>
                <a:gd name="T16" fmla="*/ 446 w 482"/>
                <a:gd name="T17" fmla="*/ 244 h 334"/>
                <a:gd name="T18" fmla="*/ 482 w 482"/>
                <a:gd name="T19" fmla="*/ 245 h 334"/>
                <a:gd name="T20" fmla="*/ 479 w 482"/>
                <a:gd name="T21" fmla="*/ 334 h 334"/>
                <a:gd name="T22" fmla="*/ 390 w 482"/>
                <a:gd name="T23" fmla="*/ 331 h 334"/>
                <a:gd name="T24" fmla="*/ 391 w 482"/>
                <a:gd name="T25" fmla="*/ 295 h 334"/>
                <a:gd name="T26" fmla="*/ 216 w 482"/>
                <a:gd name="T27" fmla="*/ 81 h 334"/>
                <a:gd name="T28" fmla="*/ 81 w 482"/>
                <a:gd name="T29" fmla="*/ 76 h 334"/>
                <a:gd name="T30" fmla="*/ 77 w 482"/>
                <a:gd name="T31" fmla="*/ 211 h 334"/>
                <a:gd name="T32" fmla="*/ 212 w 482"/>
                <a:gd name="T33" fmla="*/ 216 h 334"/>
                <a:gd name="T34" fmla="*/ 216 w 482"/>
                <a:gd name="T35" fmla="*/ 81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2" h="334">
                  <a:moveTo>
                    <a:pt x="391" y="295"/>
                  </a:moveTo>
                  <a:cubicBezTo>
                    <a:pt x="418" y="296"/>
                    <a:pt x="418" y="296"/>
                    <a:pt x="418" y="296"/>
                  </a:cubicBezTo>
                  <a:cubicBezTo>
                    <a:pt x="278" y="147"/>
                    <a:pt x="278" y="147"/>
                    <a:pt x="278" y="147"/>
                  </a:cubicBezTo>
                  <a:cubicBezTo>
                    <a:pt x="278" y="183"/>
                    <a:pt x="263" y="217"/>
                    <a:pt x="237" y="242"/>
                  </a:cubicBezTo>
                  <a:cubicBezTo>
                    <a:pt x="184" y="292"/>
                    <a:pt x="100" y="290"/>
                    <a:pt x="50" y="236"/>
                  </a:cubicBezTo>
                  <a:cubicBezTo>
                    <a:pt x="0" y="183"/>
                    <a:pt x="3" y="100"/>
                    <a:pt x="56" y="50"/>
                  </a:cubicBezTo>
                  <a:cubicBezTo>
                    <a:pt x="109" y="0"/>
                    <a:pt x="193" y="2"/>
                    <a:pt x="242" y="56"/>
                  </a:cubicBezTo>
                  <a:cubicBezTo>
                    <a:pt x="445" y="271"/>
                    <a:pt x="445" y="271"/>
                    <a:pt x="445" y="271"/>
                  </a:cubicBezTo>
                  <a:cubicBezTo>
                    <a:pt x="446" y="244"/>
                    <a:pt x="446" y="244"/>
                    <a:pt x="446" y="244"/>
                  </a:cubicBezTo>
                  <a:cubicBezTo>
                    <a:pt x="446" y="221"/>
                    <a:pt x="482" y="222"/>
                    <a:pt x="482" y="245"/>
                  </a:cubicBezTo>
                  <a:cubicBezTo>
                    <a:pt x="481" y="275"/>
                    <a:pt x="480" y="304"/>
                    <a:pt x="479" y="334"/>
                  </a:cubicBezTo>
                  <a:cubicBezTo>
                    <a:pt x="449" y="333"/>
                    <a:pt x="420" y="332"/>
                    <a:pt x="390" y="331"/>
                  </a:cubicBezTo>
                  <a:cubicBezTo>
                    <a:pt x="367" y="330"/>
                    <a:pt x="368" y="294"/>
                    <a:pt x="391" y="295"/>
                  </a:cubicBezTo>
                  <a:close/>
                  <a:moveTo>
                    <a:pt x="216" y="81"/>
                  </a:moveTo>
                  <a:cubicBezTo>
                    <a:pt x="180" y="42"/>
                    <a:pt x="119" y="40"/>
                    <a:pt x="81" y="76"/>
                  </a:cubicBezTo>
                  <a:cubicBezTo>
                    <a:pt x="42" y="113"/>
                    <a:pt x="41" y="173"/>
                    <a:pt x="77" y="211"/>
                  </a:cubicBezTo>
                  <a:cubicBezTo>
                    <a:pt x="113" y="250"/>
                    <a:pt x="173" y="252"/>
                    <a:pt x="212" y="216"/>
                  </a:cubicBezTo>
                  <a:cubicBezTo>
                    <a:pt x="250" y="179"/>
                    <a:pt x="252" y="119"/>
                    <a:pt x="216" y="8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8" name="iSḻíḋê">
              <a:extLst>
                <a:ext uri="{FF2B5EF4-FFF2-40B4-BE49-F238E27FC236}">
                  <a16:creationId xmlns:a16="http://schemas.microsoft.com/office/drawing/2014/main" id="{86517D35-D161-4D5D-AEDB-C79EB110372E}"/>
                </a:ext>
              </a:extLst>
            </p:cNvPr>
            <p:cNvSpPr/>
            <p:nvPr/>
          </p:nvSpPr>
          <p:spPr>
            <a:xfrm>
              <a:off x="5544786" y="3492617"/>
              <a:ext cx="1305357" cy="400110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 fontScale="92500" lnSpcReduction="10000"/>
            </a:bodyPr>
            <a:lstStyle/>
            <a:p>
              <a:pPr algn="ctr"/>
              <a:r>
                <a:rPr lang="en-US" altLang="zh-CN" sz="2400" b="1" i="1">
                  <a:solidFill>
                    <a:schemeClr val="accent2">
                      <a:lumMod val="100000"/>
                    </a:schemeClr>
                  </a:solidFill>
                </a:rPr>
                <a:t>Te</a:t>
              </a:r>
              <a:r>
                <a:rPr lang="en-US" altLang="zh-CN" sz="100" b="1" i="1">
                  <a:solidFill>
                    <a:schemeClr val="accent2">
                      <a:lumMod val="100000"/>
                    </a:schemeClr>
                  </a:solidFill>
                </a:rPr>
                <a:t> </a:t>
              </a:r>
              <a:r>
                <a:rPr lang="en-US" altLang="zh-CN" sz="2400" b="1" i="1">
                  <a:solidFill>
                    <a:schemeClr val="accent2">
                      <a:lumMod val="100000"/>
                    </a:schemeClr>
                  </a:solidFill>
                </a:rPr>
                <a:t>xt</a:t>
              </a:r>
              <a:endParaRPr lang="zh-CN" altLang="en-US" sz="2400" b="1" i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0" name="isľîďê">
            <a:extLst>
              <a:ext uri="{FF2B5EF4-FFF2-40B4-BE49-F238E27FC236}">
                <a16:creationId xmlns:a16="http://schemas.microsoft.com/office/drawing/2014/main" id="{4BB3C8AD-6994-4CA6-9B66-97427AEF557A}"/>
              </a:ext>
            </a:extLst>
          </p:cNvPr>
          <p:cNvGrpSpPr/>
          <p:nvPr/>
        </p:nvGrpSpPr>
        <p:grpSpPr>
          <a:xfrm>
            <a:off x="673100" y="2668675"/>
            <a:ext cx="3370676" cy="1139313"/>
            <a:chOff x="673100" y="2008976"/>
            <a:chExt cx="3370676" cy="1139313"/>
          </a:xfrm>
        </p:grpSpPr>
        <p:sp>
          <p:nvSpPr>
            <p:cNvPr id="31" name="îṧḷîdê">
              <a:extLst>
                <a:ext uri="{FF2B5EF4-FFF2-40B4-BE49-F238E27FC236}">
                  <a16:creationId xmlns:a16="http://schemas.microsoft.com/office/drawing/2014/main" id="{A5A0FCF0-FFAA-46A1-A6C6-19CB890B663D}"/>
                </a:ext>
              </a:extLst>
            </p:cNvPr>
            <p:cNvSpPr txBox="1"/>
            <p:nvPr/>
          </p:nvSpPr>
          <p:spPr>
            <a:xfrm>
              <a:off x="673100" y="2516807"/>
              <a:ext cx="3370676" cy="6314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2" name="îṧḷïḋê">
              <a:extLst>
                <a:ext uri="{FF2B5EF4-FFF2-40B4-BE49-F238E27FC236}">
                  <a16:creationId xmlns:a16="http://schemas.microsoft.com/office/drawing/2014/main" id="{7D633CA8-493B-4D53-8FFA-F7C9D238674F}"/>
                </a:ext>
              </a:extLst>
            </p:cNvPr>
            <p:cNvSpPr/>
            <p:nvPr/>
          </p:nvSpPr>
          <p:spPr>
            <a:xfrm>
              <a:off x="673100" y="2008976"/>
              <a:ext cx="337067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需要修改的内容</a:t>
              </a: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BC8294AA-8E00-47DA-BDA0-8473555196DF}"/>
                </a:ext>
              </a:extLst>
            </p:cNvPr>
            <p:cNvCxnSpPr>
              <a:cxnSpLocks/>
            </p:cNvCxnSpPr>
            <p:nvPr/>
          </p:nvCxnSpPr>
          <p:spPr>
            <a:xfrm>
              <a:off x="673100" y="2516807"/>
              <a:ext cx="3370676" cy="0"/>
            </a:xfrm>
            <a:prstGeom prst="line">
              <a:avLst/>
            </a:prstGeom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íṥlïdè">
              <a:extLst>
                <a:ext uri="{FF2B5EF4-FFF2-40B4-BE49-F238E27FC236}">
                  <a16:creationId xmlns:a16="http://schemas.microsoft.com/office/drawing/2014/main" id="{2E3E33D7-32DF-4675-9D89-45E8F40E7F47}"/>
                </a:ext>
              </a:extLst>
            </p:cNvPr>
            <p:cNvSpPr/>
            <p:nvPr/>
          </p:nvSpPr>
          <p:spPr bwMode="auto">
            <a:xfrm>
              <a:off x="3776507" y="2176357"/>
              <a:ext cx="237612" cy="296925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5" name="iṩ1ïḓè">
            <a:extLst>
              <a:ext uri="{FF2B5EF4-FFF2-40B4-BE49-F238E27FC236}">
                <a16:creationId xmlns:a16="http://schemas.microsoft.com/office/drawing/2014/main" id="{DA6FFFD8-7268-4308-9661-5330EA0E82A0}"/>
              </a:ext>
            </a:extLst>
          </p:cNvPr>
          <p:cNvGrpSpPr/>
          <p:nvPr/>
        </p:nvGrpSpPr>
        <p:grpSpPr>
          <a:xfrm>
            <a:off x="1657582" y="5004312"/>
            <a:ext cx="3370676" cy="1139313"/>
            <a:chOff x="673100" y="2008976"/>
            <a:chExt cx="3370676" cy="1139313"/>
          </a:xfrm>
        </p:grpSpPr>
        <p:sp>
          <p:nvSpPr>
            <p:cNvPr id="36" name="îṧḷïḍe">
              <a:extLst>
                <a:ext uri="{FF2B5EF4-FFF2-40B4-BE49-F238E27FC236}">
                  <a16:creationId xmlns:a16="http://schemas.microsoft.com/office/drawing/2014/main" id="{A741E0B8-41CF-4A2F-BDA0-C8B4C4B6D225}"/>
                </a:ext>
              </a:extLst>
            </p:cNvPr>
            <p:cNvSpPr txBox="1"/>
            <p:nvPr/>
          </p:nvSpPr>
          <p:spPr>
            <a:xfrm>
              <a:off x="673100" y="2516807"/>
              <a:ext cx="3370676" cy="6314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7" name="íśḻïḑê">
              <a:extLst>
                <a:ext uri="{FF2B5EF4-FFF2-40B4-BE49-F238E27FC236}">
                  <a16:creationId xmlns:a16="http://schemas.microsoft.com/office/drawing/2014/main" id="{7E9C0A15-30D4-4C0A-B591-B9B7F22187AB}"/>
                </a:ext>
              </a:extLst>
            </p:cNvPr>
            <p:cNvSpPr/>
            <p:nvPr/>
          </p:nvSpPr>
          <p:spPr>
            <a:xfrm>
              <a:off x="673100" y="2008976"/>
              <a:ext cx="337067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需要修改的内容</a:t>
              </a: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62E0E4AF-4832-4CB9-9BD3-7222B830A13A}"/>
                </a:ext>
              </a:extLst>
            </p:cNvPr>
            <p:cNvCxnSpPr>
              <a:cxnSpLocks/>
            </p:cNvCxnSpPr>
            <p:nvPr/>
          </p:nvCxnSpPr>
          <p:spPr>
            <a:xfrm>
              <a:off x="673100" y="2516807"/>
              <a:ext cx="3370676" cy="0"/>
            </a:xfrm>
            <a:prstGeom prst="line">
              <a:avLst/>
            </a:prstGeom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îṣḻidê">
              <a:extLst>
                <a:ext uri="{FF2B5EF4-FFF2-40B4-BE49-F238E27FC236}">
                  <a16:creationId xmlns:a16="http://schemas.microsoft.com/office/drawing/2014/main" id="{FD21D01C-9BCA-433C-9802-2A07F5D3A628}"/>
                </a:ext>
              </a:extLst>
            </p:cNvPr>
            <p:cNvSpPr/>
            <p:nvPr/>
          </p:nvSpPr>
          <p:spPr bwMode="auto">
            <a:xfrm>
              <a:off x="3746851" y="2176904"/>
              <a:ext cx="296925" cy="295830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6487" h="604251">
                  <a:moveTo>
                    <a:pt x="302676" y="231454"/>
                  </a:moveTo>
                  <a:cubicBezTo>
                    <a:pt x="316785" y="231454"/>
                    <a:pt x="328389" y="243044"/>
                    <a:pt x="328389" y="257138"/>
                  </a:cubicBezTo>
                  <a:lnTo>
                    <a:pt x="328389" y="330481"/>
                  </a:lnTo>
                  <a:lnTo>
                    <a:pt x="403020" y="330481"/>
                  </a:lnTo>
                  <a:cubicBezTo>
                    <a:pt x="417130" y="330481"/>
                    <a:pt x="428826" y="342071"/>
                    <a:pt x="428826" y="356165"/>
                  </a:cubicBezTo>
                  <a:cubicBezTo>
                    <a:pt x="428826" y="370258"/>
                    <a:pt x="415923" y="381941"/>
                    <a:pt x="401814" y="381941"/>
                  </a:cubicBezTo>
                  <a:lnTo>
                    <a:pt x="328389" y="381941"/>
                  </a:lnTo>
                  <a:lnTo>
                    <a:pt x="328389" y="456489"/>
                  </a:lnTo>
                  <a:cubicBezTo>
                    <a:pt x="328389" y="470583"/>
                    <a:pt x="316785" y="482173"/>
                    <a:pt x="302676" y="482173"/>
                  </a:cubicBezTo>
                  <a:cubicBezTo>
                    <a:pt x="288566" y="482173"/>
                    <a:pt x="276963" y="470583"/>
                    <a:pt x="276963" y="456489"/>
                  </a:cubicBezTo>
                  <a:lnTo>
                    <a:pt x="276963" y="381941"/>
                  </a:lnTo>
                  <a:lnTo>
                    <a:pt x="203538" y="381941"/>
                  </a:lnTo>
                  <a:cubicBezTo>
                    <a:pt x="189335" y="381941"/>
                    <a:pt x="177825" y="370258"/>
                    <a:pt x="177825" y="356165"/>
                  </a:cubicBezTo>
                  <a:cubicBezTo>
                    <a:pt x="177825" y="342071"/>
                    <a:pt x="189428" y="330481"/>
                    <a:pt x="203538" y="330481"/>
                  </a:cubicBezTo>
                  <a:lnTo>
                    <a:pt x="276963" y="330481"/>
                  </a:lnTo>
                  <a:lnTo>
                    <a:pt x="276963" y="257138"/>
                  </a:lnTo>
                  <a:cubicBezTo>
                    <a:pt x="276963" y="243044"/>
                    <a:pt x="288566" y="231454"/>
                    <a:pt x="302676" y="231454"/>
                  </a:cubicBezTo>
                  <a:close/>
                  <a:moveTo>
                    <a:pt x="50231" y="160750"/>
                  </a:moveTo>
                  <a:lnTo>
                    <a:pt x="50231" y="554191"/>
                  </a:lnTo>
                  <a:lnTo>
                    <a:pt x="555142" y="554191"/>
                  </a:lnTo>
                  <a:lnTo>
                    <a:pt x="555142" y="160750"/>
                  </a:lnTo>
                  <a:close/>
                  <a:moveTo>
                    <a:pt x="198325" y="50153"/>
                  </a:moveTo>
                  <a:lnTo>
                    <a:pt x="198325" y="109392"/>
                  </a:lnTo>
                  <a:lnTo>
                    <a:pt x="406956" y="109392"/>
                  </a:lnTo>
                  <a:lnTo>
                    <a:pt x="406956" y="50153"/>
                  </a:lnTo>
                  <a:close/>
                  <a:moveTo>
                    <a:pt x="173813" y="0"/>
                  </a:moveTo>
                  <a:lnTo>
                    <a:pt x="431468" y="0"/>
                  </a:lnTo>
                  <a:cubicBezTo>
                    <a:pt x="445581" y="0"/>
                    <a:pt x="457187" y="11588"/>
                    <a:pt x="457187" y="25679"/>
                  </a:cubicBezTo>
                  <a:lnTo>
                    <a:pt x="457187" y="109206"/>
                  </a:lnTo>
                  <a:lnTo>
                    <a:pt x="580861" y="109206"/>
                  </a:lnTo>
                  <a:cubicBezTo>
                    <a:pt x="594974" y="109206"/>
                    <a:pt x="606580" y="120887"/>
                    <a:pt x="606487" y="135071"/>
                  </a:cubicBezTo>
                  <a:lnTo>
                    <a:pt x="606487" y="578572"/>
                  </a:lnTo>
                  <a:cubicBezTo>
                    <a:pt x="605280" y="592663"/>
                    <a:pt x="593581" y="604251"/>
                    <a:pt x="579468" y="604251"/>
                  </a:cubicBezTo>
                  <a:lnTo>
                    <a:pt x="25719" y="604251"/>
                  </a:lnTo>
                  <a:cubicBezTo>
                    <a:pt x="11606" y="604251"/>
                    <a:pt x="0" y="592663"/>
                    <a:pt x="0" y="578572"/>
                  </a:cubicBezTo>
                  <a:lnTo>
                    <a:pt x="0" y="134978"/>
                  </a:lnTo>
                  <a:cubicBezTo>
                    <a:pt x="0" y="120887"/>
                    <a:pt x="11606" y="109206"/>
                    <a:pt x="25719" y="109206"/>
                  </a:cubicBezTo>
                  <a:lnTo>
                    <a:pt x="148093" y="109206"/>
                  </a:lnTo>
                  <a:lnTo>
                    <a:pt x="148093" y="25679"/>
                  </a:lnTo>
                  <a:cubicBezTo>
                    <a:pt x="148093" y="11588"/>
                    <a:pt x="159700" y="0"/>
                    <a:pt x="17381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5" name="ï$ḻíďè">
            <a:extLst>
              <a:ext uri="{FF2B5EF4-FFF2-40B4-BE49-F238E27FC236}">
                <a16:creationId xmlns:a16="http://schemas.microsoft.com/office/drawing/2014/main" id="{7E28FD89-BB94-41F4-9B87-0AD17352113E}"/>
              </a:ext>
            </a:extLst>
          </p:cNvPr>
          <p:cNvGrpSpPr/>
          <p:nvPr/>
        </p:nvGrpSpPr>
        <p:grpSpPr>
          <a:xfrm>
            <a:off x="8135023" y="4180842"/>
            <a:ext cx="3370676" cy="1139313"/>
            <a:chOff x="8149812" y="5004312"/>
            <a:chExt cx="3370676" cy="1139313"/>
          </a:xfrm>
        </p:grpSpPr>
        <p:sp>
          <p:nvSpPr>
            <p:cNvPr id="46" name="íṡ1îḍe">
              <a:extLst>
                <a:ext uri="{FF2B5EF4-FFF2-40B4-BE49-F238E27FC236}">
                  <a16:creationId xmlns:a16="http://schemas.microsoft.com/office/drawing/2014/main" id="{52906E6F-8D26-46E6-A206-8083AB53194A}"/>
                </a:ext>
              </a:extLst>
            </p:cNvPr>
            <p:cNvSpPr txBox="1"/>
            <p:nvPr/>
          </p:nvSpPr>
          <p:spPr>
            <a:xfrm>
              <a:off x="8149812" y="5512143"/>
              <a:ext cx="3370676" cy="6314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47" name="iṩ1ïḋe">
              <a:extLst>
                <a:ext uri="{FF2B5EF4-FFF2-40B4-BE49-F238E27FC236}">
                  <a16:creationId xmlns:a16="http://schemas.microsoft.com/office/drawing/2014/main" id="{3020DCDA-4D9F-4B2C-9305-6C023E310DDC}"/>
                </a:ext>
              </a:extLst>
            </p:cNvPr>
            <p:cNvSpPr/>
            <p:nvPr/>
          </p:nvSpPr>
          <p:spPr>
            <a:xfrm>
              <a:off x="8149812" y="5004312"/>
              <a:ext cx="337067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需要修改的内容</a:t>
              </a:r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A0433E24-11DA-45AA-A4B1-FFFCE9AC12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9812" y="5512143"/>
              <a:ext cx="3370676" cy="0"/>
            </a:xfrm>
            <a:prstGeom prst="line">
              <a:avLst/>
            </a:prstGeom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i$ḻîḑé">
              <a:extLst>
                <a:ext uri="{FF2B5EF4-FFF2-40B4-BE49-F238E27FC236}">
                  <a16:creationId xmlns:a16="http://schemas.microsoft.com/office/drawing/2014/main" id="{BBCA3295-2318-49BD-B6C7-FD3BE8ED2A27}"/>
                </a:ext>
              </a:extLst>
            </p:cNvPr>
            <p:cNvSpPr/>
            <p:nvPr/>
          </p:nvSpPr>
          <p:spPr bwMode="auto">
            <a:xfrm>
              <a:off x="8161679" y="5171693"/>
              <a:ext cx="214033" cy="29692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437346" h="606722">
                  <a:moveTo>
                    <a:pt x="133563" y="409280"/>
                  </a:moveTo>
                  <a:lnTo>
                    <a:pt x="238318" y="409280"/>
                  </a:lnTo>
                  <a:cubicBezTo>
                    <a:pt x="249177" y="409280"/>
                    <a:pt x="257988" y="418072"/>
                    <a:pt x="257988" y="428907"/>
                  </a:cubicBezTo>
                  <a:cubicBezTo>
                    <a:pt x="257988" y="439741"/>
                    <a:pt x="249177" y="448444"/>
                    <a:pt x="238318" y="448444"/>
                  </a:cubicBezTo>
                  <a:lnTo>
                    <a:pt x="133563" y="448444"/>
                  </a:lnTo>
                  <a:cubicBezTo>
                    <a:pt x="122704" y="448444"/>
                    <a:pt x="113893" y="439741"/>
                    <a:pt x="113893" y="428907"/>
                  </a:cubicBezTo>
                  <a:cubicBezTo>
                    <a:pt x="113893" y="418072"/>
                    <a:pt x="122704" y="409280"/>
                    <a:pt x="133563" y="409280"/>
                  </a:cubicBezTo>
                  <a:close/>
                  <a:moveTo>
                    <a:pt x="133567" y="346547"/>
                  </a:moveTo>
                  <a:lnTo>
                    <a:pt x="302528" y="346547"/>
                  </a:lnTo>
                  <a:cubicBezTo>
                    <a:pt x="313389" y="346547"/>
                    <a:pt x="322202" y="355250"/>
                    <a:pt x="322202" y="366084"/>
                  </a:cubicBezTo>
                  <a:cubicBezTo>
                    <a:pt x="322202" y="376919"/>
                    <a:pt x="313389" y="385711"/>
                    <a:pt x="302528" y="385711"/>
                  </a:cubicBezTo>
                  <a:lnTo>
                    <a:pt x="133567" y="385711"/>
                  </a:lnTo>
                  <a:cubicBezTo>
                    <a:pt x="122706" y="385711"/>
                    <a:pt x="113893" y="376919"/>
                    <a:pt x="113893" y="366084"/>
                  </a:cubicBezTo>
                  <a:cubicBezTo>
                    <a:pt x="113893" y="355250"/>
                    <a:pt x="122706" y="346547"/>
                    <a:pt x="133567" y="346547"/>
                  </a:cubicBezTo>
                  <a:close/>
                  <a:moveTo>
                    <a:pt x="133567" y="291577"/>
                  </a:moveTo>
                  <a:lnTo>
                    <a:pt x="302528" y="291577"/>
                  </a:lnTo>
                  <a:cubicBezTo>
                    <a:pt x="313389" y="291577"/>
                    <a:pt x="322202" y="300384"/>
                    <a:pt x="322202" y="311149"/>
                  </a:cubicBezTo>
                  <a:cubicBezTo>
                    <a:pt x="322202" y="322003"/>
                    <a:pt x="313389" y="330811"/>
                    <a:pt x="302528" y="330811"/>
                  </a:cubicBezTo>
                  <a:lnTo>
                    <a:pt x="133567" y="330811"/>
                  </a:lnTo>
                  <a:cubicBezTo>
                    <a:pt x="122706" y="330811"/>
                    <a:pt x="113893" y="322003"/>
                    <a:pt x="113893" y="311149"/>
                  </a:cubicBezTo>
                  <a:cubicBezTo>
                    <a:pt x="113893" y="300384"/>
                    <a:pt x="122706" y="291577"/>
                    <a:pt x="133567" y="291577"/>
                  </a:cubicBezTo>
                  <a:close/>
                  <a:moveTo>
                    <a:pt x="133567" y="236677"/>
                  </a:moveTo>
                  <a:lnTo>
                    <a:pt x="302528" y="236677"/>
                  </a:lnTo>
                  <a:cubicBezTo>
                    <a:pt x="313389" y="236677"/>
                    <a:pt x="322202" y="245469"/>
                    <a:pt x="322202" y="256214"/>
                  </a:cubicBezTo>
                  <a:cubicBezTo>
                    <a:pt x="322202" y="267049"/>
                    <a:pt x="313389" y="275841"/>
                    <a:pt x="302528" y="275841"/>
                  </a:cubicBezTo>
                  <a:lnTo>
                    <a:pt x="133567" y="275841"/>
                  </a:lnTo>
                  <a:cubicBezTo>
                    <a:pt x="122706" y="275841"/>
                    <a:pt x="113893" y="267049"/>
                    <a:pt x="113893" y="256214"/>
                  </a:cubicBezTo>
                  <a:cubicBezTo>
                    <a:pt x="113893" y="245469"/>
                    <a:pt x="122706" y="236677"/>
                    <a:pt x="133567" y="236677"/>
                  </a:cubicBezTo>
                  <a:close/>
                  <a:moveTo>
                    <a:pt x="98261" y="186979"/>
                  </a:moveTo>
                  <a:lnTo>
                    <a:pt x="98261" y="504723"/>
                  </a:lnTo>
                  <a:lnTo>
                    <a:pt x="339192" y="504723"/>
                  </a:lnTo>
                  <a:lnTo>
                    <a:pt x="339192" y="186979"/>
                  </a:lnTo>
                  <a:close/>
                  <a:moveTo>
                    <a:pt x="78592" y="147694"/>
                  </a:moveTo>
                  <a:lnTo>
                    <a:pt x="358861" y="147694"/>
                  </a:lnTo>
                  <a:cubicBezTo>
                    <a:pt x="369720" y="147694"/>
                    <a:pt x="378442" y="156493"/>
                    <a:pt x="378442" y="167336"/>
                  </a:cubicBezTo>
                  <a:lnTo>
                    <a:pt x="378442" y="524366"/>
                  </a:lnTo>
                  <a:cubicBezTo>
                    <a:pt x="378442" y="535209"/>
                    <a:pt x="369720" y="543919"/>
                    <a:pt x="358861" y="543919"/>
                  </a:cubicBezTo>
                  <a:lnTo>
                    <a:pt x="78592" y="543919"/>
                  </a:lnTo>
                  <a:cubicBezTo>
                    <a:pt x="67733" y="543919"/>
                    <a:pt x="58922" y="535209"/>
                    <a:pt x="58922" y="524366"/>
                  </a:cubicBezTo>
                  <a:lnTo>
                    <a:pt x="58922" y="167336"/>
                  </a:lnTo>
                  <a:cubicBezTo>
                    <a:pt x="58922" y="156493"/>
                    <a:pt x="67733" y="147694"/>
                    <a:pt x="78592" y="147694"/>
                  </a:cubicBezTo>
                  <a:close/>
                  <a:moveTo>
                    <a:pt x="84995" y="118998"/>
                  </a:moveTo>
                  <a:cubicBezTo>
                    <a:pt x="60075" y="118998"/>
                    <a:pt x="39338" y="138638"/>
                    <a:pt x="39338" y="163611"/>
                  </a:cubicBezTo>
                  <a:lnTo>
                    <a:pt x="39338" y="539625"/>
                  </a:lnTo>
                  <a:cubicBezTo>
                    <a:pt x="39338" y="554910"/>
                    <a:pt x="52243" y="567441"/>
                    <a:pt x="67640" y="567441"/>
                  </a:cubicBezTo>
                  <a:lnTo>
                    <a:pt x="369795" y="567441"/>
                  </a:lnTo>
                  <a:cubicBezTo>
                    <a:pt x="385103" y="567441"/>
                    <a:pt x="398097" y="554910"/>
                    <a:pt x="398097" y="539625"/>
                  </a:cubicBezTo>
                  <a:lnTo>
                    <a:pt x="398097" y="163611"/>
                  </a:lnTo>
                  <a:cubicBezTo>
                    <a:pt x="398097" y="138638"/>
                    <a:pt x="377360" y="118998"/>
                    <a:pt x="352351" y="118998"/>
                  </a:cubicBezTo>
                  <a:lnTo>
                    <a:pt x="296548" y="118998"/>
                  </a:lnTo>
                  <a:cubicBezTo>
                    <a:pt x="293344" y="125486"/>
                    <a:pt x="286669" y="129396"/>
                    <a:pt x="278926" y="129396"/>
                  </a:cubicBezTo>
                  <a:lnTo>
                    <a:pt x="158509" y="129396"/>
                  </a:lnTo>
                  <a:cubicBezTo>
                    <a:pt x="150677" y="129396"/>
                    <a:pt x="144002" y="125486"/>
                    <a:pt x="140798" y="118998"/>
                  </a:cubicBezTo>
                  <a:close/>
                  <a:moveTo>
                    <a:pt x="218673" y="39192"/>
                  </a:moveTo>
                  <a:cubicBezTo>
                    <a:pt x="212087" y="39192"/>
                    <a:pt x="206747" y="44613"/>
                    <a:pt x="206747" y="51189"/>
                  </a:cubicBezTo>
                  <a:cubicBezTo>
                    <a:pt x="206747" y="52522"/>
                    <a:pt x="206925" y="53678"/>
                    <a:pt x="207014" y="54122"/>
                  </a:cubicBezTo>
                  <a:cubicBezTo>
                    <a:pt x="209417" y="60077"/>
                    <a:pt x="208705" y="66920"/>
                    <a:pt x="205145" y="72252"/>
                  </a:cubicBezTo>
                  <a:cubicBezTo>
                    <a:pt x="201496" y="77762"/>
                    <a:pt x="195355" y="81050"/>
                    <a:pt x="188769" y="81050"/>
                  </a:cubicBezTo>
                  <a:lnTo>
                    <a:pt x="178089" y="81050"/>
                  </a:lnTo>
                  <a:lnTo>
                    <a:pt x="178089" y="90204"/>
                  </a:lnTo>
                  <a:lnTo>
                    <a:pt x="259346" y="90204"/>
                  </a:lnTo>
                  <a:lnTo>
                    <a:pt x="259346" y="81050"/>
                  </a:lnTo>
                  <a:lnTo>
                    <a:pt x="248666" y="81050"/>
                  </a:lnTo>
                  <a:cubicBezTo>
                    <a:pt x="242080" y="81050"/>
                    <a:pt x="235939" y="77762"/>
                    <a:pt x="232290" y="72252"/>
                  </a:cubicBezTo>
                  <a:cubicBezTo>
                    <a:pt x="228730" y="66920"/>
                    <a:pt x="228018" y="60077"/>
                    <a:pt x="230421" y="54122"/>
                  </a:cubicBezTo>
                  <a:cubicBezTo>
                    <a:pt x="230510" y="53678"/>
                    <a:pt x="230688" y="52522"/>
                    <a:pt x="230688" y="51189"/>
                  </a:cubicBezTo>
                  <a:cubicBezTo>
                    <a:pt x="230688" y="44613"/>
                    <a:pt x="225348" y="39192"/>
                    <a:pt x="218673" y="39192"/>
                  </a:cubicBezTo>
                  <a:close/>
                  <a:moveTo>
                    <a:pt x="218673" y="0"/>
                  </a:moveTo>
                  <a:cubicBezTo>
                    <a:pt x="243771" y="0"/>
                    <a:pt x="264686" y="18041"/>
                    <a:pt x="269136" y="41769"/>
                  </a:cubicBezTo>
                  <a:lnTo>
                    <a:pt x="278926" y="41769"/>
                  </a:lnTo>
                  <a:cubicBezTo>
                    <a:pt x="289784" y="41769"/>
                    <a:pt x="298595" y="50567"/>
                    <a:pt x="298595" y="61410"/>
                  </a:cubicBezTo>
                  <a:lnTo>
                    <a:pt x="298595" y="79717"/>
                  </a:lnTo>
                  <a:lnTo>
                    <a:pt x="352351" y="79717"/>
                  </a:lnTo>
                  <a:cubicBezTo>
                    <a:pt x="398987" y="79717"/>
                    <a:pt x="437435" y="117043"/>
                    <a:pt x="437346" y="163611"/>
                  </a:cubicBezTo>
                  <a:lnTo>
                    <a:pt x="437346" y="539625"/>
                  </a:lnTo>
                  <a:cubicBezTo>
                    <a:pt x="437346" y="576595"/>
                    <a:pt x="406819" y="606722"/>
                    <a:pt x="369795" y="606722"/>
                  </a:cubicBezTo>
                  <a:lnTo>
                    <a:pt x="67640" y="606722"/>
                  </a:lnTo>
                  <a:cubicBezTo>
                    <a:pt x="30616" y="606722"/>
                    <a:pt x="0" y="576595"/>
                    <a:pt x="0" y="539625"/>
                  </a:cubicBezTo>
                  <a:lnTo>
                    <a:pt x="0" y="163611"/>
                  </a:lnTo>
                  <a:cubicBezTo>
                    <a:pt x="0" y="117043"/>
                    <a:pt x="38448" y="79717"/>
                    <a:pt x="84995" y="79717"/>
                  </a:cubicBezTo>
                  <a:lnTo>
                    <a:pt x="138840" y="79717"/>
                  </a:lnTo>
                  <a:lnTo>
                    <a:pt x="138840" y="61410"/>
                  </a:lnTo>
                  <a:cubicBezTo>
                    <a:pt x="138840" y="50567"/>
                    <a:pt x="147651" y="41769"/>
                    <a:pt x="158509" y="41769"/>
                  </a:cubicBezTo>
                  <a:lnTo>
                    <a:pt x="168299" y="41769"/>
                  </a:lnTo>
                  <a:cubicBezTo>
                    <a:pt x="172749" y="18041"/>
                    <a:pt x="193664" y="0"/>
                    <a:pt x="218673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/>
            </a:p>
          </p:txBody>
        </p:sp>
      </p:grpSp>
      <p:grpSp>
        <p:nvGrpSpPr>
          <p:cNvPr id="40" name="îṣ1íḑé">
            <a:extLst>
              <a:ext uri="{FF2B5EF4-FFF2-40B4-BE49-F238E27FC236}">
                <a16:creationId xmlns:a16="http://schemas.microsoft.com/office/drawing/2014/main" id="{6CC98A3B-A0D4-4DF2-BCCF-AF2C5C1045A4}"/>
              </a:ext>
            </a:extLst>
          </p:cNvPr>
          <p:cNvGrpSpPr/>
          <p:nvPr/>
        </p:nvGrpSpPr>
        <p:grpSpPr>
          <a:xfrm>
            <a:off x="6568569" y="1267083"/>
            <a:ext cx="3400254" cy="1139313"/>
            <a:chOff x="8120234" y="5004312"/>
            <a:chExt cx="3400254" cy="1139313"/>
          </a:xfrm>
        </p:grpSpPr>
        <p:sp>
          <p:nvSpPr>
            <p:cNvPr id="41" name="iṣľîḋê">
              <a:extLst>
                <a:ext uri="{FF2B5EF4-FFF2-40B4-BE49-F238E27FC236}">
                  <a16:creationId xmlns:a16="http://schemas.microsoft.com/office/drawing/2014/main" id="{BB7FBFBB-C6F4-4FFB-B603-56ABE373D926}"/>
                </a:ext>
              </a:extLst>
            </p:cNvPr>
            <p:cNvSpPr txBox="1"/>
            <p:nvPr/>
          </p:nvSpPr>
          <p:spPr>
            <a:xfrm>
              <a:off x="8149812" y="5512143"/>
              <a:ext cx="3370676" cy="6314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42" name="ïŝlïḋé">
              <a:extLst>
                <a:ext uri="{FF2B5EF4-FFF2-40B4-BE49-F238E27FC236}">
                  <a16:creationId xmlns:a16="http://schemas.microsoft.com/office/drawing/2014/main" id="{F6C7500C-1DA3-4DA2-87FE-3597186E5BD2}"/>
                </a:ext>
              </a:extLst>
            </p:cNvPr>
            <p:cNvSpPr/>
            <p:nvPr/>
          </p:nvSpPr>
          <p:spPr>
            <a:xfrm>
              <a:off x="8149812" y="5004312"/>
              <a:ext cx="337067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需要修改的内容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6B7859D8-68EB-4E3D-85FF-8F8AA0A22463}"/>
                </a:ext>
              </a:extLst>
            </p:cNvPr>
            <p:cNvCxnSpPr>
              <a:cxnSpLocks/>
            </p:cNvCxnSpPr>
            <p:nvPr/>
          </p:nvCxnSpPr>
          <p:spPr>
            <a:xfrm>
              <a:off x="8149812" y="5512143"/>
              <a:ext cx="3370676" cy="0"/>
            </a:xfrm>
            <a:prstGeom prst="line">
              <a:avLst/>
            </a:prstGeom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ï$ľiḑé">
              <a:extLst>
                <a:ext uri="{FF2B5EF4-FFF2-40B4-BE49-F238E27FC236}">
                  <a16:creationId xmlns:a16="http://schemas.microsoft.com/office/drawing/2014/main" id="{62C793FA-D93C-4951-B91E-192F9F8892CF}"/>
                </a:ext>
              </a:extLst>
            </p:cNvPr>
            <p:cNvSpPr/>
            <p:nvPr/>
          </p:nvSpPr>
          <p:spPr bwMode="auto">
            <a:xfrm>
              <a:off x="8120234" y="5194158"/>
              <a:ext cx="296925" cy="251994"/>
            </a:xfrm>
            <a:custGeom>
              <a:avLst/>
              <a:gdLst>
                <a:gd name="connsiteX0" fmla="*/ 111435 w 607639"/>
                <a:gd name="connsiteY0" fmla="*/ 384255 h 515692"/>
                <a:gd name="connsiteX1" fmla="*/ 111435 w 607639"/>
                <a:gd name="connsiteY1" fmla="*/ 424691 h 515692"/>
                <a:gd name="connsiteX2" fmla="*/ 486058 w 607639"/>
                <a:gd name="connsiteY2" fmla="*/ 424691 h 515692"/>
                <a:gd name="connsiteX3" fmla="*/ 486058 w 607639"/>
                <a:gd name="connsiteY3" fmla="*/ 384255 h 515692"/>
                <a:gd name="connsiteX4" fmla="*/ 0 w 607639"/>
                <a:gd name="connsiteY4" fmla="*/ 101120 h 515692"/>
                <a:gd name="connsiteX5" fmla="*/ 60791 w 607639"/>
                <a:gd name="connsiteY5" fmla="*/ 101120 h 515692"/>
                <a:gd name="connsiteX6" fmla="*/ 60791 w 607639"/>
                <a:gd name="connsiteY6" fmla="*/ 161728 h 515692"/>
                <a:gd name="connsiteX7" fmla="*/ 161990 w 607639"/>
                <a:gd name="connsiteY7" fmla="*/ 262861 h 515692"/>
                <a:gd name="connsiteX8" fmla="*/ 546849 w 607639"/>
                <a:gd name="connsiteY8" fmla="*/ 262861 h 515692"/>
                <a:gd name="connsiteX9" fmla="*/ 546849 w 607639"/>
                <a:gd name="connsiteY9" fmla="*/ 222426 h 515692"/>
                <a:gd name="connsiteX10" fmla="*/ 607639 w 607639"/>
                <a:gd name="connsiteY10" fmla="*/ 222426 h 515692"/>
                <a:gd name="connsiteX11" fmla="*/ 607639 w 607639"/>
                <a:gd name="connsiteY11" fmla="*/ 262861 h 515692"/>
                <a:gd name="connsiteX12" fmla="*/ 607639 w 607639"/>
                <a:gd name="connsiteY12" fmla="*/ 384255 h 515692"/>
                <a:gd name="connsiteX13" fmla="*/ 546849 w 607639"/>
                <a:gd name="connsiteY13" fmla="*/ 384255 h 515692"/>
                <a:gd name="connsiteX14" fmla="*/ 546849 w 607639"/>
                <a:gd name="connsiteY14" fmla="*/ 448507 h 515692"/>
                <a:gd name="connsiteX15" fmla="*/ 556995 w 607639"/>
                <a:gd name="connsiteY15" fmla="*/ 475257 h 515692"/>
                <a:gd name="connsiteX16" fmla="*/ 516498 w 607639"/>
                <a:gd name="connsiteY16" fmla="*/ 515692 h 515692"/>
                <a:gd name="connsiteX17" fmla="*/ 477247 w 607639"/>
                <a:gd name="connsiteY17" fmla="*/ 485299 h 515692"/>
                <a:gd name="connsiteX18" fmla="*/ 120157 w 607639"/>
                <a:gd name="connsiteY18" fmla="*/ 485299 h 515692"/>
                <a:gd name="connsiteX19" fmla="*/ 80995 w 607639"/>
                <a:gd name="connsiteY19" fmla="*/ 515692 h 515692"/>
                <a:gd name="connsiteX20" fmla="*/ 40498 w 607639"/>
                <a:gd name="connsiteY20" fmla="*/ 475257 h 515692"/>
                <a:gd name="connsiteX21" fmla="*/ 50644 w 607639"/>
                <a:gd name="connsiteY21" fmla="*/ 448507 h 515692"/>
                <a:gd name="connsiteX22" fmla="*/ 50644 w 607639"/>
                <a:gd name="connsiteY22" fmla="*/ 384255 h 515692"/>
                <a:gd name="connsiteX23" fmla="*/ 0 w 607639"/>
                <a:gd name="connsiteY23" fmla="*/ 384255 h 515692"/>
                <a:gd name="connsiteX24" fmla="*/ 263284 w 607639"/>
                <a:gd name="connsiteY24" fmla="*/ 0 h 515692"/>
                <a:gd name="connsiteX25" fmla="*/ 344265 w 607639"/>
                <a:gd name="connsiteY25" fmla="*/ 0 h 515692"/>
                <a:gd name="connsiteX26" fmla="*/ 344265 w 607639"/>
                <a:gd name="connsiteY26" fmla="*/ 60690 h 515692"/>
                <a:gd name="connsiteX27" fmla="*/ 405045 w 607639"/>
                <a:gd name="connsiteY27" fmla="*/ 60690 h 515692"/>
                <a:gd name="connsiteX28" fmla="*/ 405045 w 607639"/>
                <a:gd name="connsiteY28" fmla="*/ 141550 h 515692"/>
                <a:gd name="connsiteX29" fmla="*/ 344265 w 607639"/>
                <a:gd name="connsiteY29" fmla="*/ 141550 h 515692"/>
                <a:gd name="connsiteX30" fmla="*/ 344265 w 607639"/>
                <a:gd name="connsiteY30" fmla="*/ 202240 h 515692"/>
                <a:gd name="connsiteX31" fmla="*/ 263284 w 607639"/>
                <a:gd name="connsiteY31" fmla="*/ 202240 h 515692"/>
                <a:gd name="connsiteX32" fmla="*/ 263284 w 607639"/>
                <a:gd name="connsiteY32" fmla="*/ 141550 h 515692"/>
                <a:gd name="connsiteX33" fmla="*/ 202593 w 607639"/>
                <a:gd name="connsiteY33" fmla="*/ 141550 h 515692"/>
                <a:gd name="connsiteX34" fmla="*/ 202593 w 607639"/>
                <a:gd name="connsiteY34" fmla="*/ 60690 h 515692"/>
                <a:gd name="connsiteX35" fmla="*/ 263284 w 607639"/>
                <a:gd name="connsiteY35" fmla="*/ 60690 h 5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515692">
                  <a:moveTo>
                    <a:pt x="111435" y="384255"/>
                  </a:moveTo>
                  <a:lnTo>
                    <a:pt x="111435" y="424691"/>
                  </a:lnTo>
                  <a:lnTo>
                    <a:pt x="486058" y="424691"/>
                  </a:lnTo>
                  <a:lnTo>
                    <a:pt x="486058" y="384255"/>
                  </a:lnTo>
                  <a:close/>
                  <a:moveTo>
                    <a:pt x="0" y="101120"/>
                  </a:moveTo>
                  <a:lnTo>
                    <a:pt x="60791" y="101120"/>
                  </a:lnTo>
                  <a:lnTo>
                    <a:pt x="60791" y="161728"/>
                  </a:lnTo>
                  <a:cubicBezTo>
                    <a:pt x="116686" y="161728"/>
                    <a:pt x="161990" y="207051"/>
                    <a:pt x="161990" y="262861"/>
                  </a:cubicBezTo>
                  <a:lnTo>
                    <a:pt x="546849" y="262861"/>
                  </a:lnTo>
                  <a:lnTo>
                    <a:pt x="546849" y="222426"/>
                  </a:lnTo>
                  <a:lnTo>
                    <a:pt x="607639" y="222426"/>
                  </a:lnTo>
                  <a:lnTo>
                    <a:pt x="607639" y="262861"/>
                  </a:lnTo>
                  <a:lnTo>
                    <a:pt x="607639" y="384255"/>
                  </a:lnTo>
                  <a:lnTo>
                    <a:pt x="546849" y="384255"/>
                  </a:lnTo>
                  <a:lnTo>
                    <a:pt x="546849" y="448507"/>
                  </a:lnTo>
                  <a:cubicBezTo>
                    <a:pt x="553168" y="455617"/>
                    <a:pt x="556995" y="464948"/>
                    <a:pt x="556995" y="475257"/>
                  </a:cubicBezTo>
                  <a:cubicBezTo>
                    <a:pt x="556995" y="497563"/>
                    <a:pt x="538838" y="515692"/>
                    <a:pt x="516498" y="515692"/>
                  </a:cubicBezTo>
                  <a:cubicBezTo>
                    <a:pt x="497629" y="515692"/>
                    <a:pt x="481786" y="502806"/>
                    <a:pt x="477247" y="485299"/>
                  </a:cubicBezTo>
                  <a:lnTo>
                    <a:pt x="120157" y="485299"/>
                  </a:lnTo>
                  <a:cubicBezTo>
                    <a:pt x="115707" y="502806"/>
                    <a:pt x="99864" y="515692"/>
                    <a:pt x="80995" y="515692"/>
                  </a:cubicBezTo>
                  <a:cubicBezTo>
                    <a:pt x="58655" y="515692"/>
                    <a:pt x="40498" y="497563"/>
                    <a:pt x="40498" y="475257"/>
                  </a:cubicBezTo>
                  <a:cubicBezTo>
                    <a:pt x="40498" y="464948"/>
                    <a:pt x="44325" y="455617"/>
                    <a:pt x="50644" y="448507"/>
                  </a:cubicBezTo>
                  <a:lnTo>
                    <a:pt x="50644" y="384255"/>
                  </a:lnTo>
                  <a:lnTo>
                    <a:pt x="0" y="384255"/>
                  </a:lnTo>
                  <a:close/>
                  <a:moveTo>
                    <a:pt x="263284" y="0"/>
                  </a:moveTo>
                  <a:lnTo>
                    <a:pt x="344265" y="0"/>
                  </a:lnTo>
                  <a:lnTo>
                    <a:pt x="344265" y="60690"/>
                  </a:lnTo>
                  <a:lnTo>
                    <a:pt x="405045" y="60690"/>
                  </a:lnTo>
                  <a:lnTo>
                    <a:pt x="405045" y="141550"/>
                  </a:lnTo>
                  <a:lnTo>
                    <a:pt x="344265" y="141550"/>
                  </a:lnTo>
                  <a:lnTo>
                    <a:pt x="344265" y="202240"/>
                  </a:lnTo>
                  <a:lnTo>
                    <a:pt x="263284" y="202240"/>
                  </a:lnTo>
                  <a:lnTo>
                    <a:pt x="263284" y="141550"/>
                  </a:lnTo>
                  <a:lnTo>
                    <a:pt x="202593" y="141550"/>
                  </a:lnTo>
                  <a:lnTo>
                    <a:pt x="202593" y="60690"/>
                  </a:lnTo>
                  <a:lnTo>
                    <a:pt x="263284" y="6069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6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3997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>
            <a:extLst>
              <a:ext uri="{FF2B5EF4-FFF2-40B4-BE49-F238E27FC236}">
                <a16:creationId xmlns:a16="http://schemas.microsoft.com/office/drawing/2014/main" id="{1EFA967C-C24D-4A4A-91BB-8D48BEBC8AF8}"/>
              </a:ext>
            </a:extLst>
          </p:cNvPr>
          <p:cNvGrpSpPr/>
          <p:nvPr/>
        </p:nvGrpSpPr>
        <p:grpSpPr>
          <a:xfrm>
            <a:off x="3175663" y="1367548"/>
            <a:ext cx="2964317" cy="2447204"/>
            <a:chOff x="3175663" y="1367548"/>
            <a:chExt cx="2964317" cy="2447204"/>
          </a:xfrm>
        </p:grpSpPr>
        <p:sp>
          <p:nvSpPr>
            <p:cNvPr id="5" name="îşļíḋé">
              <a:extLst>
                <a:ext uri="{FF2B5EF4-FFF2-40B4-BE49-F238E27FC236}">
                  <a16:creationId xmlns:a16="http://schemas.microsoft.com/office/drawing/2014/main" id="{76224125-7A20-4240-B7B5-59CCF16E5E4C}"/>
                </a:ext>
              </a:extLst>
            </p:cNvPr>
            <p:cNvSpPr/>
            <p:nvPr/>
          </p:nvSpPr>
          <p:spPr bwMode="auto">
            <a:xfrm flipV="1">
              <a:off x="3911452" y="1812013"/>
              <a:ext cx="0" cy="1173321"/>
            </a:xfrm>
            <a:prstGeom prst="line">
              <a:avLst/>
            </a:prstGeom>
            <a:noFill/>
            <a:ln w="12700" cmpd="sng">
              <a:solidFill>
                <a:srgbClr val="7F7F7F"/>
              </a:solidFill>
              <a:rou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42" name="is1ïḋè">
              <a:extLst>
                <a:ext uri="{FF2B5EF4-FFF2-40B4-BE49-F238E27FC236}">
                  <a16:creationId xmlns:a16="http://schemas.microsoft.com/office/drawing/2014/main" id="{6DAA05A7-A7CB-49F8-9649-A7277492984A}"/>
                </a:ext>
              </a:extLst>
            </p:cNvPr>
            <p:cNvSpPr/>
            <p:nvPr/>
          </p:nvSpPr>
          <p:spPr bwMode="auto">
            <a:xfrm>
              <a:off x="3175663" y="3595058"/>
              <a:ext cx="786278" cy="211189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/>
            <a:p>
              <a:pPr algn="ctr"/>
              <a:endParaRPr/>
            </a:p>
          </p:txBody>
        </p:sp>
        <p:sp>
          <p:nvSpPr>
            <p:cNvPr id="47" name="íṧ1iḋê">
              <a:extLst>
                <a:ext uri="{FF2B5EF4-FFF2-40B4-BE49-F238E27FC236}">
                  <a16:creationId xmlns:a16="http://schemas.microsoft.com/office/drawing/2014/main" id="{957870B3-5528-4923-9FCB-DD63450472D3}"/>
                </a:ext>
              </a:extLst>
            </p:cNvPr>
            <p:cNvSpPr/>
            <p:nvPr/>
          </p:nvSpPr>
          <p:spPr bwMode="auto">
            <a:xfrm>
              <a:off x="3932350" y="2849514"/>
              <a:ext cx="901824" cy="965238"/>
            </a:xfrm>
            <a:custGeom>
              <a:avLst/>
              <a:gdLst>
                <a:gd name="T0" fmla="*/ 913 w 913"/>
                <a:gd name="T1" fmla="*/ 958 h 972"/>
                <a:gd name="T2" fmla="*/ 0 w 913"/>
                <a:gd name="T3" fmla="*/ 972 h 972"/>
                <a:gd name="T4" fmla="*/ 0 w 913"/>
                <a:gd name="T5" fmla="*/ 0 h 972"/>
                <a:gd name="T6" fmla="*/ 913 w 913"/>
                <a:gd name="T7" fmla="*/ 6 h 972"/>
                <a:gd name="T8" fmla="*/ 913 w 913"/>
                <a:gd name="T9" fmla="*/ 958 h 972"/>
                <a:gd name="T10" fmla="*/ 0 w 913"/>
                <a:gd name="T11" fmla="*/ 0 h 972"/>
                <a:gd name="T12" fmla="*/ 913 w 913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8" name="íşľïḑé">
              <a:extLst>
                <a:ext uri="{FF2B5EF4-FFF2-40B4-BE49-F238E27FC236}">
                  <a16:creationId xmlns:a16="http://schemas.microsoft.com/office/drawing/2014/main" id="{FF8AB63E-26E2-4435-9EAE-AA5F7E12D316}"/>
                </a:ext>
              </a:extLst>
            </p:cNvPr>
            <p:cNvSpPr/>
            <p:nvPr/>
          </p:nvSpPr>
          <p:spPr bwMode="auto">
            <a:xfrm>
              <a:off x="3864713" y="2849514"/>
              <a:ext cx="67637" cy="965238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w 69"/>
                <a:gd name="T11" fmla="*/ 0 h 972"/>
                <a:gd name="T12" fmla="*/ 69 w 69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8" name="îṩļíḍè">
              <a:extLst>
                <a:ext uri="{FF2B5EF4-FFF2-40B4-BE49-F238E27FC236}">
                  <a16:creationId xmlns:a16="http://schemas.microsoft.com/office/drawing/2014/main" id="{38FCCA66-BC3C-4569-A5DF-CB1C90B56C07}"/>
                </a:ext>
              </a:extLst>
            </p:cNvPr>
            <p:cNvSpPr/>
            <p:nvPr/>
          </p:nvSpPr>
          <p:spPr bwMode="auto">
            <a:xfrm>
              <a:off x="4090805" y="2961796"/>
              <a:ext cx="433251" cy="68608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>
              <a:prstTxWarp prst="textPlain">
                <a:avLst>
                  <a:gd name="adj" fmla="val 50000"/>
                </a:avLst>
              </a:prstTxWarp>
              <a:normAutofit/>
            </a:bodyPr>
            <a:lstStyle/>
            <a:p>
              <a:pPr algn="ctr"/>
              <a:r>
                <a:rPr lang="en-US" altLang="zh-CN" sz="1100" dirty="0">
                  <a:solidFill>
                    <a:srgbClr val="FFFFFF"/>
                  </a:solidFill>
                  <a:latin typeface="Impact" panose="020B0806030902050204"/>
                </a:rPr>
                <a:t>3</a:t>
              </a:r>
            </a:p>
          </p:txBody>
        </p:sp>
        <p:sp>
          <p:nvSpPr>
            <p:cNvPr id="34" name="isḷíḋè">
              <a:extLst>
                <a:ext uri="{FF2B5EF4-FFF2-40B4-BE49-F238E27FC236}">
                  <a16:creationId xmlns:a16="http://schemas.microsoft.com/office/drawing/2014/main" id="{6FDE6207-56F3-42D2-AD0B-147B7DFDD20D}"/>
                </a:ext>
              </a:extLst>
            </p:cNvPr>
            <p:cNvSpPr/>
            <p:nvPr/>
          </p:nvSpPr>
          <p:spPr bwMode="auto">
            <a:xfrm>
              <a:off x="4031917" y="1780428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ïSlide">
              <a:extLst>
                <a:ext uri="{FF2B5EF4-FFF2-40B4-BE49-F238E27FC236}">
                  <a16:creationId xmlns:a16="http://schemas.microsoft.com/office/drawing/2014/main" id="{455FF464-4A07-4A08-A085-0CDE98BE921B}"/>
                </a:ext>
              </a:extLst>
            </p:cNvPr>
            <p:cNvSpPr txBox="1"/>
            <p:nvPr/>
          </p:nvSpPr>
          <p:spPr bwMode="auto">
            <a:xfrm>
              <a:off x="3975502" y="1367548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dirty="0" err="1">
                  <a:solidFill>
                    <a:schemeClr val="accent2">
                      <a:lumMod val="100000"/>
                    </a:schemeClr>
                  </a:solidFill>
                </a:rPr>
                <a:t>Te</a:t>
              </a:r>
              <a:r>
                <a:rPr lang="en-US" altLang="zh-CN" sz="100" b="1" dirty="0">
                  <a:solidFill>
                    <a:schemeClr val="accent2">
                      <a:lumMod val="100000"/>
                    </a:schemeClr>
                  </a:solidFill>
                </a:rPr>
                <a:t> </a:t>
              </a:r>
              <a:r>
                <a:rPr lang="en-US" altLang="zh-CN" sz="1800" b="1" dirty="0" err="1">
                  <a:solidFill>
                    <a:schemeClr val="accent2">
                      <a:lumMod val="100000"/>
                    </a:schemeClr>
                  </a:solidFill>
                </a:rPr>
                <a:t>xt</a:t>
              </a:r>
              <a:endParaRPr lang="zh-CN" altLang="en-US" sz="18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5C199742-9A5A-4611-8BF6-662E8C47FE4E}"/>
              </a:ext>
            </a:extLst>
          </p:cNvPr>
          <p:cNvGrpSpPr/>
          <p:nvPr/>
        </p:nvGrpSpPr>
        <p:grpSpPr>
          <a:xfrm>
            <a:off x="4294094" y="2849514"/>
            <a:ext cx="2316955" cy="3060039"/>
            <a:chOff x="4294094" y="2849514"/>
            <a:chExt cx="2316955" cy="3060039"/>
          </a:xfrm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056009A4-BC66-446E-975E-D38F047489B3}"/>
                </a:ext>
              </a:extLst>
            </p:cNvPr>
            <p:cNvGrpSpPr/>
            <p:nvPr/>
          </p:nvGrpSpPr>
          <p:grpSpPr>
            <a:xfrm>
              <a:off x="4294094" y="2849514"/>
              <a:ext cx="2316955" cy="3060039"/>
              <a:chOff x="4294094" y="2849514"/>
              <a:chExt cx="2316955" cy="3060039"/>
            </a:xfrm>
          </p:grpSpPr>
          <p:sp>
            <p:nvSpPr>
              <p:cNvPr id="8" name="îṩliḑê">
                <a:extLst>
                  <a:ext uri="{FF2B5EF4-FFF2-40B4-BE49-F238E27FC236}">
                    <a16:creationId xmlns:a16="http://schemas.microsoft.com/office/drawing/2014/main" id="{F3AB0B4C-0899-4495-81C0-5080AFA0D5B4}"/>
                  </a:ext>
                </a:extLst>
              </p:cNvPr>
              <p:cNvSpPr/>
              <p:nvPr/>
            </p:nvSpPr>
            <p:spPr bwMode="auto">
              <a:xfrm flipV="1">
                <a:off x="5348126" y="3714040"/>
                <a:ext cx="0" cy="1194702"/>
              </a:xfrm>
              <a:prstGeom prst="line">
                <a:avLst/>
              </a:prstGeom>
              <a:noFill/>
              <a:ln w="12700" cmpd="sng">
                <a:solidFill>
                  <a:srgbClr val="7F7F7F"/>
                </a:solidFill>
                <a:round/>
                <a:headEnd type="oval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7" name="î$ḻíḑé">
                <a:extLst>
                  <a:ext uri="{FF2B5EF4-FFF2-40B4-BE49-F238E27FC236}">
                    <a16:creationId xmlns:a16="http://schemas.microsoft.com/office/drawing/2014/main" id="{67027C69-8F8B-4D66-A1F4-BF2184380DC6}"/>
                  </a:ext>
                </a:extLst>
              </p:cNvPr>
              <p:cNvSpPr/>
              <p:nvPr/>
            </p:nvSpPr>
            <p:spPr bwMode="auto">
              <a:xfrm flipH="1">
                <a:off x="5833226" y="3595058"/>
                <a:ext cx="777823" cy="211189"/>
              </a:xfrm>
              <a:custGeom>
                <a:avLst/>
                <a:gdLst>
                  <a:gd name="T0" fmla="*/ 2331 w 2331"/>
                  <a:gd name="T1" fmla="*/ 688 h 688"/>
                  <a:gd name="T2" fmla="*/ 104 w 2331"/>
                  <a:gd name="T3" fmla="*/ 138 h 688"/>
                  <a:gd name="T4" fmla="*/ 2086 w 2331"/>
                  <a:gd name="T5" fmla="*/ 0 h 688"/>
                  <a:gd name="T6" fmla="*/ 2331 w 2331"/>
                  <a:gd name="T7" fmla="*/ 688 h 688"/>
                  <a:gd name="T8" fmla="*/ 0 w 2331"/>
                  <a:gd name="T9" fmla="*/ 0 h 688"/>
                  <a:gd name="T10" fmla="*/ 2331 w 2331"/>
                  <a:gd name="T11" fmla="*/ 688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í$1îḓe">
                <a:extLst>
                  <a:ext uri="{FF2B5EF4-FFF2-40B4-BE49-F238E27FC236}">
                    <a16:creationId xmlns:a16="http://schemas.microsoft.com/office/drawing/2014/main" id="{7EE408C8-7302-44E0-9C08-FFA9E89ADDE3}"/>
                  </a:ext>
                </a:extLst>
              </p:cNvPr>
              <p:cNvSpPr/>
              <p:nvPr/>
            </p:nvSpPr>
            <p:spPr bwMode="auto">
              <a:xfrm flipH="1">
                <a:off x="4945493" y="2849514"/>
                <a:ext cx="901824" cy="965238"/>
              </a:xfrm>
              <a:custGeom>
                <a:avLst/>
                <a:gdLst>
                  <a:gd name="T0" fmla="*/ 913 w 913"/>
                  <a:gd name="T1" fmla="*/ 958 h 972"/>
                  <a:gd name="T2" fmla="*/ 0 w 913"/>
                  <a:gd name="T3" fmla="*/ 972 h 972"/>
                  <a:gd name="T4" fmla="*/ 0 w 913"/>
                  <a:gd name="T5" fmla="*/ 0 h 972"/>
                  <a:gd name="T6" fmla="*/ 913 w 913"/>
                  <a:gd name="T7" fmla="*/ 6 h 972"/>
                  <a:gd name="T8" fmla="*/ 913 w 913"/>
                  <a:gd name="T9" fmla="*/ 958 h 972"/>
                  <a:gd name="T10" fmla="*/ 0 w 913"/>
                  <a:gd name="T11" fmla="*/ 0 h 972"/>
                  <a:gd name="T12" fmla="*/ 913 w 913"/>
                  <a:gd name="T13" fmla="*/ 972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913" h="972">
                    <a:moveTo>
                      <a:pt x="913" y="958"/>
                    </a:moveTo>
                    <a:lnTo>
                      <a:pt x="0" y="972"/>
                    </a:lnTo>
                    <a:lnTo>
                      <a:pt x="0" y="0"/>
                    </a:lnTo>
                    <a:lnTo>
                      <a:pt x="913" y="6"/>
                    </a:lnTo>
                    <a:lnTo>
                      <a:pt x="913" y="95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9" name="isľíḑê">
                <a:extLst>
                  <a:ext uri="{FF2B5EF4-FFF2-40B4-BE49-F238E27FC236}">
                    <a16:creationId xmlns:a16="http://schemas.microsoft.com/office/drawing/2014/main" id="{3BD1A808-7604-4D7D-8CB7-D2655D9B8880}"/>
                  </a:ext>
                </a:extLst>
              </p:cNvPr>
              <p:cNvSpPr/>
              <p:nvPr/>
            </p:nvSpPr>
            <p:spPr bwMode="auto">
              <a:xfrm>
                <a:off x="5099614" y="2961796"/>
                <a:ext cx="433251" cy="68608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/>
              <a:p>
                <a:pPr algn="ctr"/>
                <a:r>
                  <a:rPr lang="en-US" altLang="zh-CN" sz="1100" dirty="0">
                    <a:solidFill>
                      <a:srgbClr val="FFFFFF"/>
                    </a:solidFill>
                    <a:latin typeface="Impact" panose="020B0806030902050204"/>
                  </a:rPr>
                  <a:t>4</a:t>
                </a:r>
              </a:p>
            </p:txBody>
          </p:sp>
          <p:grpSp>
            <p:nvGrpSpPr>
              <p:cNvPr id="18" name="íšlíḍê">
                <a:extLst>
                  <a:ext uri="{FF2B5EF4-FFF2-40B4-BE49-F238E27FC236}">
                    <a16:creationId xmlns:a16="http://schemas.microsoft.com/office/drawing/2014/main" id="{4075EB1A-4E1E-4AB7-9952-B4B468E9CAB0}"/>
                  </a:ext>
                </a:extLst>
              </p:cNvPr>
              <p:cNvGrpSpPr/>
              <p:nvPr/>
            </p:nvGrpSpPr>
            <p:grpSpPr>
              <a:xfrm>
                <a:off x="4294094" y="4939274"/>
                <a:ext cx="2108063" cy="970279"/>
                <a:chOff x="1944071" y="3703963"/>
                <a:chExt cx="2108063" cy="970279"/>
              </a:xfrm>
            </p:grpSpPr>
            <p:sp>
              <p:nvSpPr>
                <p:cNvPr id="28" name="ïṩ1idè">
                  <a:extLst>
                    <a:ext uri="{FF2B5EF4-FFF2-40B4-BE49-F238E27FC236}">
                      <a16:creationId xmlns:a16="http://schemas.microsoft.com/office/drawing/2014/main" id="{6CBE1848-40AA-4B5D-BA98-C1EA8E79E112}"/>
                    </a:ext>
                  </a:extLst>
                </p:cNvPr>
                <p:cNvSpPr/>
                <p:nvPr/>
              </p:nvSpPr>
              <p:spPr bwMode="auto">
                <a:xfrm>
                  <a:off x="1944071" y="4116843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accent2">
                          <a:lumMod val="100000"/>
                        </a:schemeClr>
                      </a:solidFill>
                    </a:rPr>
                    <a:t>你的内容你的内容你的内容你的内容你的内容</a:t>
                  </a:r>
                  <a:endPara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29" name="îş1îdè">
                  <a:extLst>
                    <a:ext uri="{FF2B5EF4-FFF2-40B4-BE49-F238E27FC236}">
                      <a16:creationId xmlns:a16="http://schemas.microsoft.com/office/drawing/2014/main" id="{72E21870-4E92-4ADF-9529-DE854C6ADA54}"/>
                    </a:ext>
                  </a:extLst>
                </p:cNvPr>
                <p:cNvSpPr txBox="1"/>
                <p:nvPr/>
              </p:nvSpPr>
              <p:spPr bwMode="auto">
                <a:xfrm>
                  <a:off x="1944071" y="3703963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Te</a:t>
                  </a:r>
                  <a:r>
                    <a:rPr lang="en-US" altLang="zh-CN" sz="1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 </a:t>
                  </a:r>
                  <a:r>
                    <a:rPr lang="en-US" altLang="zh-CN" sz="18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xt</a:t>
                  </a:r>
                  <a:endParaRPr lang="zh-CN" altLang="en-US" sz="1800" b="1" dirty="0">
                    <a:solidFill>
                      <a:schemeClr val="accent2">
                        <a:lumMod val="10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54" name="iṣľíḍè">
              <a:extLst>
                <a:ext uri="{FF2B5EF4-FFF2-40B4-BE49-F238E27FC236}">
                  <a16:creationId xmlns:a16="http://schemas.microsoft.com/office/drawing/2014/main" id="{CA6DEA9E-BCCA-4350-9BC1-048E95987C2A}"/>
                </a:ext>
              </a:extLst>
            </p:cNvPr>
            <p:cNvSpPr/>
            <p:nvPr/>
          </p:nvSpPr>
          <p:spPr bwMode="auto">
            <a:xfrm flipH="1">
              <a:off x="5847317" y="2849514"/>
              <a:ext cx="67637" cy="965238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w 69"/>
                <a:gd name="T11" fmla="*/ 0 h 972"/>
                <a:gd name="T12" fmla="*/ 69 w 69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26AD7EA2-A83C-428E-9B88-C8EB36C96899}"/>
              </a:ext>
            </a:extLst>
          </p:cNvPr>
          <p:cNvGrpSpPr/>
          <p:nvPr/>
        </p:nvGrpSpPr>
        <p:grpSpPr>
          <a:xfrm>
            <a:off x="6041773" y="1367548"/>
            <a:ext cx="2677339" cy="2501065"/>
            <a:chOff x="6041773" y="1367548"/>
            <a:chExt cx="2677339" cy="2501065"/>
          </a:xfrm>
        </p:grpSpPr>
        <p:sp>
          <p:nvSpPr>
            <p:cNvPr id="39" name="ïṣlîḓè">
              <a:extLst>
                <a:ext uri="{FF2B5EF4-FFF2-40B4-BE49-F238E27FC236}">
                  <a16:creationId xmlns:a16="http://schemas.microsoft.com/office/drawing/2014/main" id="{2D58B51E-6DA3-4B4E-A8C2-218DA67257D3}"/>
                </a:ext>
              </a:extLst>
            </p:cNvPr>
            <p:cNvSpPr/>
            <p:nvPr/>
          </p:nvSpPr>
          <p:spPr bwMode="auto">
            <a:xfrm flipH="1">
              <a:off x="6977415" y="3521354"/>
              <a:ext cx="766550" cy="347259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lnSpcReduction="10000"/>
            </a:bodyPr>
            <a:lstStyle/>
            <a:p>
              <a:pPr algn="ctr"/>
              <a:endParaRPr/>
            </a:p>
          </p:txBody>
        </p:sp>
        <p:sp>
          <p:nvSpPr>
            <p:cNvPr id="6" name="iŝḷíḑê">
              <a:extLst>
                <a:ext uri="{FF2B5EF4-FFF2-40B4-BE49-F238E27FC236}">
                  <a16:creationId xmlns:a16="http://schemas.microsoft.com/office/drawing/2014/main" id="{9E471037-9C7D-48E0-AE9C-A3BA4E1C6B42}"/>
                </a:ext>
              </a:extLst>
            </p:cNvPr>
            <p:cNvSpPr/>
            <p:nvPr/>
          </p:nvSpPr>
          <p:spPr bwMode="auto">
            <a:xfrm flipV="1">
              <a:off x="6557164" y="1812014"/>
              <a:ext cx="0" cy="1065464"/>
            </a:xfrm>
            <a:prstGeom prst="line">
              <a:avLst/>
            </a:prstGeom>
            <a:noFill/>
            <a:ln w="12700" cmpd="sng">
              <a:solidFill>
                <a:srgbClr val="7F7F7F"/>
              </a:solidFill>
              <a:rou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51" name="iṣḷiḓè">
              <a:extLst>
                <a:ext uri="{FF2B5EF4-FFF2-40B4-BE49-F238E27FC236}">
                  <a16:creationId xmlns:a16="http://schemas.microsoft.com/office/drawing/2014/main" id="{46EDDD7E-6052-4DCC-9BA0-2390AD0AA60F}"/>
                </a:ext>
              </a:extLst>
            </p:cNvPr>
            <p:cNvSpPr/>
            <p:nvPr/>
          </p:nvSpPr>
          <p:spPr bwMode="auto">
            <a:xfrm flipH="1">
              <a:off x="6041773" y="2849514"/>
              <a:ext cx="946916" cy="1013429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w 973"/>
                <a:gd name="T11" fmla="*/ 0 h 1069"/>
                <a:gd name="T12" fmla="*/ 973 w 973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2" name="ï$ḻîḍe">
              <a:extLst>
                <a:ext uri="{FF2B5EF4-FFF2-40B4-BE49-F238E27FC236}">
                  <a16:creationId xmlns:a16="http://schemas.microsoft.com/office/drawing/2014/main" id="{86F718C3-5122-4817-86A7-AF55600B5454}"/>
                </a:ext>
              </a:extLst>
            </p:cNvPr>
            <p:cNvSpPr/>
            <p:nvPr/>
          </p:nvSpPr>
          <p:spPr bwMode="auto">
            <a:xfrm flipH="1">
              <a:off x="6991538" y="2849514"/>
              <a:ext cx="191606" cy="1013429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w 197"/>
                <a:gd name="T11" fmla="*/ 0 h 1069"/>
                <a:gd name="T12" fmla="*/ 197 w 197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0" name="îš1íḓe">
              <a:extLst>
                <a:ext uri="{FF2B5EF4-FFF2-40B4-BE49-F238E27FC236}">
                  <a16:creationId xmlns:a16="http://schemas.microsoft.com/office/drawing/2014/main" id="{0782CC84-C147-43AE-9596-458A2F413C6B}"/>
                </a:ext>
              </a:extLst>
            </p:cNvPr>
            <p:cNvSpPr/>
            <p:nvPr/>
          </p:nvSpPr>
          <p:spPr bwMode="auto">
            <a:xfrm>
              <a:off x="6266287" y="3004843"/>
              <a:ext cx="397676" cy="65494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>
              <a:prstTxWarp prst="textPlain">
                <a:avLst>
                  <a:gd name="adj" fmla="val 50000"/>
                </a:avLst>
              </a:prstTxWarp>
              <a:normAutofit/>
            </a:bodyPr>
            <a:lstStyle/>
            <a:p>
              <a:pPr algn="ctr"/>
              <a:r>
                <a:rPr lang="en-US" altLang="zh-CN" sz="1100" dirty="0">
                  <a:solidFill>
                    <a:srgbClr val="FFFFFF"/>
                  </a:solidFill>
                  <a:latin typeface="Impact" panose="020B0806030902050204"/>
                </a:rPr>
                <a:t>5</a:t>
              </a:r>
            </a:p>
          </p:txBody>
        </p:sp>
        <p:sp>
          <p:nvSpPr>
            <p:cNvPr id="35" name="íś1iďé">
              <a:extLst>
                <a:ext uri="{FF2B5EF4-FFF2-40B4-BE49-F238E27FC236}">
                  <a16:creationId xmlns:a16="http://schemas.microsoft.com/office/drawing/2014/main" id="{59B4B425-F026-430C-A759-E42F497E083B}"/>
                </a:ext>
              </a:extLst>
            </p:cNvPr>
            <p:cNvSpPr/>
            <p:nvPr/>
          </p:nvSpPr>
          <p:spPr bwMode="auto">
            <a:xfrm>
              <a:off x="6611049" y="1780428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accent2">
                      <a:lumMod val="100000"/>
                    </a:schemeClr>
                  </a:solidFill>
                </a:rPr>
                <a:t>你的内容你的内容你的内容你的内容你的内容</a:t>
              </a:r>
              <a:endParaRPr lang="en-US" altLang="zh-CN" sz="110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5" name="işļïdé">
              <a:extLst>
                <a:ext uri="{FF2B5EF4-FFF2-40B4-BE49-F238E27FC236}">
                  <a16:creationId xmlns:a16="http://schemas.microsoft.com/office/drawing/2014/main" id="{1AF75B20-0027-495B-9BDF-E3EA149CC11F}"/>
                </a:ext>
              </a:extLst>
            </p:cNvPr>
            <p:cNvSpPr txBox="1"/>
            <p:nvPr/>
          </p:nvSpPr>
          <p:spPr bwMode="auto">
            <a:xfrm>
              <a:off x="6574686" y="1367548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solidFill>
                    <a:schemeClr val="accent2">
                      <a:lumMod val="100000"/>
                    </a:schemeClr>
                  </a:solidFill>
                </a:rPr>
                <a:t>Te</a:t>
              </a:r>
              <a:r>
                <a:rPr lang="en-US" altLang="zh-CN" sz="100" b="1">
                  <a:solidFill>
                    <a:schemeClr val="accent2">
                      <a:lumMod val="100000"/>
                    </a:schemeClr>
                  </a:solidFill>
                </a:rPr>
                <a:t> </a:t>
              </a:r>
              <a:r>
                <a:rPr lang="en-US" altLang="zh-CN" sz="1800" b="1">
                  <a:solidFill>
                    <a:schemeClr val="accent2">
                      <a:lumMod val="100000"/>
                    </a:schemeClr>
                  </a:solidFill>
                </a:rPr>
                <a:t>xt</a:t>
              </a:r>
              <a:endParaRPr lang="zh-CN" altLang="en-US" sz="18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F10C2CEE-F034-4185-A034-63F90C6DFA84}"/>
              </a:ext>
            </a:extLst>
          </p:cNvPr>
          <p:cNvGrpSpPr/>
          <p:nvPr/>
        </p:nvGrpSpPr>
        <p:grpSpPr>
          <a:xfrm>
            <a:off x="1756650" y="2801324"/>
            <a:ext cx="2108063" cy="3108229"/>
            <a:chOff x="1756650" y="2801324"/>
            <a:chExt cx="2108063" cy="3108229"/>
          </a:xfrm>
        </p:grpSpPr>
        <p:sp>
          <p:nvSpPr>
            <p:cNvPr id="41" name="iŝ1ide">
              <a:extLst>
                <a:ext uri="{FF2B5EF4-FFF2-40B4-BE49-F238E27FC236}">
                  <a16:creationId xmlns:a16="http://schemas.microsoft.com/office/drawing/2014/main" id="{7E98A4A4-FD6A-4604-9420-5B6D9AFF3A05}"/>
                </a:ext>
              </a:extLst>
            </p:cNvPr>
            <p:cNvSpPr/>
            <p:nvPr/>
          </p:nvSpPr>
          <p:spPr bwMode="auto">
            <a:xfrm>
              <a:off x="2025837" y="3524189"/>
              <a:ext cx="744006" cy="324580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algn="ctr"/>
              <a:endParaRPr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91B984E8-8159-4C5A-A911-876D6F4E3941}"/>
                </a:ext>
              </a:extLst>
            </p:cNvPr>
            <p:cNvGrpSpPr/>
            <p:nvPr/>
          </p:nvGrpSpPr>
          <p:grpSpPr>
            <a:xfrm>
              <a:off x="1756650" y="2801324"/>
              <a:ext cx="2108063" cy="3108229"/>
              <a:chOff x="1756650" y="2801324"/>
              <a:chExt cx="2108063" cy="3108229"/>
            </a:xfrm>
          </p:grpSpPr>
          <p:sp>
            <p:nvSpPr>
              <p:cNvPr id="7" name="ïsḻïďê">
                <a:extLst>
                  <a:ext uri="{FF2B5EF4-FFF2-40B4-BE49-F238E27FC236}">
                    <a16:creationId xmlns:a16="http://schemas.microsoft.com/office/drawing/2014/main" id="{13A5C107-750A-4D5C-8A43-B88F777FC21B}"/>
                  </a:ext>
                </a:extLst>
              </p:cNvPr>
              <p:cNvSpPr/>
              <p:nvPr/>
            </p:nvSpPr>
            <p:spPr bwMode="auto">
              <a:xfrm flipV="1">
                <a:off x="2818290" y="3714040"/>
                <a:ext cx="0" cy="1104537"/>
              </a:xfrm>
              <a:prstGeom prst="line">
                <a:avLst/>
              </a:prstGeom>
              <a:noFill/>
              <a:ln w="12700" cmpd="sng">
                <a:solidFill>
                  <a:srgbClr val="7F7F7F"/>
                </a:solidFill>
                <a:round/>
                <a:headEnd type="oval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îsḻíḍê">
                <a:extLst>
                  <a:ext uri="{FF2B5EF4-FFF2-40B4-BE49-F238E27FC236}">
                    <a16:creationId xmlns:a16="http://schemas.microsoft.com/office/drawing/2014/main" id="{AC6FAC30-7216-49F2-A980-93858F6FC45A}"/>
                  </a:ext>
                </a:extLst>
              </p:cNvPr>
              <p:cNvSpPr/>
              <p:nvPr/>
            </p:nvSpPr>
            <p:spPr bwMode="auto">
              <a:xfrm>
                <a:off x="2782523" y="2814080"/>
                <a:ext cx="961006" cy="1061620"/>
              </a:xfrm>
              <a:custGeom>
                <a:avLst/>
                <a:gdLst>
                  <a:gd name="T0" fmla="*/ 0 w 973"/>
                  <a:gd name="T1" fmla="*/ 0 h 1069"/>
                  <a:gd name="T2" fmla="*/ 0 w 973"/>
                  <a:gd name="T3" fmla="*/ 1069 h 1069"/>
                  <a:gd name="T4" fmla="*/ 973 w 973"/>
                  <a:gd name="T5" fmla="*/ 1051 h 1069"/>
                  <a:gd name="T6" fmla="*/ 973 w 973"/>
                  <a:gd name="T7" fmla="*/ 36 h 1069"/>
                  <a:gd name="T8" fmla="*/ 0 w 973"/>
                  <a:gd name="T9" fmla="*/ 0 h 1069"/>
                  <a:gd name="T10" fmla="*/ 0 w 973"/>
                  <a:gd name="T11" fmla="*/ 0 h 1069"/>
                  <a:gd name="T12" fmla="*/ 973 w 973"/>
                  <a:gd name="T13" fmla="*/ 1069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973" h="1069">
                    <a:moveTo>
                      <a:pt x="0" y="0"/>
                    </a:moveTo>
                    <a:lnTo>
                      <a:pt x="0" y="1069"/>
                    </a:lnTo>
                    <a:lnTo>
                      <a:pt x="973" y="1051"/>
                    </a:lnTo>
                    <a:lnTo>
                      <a:pt x="97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iṧļïdê">
                <a:extLst>
                  <a:ext uri="{FF2B5EF4-FFF2-40B4-BE49-F238E27FC236}">
                    <a16:creationId xmlns:a16="http://schemas.microsoft.com/office/drawing/2014/main" id="{C218F08F-E996-40D1-9B36-B23933ECC239}"/>
                  </a:ext>
                </a:extLst>
              </p:cNvPr>
              <p:cNvSpPr/>
              <p:nvPr/>
            </p:nvSpPr>
            <p:spPr bwMode="auto">
              <a:xfrm>
                <a:off x="2596523" y="2801324"/>
                <a:ext cx="194456" cy="1061620"/>
              </a:xfrm>
              <a:custGeom>
                <a:avLst/>
                <a:gdLst>
                  <a:gd name="T0" fmla="*/ 0 w 197"/>
                  <a:gd name="T1" fmla="*/ 123 h 1069"/>
                  <a:gd name="T2" fmla="*/ 0 w 197"/>
                  <a:gd name="T3" fmla="*/ 947 h 1069"/>
                  <a:gd name="T4" fmla="*/ 197 w 197"/>
                  <a:gd name="T5" fmla="*/ 1069 h 1069"/>
                  <a:gd name="T6" fmla="*/ 197 w 197"/>
                  <a:gd name="T7" fmla="*/ 0 h 1069"/>
                  <a:gd name="T8" fmla="*/ 0 w 197"/>
                  <a:gd name="T9" fmla="*/ 123 h 1069"/>
                  <a:gd name="T10" fmla="*/ 0 w 197"/>
                  <a:gd name="T11" fmla="*/ 0 h 1069"/>
                  <a:gd name="T12" fmla="*/ 197 w 197"/>
                  <a:gd name="T13" fmla="*/ 1069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7" h="1069">
                    <a:moveTo>
                      <a:pt x="0" y="123"/>
                    </a:moveTo>
                    <a:lnTo>
                      <a:pt x="0" y="947"/>
                    </a:lnTo>
                    <a:lnTo>
                      <a:pt x="197" y="1069"/>
                    </a:lnTo>
                    <a:lnTo>
                      <a:pt x="197" y="0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íṩlide">
                <a:extLst>
                  <a:ext uri="{FF2B5EF4-FFF2-40B4-BE49-F238E27FC236}">
                    <a16:creationId xmlns:a16="http://schemas.microsoft.com/office/drawing/2014/main" id="{EC5D8839-1AC8-4C9D-9E1F-23D7A95F9C53}"/>
                  </a:ext>
                </a:extLst>
              </p:cNvPr>
              <p:cNvSpPr/>
              <p:nvPr/>
            </p:nvSpPr>
            <p:spPr bwMode="auto">
              <a:xfrm>
                <a:off x="2719114" y="3918223"/>
                <a:ext cx="21137" cy="1417"/>
              </a:xfrm>
              <a:custGeom>
                <a:avLst/>
                <a:gdLst>
                  <a:gd name="T0" fmla="*/ 12 w 12"/>
                  <a:gd name="T1" fmla="*/ 0 h 1587"/>
                  <a:gd name="T2" fmla="*/ 0 w 12"/>
                  <a:gd name="T3" fmla="*/ 0 h 1587"/>
                  <a:gd name="T4" fmla="*/ 12 w 12"/>
                  <a:gd name="T5" fmla="*/ 0 h 1587"/>
                  <a:gd name="T6" fmla="*/ 0 w 12"/>
                  <a:gd name="T7" fmla="*/ 0 h 1587"/>
                  <a:gd name="T8" fmla="*/ 12 w 12"/>
                  <a:gd name="T9" fmla="*/ 1587 h 1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T6" t="T7" r="T8" b="T9"/>
                <a:pathLst>
                  <a:path w="12" h="1587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875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i$lïdè">
                <a:extLst>
                  <a:ext uri="{FF2B5EF4-FFF2-40B4-BE49-F238E27FC236}">
                    <a16:creationId xmlns:a16="http://schemas.microsoft.com/office/drawing/2014/main" id="{3A2B89E6-27A4-495F-8349-377BEBA7E734}"/>
                  </a:ext>
                </a:extLst>
              </p:cNvPr>
              <p:cNvSpPr/>
              <p:nvPr/>
            </p:nvSpPr>
            <p:spPr bwMode="auto">
              <a:xfrm>
                <a:off x="3000596" y="2947836"/>
                <a:ext cx="433251" cy="68608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/>
              <a:p>
                <a:pPr algn="ctr"/>
                <a:r>
                  <a:rPr lang="en-US" altLang="zh-CN" sz="1100">
                    <a:solidFill>
                      <a:srgbClr val="FFFFFF"/>
                    </a:solidFill>
                    <a:latin typeface="Impact" panose="020B0806030902050204"/>
                  </a:rPr>
                  <a:t>2</a:t>
                </a:r>
                <a:endParaRPr lang="en-US" altLang="zh-CN" sz="1100" dirty="0">
                  <a:solidFill>
                    <a:srgbClr val="FFFFFF"/>
                  </a:solidFill>
                  <a:latin typeface="Impact" panose="020B0806030902050204"/>
                </a:endParaRPr>
              </a:p>
            </p:txBody>
          </p:sp>
          <p:grpSp>
            <p:nvGrpSpPr>
              <p:cNvPr id="19" name="îşḷïḋe">
                <a:extLst>
                  <a:ext uri="{FF2B5EF4-FFF2-40B4-BE49-F238E27FC236}">
                    <a16:creationId xmlns:a16="http://schemas.microsoft.com/office/drawing/2014/main" id="{35F85B4B-DEA3-4015-A3F7-97A86D89EFF8}"/>
                  </a:ext>
                </a:extLst>
              </p:cNvPr>
              <p:cNvGrpSpPr/>
              <p:nvPr/>
            </p:nvGrpSpPr>
            <p:grpSpPr>
              <a:xfrm>
                <a:off x="1756650" y="4939274"/>
                <a:ext cx="2108063" cy="970279"/>
                <a:chOff x="1944071" y="3703963"/>
                <a:chExt cx="2108063" cy="970279"/>
              </a:xfrm>
            </p:grpSpPr>
            <p:sp>
              <p:nvSpPr>
                <p:cNvPr id="26" name="îṣlíḍè">
                  <a:extLst>
                    <a:ext uri="{FF2B5EF4-FFF2-40B4-BE49-F238E27FC236}">
                      <a16:creationId xmlns:a16="http://schemas.microsoft.com/office/drawing/2014/main" id="{2D30D040-127B-46D3-BEEA-E9D3FFFC64BA}"/>
                    </a:ext>
                  </a:extLst>
                </p:cNvPr>
                <p:cNvSpPr/>
                <p:nvPr/>
              </p:nvSpPr>
              <p:spPr bwMode="auto">
                <a:xfrm>
                  <a:off x="1944071" y="4116843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dirty="0">
                      <a:solidFill>
                        <a:schemeClr val="accent2">
                          <a:lumMod val="100000"/>
                        </a:schemeClr>
                      </a:solidFill>
                    </a:rPr>
                    <a:t>你的内容你的内容你的内容你的内容你的内容</a:t>
                  </a:r>
                  <a:endPara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27" name="iṣ1ïḋé">
                  <a:extLst>
                    <a:ext uri="{FF2B5EF4-FFF2-40B4-BE49-F238E27FC236}">
                      <a16:creationId xmlns:a16="http://schemas.microsoft.com/office/drawing/2014/main" id="{0532FB7B-329B-4625-9387-424ECDDE0675}"/>
                    </a:ext>
                  </a:extLst>
                </p:cNvPr>
                <p:cNvSpPr txBox="1"/>
                <p:nvPr/>
              </p:nvSpPr>
              <p:spPr bwMode="auto">
                <a:xfrm>
                  <a:off x="1944071" y="3703963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T</a:t>
                  </a:r>
                  <a:r>
                    <a:rPr lang="en-US" altLang="zh-CN" sz="1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 </a:t>
                  </a:r>
                  <a:r>
                    <a:rPr lang="en-US" altLang="zh-CN" sz="18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ext</a:t>
                  </a:r>
                  <a:endParaRPr lang="zh-CN" altLang="en-US" sz="1800" b="1" dirty="0">
                    <a:solidFill>
                      <a:schemeClr val="accent2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6C34D23-D1CD-4629-BD4A-80AB7D0C5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gradFill flip="none" rotWithShape="1">
                  <a:gsLst>
                    <a:gs pos="0">
                      <a:schemeClr val="accent2">
                        <a:lumMod val="100000"/>
                      </a:schemeClr>
                    </a:gs>
                    <a:gs pos="86000">
                      <a:srgbClr val="1C2C3C"/>
                    </a:gs>
                  </a:gsLst>
                  <a:lin ang="2700000" scaled="1"/>
                  <a:tileRect/>
                </a:gradFill>
                <a:latin typeface=""/>
                <a:sym typeface=""/>
              </a:rPr>
              <a:t>点击添加标题文本</a:t>
            </a:r>
            <a:endParaRPr lang="zh-CN" altLang="en-US" dirty="0"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86000">
                    <a:srgbClr val="1C2C3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D64CE15D-1A4F-4D94-875F-2AFD72DFD174}"/>
              </a:ext>
            </a:extLst>
          </p:cNvPr>
          <p:cNvGrpSpPr/>
          <p:nvPr/>
        </p:nvGrpSpPr>
        <p:grpSpPr>
          <a:xfrm>
            <a:off x="6714046" y="2849511"/>
            <a:ext cx="2264292" cy="3060042"/>
            <a:chOff x="6714046" y="2849511"/>
            <a:chExt cx="2264292" cy="3060042"/>
          </a:xfrm>
        </p:grpSpPr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02DADBD5-BA6C-4A94-AB1C-36803E879565}"/>
                </a:ext>
              </a:extLst>
            </p:cNvPr>
            <p:cNvGrpSpPr/>
            <p:nvPr/>
          </p:nvGrpSpPr>
          <p:grpSpPr>
            <a:xfrm>
              <a:off x="6714046" y="2849511"/>
              <a:ext cx="2264292" cy="3060042"/>
              <a:chOff x="6714046" y="2849511"/>
              <a:chExt cx="2264292" cy="3060042"/>
            </a:xfrm>
          </p:grpSpPr>
          <p:sp>
            <p:nvSpPr>
              <p:cNvPr id="40" name="ïṡ1ïḓe">
                <a:extLst>
                  <a:ext uri="{FF2B5EF4-FFF2-40B4-BE49-F238E27FC236}">
                    <a16:creationId xmlns:a16="http://schemas.microsoft.com/office/drawing/2014/main" id="{18CC8E4B-C20F-46C8-B6C8-3782E4314365}"/>
                  </a:ext>
                </a:extLst>
              </p:cNvPr>
              <p:cNvSpPr/>
              <p:nvPr/>
            </p:nvSpPr>
            <p:spPr bwMode="auto">
              <a:xfrm flipH="1">
                <a:off x="8234332" y="3549936"/>
                <a:ext cx="744006" cy="324580"/>
              </a:xfrm>
              <a:custGeom>
                <a:avLst/>
                <a:gdLst>
                  <a:gd name="T0" fmla="*/ 2331 w 2331"/>
                  <a:gd name="T1" fmla="*/ 688 h 688"/>
                  <a:gd name="T2" fmla="*/ 104 w 2331"/>
                  <a:gd name="T3" fmla="*/ 138 h 688"/>
                  <a:gd name="T4" fmla="*/ 2086 w 2331"/>
                  <a:gd name="T5" fmla="*/ 0 h 688"/>
                  <a:gd name="T6" fmla="*/ 2331 w 2331"/>
                  <a:gd name="T7" fmla="*/ 688 h 688"/>
                  <a:gd name="T8" fmla="*/ 0 w 2331"/>
                  <a:gd name="T9" fmla="*/ 0 h 688"/>
                  <a:gd name="T10" fmla="*/ 2331 w 2331"/>
                  <a:gd name="T11" fmla="*/ 688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5" name="îşlíḍe">
                <a:extLst>
                  <a:ext uri="{FF2B5EF4-FFF2-40B4-BE49-F238E27FC236}">
                    <a16:creationId xmlns:a16="http://schemas.microsoft.com/office/drawing/2014/main" id="{18349DFF-ABA8-4A65-BDE5-52E22A91237A}"/>
                  </a:ext>
                </a:extLst>
              </p:cNvPr>
              <p:cNvSpPr/>
              <p:nvPr/>
            </p:nvSpPr>
            <p:spPr bwMode="auto">
              <a:xfrm flipH="1">
                <a:off x="7341686" y="2849511"/>
                <a:ext cx="961006" cy="1020864"/>
              </a:xfrm>
              <a:custGeom>
                <a:avLst/>
                <a:gdLst>
                  <a:gd name="T0" fmla="*/ 0 w 973"/>
                  <a:gd name="T1" fmla="*/ 0 h 1069"/>
                  <a:gd name="T2" fmla="*/ 0 w 973"/>
                  <a:gd name="T3" fmla="*/ 1069 h 1069"/>
                  <a:gd name="T4" fmla="*/ 973 w 973"/>
                  <a:gd name="T5" fmla="*/ 1051 h 1069"/>
                  <a:gd name="T6" fmla="*/ 973 w 973"/>
                  <a:gd name="T7" fmla="*/ 36 h 1069"/>
                  <a:gd name="T8" fmla="*/ 0 w 973"/>
                  <a:gd name="T9" fmla="*/ 0 h 1069"/>
                  <a:gd name="T10" fmla="*/ 0 w 973"/>
                  <a:gd name="T11" fmla="*/ 0 h 1069"/>
                  <a:gd name="T12" fmla="*/ 973 w 973"/>
                  <a:gd name="T13" fmla="*/ 1069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973" h="1069">
                    <a:moveTo>
                      <a:pt x="0" y="0"/>
                    </a:moveTo>
                    <a:lnTo>
                      <a:pt x="0" y="1069"/>
                    </a:lnTo>
                    <a:lnTo>
                      <a:pt x="973" y="1051"/>
                    </a:lnTo>
                    <a:lnTo>
                      <a:pt x="97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9" name="îşļîḑê">
                <a:extLst>
                  <a:ext uri="{FF2B5EF4-FFF2-40B4-BE49-F238E27FC236}">
                    <a16:creationId xmlns:a16="http://schemas.microsoft.com/office/drawing/2014/main" id="{D0085C43-104F-4310-BD45-87AD6A0DE544}"/>
                  </a:ext>
                </a:extLst>
              </p:cNvPr>
              <p:cNvSpPr/>
              <p:nvPr/>
            </p:nvSpPr>
            <p:spPr bwMode="auto">
              <a:xfrm flipV="1">
                <a:off x="7757558" y="3714040"/>
                <a:ext cx="0" cy="1094015"/>
              </a:xfrm>
              <a:prstGeom prst="line">
                <a:avLst/>
              </a:prstGeom>
              <a:noFill/>
              <a:ln w="12700" cmpd="sng">
                <a:solidFill>
                  <a:srgbClr val="7F7F7F"/>
                </a:solidFill>
                <a:round/>
                <a:headEnd type="oval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7" name="íṣ1ïḓê">
                <a:extLst>
                  <a:ext uri="{FF2B5EF4-FFF2-40B4-BE49-F238E27FC236}">
                    <a16:creationId xmlns:a16="http://schemas.microsoft.com/office/drawing/2014/main" id="{F83E71E3-8F11-41EC-955D-59A838686D7C}"/>
                  </a:ext>
                </a:extLst>
              </p:cNvPr>
              <p:cNvSpPr/>
              <p:nvPr/>
            </p:nvSpPr>
            <p:spPr bwMode="auto">
              <a:xfrm>
                <a:off x="7553774" y="2986031"/>
                <a:ext cx="411474" cy="68553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/>
              <a:p>
                <a:pPr algn="ctr"/>
                <a:r>
                  <a:rPr lang="en-US" altLang="zh-CN" sz="1100">
                    <a:solidFill>
                      <a:srgbClr val="FFFFFF"/>
                    </a:solidFill>
                    <a:latin typeface="Impact" panose="020B0806030902050204"/>
                  </a:rPr>
                  <a:t>6</a:t>
                </a:r>
                <a:endParaRPr lang="en-US" altLang="zh-CN" sz="1100" dirty="0">
                  <a:solidFill>
                    <a:srgbClr val="FFFFFF"/>
                  </a:solidFill>
                  <a:latin typeface="Impact" panose="020B0806030902050204"/>
                </a:endParaRPr>
              </a:p>
            </p:txBody>
          </p:sp>
          <p:grpSp>
            <p:nvGrpSpPr>
              <p:cNvPr id="17" name="iŝľídê">
                <a:extLst>
                  <a:ext uri="{FF2B5EF4-FFF2-40B4-BE49-F238E27FC236}">
                    <a16:creationId xmlns:a16="http://schemas.microsoft.com/office/drawing/2014/main" id="{5ED66F58-9332-4A6A-8B12-9BA5423A6D69}"/>
                  </a:ext>
                </a:extLst>
              </p:cNvPr>
              <p:cNvGrpSpPr/>
              <p:nvPr/>
            </p:nvGrpSpPr>
            <p:grpSpPr>
              <a:xfrm>
                <a:off x="6714046" y="4939274"/>
                <a:ext cx="2108063" cy="970279"/>
                <a:chOff x="1944071" y="3703963"/>
                <a:chExt cx="2108063" cy="970279"/>
              </a:xfrm>
            </p:grpSpPr>
            <p:sp>
              <p:nvSpPr>
                <p:cNvPr id="30" name="ïSľïḍè">
                  <a:extLst>
                    <a:ext uri="{FF2B5EF4-FFF2-40B4-BE49-F238E27FC236}">
                      <a16:creationId xmlns:a16="http://schemas.microsoft.com/office/drawing/2014/main" id="{3D97A026-A74E-43B7-B758-FB75F150FEEC}"/>
                    </a:ext>
                  </a:extLst>
                </p:cNvPr>
                <p:cNvSpPr/>
                <p:nvPr/>
              </p:nvSpPr>
              <p:spPr bwMode="auto">
                <a:xfrm>
                  <a:off x="1944071" y="4116843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accent2">
                          <a:lumMod val="100000"/>
                        </a:schemeClr>
                      </a:solidFill>
                    </a:rPr>
                    <a:t>你的内容你的内容你的内容你的内容你的内容</a:t>
                  </a:r>
                  <a:endParaRPr lang="en-US" altLang="zh-CN" sz="1100" dirty="0">
                    <a:solidFill>
                      <a:schemeClr val="accent2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31" name="ïṧḻiḑè">
                  <a:extLst>
                    <a:ext uri="{FF2B5EF4-FFF2-40B4-BE49-F238E27FC236}">
                      <a16:creationId xmlns:a16="http://schemas.microsoft.com/office/drawing/2014/main" id="{B1D7A8CA-A4A1-46D4-85A4-B23E99C49A95}"/>
                    </a:ext>
                  </a:extLst>
                </p:cNvPr>
                <p:cNvSpPr txBox="1"/>
                <p:nvPr/>
              </p:nvSpPr>
              <p:spPr bwMode="auto">
                <a:xfrm>
                  <a:off x="1944071" y="3703963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Te</a:t>
                  </a:r>
                  <a:r>
                    <a:rPr lang="en-US" altLang="zh-CN" sz="1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 </a:t>
                  </a:r>
                  <a:r>
                    <a:rPr lang="en-US" altLang="zh-CN" sz="18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xt</a:t>
                  </a:r>
                  <a:endParaRPr lang="zh-CN" altLang="en-US" sz="1800" b="1" dirty="0">
                    <a:solidFill>
                      <a:schemeClr val="accent2">
                        <a:lumMod val="10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66" name="îšľiḓè">
              <a:extLst>
                <a:ext uri="{FF2B5EF4-FFF2-40B4-BE49-F238E27FC236}">
                  <a16:creationId xmlns:a16="http://schemas.microsoft.com/office/drawing/2014/main" id="{C43FF45B-090A-4B2A-BA4C-8211764FF832}"/>
                </a:ext>
              </a:extLst>
            </p:cNvPr>
            <p:cNvSpPr/>
            <p:nvPr/>
          </p:nvSpPr>
          <p:spPr bwMode="auto">
            <a:xfrm flipH="1">
              <a:off x="8297811" y="2849511"/>
              <a:ext cx="194456" cy="1020864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w 197"/>
                <a:gd name="T11" fmla="*/ 0 h 1069"/>
                <a:gd name="T12" fmla="*/ 197 w 197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473DCF01-1361-4A3B-9E68-51DB0DFD790E}"/>
              </a:ext>
            </a:extLst>
          </p:cNvPr>
          <p:cNvGrpSpPr/>
          <p:nvPr/>
        </p:nvGrpSpPr>
        <p:grpSpPr>
          <a:xfrm>
            <a:off x="673100" y="1367548"/>
            <a:ext cx="2785651" cy="2607369"/>
            <a:chOff x="673100" y="1367548"/>
            <a:chExt cx="2785651" cy="2607369"/>
          </a:xfrm>
        </p:grpSpPr>
        <p:sp>
          <p:nvSpPr>
            <p:cNvPr id="38" name="ïsľíďè">
              <a:extLst>
                <a:ext uri="{FF2B5EF4-FFF2-40B4-BE49-F238E27FC236}">
                  <a16:creationId xmlns:a16="http://schemas.microsoft.com/office/drawing/2014/main" id="{B99DA180-465E-4073-833A-674385C52425}"/>
                </a:ext>
              </a:extLst>
            </p:cNvPr>
            <p:cNvSpPr/>
            <p:nvPr/>
          </p:nvSpPr>
          <p:spPr bwMode="auto">
            <a:xfrm>
              <a:off x="673100" y="3650335"/>
              <a:ext cx="873643" cy="324582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algn="ctr"/>
              <a:endParaRPr/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BB75C073-8F02-42F2-919B-2F5DD9C8D136}"/>
                </a:ext>
              </a:extLst>
            </p:cNvPr>
            <p:cNvGrpSpPr/>
            <p:nvPr/>
          </p:nvGrpSpPr>
          <p:grpSpPr>
            <a:xfrm>
              <a:off x="1214195" y="1367548"/>
              <a:ext cx="2244556" cy="2603117"/>
              <a:chOff x="1214195" y="1367548"/>
              <a:chExt cx="2244556" cy="2603117"/>
            </a:xfrm>
          </p:grpSpPr>
          <p:sp>
            <p:nvSpPr>
              <p:cNvPr id="4" name="ï$lîďe">
                <a:extLst>
                  <a:ext uri="{FF2B5EF4-FFF2-40B4-BE49-F238E27FC236}">
                    <a16:creationId xmlns:a16="http://schemas.microsoft.com/office/drawing/2014/main" id="{2602B794-41D9-4043-84B1-0AE901C71A88}"/>
                  </a:ext>
                </a:extLst>
              </p:cNvPr>
              <p:cNvSpPr/>
              <p:nvPr/>
            </p:nvSpPr>
            <p:spPr bwMode="auto">
              <a:xfrm flipV="1">
                <a:off x="1232675" y="1812014"/>
                <a:ext cx="0" cy="1065464"/>
              </a:xfrm>
              <a:prstGeom prst="line">
                <a:avLst/>
              </a:prstGeom>
              <a:noFill/>
              <a:ln w="12700" cmpd="sng">
                <a:solidFill>
                  <a:srgbClr val="7F7F7F"/>
                </a:solidFill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ïsľïďè">
                <a:extLst>
                  <a:ext uri="{FF2B5EF4-FFF2-40B4-BE49-F238E27FC236}">
                    <a16:creationId xmlns:a16="http://schemas.microsoft.com/office/drawing/2014/main" id="{035D9BB7-D3DA-443E-AB50-C7B4F3E2A297}"/>
                  </a:ext>
                </a:extLst>
              </p:cNvPr>
              <p:cNvSpPr/>
              <p:nvPr/>
            </p:nvSpPr>
            <p:spPr bwMode="auto">
              <a:xfrm>
                <a:off x="1549561" y="2727620"/>
                <a:ext cx="993416" cy="1243045"/>
              </a:xfrm>
              <a:custGeom>
                <a:avLst/>
                <a:gdLst>
                  <a:gd name="T0" fmla="*/ 0 w 1006"/>
                  <a:gd name="T1" fmla="*/ 0 h 1251"/>
                  <a:gd name="T2" fmla="*/ 0 w 1006"/>
                  <a:gd name="T3" fmla="*/ 1251 h 1251"/>
                  <a:gd name="T4" fmla="*/ 1006 w 1006"/>
                  <a:gd name="T5" fmla="*/ 1154 h 1251"/>
                  <a:gd name="T6" fmla="*/ 1006 w 1006"/>
                  <a:gd name="T7" fmla="*/ 81 h 1251"/>
                  <a:gd name="T8" fmla="*/ 0 w 1006"/>
                  <a:gd name="T9" fmla="*/ 0 h 1251"/>
                  <a:gd name="T10" fmla="*/ 0 w 1006"/>
                  <a:gd name="T11" fmla="*/ 0 h 1251"/>
                  <a:gd name="T12" fmla="*/ 1006 w 1006"/>
                  <a:gd name="T13" fmla="*/ 1251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006" h="1251">
                    <a:moveTo>
                      <a:pt x="0" y="0"/>
                    </a:moveTo>
                    <a:lnTo>
                      <a:pt x="0" y="1251"/>
                    </a:lnTo>
                    <a:lnTo>
                      <a:pt x="1006" y="1154"/>
                    </a:lnTo>
                    <a:lnTo>
                      <a:pt x="1006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íṡľiḋè">
                <a:extLst>
                  <a:ext uri="{FF2B5EF4-FFF2-40B4-BE49-F238E27FC236}">
                    <a16:creationId xmlns:a16="http://schemas.microsoft.com/office/drawing/2014/main" id="{4CFB0D81-0BE1-41BB-B866-5F73D2EA6B33}"/>
                  </a:ext>
                </a:extLst>
              </p:cNvPr>
              <p:cNvSpPr/>
              <p:nvPr/>
            </p:nvSpPr>
            <p:spPr bwMode="auto">
              <a:xfrm>
                <a:off x="1214195" y="2727620"/>
                <a:ext cx="335366" cy="1243045"/>
              </a:xfrm>
              <a:custGeom>
                <a:avLst/>
                <a:gdLst>
                  <a:gd name="T0" fmla="*/ 0 w 339"/>
                  <a:gd name="T1" fmla="*/ 110 h 1251"/>
                  <a:gd name="T2" fmla="*/ 0 w 339"/>
                  <a:gd name="T3" fmla="*/ 1080 h 1251"/>
                  <a:gd name="T4" fmla="*/ 339 w 339"/>
                  <a:gd name="T5" fmla="*/ 1251 h 1251"/>
                  <a:gd name="T6" fmla="*/ 339 w 339"/>
                  <a:gd name="T7" fmla="*/ 0 h 1251"/>
                  <a:gd name="T8" fmla="*/ 0 w 339"/>
                  <a:gd name="T9" fmla="*/ 110 h 1251"/>
                  <a:gd name="T10" fmla="*/ 0 w 339"/>
                  <a:gd name="T11" fmla="*/ 0 h 1251"/>
                  <a:gd name="T12" fmla="*/ 339 w 339"/>
                  <a:gd name="T13" fmla="*/ 1251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39" h="1251">
                    <a:moveTo>
                      <a:pt x="0" y="110"/>
                    </a:moveTo>
                    <a:lnTo>
                      <a:pt x="0" y="1080"/>
                    </a:lnTo>
                    <a:lnTo>
                      <a:pt x="339" y="1251"/>
                    </a:lnTo>
                    <a:lnTo>
                      <a:pt x="339" y="0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íṧlïďé">
                <a:extLst>
                  <a:ext uri="{FF2B5EF4-FFF2-40B4-BE49-F238E27FC236}">
                    <a16:creationId xmlns:a16="http://schemas.microsoft.com/office/drawing/2014/main" id="{196CE17C-F7A0-474D-885C-E5C2F474B48A}"/>
                  </a:ext>
                </a:extLst>
              </p:cNvPr>
              <p:cNvSpPr/>
              <p:nvPr/>
            </p:nvSpPr>
            <p:spPr bwMode="auto">
              <a:xfrm>
                <a:off x="1795617" y="2985340"/>
                <a:ext cx="342665" cy="68608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/>
              <a:p>
                <a:pPr algn="ctr"/>
                <a:r>
                  <a:rPr lang="en-US" altLang="zh-CN" sz="1100">
                    <a:solidFill>
                      <a:srgbClr val="FFFFFF"/>
                    </a:solidFill>
                    <a:latin typeface="Impact" panose="020B0806030902050204"/>
                  </a:rPr>
                  <a:t>1</a:t>
                </a:r>
                <a:endParaRPr lang="en-US" altLang="zh-CN" sz="1100" dirty="0">
                  <a:solidFill>
                    <a:srgbClr val="FFFFFF"/>
                  </a:solidFill>
                  <a:latin typeface="Impact" panose="020B0806030902050204"/>
                </a:endParaRPr>
              </a:p>
            </p:txBody>
          </p:sp>
          <p:sp>
            <p:nvSpPr>
              <p:cNvPr id="32" name="iṧḷïḍè">
                <a:extLst>
                  <a:ext uri="{FF2B5EF4-FFF2-40B4-BE49-F238E27FC236}">
                    <a16:creationId xmlns:a16="http://schemas.microsoft.com/office/drawing/2014/main" id="{00F083F6-D554-465F-B351-74DFC6204DA0}"/>
                  </a:ext>
                </a:extLst>
              </p:cNvPr>
              <p:cNvSpPr/>
              <p:nvPr/>
            </p:nvSpPr>
            <p:spPr bwMode="auto">
              <a:xfrm>
                <a:off x="1350688" y="178042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3" name="íṣliḍê">
                <a:extLst>
                  <a:ext uri="{FF2B5EF4-FFF2-40B4-BE49-F238E27FC236}">
                    <a16:creationId xmlns:a16="http://schemas.microsoft.com/office/drawing/2014/main" id="{0D82734B-C548-4CB6-8E48-58F39FC25DFD}"/>
                  </a:ext>
                </a:extLst>
              </p:cNvPr>
              <p:cNvSpPr txBox="1"/>
              <p:nvPr/>
            </p:nvSpPr>
            <p:spPr bwMode="auto">
              <a:xfrm>
                <a:off x="1350688" y="136754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>
                    <a:solidFill>
                      <a:schemeClr val="accent2">
                        <a:lumMod val="100000"/>
                      </a:schemeClr>
                    </a:solidFill>
                  </a:rPr>
                  <a:t>Te</a:t>
                </a:r>
                <a:r>
                  <a:rPr lang="en-US" altLang="zh-CN" sz="100" b="1">
                    <a:solidFill>
                      <a:schemeClr val="accent2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800" b="1">
                    <a:solidFill>
                      <a:schemeClr val="accent2">
                        <a:lumMod val="100000"/>
                      </a:schemeClr>
                    </a:solidFill>
                  </a:rPr>
                  <a:t>xt</a:t>
                </a:r>
                <a:endParaRPr lang="zh-CN" altLang="en-US" sz="18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22EB5BF4-07DA-42CF-8169-2FF1AEDCDC70}"/>
              </a:ext>
            </a:extLst>
          </p:cNvPr>
          <p:cNvGrpSpPr/>
          <p:nvPr/>
        </p:nvGrpSpPr>
        <p:grpSpPr>
          <a:xfrm>
            <a:off x="8642709" y="1367548"/>
            <a:ext cx="2747682" cy="2588335"/>
            <a:chOff x="8642709" y="1367548"/>
            <a:chExt cx="2747682" cy="2588335"/>
          </a:xfrm>
        </p:grpSpPr>
        <p:sp>
          <p:nvSpPr>
            <p:cNvPr id="63" name="ï$ľïḓe">
              <a:extLst>
                <a:ext uri="{FF2B5EF4-FFF2-40B4-BE49-F238E27FC236}">
                  <a16:creationId xmlns:a16="http://schemas.microsoft.com/office/drawing/2014/main" id="{9A4F02AE-6350-432B-A85A-6A9B67B1F068}"/>
                </a:ext>
              </a:extLst>
            </p:cNvPr>
            <p:cNvSpPr/>
            <p:nvPr/>
          </p:nvSpPr>
          <p:spPr bwMode="auto">
            <a:xfrm flipH="1">
              <a:off x="9636123" y="2808022"/>
              <a:ext cx="286775" cy="1147861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w 339"/>
                <a:gd name="T11" fmla="*/ 0 h 1251"/>
                <a:gd name="T12" fmla="*/ 339 w 339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76592EF8-E21D-4ED9-B080-F080DF5E8180}"/>
                </a:ext>
              </a:extLst>
            </p:cNvPr>
            <p:cNvGrpSpPr/>
            <p:nvPr/>
          </p:nvGrpSpPr>
          <p:grpSpPr>
            <a:xfrm>
              <a:off x="8642709" y="1367548"/>
              <a:ext cx="2747682" cy="2578099"/>
              <a:chOff x="8642709" y="1367548"/>
              <a:chExt cx="2747682" cy="2578099"/>
            </a:xfrm>
          </p:grpSpPr>
          <p:sp>
            <p:nvSpPr>
              <p:cNvPr id="11" name="îŝḻíḍè">
                <a:extLst>
                  <a:ext uri="{FF2B5EF4-FFF2-40B4-BE49-F238E27FC236}">
                    <a16:creationId xmlns:a16="http://schemas.microsoft.com/office/drawing/2014/main" id="{DFF708E3-92E4-4896-A863-E23C98EC021A}"/>
                  </a:ext>
                </a:extLst>
              </p:cNvPr>
              <p:cNvSpPr/>
              <p:nvPr/>
            </p:nvSpPr>
            <p:spPr bwMode="auto">
              <a:xfrm flipV="1">
                <a:off x="9245965" y="1812014"/>
                <a:ext cx="0" cy="1065464"/>
              </a:xfrm>
              <a:prstGeom prst="line">
                <a:avLst/>
              </a:prstGeom>
              <a:noFill/>
              <a:ln w="12700" cmpd="sng">
                <a:solidFill>
                  <a:srgbClr val="7F7F7F"/>
                </a:solidFill>
                <a:rou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2" name="ïṡlíḍé">
                <a:extLst>
                  <a:ext uri="{FF2B5EF4-FFF2-40B4-BE49-F238E27FC236}">
                    <a16:creationId xmlns:a16="http://schemas.microsoft.com/office/drawing/2014/main" id="{7CB28F4E-5963-4EE6-8498-C45B2098CA04}"/>
                  </a:ext>
                </a:extLst>
              </p:cNvPr>
              <p:cNvSpPr/>
              <p:nvPr/>
            </p:nvSpPr>
            <p:spPr bwMode="auto">
              <a:xfrm flipH="1">
                <a:off x="8642709" y="2801322"/>
                <a:ext cx="993416" cy="1144325"/>
              </a:xfrm>
              <a:custGeom>
                <a:avLst/>
                <a:gdLst>
                  <a:gd name="T0" fmla="*/ 0 w 1006"/>
                  <a:gd name="T1" fmla="*/ 0 h 1251"/>
                  <a:gd name="T2" fmla="*/ 0 w 1006"/>
                  <a:gd name="T3" fmla="*/ 1251 h 1251"/>
                  <a:gd name="T4" fmla="*/ 1006 w 1006"/>
                  <a:gd name="T5" fmla="*/ 1154 h 1251"/>
                  <a:gd name="T6" fmla="*/ 1006 w 1006"/>
                  <a:gd name="T7" fmla="*/ 81 h 1251"/>
                  <a:gd name="T8" fmla="*/ 0 w 1006"/>
                  <a:gd name="T9" fmla="*/ 0 h 1251"/>
                  <a:gd name="T10" fmla="*/ 0 w 1006"/>
                  <a:gd name="T11" fmla="*/ 0 h 1251"/>
                  <a:gd name="T12" fmla="*/ 1006 w 1006"/>
                  <a:gd name="T13" fmla="*/ 1251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006" h="1251">
                    <a:moveTo>
                      <a:pt x="0" y="0"/>
                    </a:moveTo>
                    <a:lnTo>
                      <a:pt x="0" y="1251"/>
                    </a:lnTo>
                    <a:lnTo>
                      <a:pt x="1006" y="1154"/>
                    </a:lnTo>
                    <a:lnTo>
                      <a:pt x="1006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4" name="ïš1iďê">
                <a:extLst>
                  <a:ext uri="{FF2B5EF4-FFF2-40B4-BE49-F238E27FC236}">
                    <a16:creationId xmlns:a16="http://schemas.microsoft.com/office/drawing/2014/main" id="{C78C0AED-65B7-42B9-B45D-D84F0E3E471E}"/>
                  </a:ext>
                </a:extLst>
              </p:cNvPr>
              <p:cNvSpPr/>
              <p:nvPr/>
            </p:nvSpPr>
            <p:spPr bwMode="auto">
              <a:xfrm>
                <a:off x="8866794" y="2985335"/>
                <a:ext cx="452944" cy="6860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>
                <a:prstTxWarp prst="textPlain">
                  <a:avLst>
                    <a:gd name="adj" fmla="val 50000"/>
                  </a:avLst>
                </a:prstTxWarp>
                <a:normAutofit/>
              </a:bodyPr>
              <a:lstStyle/>
              <a:p>
                <a:pPr algn="ctr"/>
                <a:r>
                  <a:rPr lang="en-US" altLang="zh-CN" sz="1100">
                    <a:solidFill>
                      <a:srgbClr val="FFFFFF"/>
                    </a:solidFill>
                    <a:latin typeface="Impact" panose="020B0806030902050204"/>
                  </a:rPr>
                  <a:t>7</a:t>
                </a:r>
                <a:endParaRPr lang="en-US" altLang="zh-CN" sz="1100" dirty="0">
                  <a:solidFill>
                    <a:srgbClr val="FFFFFF"/>
                  </a:solidFill>
                  <a:latin typeface="Impact" panose="020B0806030902050204"/>
                </a:endParaRPr>
              </a:p>
            </p:txBody>
          </p:sp>
          <p:sp>
            <p:nvSpPr>
              <p:cNvPr id="36" name="işļïḑe">
                <a:extLst>
                  <a:ext uri="{FF2B5EF4-FFF2-40B4-BE49-F238E27FC236}">
                    <a16:creationId xmlns:a16="http://schemas.microsoft.com/office/drawing/2014/main" id="{D8B062C2-3445-4077-BDEA-A21D4237E63D}"/>
                  </a:ext>
                </a:extLst>
              </p:cNvPr>
              <p:cNvSpPr/>
              <p:nvPr/>
            </p:nvSpPr>
            <p:spPr bwMode="auto">
              <a:xfrm>
                <a:off x="9282328" y="178042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ïṥļîďé">
                <a:extLst>
                  <a:ext uri="{FF2B5EF4-FFF2-40B4-BE49-F238E27FC236}">
                    <a16:creationId xmlns:a16="http://schemas.microsoft.com/office/drawing/2014/main" id="{EB9E10CF-79E6-4F40-A59D-93E7985FBF98}"/>
                  </a:ext>
                </a:extLst>
              </p:cNvPr>
              <p:cNvSpPr txBox="1"/>
              <p:nvPr/>
            </p:nvSpPr>
            <p:spPr bwMode="auto">
              <a:xfrm>
                <a:off x="9245965" y="136754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>
                    <a:solidFill>
                      <a:schemeClr val="accent2">
                        <a:lumMod val="100000"/>
                      </a:schemeClr>
                    </a:solidFill>
                  </a:rPr>
                  <a:t>Te</a:t>
                </a:r>
                <a:r>
                  <a:rPr lang="en-US" altLang="zh-CN" sz="100" b="1">
                    <a:solidFill>
                      <a:schemeClr val="accent2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800" b="1">
                    <a:solidFill>
                      <a:schemeClr val="accent2">
                        <a:lumMod val="100000"/>
                      </a:schemeClr>
                    </a:solidFill>
                  </a:rPr>
                  <a:t>xt</a:t>
                </a:r>
                <a:endParaRPr lang="zh-CN" altLang="en-US" sz="18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B96BF69-2C6D-4730-A225-4E7DEBFB3B45}"/>
              </a:ext>
            </a:extLst>
          </p:cNvPr>
          <p:cNvGrpSpPr/>
          <p:nvPr/>
        </p:nvGrpSpPr>
        <p:grpSpPr>
          <a:xfrm>
            <a:off x="8939603" y="2801323"/>
            <a:ext cx="2365122" cy="3108230"/>
            <a:chOff x="8939603" y="2801323"/>
            <a:chExt cx="2365122" cy="3108230"/>
          </a:xfrm>
        </p:grpSpPr>
        <p:sp>
          <p:nvSpPr>
            <p:cNvPr id="10" name="îṩļidê">
              <a:extLst>
                <a:ext uri="{FF2B5EF4-FFF2-40B4-BE49-F238E27FC236}">
                  <a16:creationId xmlns:a16="http://schemas.microsoft.com/office/drawing/2014/main" id="{273B501A-65E0-426C-9A94-398AE9D377EF}"/>
                </a:ext>
              </a:extLst>
            </p:cNvPr>
            <p:cNvSpPr/>
            <p:nvPr/>
          </p:nvSpPr>
          <p:spPr bwMode="auto">
            <a:xfrm flipV="1">
              <a:off x="9993635" y="3714040"/>
              <a:ext cx="0" cy="1095519"/>
            </a:xfrm>
            <a:prstGeom prst="line">
              <a:avLst/>
            </a:prstGeom>
            <a:noFill/>
            <a:ln w="12700" cmpd="sng">
              <a:solidFill>
                <a:srgbClr val="7F7F7F"/>
              </a:solidFill>
              <a:round/>
              <a:headEnd type="oval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49" name="iSļîḑè">
              <a:extLst>
                <a:ext uri="{FF2B5EF4-FFF2-40B4-BE49-F238E27FC236}">
                  <a16:creationId xmlns:a16="http://schemas.microsoft.com/office/drawing/2014/main" id="{0C0C232C-EA87-480B-9AC8-F28D08B63098}"/>
                </a:ext>
              </a:extLst>
            </p:cNvPr>
            <p:cNvSpPr/>
            <p:nvPr/>
          </p:nvSpPr>
          <p:spPr bwMode="auto">
            <a:xfrm flipH="1">
              <a:off x="9975943" y="2801323"/>
              <a:ext cx="993416" cy="1173594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39104 h 1251"/>
                <a:gd name="T4" fmla="*/ 1062160 w 1006"/>
                <a:gd name="T5" fmla="*/ 1143026 h 1251"/>
                <a:gd name="T6" fmla="*/ 1062160 w 1006"/>
                <a:gd name="T7" fmla="*/ 80230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/>
            <a:p>
              <a:pPr eaLnBrk="1" hangingPunct="1"/>
              <a:r>
                <a:rPr lang="en-US" altLang="zh-CN">
                  <a:solidFill>
                    <a:srgbClr val="000000"/>
                  </a:solidFill>
                </a:rPr>
                <a:t>`</a:t>
              </a:r>
            </a:p>
          </p:txBody>
        </p:sp>
        <p:sp>
          <p:nvSpPr>
            <p:cNvPr id="50" name="ïsļîḍe">
              <a:extLst>
                <a:ext uri="{FF2B5EF4-FFF2-40B4-BE49-F238E27FC236}">
                  <a16:creationId xmlns:a16="http://schemas.microsoft.com/office/drawing/2014/main" id="{52C9BB2A-B9D2-4E1F-8EF3-CFE4790C72E5}"/>
                </a:ext>
              </a:extLst>
            </p:cNvPr>
            <p:cNvSpPr/>
            <p:nvPr/>
          </p:nvSpPr>
          <p:spPr bwMode="auto">
            <a:xfrm flipH="1">
              <a:off x="10969360" y="2801323"/>
              <a:ext cx="335365" cy="1173594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w 339"/>
                <a:gd name="T11" fmla="*/ 0 h 1251"/>
                <a:gd name="T12" fmla="*/ 339 w 339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1" name="iṣ1ïḋé">
              <a:extLst>
                <a:ext uri="{FF2B5EF4-FFF2-40B4-BE49-F238E27FC236}">
                  <a16:creationId xmlns:a16="http://schemas.microsoft.com/office/drawing/2014/main" id="{2512EFF6-B05B-4C18-888D-D90F7A04FE0E}"/>
                </a:ext>
              </a:extLst>
            </p:cNvPr>
            <p:cNvSpPr/>
            <p:nvPr/>
          </p:nvSpPr>
          <p:spPr bwMode="auto">
            <a:xfrm>
              <a:off x="10226408" y="3012406"/>
              <a:ext cx="452946" cy="69467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>
              <a:prstTxWarp prst="textPlain">
                <a:avLst>
                  <a:gd name="adj" fmla="val 50000"/>
                </a:avLst>
              </a:prstTxWarp>
              <a:normAutofit/>
            </a:bodyPr>
            <a:lstStyle/>
            <a:p>
              <a:pPr algn="ctr"/>
              <a:r>
                <a:rPr lang="en-US" altLang="zh-CN" sz="1100" dirty="0">
                  <a:solidFill>
                    <a:srgbClr val="FFFFFF"/>
                  </a:solidFill>
                  <a:latin typeface="Impact" panose="020B0806030902050204"/>
                </a:rPr>
                <a:t>8</a:t>
              </a:r>
            </a:p>
          </p:txBody>
        </p:sp>
        <p:grpSp>
          <p:nvGrpSpPr>
            <p:cNvPr id="20" name="ïṣļîḑé">
              <a:extLst>
                <a:ext uri="{FF2B5EF4-FFF2-40B4-BE49-F238E27FC236}">
                  <a16:creationId xmlns:a16="http://schemas.microsoft.com/office/drawing/2014/main" id="{30837597-800E-44C8-A808-D78DEE74CD29}"/>
                </a:ext>
              </a:extLst>
            </p:cNvPr>
            <p:cNvGrpSpPr/>
            <p:nvPr/>
          </p:nvGrpSpPr>
          <p:grpSpPr>
            <a:xfrm>
              <a:off x="8939603" y="4939274"/>
              <a:ext cx="2108063" cy="970279"/>
              <a:chOff x="1944071" y="3703963"/>
              <a:chExt cx="2108063" cy="970279"/>
            </a:xfrm>
          </p:grpSpPr>
          <p:sp>
            <p:nvSpPr>
              <p:cNvPr id="24" name="îsḷïḋè">
                <a:extLst>
                  <a:ext uri="{FF2B5EF4-FFF2-40B4-BE49-F238E27FC236}">
                    <a16:creationId xmlns:a16="http://schemas.microsoft.com/office/drawing/2014/main" id="{E9C4A962-ECC5-4521-9A5A-DE02296684D4}"/>
                  </a:ext>
                </a:extLst>
              </p:cNvPr>
              <p:cNvSpPr/>
              <p:nvPr/>
            </p:nvSpPr>
            <p:spPr bwMode="auto">
              <a:xfrm>
                <a:off x="1944071" y="411684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accent2">
                        <a:lumMod val="100000"/>
                      </a:schemeClr>
                    </a:solidFill>
                  </a:rPr>
                  <a:t>你的内容你的内容你的内容你的内容你的内容</a:t>
                </a:r>
                <a:endParaRPr lang="en-US" altLang="zh-CN" sz="1100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íSľiďé">
                <a:extLst>
                  <a:ext uri="{FF2B5EF4-FFF2-40B4-BE49-F238E27FC236}">
                    <a16:creationId xmlns:a16="http://schemas.microsoft.com/office/drawing/2014/main" id="{C767157B-6272-4715-91E0-A7C01D308526}"/>
                  </a:ext>
                </a:extLst>
              </p:cNvPr>
              <p:cNvSpPr txBox="1"/>
              <p:nvPr/>
            </p:nvSpPr>
            <p:spPr bwMode="auto">
              <a:xfrm>
                <a:off x="1944071" y="370396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>
                    <a:solidFill>
                      <a:schemeClr val="accent2">
                        <a:lumMod val="100000"/>
                      </a:schemeClr>
                    </a:solidFill>
                  </a:rPr>
                  <a:t>T</a:t>
                </a:r>
                <a:r>
                  <a:rPr lang="en-US" altLang="zh-CN" sz="100" b="1">
                    <a:solidFill>
                      <a:schemeClr val="accent2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800" b="1">
                    <a:solidFill>
                      <a:schemeClr val="accent2">
                        <a:lumMod val="100000"/>
                      </a:schemeClr>
                    </a:solidFill>
                  </a:rPr>
                  <a:t>ext</a:t>
                </a:r>
                <a:endParaRPr lang="zh-CN" altLang="en-US" sz="18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E7D5301-C713-4C8F-8E77-9984C6A1590A}"/>
              </a:ext>
            </a:extLst>
          </p:cNvPr>
          <p:cNvCxnSpPr/>
          <p:nvPr/>
        </p:nvCxnSpPr>
        <p:spPr>
          <a:xfrm>
            <a:off x="4031917" y="4939274"/>
            <a:ext cx="0" cy="970279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741F279-6D95-4912-8AAA-95E3F609998E}"/>
              </a:ext>
            </a:extLst>
          </p:cNvPr>
          <p:cNvCxnSpPr/>
          <p:nvPr/>
        </p:nvCxnSpPr>
        <p:spPr>
          <a:xfrm>
            <a:off x="6584617" y="4939274"/>
            <a:ext cx="0" cy="970279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3202634E-8AFF-4D99-B012-1865F37E1875}"/>
              </a:ext>
            </a:extLst>
          </p:cNvPr>
          <p:cNvCxnSpPr/>
          <p:nvPr/>
        </p:nvCxnSpPr>
        <p:spPr>
          <a:xfrm>
            <a:off x="8880715" y="4939274"/>
            <a:ext cx="0" cy="970279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17063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B391BBA6-8D6D-42D3-90C1-FA3E0C29F73E}"/>
              </a:ext>
            </a:extLst>
          </p:cNvPr>
          <p:cNvSpPr/>
          <p:nvPr/>
        </p:nvSpPr>
        <p:spPr>
          <a:xfrm>
            <a:off x="5410200" y="1809749"/>
            <a:ext cx="6819900" cy="5175846"/>
          </a:xfrm>
          <a:custGeom>
            <a:avLst/>
            <a:gdLst>
              <a:gd name="connsiteX0" fmla="*/ 3813400 w 6819900"/>
              <a:gd name="connsiteY0" fmla="*/ 0 h 5175846"/>
              <a:gd name="connsiteX1" fmla="*/ 6756005 w 6819900"/>
              <a:gd name="connsiteY1" fmla="*/ 1387724 h 5175846"/>
              <a:gd name="connsiteX2" fmla="*/ 6819900 w 6819900"/>
              <a:gd name="connsiteY2" fmla="*/ 1473170 h 5175846"/>
              <a:gd name="connsiteX3" fmla="*/ 6819900 w 6819900"/>
              <a:gd name="connsiteY3" fmla="*/ 5175846 h 5175846"/>
              <a:gd name="connsiteX4" fmla="*/ 255060 w 6819900"/>
              <a:gd name="connsiteY4" fmla="*/ 5175846 h 5175846"/>
              <a:gd name="connsiteX5" fmla="*/ 171443 w 6819900"/>
              <a:gd name="connsiteY5" fmla="*/ 4947389 h 5175846"/>
              <a:gd name="connsiteX6" fmla="*/ 0 w 6819900"/>
              <a:gd name="connsiteY6" fmla="*/ 3813400 h 5175846"/>
              <a:gd name="connsiteX7" fmla="*/ 3813400 w 6819900"/>
              <a:gd name="connsiteY7" fmla="*/ 0 h 517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19900" h="5175846">
                <a:moveTo>
                  <a:pt x="3813400" y="0"/>
                </a:moveTo>
                <a:cubicBezTo>
                  <a:pt x="4998072" y="0"/>
                  <a:pt x="6056571" y="540206"/>
                  <a:pt x="6756005" y="1387724"/>
                </a:cubicBezTo>
                <a:lnTo>
                  <a:pt x="6819900" y="1473170"/>
                </a:lnTo>
                <a:lnTo>
                  <a:pt x="6819900" y="5175846"/>
                </a:lnTo>
                <a:lnTo>
                  <a:pt x="255060" y="5175846"/>
                </a:lnTo>
                <a:lnTo>
                  <a:pt x="171443" y="4947389"/>
                </a:lnTo>
                <a:cubicBezTo>
                  <a:pt x="60023" y="4589162"/>
                  <a:pt x="0" y="4208291"/>
                  <a:pt x="0" y="3813400"/>
                </a:cubicBezTo>
                <a:cubicBezTo>
                  <a:pt x="0" y="1707317"/>
                  <a:pt x="1707318" y="0"/>
                  <a:pt x="3813400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3579BC5A-F474-45FB-87E2-5C5986BCEC16}"/>
              </a:ext>
            </a:extLst>
          </p:cNvPr>
          <p:cNvSpPr/>
          <p:nvPr/>
        </p:nvSpPr>
        <p:spPr>
          <a:xfrm>
            <a:off x="-200024" y="-190499"/>
            <a:ext cx="6772276" cy="5029201"/>
          </a:xfrm>
          <a:custGeom>
            <a:avLst/>
            <a:gdLst>
              <a:gd name="connsiteX0" fmla="*/ 0 w 6772276"/>
              <a:gd name="connsiteY0" fmla="*/ 0 h 5029201"/>
              <a:gd name="connsiteX1" fmla="*/ 6653659 w 6772276"/>
              <a:gd name="connsiteY1" fmla="*/ 0 h 5029201"/>
              <a:gd name="connsiteX2" fmla="*/ 6689893 w 6772276"/>
              <a:gd name="connsiteY2" fmla="*/ 156998 h 5029201"/>
              <a:gd name="connsiteX3" fmla="*/ 6772276 w 6772276"/>
              <a:gd name="connsiteY3" fmla="*/ 974218 h 5029201"/>
              <a:gd name="connsiteX4" fmla="*/ 2717293 w 6772276"/>
              <a:gd name="connsiteY4" fmla="*/ 5029201 h 5029201"/>
              <a:gd name="connsiteX5" fmla="*/ 137948 w 6772276"/>
              <a:gd name="connsiteY5" fmla="*/ 4103240 h 5029201"/>
              <a:gd name="connsiteX6" fmla="*/ 0 w 6772276"/>
              <a:gd name="connsiteY6" fmla="*/ 3977865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72276" h="5029201">
                <a:moveTo>
                  <a:pt x="0" y="0"/>
                </a:moveTo>
                <a:lnTo>
                  <a:pt x="6653659" y="0"/>
                </a:lnTo>
                <a:lnTo>
                  <a:pt x="6689893" y="156998"/>
                </a:lnTo>
                <a:cubicBezTo>
                  <a:pt x="6743909" y="420967"/>
                  <a:pt x="6772276" y="694280"/>
                  <a:pt x="6772276" y="974218"/>
                </a:cubicBezTo>
                <a:cubicBezTo>
                  <a:pt x="6772276" y="3213723"/>
                  <a:pt x="4956798" y="5029201"/>
                  <a:pt x="2717293" y="5029201"/>
                </a:cubicBezTo>
                <a:cubicBezTo>
                  <a:pt x="1737510" y="5029201"/>
                  <a:pt x="838888" y="4681707"/>
                  <a:pt x="137948" y="4103240"/>
                </a:cubicBezTo>
                <a:lnTo>
                  <a:pt x="0" y="3977865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5AB4B2C2-D949-4A1B-A957-B01E59145ED0}"/>
              </a:ext>
            </a:extLst>
          </p:cNvPr>
          <p:cNvSpPr/>
          <p:nvPr/>
        </p:nvSpPr>
        <p:spPr>
          <a:xfrm>
            <a:off x="5847250" y="2246798"/>
            <a:ext cx="6382850" cy="4745236"/>
          </a:xfrm>
          <a:custGeom>
            <a:avLst/>
            <a:gdLst>
              <a:gd name="connsiteX0" fmla="*/ 3581950 w 6382850"/>
              <a:gd name="connsiteY0" fmla="*/ 0 h 4745236"/>
              <a:gd name="connsiteX1" fmla="*/ 6345958 w 6382850"/>
              <a:gd name="connsiteY1" fmla="*/ 1303498 h 4745236"/>
              <a:gd name="connsiteX2" fmla="*/ 6382850 w 6382850"/>
              <a:gd name="connsiteY2" fmla="*/ 1352834 h 4745236"/>
              <a:gd name="connsiteX3" fmla="*/ 6382850 w 6382850"/>
              <a:gd name="connsiteY3" fmla="*/ 4745236 h 4745236"/>
              <a:gd name="connsiteX4" fmla="*/ 196950 w 6382850"/>
              <a:gd name="connsiteY4" fmla="*/ 4745236 h 4745236"/>
              <a:gd name="connsiteX5" fmla="*/ 161037 w 6382850"/>
              <a:gd name="connsiteY5" fmla="*/ 4647114 h 4745236"/>
              <a:gd name="connsiteX6" fmla="*/ 0 w 6382850"/>
              <a:gd name="connsiteY6" fmla="*/ 3581951 h 4745236"/>
              <a:gd name="connsiteX7" fmla="*/ 3581950 w 6382850"/>
              <a:gd name="connsiteY7" fmla="*/ 0 h 474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82850" h="4745236">
                <a:moveTo>
                  <a:pt x="3581950" y="0"/>
                </a:moveTo>
                <a:cubicBezTo>
                  <a:pt x="4694720" y="0"/>
                  <a:pt x="5688975" y="507419"/>
                  <a:pt x="6345958" y="1303498"/>
                </a:cubicBezTo>
                <a:lnTo>
                  <a:pt x="6382850" y="1352834"/>
                </a:lnTo>
                <a:lnTo>
                  <a:pt x="6382850" y="4745236"/>
                </a:lnTo>
                <a:lnTo>
                  <a:pt x="196950" y="4745236"/>
                </a:lnTo>
                <a:lnTo>
                  <a:pt x="161037" y="4647114"/>
                </a:lnTo>
                <a:cubicBezTo>
                  <a:pt x="56380" y="4310629"/>
                  <a:pt x="0" y="3952875"/>
                  <a:pt x="0" y="3581951"/>
                </a:cubicBezTo>
                <a:cubicBezTo>
                  <a:pt x="0" y="1603694"/>
                  <a:pt x="1603694" y="0"/>
                  <a:pt x="3581950" y="0"/>
                </a:cubicBezTo>
                <a:close/>
              </a:path>
            </a:pathLst>
          </a:cu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A1D5D8FB-DBE0-4329-8A35-149A93291FA9}"/>
              </a:ext>
            </a:extLst>
          </p:cNvPr>
          <p:cNvSpPr/>
          <p:nvPr/>
        </p:nvSpPr>
        <p:spPr>
          <a:xfrm>
            <a:off x="2780698" y="5507581"/>
            <a:ext cx="711052" cy="711052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35AD2165-46F3-491A-93CA-8E038D5103AF}"/>
              </a:ext>
            </a:extLst>
          </p:cNvPr>
          <p:cNvSpPr/>
          <p:nvPr/>
        </p:nvSpPr>
        <p:spPr>
          <a:xfrm>
            <a:off x="769616" y="5357684"/>
            <a:ext cx="690838" cy="69083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0DFBBC4E-78EE-411E-B0B3-3DE81FB1958D}"/>
              </a:ext>
            </a:extLst>
          </p:cNvPr>
          <p:cNvSpPr/>
          <p:nvPr/>
        </p:nvSpPr>
        <p:spPr>
          <a:xfrm>
            <a:off x="2115449" y="5385113"/>
            <a:ext cx="477800" cy="4778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E384BBA0-7E2C-4721-899A-98E93B2189BC}"/>
              </a:ext>
            </a:extLst>
          </p:cNvPr>
          <p:cNvSpPr/>
          <p:nvPr/>
        </p:nvSpPr>
        <p:spPr>
          <a:xfrm>
            <a:off x="1809099" y="6118344"/>
            <a:ext cx="306350" cy="306350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7DE39F3F-52B9-4829-BDDF-05F28C46B454}"/>
              </a:ext>
            </a:extLst>
          </p:cNvPr>
          <p:cNvSpPr/>
          <p:nvPr/>
        </p:nvSpPr>
        <p:spPr>
          <a:xfrm>
            <a:off x="3746805" y="4686106"/>
            <a:ext cx="1066800" cy="1066800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CE0ADE7-B801-459A-82CF-ECD654ED9205}"/>
              </a:ext>
            </a:extLst>
          </p:cNvPr>
          <p:cNvSpPr/>
          <p:nvPr/>
        </p:nvSpPr>
        <p:spPr>
          <a:xfrm>
            <a:off x="416816" y="6301196"/>
            <a:ext cx="352800" cy="352800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62BB475E-0F60-4741-8422-18DB6A14A1BC}"/>
              </a:ext>
            </a:extLst>
          </p:cNvPr>
          <p:cNvSpPr/>
          <p:nvPr/>
        </p:nvSpPr>
        <p:spPr>
          <a:xfrm>
            <a:off x="1501753" y="4907313"/>
            <a:ext cx="477800" cy="477800"/>
          </a:xfrm>
          <a:prstGeom prst="ellipse">
            <a:avLst/>
          </a:prstGeom>
          <a:solidFill>
            <a:srgbClr val="1C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DCB2189-90E7-438D-AEC3-37CAA196BA9C}"/>
              </a:ext>
            </a:extLst>
          </p:cNvPr>
          <p:cNvSpPr txBox="1"/>
          <p:nvPr/>
        </p:nvSpPr>
        <p:spPr>
          <a:xfrm>
            <a:off x="7054042" y="4021991"/>
            <a:ext cx="3369787" cy="8943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谢谢观看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3A878C0-9611-47B5-BBAF-EDCB25967A7E}"/>
              </a:ext>
            </a:extLst>
          </p:cNvPr>
          <p:cNvSpPr/>
          <p:nvPr/>
        </p:nvSpPr>
        <p:spPr>
          <a:xfrm>
            <a:off x="7140460" y="5031916"/>
            <a:ext cx="3561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80E61209-3D98-4120-B438-63C11FB9D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56617" y="-522613"/>
            <a:ext cx="8928700" cy="569734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DDB8352-C5EF-423A-AC56-81E26F3CE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526" y="611023"/>
            <a:ext cx="3196708" cy="5812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3958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509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9192;"/>
  <p:tag name="ISLIDE.ICON" val="#41181;#23973;#105124;#369671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1340;"/>
  <p:tag name="ISLIDE.ICON" val="#370811;#370821;#56412;#41181;#369682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1316;"/>
  <p:tag name="ISLIDE.ICON" val="#56082;#85601;#154368;#56242;#85687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6355;"/>
  <p:tag name="ISLIDE.ICON" val="#370811;#41181;#369682;#369632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635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6353;"/>
  <p:tag name="ISLIDE.ICON" val="#23973;#105416;#369675;#36968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1322;"/>
  <p:tag name="ISLIDE.ICON" val="#370825;#55753;#369682;#369632;#369633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1339;"/>
  <p:tag name="ISLIDE.ICON" val="#23973;#105489;#105289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1325;"/>
  <p:tag name="ISLIDE.ICON" val="#56082;#41181;#23973;#105374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0828;"/>
  <p:tag name="ISLIDE.ICON" val="#23973;#104924;#402331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7545;"/>
  <p:tag name="ISLIDE.ICON" val="#104864;#41181;#369683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10911;"/>
  <p:tag name="ISLIDE.ICON" val="#23973;#105003;#12284;#85633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126555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5094;"/>
</p:tagLst>
</file>

<file path=ppt/theme/theme1.xml><?xml version="1.0" encoding="utf-8"?>
<a:theme xmlns:a="http://schemas.openxmlformats.org/drawingml/2006/main" name="Office 主题​​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1533</Words>
  <Application>Microsoft Office PowerPoint</Application>
  <PresentationFormat>宽屏</PresentationFormat>
  <Paragraphs>231</Paragraphs>
  <Slides>21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等线 Light</vt:lpstr>
      <vt:lpstr>思源黑体 CN Medium</vt:lpstr>
      <vt:lpstr>字魂35号-经典雅黑</vt:lpstr>
      <vt:lpstr>Aharoni</vt:lpstr>
      <vt:lpstr>Arial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点击添加标题文本</vt:lpstr>
      <vt:lpstr>点击添加标题文本</vt:lpstr>
      <vt:lpstr>点击添加标题文本</vt:lpstr>
      <vt:lpstr>PowerPoint 演示文稿</vt:lpstr>
      <vt:lpstr>点击添加标题文本</vt:lpstr>
      <vt:lpstr>点击添加标题文本</vt:lpstr>
      <vt:lpstr>点击添加标题文本</vt:lpstr>
      <vt:lpstr>PowerPoint 演示文稿</vt:lpstr>
      <vt:lpstr>点击添加标题文本</vt:lpstr>
      <vt:lpstr>点击添加标题文本</vt:lpstr>
      <vt:lpstr>点击添加标题文本</vt:lpstr>
      <vt:lpstr>PowerPoint 演示文稿</vt:lpstr>
      <vt:lpstr>点击添加标题文本</vt:lpstr>
      <vt:lpstr>点击添加标题文本</vt:lpstr>
      <vt:lpstr>点击添加标题文本</vt:lpstr>
      <vt:lpstr>点击添加标题文本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049</dc:title>
  <dc:creator>Administrator</dc:creator>
  <cp:lastModifiedBy>tangtang</cp:lastModifiedBy>
  <cp:revision>16</cp:revision>
  <dcterms:created xsi:type="dcterms:W3CDTF">2020-05-08T10:56:08Z</dcterms:created>
  <dcterms:modified xsi:type="dcterms:W3CDTF">2020-05-29T08:37:37Z</dcterms:modified>
</cp:coreProperties>
</file>