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2" r:id="rId2"/>
  </p:sldMasterIdLst>
  <p:notesMasterIdLst>
    <p:notesMasterId r:id="rId23"/>
  </p:notesMasterIdLst>
  <p:sldIdLst>
    <p:sldId id="2945" r:id="rId3"/>
    <p:sldId id="283" r:id="rId4"/>
    <p:sldId id="284" r:id="rId5"/>
    <p:sldId id="285" r:id="rId6"/>
    <p:sldId id="271" r:id="rId7"/>
    <p:sldId id="278" r:id="rId8"/>
    <p:sldId id="276" r:id="rId9"/>
    <p:sldId id="287" r:id="rId10"/>
    <p:sldId id="291" r:id="rId11"/>
    <p:sldId id="264" r:id="rId12"/>
    <p:sldId id="272" r:id="rId13"/>
    <p:sldId id="288" r:id="rId14"/>
    <p:sldId id="274" r:id="rId15"/>
    <p:sldId id="277" r:id="rId16"/>
    <p:sldId id="262" r:id="rId17"/>
    <p:sldId id="289" r:id="rId18"/>
    <p:sldId id="260" r:id="rId19"/>
    <p:sldId id="294" r:id="rId20"/>
    <p:sldId id="293" r:id="rId21"/>
    <p:sldId id="295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等线" panose="02010600030101010101" pitchFamily="2" charset="-122"/>
      <p:regular r:id="rId28"/>
      <p:bold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E1A"/>
    <a:srgbClr val="ACCE22"/>
    <a:srgbClr val="007344"/>
    <a:srgbClr val="006600"/>
    <a:srgbClr val="829A1A"/>
    <a:srgbClr val="8DA81C"/>
    <a:srgbClr val="1E2F39"/>
    <a:srgbClr val="FFFFFF"/>
    <a:srgbClr val="3DB19E"/>
    <a:srgbClr val="2E86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F88A9-D643-48AB-B994-E2A40A21D59A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204E5-CD9D-45EF-885B-AB8521F735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726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934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975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059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976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4194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871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069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611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905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037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253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813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464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334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507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25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2237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204E5-CD9D-45EF-885B-AB8521F735F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333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64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6">
            <a:extLst>
              <a:ext uri="{FF2B5EF4-FFF2-40B4-BE49-F238E27FC236}">
                <a16:creationId xmlns:a16="http://schemas.microsoft.com/office/drawing/2014/main" id="{33E72844-7D5F-4112-BFF7-CD45329B4CA6}"/>
              </a:ext>
            </a:extLst>
          </p:cNvPr>
          <p:cNvSpPr>
            <a:spLocks/>
          </p:cNvSpPr>
          <p:nvPr userDrawn="1"/>
        </p:nvSpPr>
        <p:spPr bwMode="auto">
          <a:xfrm>
            <a:off x="5051991" y="-9336"/>
            <a:ext cx="7140010" cy="3645458"/>
          </a:xfrm>
          <a:custGeom>
            <a:avLst/>
            <a:gdLst>
              <a:gd name="T0" fmla="*/ 0 w 4211"/>
              <a:gd name="T1" fmla="*/ 0 h 2150"/>
              <a:gd name="T2" fmla="*/ 4211 w 4211"/>
              <a:gd name="T3" fmla="*/ 0 h 2150"/>
              <a:gd name="T4" fmla="*/ 2137 w 4211"/>
              <a:gd name="T5" fmla="*/ 2150 h 2150"/>
              <a:gd name="T6" fmla="*/ 0 w 4211"/>
              <a:gd name="T7" fmla="*/ 0 h 2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1" h="2150">
                <a:moveTo>
                  <a:pt x="0" y="0"/>
                </a:moveTo>
                <a:lnTo>
                  <a:pt x="4211" y="0"/>
                </a:lnTo>
                <a:lnTo>
                  <a:pt x="2137" y="2150"/>
                </a:lnTo>
                <a:lnTo>
                  <a:pt x="0" y="0"/>
                </a:lnTo>
                <a:close/>
              </a:path>
            </a:pathLst>
          </a:custGeom>
          <a:solidFill>
            <a:srgbClr val="00734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 dirty="0">
              <a:cs typeface="+mn-ea"/>
              <a:sym typeface="+mn-lt"/>
            </a:endParaRPr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AA5F9BEF-EE3C-4BF5-AEFD-C8391ED249EF}"/>
              </a:ext>
            </a:extLst>
          </p:cNvPr>
          <p:cNvSpPr>
            <a:spLocks/>
          </p:cNvSpPr>
          <p:nvPr userDrawn="1"/>
        </p:nvSpPr>
        <p:spPr bwMode="auto">
          <a:xfrm>
            <a:off x="6355010" y="3033700"/>
            <a:ext cx="2983844" cy="2985831"/>
          </a:xfrm>
          <a:custGeom>
            <a:avLst/>
            <a:gdLst>
              <a:gd name="T0" fmla="*/ 751 w 1501"/>
              <a:gd name="T1" fmla="*/ 0 h 1502"/>
              <a:gd name="T2" fmla="*/ 1501 w 1501"/>
              <a:gd name="T3" fmla="*/ 751 h 1502"/>
              <a:gd name="T4" fmla="*/ 751 w 1501"/>
              <a:gd name="T5" fmla="*/ 1502 h 1502"/>
              <a:gd name="T6" fmla="*/ 0 w 1501"/>
              <a:gd name="T7" fmla="*/ 751 h 1502"/>
              <a:gd name="T8" fmla="*/ 751 w 1501"/>
              <a:gd name="T9" fmla="*/ 0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1" h="1502">
                <a:moveTo>
                  <a:pt x="751" y="0"/>
                </a:moveTo>
                <a:lnTo>
                  <a:pt x="1501" y="751"/>
                </a:lnTo>
                <a:lnTo>
                  <a:pt x="751" y="1502"/>
                </a:lnTo>
                <a:lnTo>
                  <a:pt x="0" y="751"/>
                </a:lnTo>
                <a:lnTo>
                  <a:pt x="751" y="0"/>
                </a:lnTo>
                <a:close/>
              </a:path>
            </a:pathLst>
          </a:custGeom>
          <a:solidFill>
            <a:srgbClr val="ACCE2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6826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0E9D4CB3-FADC-46EA-9A97-E6ECB9689D94}"/>
              </a:ext>
            </a:extLst>
          </p:cNvPr>
          <p:cNvSpPr>
            <a:spLocks/>
          </p:cNvSpPr>
          <p:nvPr userDrawn="1"/>
        </p:nvSpPr>
        <p:spPr bwMode="auto">
          <a:xfrm>
            <a:off x="8826971" y="2156942"/>
            <a:ext cx="3217515" cy="3207580"/>
          </a:xfrm>
          <a:custGeom>
            <a:avLst/>
            <a:gdLst>
              <a:gd name="T0" fmla="*/ 971 w 1943"/>
              <a:gd name="T1" fmla="*/ 0 h 1937"/>
              <a:gd name="T2" fmla="*/ 1943 w 1943"/>
              <a:gd name="T3" fmla="*/ 972 h 1937"/>
              <a:gd name="T4" fmla="*/ 978 w 1943"/>
              <a:gd name="T5" fmla="*/ 1937 h 1937"/>
              <a:gd name="T6" fmla="*/ 963 w 1943"/>
              <a:gd name="T7" fmla="*/ 1937 h 1937"/>
              <a:gd name="T8" fmla="*/ 0 w 1943"/>
              <a:gd name="T9" fmla="*/ 972 h 1937"/>
              <a:gd name="T10" fmla="*/ 971 w 1943"/>
              <a:gd name="T11" fmla="*/ 0 h 19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43" h="1937">
                <a:moveTo>
                  <a:pt x="971" y="0"/>
                </a:moveTo>
                <a:lnTo>
                  <a:pt x="1943" y="972"/>
                </a:lnTo>
                <a:lnTo>
                  <a:pt x="978" y="1937"/>
                </a:lnTo>
                <a:lnTo>
                  <a:pt x="963" y="1937"/>
                </a:lnTo>
                <a:lnTo>
                  <a:pt x="0" y="972"/>
                </a:lnTo>
                <a:lnTo>
                  <a:pt x="971" y="0"/>
                </a:lnTo>
                <a:close/>
              </a:path>
            </a:pathLst>
          </a:custGeom>
          <a:solidFill>
            <a:srgbClr val="00734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35E88E5F-99D2-48BC-831B-A18EC9AAFB90}"/>
              </a:ext>
            </a:extLst>
          </p:cNvPr>
          <p:cNvSpPr>
            <a:spLocks/>
          </p:cNvSpPr>
          <p:nvPr userDrawn="1"/>
        </p:nvSpPr>
        <p:spPr bwMode="auto">
          <a:xfrm>
            <a:off x="10533740" y="405427"/>
            <a:ext cx="1658259" cy="3296172"/>
          </a:xfrm>
          <a:custGeom>
            <a:avLst/>
            <a:gdLst>
              <a:gd name="T0" fmla="*/ 978 w 978"/>
              <a:gd name="T1" fmla="*/ 0 h 1944"/>
              <a:gd name="T2" fmla="*/ 978 w 978"/>
              <a:gd name="T3" fmla="*/ 1944 h 1944"/>
              <a:gd name="T4" fmla="*/ 0 w 978"/>
              <a:gd name="T5" fmla="*/ 972 h 1944"/>
              <a:gd name="T6" fmla="*/ 978 w 978"/>
              <a:gd name="T7" fmla="*/ 0 h 1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78" h="1944">
                <a:moveTo>
                  <a:pt x="978" y="0"/>
                </a:moveTo>
                <a:lnTo>
                  <a:pt x="978" y="1944"/>
                </a:lnTo>
                <a:lnTo>
                  <a:pt x="0" y="972"/>
                </a:lnTo>
                <a:lnTo>
                  <a:pt x="978" y="0"/>
                </a:lnTo>
                <a:close/>
              </a:path>
            </a:pathLst>
          </a:custGeom>
          <a:solidFill>
            <a:srgbClr val="ACCE2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sp>
        <p:nvSpPr>
          <p:cNvPr id="33" name="Freeform 7">
            <a:extLst>
              <a:ext uri="{FF2B5EF4-FFF2-40B4-BE49-F238E27FC236}">
                <a16:creationId xmlns:a16="http://schemas.microsoft.com/office/drawing/2014/main" id="{0BDB335F-BC30-408D-AE07-F05521946B4E}"/>
              </a:ext>
            </a:extLst>
          </p:cNvPr>
          <p:cNvSpPr>
            <a:spLocks/>
          </p:cNvSpPr>
          <p:nvPr userDrawn="1"/>
        </p:nvSpPr>
        <p:spPr bwMode="auto">
          <a:xfrm>
            <a:off x="9714535" y="5537953"/>
            <a:ext cx="1355822" cy="1356724"/>
          </a:xfrm>
          <a:custGeom>
            <a:avLst/>
            <a:gdLst>
              <a:gd name="T0" fmla="*/ 751 w 1501"/>
              <a:gd name="T1" fmla="*/ 0 h 1502"/>
              <a:gd name="T2" fmla="*/ 1501 w 1501"/>
              <a:gd name="T3" fmla="*/ 751 h 1502"/>
              <a:gd name="T4" fmla="*/ 751 w 1501"/>
              <a:gd name="T5" fmla="*/ 1502 h 1502"/>
              <a:gd name="T6" fmla="*/ 0 w 1501"/>
              <a:gd name="T7" fmla="*/ 751 h 1502"/>
              <a:gd name="T8" fmla="*/ 751 w 1501"/>
              <a:gd name="T9" fmla="*/ 0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1" h="1502">
                <a:moveTo>
                  <a:pt x="751" y="0"/>
                </a:moveTo>
                <a:lnTo>
                  <a:pt x="1501" y="751"/>
                </a:lnTo>
                <a:lnTo>
                  <a:pt x="751" y="1502"/>
                </a:lnTo>
                <a:lnTo>
                  <a:pt x="0" y="751"/>
                </a:lnTo>
                <a:lnTo>
                  <a:pt x="751" y="0"/>
                </a:lnTo>
                <a:close/>
              </a:path>
            </a:pathLst>
          </a:custGeom>
          <a:solidFill>
            <a:srgbClr val="ACCE2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96DC9E77-ECDE-4D85-9121-FDF093AE3940}"/>
              </a:ext>
            </a:extLst>
          </p:cNvPr>
          <p:cNvSpPr>
            <a:spLocks/>
          </p:cNvSpPr>
          <p:nvPr userDrawn="1"/>
        </p:nvSpPr>
        <p:spPr bwMode="auto">
          <a:xfrm>
            <a:off x="5408720" y="188"/>
            <a:ext cx="6149461" cy="3139715"/>
          </a:xfrm>
          <a:custGeom>
            <a:avLst/>
            <a:gdLst>
              <a:gd name="T0" fmla="*/ 0 w 4211"/>
              <a:gd name="T1" fmla="*/ 0 h 2150"/>
              <a:gd name="T2" fmla="*/ 4211 w 4211"/>
              <a:gd name="T3" fmla="*/ 0 h 2150"/>
              <a:gd name="T4" fmla="*/ 2137 w 4211"/>
              <a:gd name="T5" fmla="*/ 2150 h 2150"/>
              <a:gd name="T6" fmla="*/ 0 w 4211"/>
              <a:gd name="T7" fmla="*/ 0 h 2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11" h="2150">
                <a:moveTo>
                  <a:pt x="0" y="0"/>
                </a:moveTo>
                <a:lnTo>
                  <a:pt x="4211" y="0"/>
                </a:lnTo>
                <a:lnTo>
                  <a:pt x="2137" y="2150"/>
                </a:lnTo>
                <a:lnTo>
                  <a:pt x="0" y="0"/>
                </a:lnTo>
                <a:close/>
              </a:path>
            </a:pathLst>
          </a:custGeom>
          <a:solidFill>
            <a:srgbClr val="007344">
              <a:alpha val="89804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 dirty="0">
              <a:cs typeface="+mn-ea"/>
              <a:sym typeface="+mn-lt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9FB7443A-189A-4067-B282-94A483B29D31}"/>
              </a:ext>
            </a:extLst>
          </p:cNvPr>
          <p:cNvGrpSpPr/>
          <p:nvPr userDrawn="1"/>
        </p:nvGrpSpPr>
        <p:grpSpPr>
          <a:xfrm>
            <a:off x="831286" y="1369513"/>
            <a:ext cx="3996000" cy="684000"/>
            <a:chOff x="2783470" y="2858688"/>
            <a:chExt cx="6625058" cy="1140624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BBC8EEB9-E91D-456C-87D7-38C62B95D3E4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83" name="Freeform 62">
                <a:extLst>
                  <a:ext uri="{FF2B5EF4-FFF2-40B4-BE49-F238E27FC236}">
                    <a16:creationId xmlns:a16="http://schemas.microsoft.com/office/drawing/2014/main" id="{675C81C8-2E6F-476D-83A1-940E724942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Freeform 63">
                <a:extLst>
                  <a:ext uri="{FF2B5EF4-FFF2-40B4-BE49-F238E27FC236}">
                    <a16:creationId xmlns:a16="http://schemas.microsoft.com/office/drawing/2014/main" id="{6B49708C-AF17-47EB-8B0E-E7CD0E87735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5" name="Freeform 67">
                <a:extLst>
                  <a:ext uri="{FF2B5EF4-FFF2-40B4-BE49-F238E27FC236}">
                    <a16:creationId xmlns:a16="http://schemas.microsoft.com/office/drawing/2014/main" id="{FB12F653-DC96-49D5-96E5-A370ED16C2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73D3444C-E62F-4736-8068-5E99176ABCFC}"/>
                </a:ext>
              </a:extLst>
            </p:cNvPr>
            <p:cNvGrpSpPr/>
            <p:nvPr/>
          </p:nvGrpSpPr>
          <p:grpSpPr>
            <a:xfrm>
              <a:off x="2783470" y="3743490"/>
              <a:ext cx="6625058" cy="255822"/>
              <a:chOff x="2783470" y="3743490"/>
              <a:chExt cx="6625058" cy="255822"/>
            </a:xfrm>
          </p:grpSpPr>
          <p:sp>
            <p:nvSpPr>
              <p:cNvPr id="49" name="Freeform 77">
                <a:extLst>
                  <a:ext uri="{FF2B5EF4-FFF2-40B4-BE49-F238E27FC236}">
                    <a16:creationId xmlns:a16="http://schemas.microsoft.com/office/drawing/2014/main" id="{7AE69284-DFFF-4C38-8746-9D8F586003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3211822" y="3780894"/>
                <a:ext cx="183638" cy="191506"/>
              </a:xfrm>
              <a:custGeom>
                <a:avLst/>
                <a:gdLst>
                  <a:gd name="T0" fmla="*/ 89 w 89"/>
                  <a:gd name="T1" fmla="*/ 49 h 87"/>
                  <a:gd name="T2" fmla="*/ 13 w 89"/>
                  <a:gd name="T3" fmla="*/ 80 h 87"/>
                  <a:gd name="T4" fmla="*/ 5 w 89"/>
                  <a:gd name="T5" fmla="*/ 87 h 87"/>
                  <a:gd name="T6" fmla="*/ 5 w 89"/>
                  <a:gd name="T7" fmla="*/ 54 h 87"/>
                  <a:gd name="T8" fmla="*/ 11 w 89"/>
                  <a:gd name="T9" fmla="*/ 64 h 87"/>
                  <a:gd name="T10" fmla="*/ 35 w 89"/>
                  <a:gd name="T11" fmla="*/ 56 h 87"/>
                  <a:gd name="T12" fmla="*/ 35 w 89"/>
                  <a:gd name="T13" fmla="*/ 28 h 87"/>
                  <a:gd name="T14" fmla="*/ 11 w 89"/>
                  <a:gd name="T15" fmla="*/ 18 h 87"/>
                  <a:gd name="T16" fmla="*/ 6 w 89"/>
                  <a:gd name="T17" fmla="*/ 29 h 87"/>
                  <a:gd name="T18" fmla="*/ 5 w 89"/>
                  <a:gd name="T19" fmla="*/ 15 h 87"/>
                  <a:gd name="T20" fmla="*/ 5 w 89"/>
                  <a:gd name="T21" fmla="*/ 1 h 87"/>
                  <a:gd name="T22" fmla="*/ 10 w 89"/>
                  <a:gd name="T23" fmla="*/ 9 h 87"/>
                  <a:gd name="T24" fmla="*/ 89 w 89"/>
                  <a:gd name="T25" fmla="*/ 43 h 87"/>
                  <a:gd name="T26" fmla="*/ 89 w 89"/>
                  <a:gd name="T27" fmla="*/ 49 h 87"/>
                  <a:gd name="T28" fmla="*/ 41 w 89"/>
                  <a:gd name="T29" fmla="*/ 30 h 87"/>
                  <a:gd name="T30" fmla="*/ 42 w 89"/>
                  <a:gd name="T31" fmla="*/ 54 h 87"/>
                  <a:gd name="T32" fmla="*/ 71 w 89"/>
                  <a:gd name="T33" fmla="*/ 41 h 87"/>
                  <a:gd name="T34" fmla="*/ 41 w 89"/>
                  <a:gd name="T35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" h="87">
                    <a:moveTo>
                      <a:pt x="89" y="49"/>
                    </a:moveTo>
                    <a:cubicBezTo>
                      <a:pt x="64" y="59"/>
                      <a:pt x="39" y="70"/>
                      <a:pt x="13" y="80"/>
                    </a:cubicBezTo>
                    <a:cubicBezTo>
                      <a:pt x="9" y="80"/>
                      <a:pt x="11" y="87"/>
                      <a:pt x="5" y="87"/>
                    </a:cubicBezTo>
                    <a:cubicBezTo>
                      <a:pt x="3" y="79"/>
                      <a:pt x="3" y="62"/>
                      <a:pt x="5" y="54"/>
                    </a:cubicBezTo>
                    <a:cubicBezTo>
                      <a:pt x="11" y="54"/>
                      <a:pt x="7" y="63"/>
                      <a:pt x="11" y="64"/>
                    </a:cubicBezTo>
                    <a:cubicBezTo>
                      <a:pt x="20" y="62"/>
                      <a:pt x="27" y="58"/>
                      <a:pt x="35" y="56"/>
                    </a:cubicBezTo>
                    <a:cubicBezTo>
                      <a:pt x="35" y="46"/>
                      <a:pt x="35" y="37"/>
                      <a:pt x="35" y="28"/>
                    </a:cubicBezTo>
                    <a:cubicBezTo>
                      <a:pt x="28" y="24"/>
                      <a:pt x="20" y="21"/>
                      <a:pt x="11" y="18"/>
                    </a:cubicBezTo>
                    <a:cubicBezTo>
                      <a:pt x="7" y="19"/>
                      <a:pt x="11" y="28"/>
                      <a:pt x="6" y="29"/>
                    </a:cubicBezTo>
                    <a:cubicBezTo>
                      <a:pt x="0" y="28"/>
                      <a:pt x="5" y="20"/>
                      <a:pt x="5" y="15"/>
                    </a:cubicBezTo>
                    <a:cubicBezTo>
                      <a:pt x="5" y="10"/>
                      <a:pt x="2" y="4"/>
                      <a:pt x="5" y="1"/>
                    </a:cubicBezTo>
                    <a:cubicBezTo>
                      <a:pt x="10" y="0"/>
                      <a:pt x="8" y="7"/>
                      <a:pt x="10" y="9"/>
                    </a:cubicBezTo>
                    <a:cubicBezTo>
                      <a:pt x="35" y="21"/>
                      <a:pt x="63" y="32"/>
                      <a:pt x="89" y="43"/>
                    </a:cubicBezTo>
                    <a:cubicBezTo>
                      <a:pt x="89" y="45"/>
                      <a:pt x="89" y="47"/>
                      <a:pt x="89" y="49"/>
                    </a:cubicBezTo>
                    <a:close/>
                    <a:moveTo>
                      <a:pt x="41" y="30"/>
                    </a:moveTo>
                    <a:cubicBezTo>
                      <a:pt x="42" y="37"/>
                      <a:pt x="40" y="48"/>
                      <a:pt x="42" y="54"/>
                    </a:cubicBezTo>
                    <a:cubicBezTo>
                      <a:pt x="51" y="49"/>
                      <a:pt x="62" y="46"/>
                      <a:pt x="71" y="41"/>
                    </a:cubicBezTo>
                    <a:cubicBezTo>
                      <a:pt x="60" y="38"/>
                      <a:pt x="51" y="33"/>
                      <a:pt x="41" y="3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Freeform 78">
                <a:extLst>
                  <a:ext uri="{FF2B5EF4-FFF2-40B4-BE49-F238E27FC236}">
                    <a16:creationId xmlns:a16="http://schemas.microsoft.com/office/drawing/2014/main" id="{9CBAFF95-508C-4EAE-81F5-5D05683E104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779233" y="3782865"/>
                <a:ext cx="220684" cy="212209"/>
              </a:xfrm>
              <a:custGeom>
                <a:avLst/>
                <a:gdLst>
                  <a:gd name="T0" fmla="*/ 18 w 107"/>
                  <a:gd name="T1" fmla="*/ 60 h 95"/>
                  <a:gd name="T2" fmla="*/ 18 w 107"/>
                  <a:gd name="T3" fmla="*/ 40 h 95"/>
                  <a:gd name="T4" fmla="*/ 50 w 107"/>
                  <a:gd name="T5" fmla="*/ 8 h 95"/>
                  <a:gd name="T6" fmla="*/ 71 w 107"/>
                  <a:gd name="T7" fmla="*/ 8 h 95"/>
                  <a:gd name="T8" fmla="*/ 99 w 107"/>
                  <a:gd name="T9" fmla="*/ 83 h 95"/>
                  <a:gd name="T10" fmla="*/ 76 w 107"/>
                  <a:gd name="T11" fmla="*/ 82 h 95"/>
                  <a:gd name="T12" fmla="*/ 89 w 107"/>
                  <a:gd name="T13" fmla="*/ 74 h 95"/>
                  <a:gd name="T14" fmla="*/ 96 w 107"/>
                  <a:gd name="T15" fmla="*/ 52 h 95"/>
                  <a:gd name="T16" fmla="*/ 29 w 107"/>
                  <a:gd name="T17" fmla="*/ 71 h 95"/>
                  <a:gd name="T18" fmla="*/ 52 w 107"/>
                  <a:gd name="T19" fmla="*/ 71 h 95"/>
                  <a:gd name="T20" fmla="*/ 58 w 107"/>
                  <a:gd name="T21" fmla="*/ 59 h 95"/>
                  <a:gd name="T22" fmla="*/ 60 w 107"/>
                  <a:gd name="T23" fmla="*/ 75 h 95"/>
                  <a:gd name="T24" fmla="*/ 60 w 107"/>
                  <a:gd name="T25" fmla="*/ 93 h 95"/>
                  <a:gd name="T26" fmla="*/ 52 w 107"/>
                  <a:gd name="T27" fmla="*/ 85 h 95"/>
                  <a:gd name="T28" fmla="*/ 24 w 107"/>
                  <a:gd name="T29" fmla="*/ 85 h 95"/>
                  <a:gd name="T30" fmla="*/ 18 w 107"/>
                  <a:gd name="T31" fmla="*/ 6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95">
                    <a:moveTo>
                      <a:pt x="18" y="60"/>
                    </a:moveTo>
                    <a:cubicBezTo>
                      <a:pt x="18" y="54"/>
                      <a:pt x="18" y="47"/>
                      <a:pt x="18" y="40"/>
                    </a:cubicBezTo>
                    <a:cubicBezTo>
                      <a:pt x="22" y="23"/>
                      <a:pt x="33" y="12"/>
                      <a:pt x="50" y="8"/>
                    </a:cubicBezTo>
                    <a:cubicBezTo>
                      <a:pt x="57" y="8"/>
                      <a:pt x="64" y="8"/>
                      <a:pt x="71" y="8"/>
                    </a:cubicBezTo>
                    <a:cubicBezTo>
                      <a:pt x="104" y="11"/>
                      <a:pt x="107" y="50"/>
                      <a:pt x="99" y="83"/>
                    </a:cubicBezTo>
                    <a:cubicBezTo>
                      <a:pt x="92" y="83"/>
                      <a:pt x="82" y="85"/>
                      <a:pt x="76" y="82"/>
                    </a:cubicBezTo>
                    <a:cubicBezTo>
                      <a:pt x="76" y="73"/>
                      <a:pt x="85" y="77"/>
                      <a:pt x="89" y="74"/>
                    </a:cubicBezTo>
                    <a:cubicBezTo>
                      <a:pt x="96" y="69"/>
                      <a:pt x="97" y="58"/>
                      <a:pt x="96" y="52"/>
                    </a:cubicBezTo>
                    <a:cubicBezTo>
                      <a:pt x="95" y="0"/>
                      <a:pt x="0" y="24"/>
                      <a:pt x="29" y="71"/>
                    </a:cubicBezTo>
                    <a:cubicBezTo>
                      <a:pt x="36" y="72"/>
                      <a:pt x="45" y="72"/>
                      <a:pt x="52" y="71"/>
                    </a:cubicBezTo>
                    <a:cubicBezTo>
                      <a:pt x="57" y="70"/>
                      <a:pt x="52" y="59"/>
                      <a:pt x="58" y="59"/>
                    </a:cubicBezTo>
                    <a:cubicBezTo>
                      <a:pt x="63" y="60"/>
                      <a:pt x="60" y="69"/>
                      <a:pt x="60" y="75"/>
                    </a:cubicBezTo>
                    <a:cubicBezTo>
                      <a:pt x="60" y="82"/>
                      <a:pt x="61" y="89"/>
                      <a:pt x="60" y="93"/>
                    </a:cubicBezTo>
                    <a:cubicBezTo>
                      <a:pt x="53" y="95"/>
                      <a:pt x="56" y="86"/>
                      <a:pt x="52" y="85"/>
                    </a:cubicBezTo>
                    <a:cubicBezTo>
                      <a:pt x="43" y="85"/>
                      <a:pt x="34" y="85"/>
                      <a:pt x="24" y="85"/>
                    </a:cubicBezTo>
                    <a:cubicBezTo>
                      <a:pt x="22" y="77"/>
                      <a:pt x="20" y="68"/>
                      <a:pt x="18" y="6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79">
                <a:extLst>
                  <a:ext uri="{FF2B5EF4-FFF2-40B4-BE49-F238E27FC236}">
                    <a16:creationId xmlns:a16="http://schemas.microsoft.com/office/drawing/2014/main" id="{64B1D1F0-4E22-4370-94E7-B935183770F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34278" y="3776656"/>
                <a:ext cx="218617" cy="222561"/>
              </a:xfrm>
              <a:custGeom>
                <a:avLst/>
                <a:gdLst>
                  <a:gd name="T0" fmla="*/ 17 w 106"/>
                  <a:gd name="T1" fmla="*/ 62 h 99"/>
                  <a:gd name="T2" fmla="*/ 17 w 106"/>
                  <a:gd name="T3" fmla="*/ 42 h 99"/>
                  <a:gd name="T4" fmla="*/ 90 w 106"/>
                  <a:gd name="T5" fmla="*/ 19 h 99"/>
                  <a:gd name="T6" fmla="*/ 98 w 106"/>
                  <a:gd name="T7" fmla="*/ 86 h 99"/>
                  <a:gd name="T8" fmla="*/ 75 w 106"/>
                  <a:gd name="T9" fmla="*/ 85 h 99"/>
                  <a:gd name="T10" fmla="*/ 88 w 106"/>
                  <a:gd name="T11" fmla="*/ 76 h 99"/>
                  <a:gd name="T12" fmla="*/ 95 w 106"/>
                  <a:gd name="T13" fmla="*/ 52 h 99"/>
                  <a:gd name="T14" fmla="*/ 28 w 106"/>
                  <a:gd name="T15" fmla="*/ 74 h 99"/>
                  <a:gd name="T16" fmla="*/ 50 w 106"/>
                  <a:gd name="T17" fmla="*/ 74 h 99"/>
                  <a:gd name="T18" fmla="*/ 57 w 106"/>
                  <a:gd name="T19" fmla="*/ 62 h 99"/>
                  <a:gd name="T20" fmla="*/ 59 w 106"/>
                  <a:gd name="T21" fmla="*/ 78 h 99"/>
                  <a:gd name="T22" fmla="*/ 59 w 106"/>
                  <a:gd name="T23" fmla="*/ 96 h 99"/>
                  <a:gd name="T24" fmla="*/ 52 w 106"/>
                  <a:gd name="T25" fmla="*/ 89 h 99"/>
                  <a:gd name="T26" fmla="*/ 23 w 106"/>
                  <a:gd name="T27" fmla="*/ 88 h 99"/>
                  <a:gd name="T28" fmla="*/ 17 w 106"/>
                  <a:gd name="T29" fmla="*/ 6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6" h="99">
                    <a:moveTo>
                      <a:pt x="17" y="62"/>
                    </a:moveTo>
                    <a:cubicBezTo>
                      <a:pt x="17" y="56"/>
                      <a:pt x="17" y="49"/>
                      <a:pt x="17" y="42"/>
                    </a:cubicBezTo>
                    <a:cubicBezTo>
                      <a:pt x="20" y="11"/>
                      <a:pt x="67" y="0"/>
                      <a:pt x="90" y="19"/>
                    </a:cubicBezTo>
                    <a:cubicBezTo>
                      <a:pt x="106" y="34"/>
                      <a:pt x="102" y="61"/>
                      <a:pt x="98" y="86"/>
                    </a:cubicBezTo>
                    <a:cubicBezTo>
                      <a:pt x="91" y="85"/>
                      <a:pt x="79" y="89"/>
                      <a:pt x="75" y="85"/>
                    </a:cubicBezTo>
                    <a:cubicBezTo>
                      <a:pt x="76" y="77"/>
                      <a:pt x="84" y="79"/>
                      <a:pt x="88" y="76"/>
                    </a:cubicBezTo>
                    <a:cubicBezTo>
                      <a:pt x="95" y="70"/>
                      <a:pt x="96" y="60"/>
                      <a:pt x="95" y="52"/>
                    </a:cubicBezTo>
                    <a:cubicBezTo>
                      <a:pt x="91" y="5"/>
                      <a:pt x="0" y="25"/>
                      <a:pt x="28" y="74"/>
                    </a:cubicBezTo>
                    <a:cubicBezTo>
                      <a:pt x="35" y="74"/>
                      <a:pt x="43" y="74"/>
                      <a:pt x="50" y="74"/>
                    </a:cubicBezTo>
                    <a:cubicBezTo>
                      <a:pt x="56" y="74"/>
                      <a:pt x="51" y="63"/>
                      <a:pt x="57" y="62"/>
                    </a:cubicBezTo>
                    <a:cubicBezTo>
                      <a:pt x="62" y="63"/>
                      <a:pt x="59" y="72"/>
                      <a:pt x="59" y="78"/>
                    </a:cubicBezTo>
                    <a:cubicBezTo>
                      <a:pt x="59" y="85"/>
                      <a:pt x="60" y="92"/>
                      <a:pt x="59" y="96"/>
                    </a:cubicBezTo>
                    <a:cubicBezTo>
                      <a:pt x="52" y="99"/>
                      <a:pt x="56" y="90"/>
                      <a:pt x="52" y="89"/>
                    </a:cubicBezTo>
                    <a:cubicBezTo>
                      <a:pt x="44" y="87"/>
                      <a:pt x="33" y="89"/>
                      <a:pt x="23" y="88"/>
                    </a:cubicBezTo>
                    <a:cubicBezTo>
                      <a:pt x="21" y="80"/>
                      <a:pt x="19" y="71"/>
                      <a:pt x="17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Freeform 80">
                <a:extLst>
                  <a:ext uri="{FF2B5EF4-FFF2-40B4-BE49-F238E27FC236}">
                    <a16:creationId xmlns:a16="http://schemas.microsoft.com/office/drawing/2014/main" id="{96C1830F-FD90-48BC-8A24-6E6E0FC8F14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360832" y="3786087"/>
                <a:ext cx="191906" cy="160451"/>
              </a:xfrm>
              <a:custGeom>
                <a:avLst/>
                <a:gdLst>
                  <a:gd name="T0" fmla="*/ 0 w 93"/>
                  <a:gd name="T1" fmla="*/ 46 h 72"/>
                  <a:gd name="T2" fmla="*/ 0 w 93"/>
                  <a:gd name="T3" fmla="*/ 27 h 72"/>
                  <a:gd name="T4" fmla="*/ 4 w 93"/>
                  <a:gd name="T5" fmla="*/ 9 h 72"/>
                  <a:gd name="T6" fmla="*/ 28 w 93"/>
                  <a:gd name="T7" fmla="*/ 11 h 72"/>
                  <a:gd name="T8" fmla="*/ 28 w 93"/>
                  <a:gd name="T9" fmla="*/ 16 h 72"/>
                  <a:gd name="T10" fmla="*/ 13 w 93"/>
                  <a:gd name="T11" fmla="*/ 22 h 72"/>
                  <a:gd name="T12" fmla="*/ 20 w 93"/>
                  <a:gd name="T13" fmla="*/ 54 h 72"/>
                  <a:gd name="T14" fmla="*/ 52 w 93"/>
                  <a:gd name="T15" fmla="*/ 12 h 72"/>
                  <a:gd name="T16" fmla="*/ 81 w 93"/>
                  <a:gd name="T17" fmla="*/ 62 h 72"/>
                  <a:gd name="T18" fmla="*/ 62 w 93"/>
                  <a:gd name="T19" fmla="*/ 61 h 72"/>
                  <a:gd name="T20" fmla="*/ 76 w 93"/>
                  <a:gd name="T21" fmla="*/ 49 h 72"/>
                  <a:gd name="T22" fmla="*/ 66 w 93"/>
                  <a:gd name="T23" fmla="*/ 23 h 72"/>
                  <a:gd name="T24" fmla="*/ 35 w 93"/>
                  <a:gd name="T25" fmla="*/ 64 h 72"/>
                  <a:gd name="T26" fmla="*/ 0 w 93"/>
                  <a:gd name="T27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3" h="72">
                    <a:moveTo>
                      <a:pt x="0" y="46"/>
                    </a:moveTo>
                    <a:cubicBezTo>
                      <a:pt x="0" y="39"/>
                      <a:pt x="0" y="33"/>
                      <a:pt x="0" y="27"/>
                    </a:cubicBezTo>
                    <a:cubicBezTo>
                      <a:pt x="2" y="21"/>
                      <a:pt x="3" y="16"/>
                      <a:pt x="4" y="9"/>
                    </a:cubicBezTo>
                    <a:cubicBezTo>
                      <a:pt x="10" y="12"/>
                      <a:pt x="22" y="9"/>
                      <a:pt x="28" y="11"/>
                    </a:cubicBezTo>
                    <a:cubicBezTo>
                      <a:pt x="28" y="13"/>
                      <a:pt x="28" y="14"/>
                      <a:pt x="28" y="16"/>
                    </a:cubicBezTo>
                    <a:cubicBezTo>
                      <a:pt x="22" y="21"/>
                      <a:pt x="19" y="18"/>
                      <a:pt x="13" y="22"/>
                    </a:cubicBezTo>
                    <a:cubicBezTo>
                      <a:pt x="1" y="30"/>
                      <a:pt x="5" y="54"/>
                      <a:pt x="20" y="54"/>
                    </a:cubicBezTo>
                    <a:cubicBezTo>
                      <a:pt x="37" y="54"/>
                      <a:pt x="36" y="20"/>
                      <a:pt x="52" y="12"/>
                    </a:cubicBezTo>
                    <a:cubicBezTo>
                      <a:pt x="79" y="0"/>
                      <a:pt x="93" y="35"/>
                      <a:pt x="81" y="62"/>
                    </a:cubicBezTo>
                    <a:cubicBezTo>
                      <a:pt x="75" y="62"/>
                      <a:pt x="66" y="61"/>
                      <a:pt x="62" y="61"/>
                    </a:cubicBezTo>
                    <a:cubicBezTo>
                      <a:pt x="61" y="49"/>
                      <a:pt x="71" y="57"/>
                      <a:pt x="76" y="49"/>
                    </a:cubicBezTo>
                    <a:cubicBezTo>
                      <a:pt x="82" y="40"/>
                      <a:pt x="78" y="22"/>
                      <a:pt x="66" y="23"/>
                    </a:cubicBezTo>
                    <a:cubicBezTo>
                      <a:pt x="49" y="23"/>
                      <a:pt x="53" y="56"/>
                      <a:pt x="35" y="64"/>
                    </a:cubicBezTo>
                    <a:cubicBezTo>
                      <a:pt x="17" y="72"/>
                      <a:pt x="4" y="59"/>
                      <a:pt x="0" y="4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3" name="Freeform 81">
                <a:extLst>
                  <a:ext uri="{FF2B5EF4-FFF2-40B4-BE49-F238E27FC236}">
                    <a16:creationId xmlns:a16="http://schemas.microsoft.com/office/drawing/2014/main" id="{5BB5DCCD-59A9-4E23-AB00-839FBC172E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091691" y="3737447"/>
                <a:ext cx="231177" cy="243264"/>
              </a:xfrm>
              <a:custGeom>
                <a:avLst/>
                <a:gdLst>
                  <a:gd name="T0" fmla="*/ 6 w 112"/>
                  <a:gd name="T1" fmla="*/ 67 h 109"/>
                  <a:gd name="T2" fmla="*/ 6 w 112"/>
                  <a:gd name="T3" fmla="*/ 46 h 109"/>
                  <a:gd name="T4" fmla="*/ 26 w 112"/>
                  <a:gd name="T5" fmla="*/ 18 h 109"/>
                  <a:gd name="T6" fmla="*/ 85 w 112"/>
                  <a:gd name="T7" fmla="*/ 80 h 109"/>
                  <a:gd name="T8" fmla="*/ 6 w 112"/>
                  <a:gd name="T9" fmla="*/ 67 h 109"/>
                  <a:gd name="T10" fmla="*/ 12 w 112"/>
                  <a:gd name="T11" fmla="*/ 64 h 109"/>
                  <a:gd name="T12" fmla="*/ 84 w 112"/>
                  <a:gd name="T13" fmla="*/ 49 h 109"/>
                  <a:gd name="T14" fmla="*/ 12 w 112"/>
                  <a:gd name="T15" fmla="*/ 6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109">
                    <a:moveTo>
                      <a:pt x="6" y="67"/>
                    </a:moveTo>
                    <a:cubicBezTo>
                      <a:pt x="6" y="60"/>
                      <a:pt x="6" y="53"/>
                      <a:pt x="6" y="46"/>
                    </a:cubicBezTo>
                    <a:cubicBezTo>
                      <a:pt x="8" y="33"/>
                      <a:pt x="17" y="22"/>
                      <a:pt x="26" y="18"/>
                    </a:cubicBezTo>
                    <a:cubicBezTo>
                      <a:pt x="61" y="0"/>
                      <a:pt x="112" y="36"/>
                      <a:pt x="85" y="80"/>
                    </a:cubicBezTo>
                    <a:cubicBezTo>
                      <a:pt x="68" y="109"/>
                      <a:pt x="9" y="100"/>
                      <a:pt x="6" y="67"/>
                    </a:cubicBezTo>
                    <a:close/>
                    <a:moveTo>
                      <a:pt x="12" y="64"/>
                    </a:moveTo>
                    <a:cubicBezTo>
                      <a:pt x="21" y="93"/>
                      <a:pt x="94" y="90"/>
                      <a:pt x="84" y="49"/>
                    </a:cubicBezTo>
                    <a:cubicBezTo>
                      <a:pt x="77" y="16"/>
                      <a:pt x="0" y="23"/>
                      <a:pt x="12" y="6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82">
                <a:extLst>
                  <a:ext uri="{FF2B5EF4-FFF2-40B4-BE49-F238E27FC236}">
                    <a16:creationId xmlns:a16="http://schemas.microsoft.com/office/drawing/2014/main" id="{D6A0207C-940D-40A7-B7DC-4D9F671B4A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552305" y="3777794"/>
                <a:ext cx="189839" cy="191506"/>
              </a:xfrm>
              <a:custGeom>
                <a:avLst/>
                <a:gdLst>
                  <a:gd name="T0" fmla="*/ 3 w 92"/>
                  <a:gd name="T1" fmla="*/ 57 h 85"/>
                  <a:gd name="T2" fmla="*/ 3 w 92"/>
                  <a:gd name="T3" fmla="*/ 39 h 85"/>
                  <a:gd name="T4" fmla="*/ 77 w 92"/>
                  <a:gd name="T5" fmla="*/ 21 h 85"/>
                  <a:gd name="T6" fmla="*/ 82 w 92"/>
                  <a:gd name="T7" fmla="*/ 80 h 85"/>
                  <a:gd name="T8" fmla="*/ 60 w 92"/>
                  <a:gd name="T9" fmla="*/ 80 h 85"/>
                  <a:gd name="T10" fmla="*/ 74 w 92"/>
                  <a:gd name="T11" fmla="*/ 71 h 85"/>
                  <a:gd name="T12" fmla="*/ 78 w 92"/>
                  <a:gd name="T13" fmla="*/ 39 h 85"/>
                  <a:gd name="T14" fmla="*/ 11 w 92"/>
                  <a:gd name="T15" fmla="*/ 62 h 85"/>
                  <a:gd name="T16" fmla="*/ 25 w 92"/>
                  <a:gd name="T17" fmla="*/ 80 h 85"/>
                  <a:gd name="T18" fmla="*/ 10 w 92"/>
                  <a:gd name="T19" fmla="*/ 75 h 85"/>
                  <a:gd name="T20" fmla="*/ 3 w 92"/>
                  <a:gd name="T21" fmla="*/ 5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85">
                    <a:moveTo>
                      <a:pt x="3" y="57"/>
                    </a:moveTo>
                    <a:cubicBezTo>
                      <a:pt x="3" y="51"/>
                      <a:pt x="3" y="45"/>
                      <a:pt x="3" y="39"/>
                    </a:cubicBezTo>
                    <a:cubicBezTo>
                      <a:pt x="6" y="8"/>
                      <a:pt x="57" y="0"/>
                      <a:pt x="77" y="21"/>
                    </a:cubicBezTo>
                    <a:cubicBezTo>
                      <a:pt x="92" y="36"/>
                      <a:pt x="90" y="59"/>
                      <a:pt x="82" y="80"/>
                    </a:cubicBezTo>
                    <a:cubicBezTo>
                      <a:pt x="74" y="79"/>
                      <a:pt x="66" y="83"/>
                      <a:pt x="60" y="80"/>
                    </a:cubicBezTo>
                    <a:cubicBezTo>
                      <a:pt x="59" y="70"/>
                      <a:pt x="69" y="74"/>
                      <a:pt x="74" y="71"/>
                    </a:cubicBezTo>
                    <a:cubicBezTo>
                      <a:pt x="84" y="65"/>
                      <a:pt x="84" y="50"/>
                      <a:pt x="78" y="39"/>
                    </a:cubicBezTo>
                    <a:cubicBezTo>
                      <a:pt x="65" y="12"/>
                      <a:pt x="0" y="23"/>
                      <a:pt x="11" y="62"/>
                    </a:cubicBezTo>
                    <a:cubicBezTo>
                      <a:pt x="14" y="70"/>
                      <a:pt x="21" y="73"/>
                      <a:pt x="25" y="80"/>
                    </a:cubicBezTo>
                    <a:cubicBezTo>
                      <a:pt x="21" y="85"/>
                      <a:pt x="14" y="78"/>
                      <a:pt x="10" y="75"/>
                    </a:cubicBezTo>
                    <a:cubicBezTo>
                      <a:pt x="6" y="70"/>
                      <a:pt x="4" y="62"/>
                      <a:pt x="3" y="5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Freeform 83">
                <a:extLst>
                  <a:ext uri="{FF2B5EF4-FFF2-40B4-BE49-F238E27FC236}">
                    <a16:creationId xmlns:a16="http://schemas.microsoft.com/office/drawing/2014/main" id="{36A148A6-657F-4F7A-8FBD-1C595E1D2B4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486029" y="3778845"/>
                <a:ext cx="196040" cy="170802"/>
              </a:xfrm>
              <a:custGeom>
                <a:avLst/>
                <a:gdLst>
                  <a:gd name="T0" fmla="*/ 0 w 95"/>
                  <a:gd name="T1" fmla="*/ 49 h 74"/>
                  <a:gd name="T2" fmla="*/ 0 w 95"/>
                  <a:gd name="T3" fmla="*/ 31 h 74"/>
                  <a:gd name="T4" fmla="*/ 4 w 95"/>
                  <a:gd name="T5" fmla="*/ 14 h 74"/>
                  <a:gd name="T6" fmla="*/ 28 w 95"/>
                  <a:gd name="T7" fmla="*/ 16 h 74"/>
                  <a:gd name="T8" fmla="*/ 28 w 95"/>
                  <a:gd name="T9" fmla="*/ 20 h 74"/>
                  <a:gd name="T10" fmla="*/ 15 w 95"/>
                  <a:gd name="T11" fmla="*/ 24 h 74"/>
                  <a:gd name="T12" fmla="*/ 21 w 95"/>
                  <a:gd name="T13" fmla="*/ 58 h 74"/>
                  <a:gd name="T14" fmla="*/ 50 w 95"/>
                  <a:gd name="T15" fmla="*/ 17 h 74"/>
                  <a:gd name="T16" fmla="*/ 81 w 95"/>
                  <a:gd name="T17" fmla="*/ 65 h 74"/>
                  <a:gd name="T18" fmla="*/ 62 w 95"/>
                  <a:gd name="T19" fmla="*/ 65 h 74"/>
                  <a:gd name="T20" fmla="*/ 62 w 95"/>
                  <a:gd name="T21" fmla="*/ 61 h 74"/>
                  <a:gd name="T22" fmla="*/ 70 w 95"/>
                  <a:gd name="T23" fmla="*/ 57 h 74"/>
                  <a:gd name="T24" fmla="*/ 67 w 95"/>
                  <a:gd name="T25" fmla="*/ 26 h 74"/>
                  <a:gd name="T26" fmla="*/ 33 w 95"/>
                  <a:gd name="T27" fmla="*/ 68 h 74"/>
                  <a:gd name="T28" fmla="*/ 0 w 95"/>
                  <a:gd name="T29" fmla="*/ 4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74">
                    <a:moveTo>
                      <a:pt x="0" y="49"/>
                    </a:moveTo>
                    <a:cubicBezTo>
                      <a:pt x="0" y="43"/>
                      <a:pt x="0" y="37"/>
                      <a:pt x="0" y="31"/>
                    </a:cubicBezTo>
                    <a:cubicBezTo>
                      <a:pt x="1" y="25"/>
                      <a:pt x="3" y="20"/>
                      <a:pt x="4" y="14"/>
                    </a:cubicBezTo>
                    <a:cubicBezTo>
                      <a:pt x="13" y="14"/>
                      <a:pt x="22" y="13"/>
                      <a:pt x="28" y="16"/>
                    </a:cubicBezTo>
                    <a:cubicBezTo>
                      <a:pt x="28" y="17"/>
                      <a:pt x="28" y="19"/>
                      <a:pt x="28" y="20"/>
                    </a:cubicBezTo>
                    <a:cubicBezTo>
                      <a:pt x="22" y="24"/>
                      <a:pt x="20" y="22"/>
                      <a:pt x="15" y="24"/>
                    </a:cubicBezTo>
                    <a:cubicBezTo>
                      <a:pt x="1" y="31"/>
                      <a:pt x="4" y="59"/>
                      <a:pt x="21" y="58"/>
                    </a:cubicBezTo>
                    <a:cubicBezTo>
                      <a:pt x="37" y="57"/>
                      <a:pt x="36" y="26"/>
                      <a:pt x="50" y="17"/>
                    </a:cubicBezTo>
                    <a:cubicBezTo>
                      <a:pt x="76" y="0"/>
                      <a:pt x="95" y="38"/>
                      <a:pt x="81" y="65"/>
                    </a:cubicBezTo>
                    <a:cubicBezTo>
                      <a:pt x="75" y="65"/>
                      <a:pt x="67" y="67"/>
                      <a:pt x="62" y="65"/>
                    </a:cubicBezTo>
                    <a:cubicBezTo>
                      <a:pt x="62" y="63"/>
                      <a:pt x="62" y="62"/>
                      <a:pt x="62" y="61"/>
                    </a:cubicBezTo>
                    <a:cubicBezTo>
                      <a:pt x="61" y="56"/>
                      <a:pt x="68" y="59"/>
                      <a:pt x="70" y="57"/>
                    </a:cubicBezTo>
                    <a:cubicBezTo>
                      <a:pt x="83" y="52"/>
                      <a:pt x="80" y="26"/>
                      <a:pt x="67" y="26"/>
                    </a:cubicBezTo>
                    <a:cubicBezTo>
                      <a:pt x="49" y="26"/>
                      <a:pt x="53" y="61"/>
                      <a:pt x="33" y="68"/>
                    </a:cubicBezTo>
                    <a:cubicBezTo>
                      <a:pt x="18" y="74"/>
                      <a:pt x="5" y="65"/>
                      <a:pt x="0" y="4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Freeform 84">
                <a:extLst>
                  <a:ext uri="{FF2B5EF4-FFF2-40B4-BE49-F238E27FC236}">
                    <a16:creationId xmlns:a16="http://schemas.microsoft.com/office/drawing/2014/main" id="{84614431-FADF-48F5-A551-84113BCAA16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699248" y="3784012"/>
                <a:ext cx="202240" cy="170802"/>
              </a:xfrm>
              <a:custGeom>
                <a:avLst/>
                <a:gdLst>
                  <a:gd name="T0" fmla="*/ 4 w 98"/>
                  <a:gd name="T1" fmla="*/ 49 h 75"/>
                  <a:gd name="T2" fmla="*/ 4 w 98"/>
                  <a:gd name="T3" fmla="*/ 31 h 75"/>
                  <a:gd name="T4" fmla="*/ 44 w 98"/>
                  <a:gd name="T5" fmla="*/ 1 h 75"/>
                  <a:gd name="T6" fmla="*/ 84 w 98"/>
                  <a:gd name="T7" fmla="*/ 72 h 75"/>
                  <a:gd name="T8" fmla="*/ 61 w 98"/>
                  <a:gd name="T9" fmla="*/ 71 h 75"/>
                  <a:gd name="T10" fmla="*/ 74 w 98"/>
                  <a:gd name="T11" fmla="*/ 63 h 75"/>
                  <a:gd name="T12" fmla="*/ 81 w 98"/>
                  <a:gd name="T13" fmla="*/ 34 h 75"/>
                  <a:gd name="T14" fmla="*/ 12 w 98"/>
                  <a:gd name="T15" fmla="*/ 53 h 75"/>
                  <a:gd name="T16" fmla="*/ 19 w 98"/>
                  <a:gd name="T17" fmla="*/ 64 h 75"/>
                  <a:gd name="T18" fmla="*/ 26 w 98"/>
                  <a:gd name="T19" fmla="*/ 73 h 75"/>
                  <a:gd name="T20" fmla="*/ 4 w 98"/>
                  <a:gd name="T21" fmla="*/ 4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" h="75">
                    <a:moveTo>
                      <a:pt x="4" y="49"/>
                    </a:moveTo>
                    <a:cubicBezTo>
                      <a:pt x="4" y="43"/>
                      <a:pt x="4" y="37"/>
                      <a:pt x="4" y="31"/>
                    </a:cubicBezTo>
                    <a:cubicBezTo>
                      <a:pt x="8" y="11"/>
                      <a:pt x="23" y="1"/>
                      <a:pt x="44" y="1"/>
                    </a:cubicBezTo>
                    <a:cubicBezTo>
                      <a:pt x="82" y="0"/>
                      <a:pt x="98" y="34"/>
                      <a:pt x="84" y="72"/>
                    </a:cubicBezTo>
                    <a:cubicBezTo>
                      <a:pt x="78" y="72"/>
                      <a:pt x="65" y="75"/>
                      <a:pt x="61" y="71"/>
                    </a:cubicBezTo>
                    <a:cubicBezTo>
                      <a:pt x="61" y="62"/>
                      <a:pt x="70" y="65"/>
                      <a:pt x="74" y="63"/>
                    </a:cubicBezTo>
                    <a:cubicBezTo>
                      <a:pt x="84" y="57"/>
                      <a:pt x="85" y="45"/>
                      <a:pt x="81" y="34"/>
                    </a:cubicBezTo>
                    <a:cubicBezTo>
                      <a:pt x="73" y="5"/>
                      <a:pt x="0" y="10"/>
                      <a:pt x="12" y="53"/>
                    </a:cubicBezTo>
                    <a:cubicBezTo>
                      <a:pt x="14" y="58"/>
                      <a:pt x="16" y="61"/>
                      <a:pt x="19" y="64"/>
                    </a:cubicBezTo>
                    <a:cubicBezTo>
                      <a:pt x="21" y="66"/>
                      <a:pt x="28" y="67"/>
                      <a:pt x="26" y="73"/>
                    </a:cubicBezTo>
                    <a:cubicBezTo>
                      <a:pt x="15" y="75"/>
                      <a:pt x="6" y="60"/>
                      <a:pt x="4" y="4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7" name="Freeform 85">
                <a:extLst>
                  <a:ext uri="{FF2B5EF4-FFF2-40B4-BE49-F238E27FC236}">
                    <a16:creationId xmlns:a16="http://schemas.microsoft.com/office/drawing/2014/main" id="{B4CDA621-CE93-46D5-8AE3-F89C0A55FCB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27038" y="3781416"/>
                <a:ext cx="175371" cy="186330"/>
              </a:xfrm>
              <a:custGeom>
                <a:avLst/>
                <a:gdLst>
                  <a:gd name="T0" fmla="*/ 0 w 85"/>
                  <a:gd name="T1" fmla="*/ 52 h 84"/>
                  <a:gd name="T2" fmla="*/ 0 w 85"/>
                  <a:gd name="T3" fmla="*/ 30 h 84"/>
                  <a:gd name="T4" fmla="*/ 75 w 85"/>
                  <a:gd name="T5" fmla="*/ 10 h 84"/>
                  <a:gd name="T6" fmla="*/ 82 w 85"/>
                  <a:gd name="T7" fmla="*/ 0 h 84"/>
                  <a:gd name="T8" fmla="*/ 83 w 85"/>
                  <a:gd name="T9" fmla="*/ 33 h 84"/>
                  <a:gd name="T10" fmla="*/ 76 w 85"/>
                  <a:gd name="T11" fmla="*/ 24 h 84"/>
                  <a:gd name="T12" fmla="*/ 13 w 85"/>
                  <a:gd name="T13" fmla="*/ 28 h 84"/>
                  <a:gd name="T14" fmla="*/ 12 w 85"/>
                  <a:gd name="T15" fmla="*/ 61 h 84"/>
                  <a:gd name="T16" fmla="*/ 74 w 85"/>
                  <a:gd name="T17" fmla="*/ 67 h 84"/>
                  <a:gd name="T18" fmla="*/ 82 w 85"/>
                  <a:gd name="T19" fmla="*/ 56 h 84"/>
                  <a:gd name="T20" fmla="*/ 83 w 85"/>
                  <a:gd name="T21" fmla="*/ 83 h 84"/>
                  <a:gd name="T22" fmla="*/ 74 w 85"/>
                  <a:gd name="T23" fmla="*/ 74 h 84"/>
                  <a:gd name="T24" fmla="*/ 0 w 85"/>
                  <a:gd name="T25" fmla="*/ 5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4">
                    <a:moveTo>
                      <a:pt x="0" y="52"/>
                    </a:moveTo>
                    <a:cubicBezTo>
                      <a:pt x="0" y="45"/>
                      <a:pt x="0" y="38"/>
                      <a:pt x="0" y="30"/>
                    </a:cubicBezTo>
                    <a:cubicBezTo>
                      <a:pt x="3" y="2"/>
                      <a:pt x="45" y="12"/>
                      <a:pt x="75" y="10"/>
                    </a:cubicBezTo>
                    <a:cubicBezTo>
                      <a:pt x="80" y="10"/>
                      <a:pt x="77" y="0"/>
                      <a:pt x="82" y="0"/>
                    </a:cubicBezTo>
                    <a:cubicBezTo>
                      <a:pt x="85" y="6"/>
                      <a:pt x="82" y="26"/>
                      <a:pt x="83" y="33"/>
                    </a:cubicBezTo>
                    <a:cubicBezTo>
                      <a:pt x="77" y="35"/>
                      <a:pt x="79" y="27"/>
                      <a:pt x="76" y="24"/>
                    </a:cubicBezTo>
                    <a:cubicBezTo>
                      <a:pt x="57" y="26"/>
                      <a:pt x="25" y="18"/>
                      <a:pt x="13" y="28"/>
                    </a:cubicBezTo>
                    <a:cubicBezTo>
                      <a:pt x="5" y="35"/>
                      <a:pt x="6" y="54"/>
                      <a:pt x="12" y="61"/>
                    </a:cubicBezTo>
                    <a:cubicBezTo>
                      <a:pt x="23" y="73"/>
                      <a:pt x="56" y="64"/>
                      <a:pt x="74" y="67"/>
                    </a:cubicBezTo>
                    <a:cubicBezTo>
                      <a:pt x="80" y="66"/>
                      <a:pt x="76" y="56"/>
                      <a:pt x="82" y="56"/>
                    </a:cubicBezTo>
                    <a:cubicBezTo>
                      <a:pt x="85" y="60"/>
                      <a:pt x="82" y="78"/>
                      <a:pt x="83" y="83"/>
                    </a:cubicBezTo>
                    <a:cubicBezTo>
                      <a:pt x="76" y="84"/>
                      <a:pt x="80" y="75"/>
                      <a:pt x="74" y="74"/>
                    </a:cubicBezTo>
                    <a:cubicBezTo>
                      <a:pt x="44" y="73"/>
                      <a:pt x="3" y="81"/>
                      <a:pt x="0" y="5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Freeform 86">
                <a:extLst>
                  <a:ext uri="{FF2B5EF4-FFF2-40B4-BE49-F238E27FC236}">
                    <a16:creationId xmlns:a16="http://schemas.microsoft.com/office/drawing/2014/main" id="{34CB9373-5835-48FC-A520-845FC2FD9F7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434383" y="3775719"/>
                <a:ext cx="183638" cy="201857"/>
              </a:xfrm>
              <a:custGeom>
                <a:avLst/>
                <a:gdLst>
                  <a:gd name="T0" fmla="*/ 3 w 89"/>
                  <a:gd name="T1" fmla="*/ 78 h 88"/>
                  <a:gd name="T2" fmla="*/ 3 w 89"/>
                  <a:gd name="T3" fmla="*/ 73 h 88"/>
                  <a:gd name="T4" fmla="*/ 71 w 89"/>
                  <a:gd name="T5" fmla="*/ 17 h 88"/>
                  <a:gd name="T6" fmla="*/ 11 w 89"/>
                  <a:gd name="T7" fmla="*/ 18 h 88"/>
                  <a:gd name="T8" fmla="*/ 6 w 89"/>
                  <a:gd name="T9" fmla="*/ 28 h 88"/>
                  <a:gd name="T10" fmla="*/ 5 w 89"/>
                  <a:gd name="T11" fmla="*/ 14 h 88"/>
                  <a:gd name="T12" fmla="*/ 5 w 89"/>
                  <a:gd name="T13" fmla="*/ 0 h 88"/>
                  <a:gd name="T14" fmla="*/ 12 w 89"/>
                  <a:gd name="T15" fmla="*/ 10 h 88"/>
                  <a:gd name="T16" fmla="*/ 79 w 89"/>
                  <a:gd name="T17" fmla="*/ 10 h 88"/>
                  <a:gd name="T18" fmla="*/ 85 w 89"/>
                  <a:gd name="T19" fmla="*/ 1 h 88"/>
                  <a:gd name="T20" fmla="*/ 86 w 89"/>
                  <a:gd name="T21" fmla="*/ 22 h 88"/>
                  <a:gd name="T22" fmla="*/ 73 w 89"/>
                  <a:gd name="T23" fmla="*/ 34 h 88"/>
                  <a:gd name="T24" fmla="*/ 29 w 89"/>
                  <a:gd name="T25" fmla="*/ 71 h 88"/>
                  <a:gd name="T26" fmla="*/ 79 w 89"/>
                  <a:gd name="T27" fmla="*/ 70 h 88"/>
                  <a:gd name="T28" fmla="*/ 84 w 89"/>
                  <a:gd name="T29" fmla="*/ 60 h 88"/>
                  <a:gd name="T30" fmla="*/ 86 w 89"/>
                  <a:gd name="T31" fmla="*/ 73 h 88"/>
                  <a:gd name="T32" fmla="*/ 86 w 89"/>
                  <a:gd name="T33" fmla="*/ 87 h 88"/>
                  <a:gd name="T34" fmla="*/ 79 w 89"/>
                  <a:gd name="T35" fmla="*/ 79 h 88"/>
                  <a:gd name="T36" fmla="*/ 3 w 89"/>
                  <a:gd name="T37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88">
                    <a:moveTo>
                      <a:pt x="3" y="78"/>
                    </a:moveTo>
                    <a:cubicBezTo>
                      <a:pt x="3" y="76"/>
                      <a:pt x="3" y="74"/>
                      <a:pt x="3" y="73"/>
                    </a:cubicBezTo>
                    <a:cubicBezTo>
                      <a:pt x="26" y="55"/>
                      <a:pt x="49" y="37"/>
                      <a:pt x="71" y="17"/>
                    </a:cubicBezTo>
                    <a:cubicBezTo>
                      <a:pt x="51" y="18"/>
                      <a:pt x="29" y="16"/>
                      <a:pt x="11" y="18"/>
                    </a:cubicBezTo>
                    <a:cubicBezTo>
                      <a:pt x="7" y="19"/>
                      <a:pt x="11" y="27"/>
                      <a:pt x="6" y="28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1" y="2"/>
                      <a:pt x="5" y="0"/>
                    </a:cubicBezTo>
                    <a:cubicBezTo>
                      <a:pt x="11" y="0"/>
                      <a:pt x="8" y="8"/>
                      <a:pt x="12" y="10"/>
                    </a:cubicBezTo>
                    <a:cubicBezTo>
                      <a:pt x="35" y="10"/>
                      <a:pt x="57" y="10"/>
                      <a:pt x="79" y="10"/>
                    </a:cubicBezTo>
                    <a:cubicBezTo>
                      <a:pt x="83" y="8"/>
                      <a:pt x="80" y="0"/>
                      <a:pt x="85" y="1"/>
                    </a:cubicBezTo>
                    <a:cubicBezTo>
                      <a:pt x="86" y="6"/>
                      <a:pt x="88" y="17"/>
                      <a:pt x="86" y="22"/>
                    </a:cubicBezTo>
                    <a:cubicBezTo>
                      <a:pt x="85" y="26"/>
                      <a:pt x="77" y="31"/>
                      <a:pt x="73" y="34"/>
                    </a:cubicBezTo>
                    <a:cubicBezTo>
                      <a:pt x="58" y="47"/>
                      <a:pt x="40" y="60"/>
                      <a:pt x="29" y="71"/>
                    </a:cubicBezTo>
                    <a:cubicBezTo>
                      <a:pt x="45" y="70"/>
                      <a:pt x="64" y="72"/>
                      <a:pt x="79" y="70"/>
                    </a:cubicBezTo>
                    <a:cubicBezTo>
                      <a:pt x="83" y="69"/>
                      <a:pt x="80" y="61"/>
                      <a:pt x="84" y="60"/>
                    </a:cubicBezTo>
                    <a:cubicBezTo>
                      <a:pt x="89" y="60"/>
                      <a:pt x="86" y="68"/>
                      <a:pt x="86" y="73"/>
                    </a:cubicBezTo>
                    <a:cubicBezTo>
                      <a:pt x="86" y="79"/>
                      <a:pt x="87" y="85"/>
                      <a:pt x="86" y="87"/>
                    </a:cubicBezTo>
                    <a:cubicBezTo>
                      <a:pt x="80" y="88"/>
                      <a:pt x="82" y="81"/>
                      <a:pt x="79" y="79"/>
                    </a:cubicBezTo>
                    <a:cubicBezTo>
                      <a:pt x="56" y="76"/>
                      <a:pt x="28" y="78"/>
                      <a:pt x="3" y="7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Freeform 87">
                <a:extLst>
                  <a:ext uri="{FF2B5EF4-FFF2-40B4-BE49-F238E27FC236}">
                    <a16:creationId xmlns:a16="http://schemas.microsoft.com/office/drawing/2014/main" id="{8AB9AB31-4A10-47CB-BA92-20615A81BF6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875361" y="3776752"/>
                <a:ext cx="181571" cy="201857"/>
              </a:xfrm>
              <a:custGeom>
                <a:avLst/>
                <a:gdLst>
                  <a:gd name="T0" fmla="*/ 87 w 88"/>
                  <a:gd name="T1" fmla="*/ 5 h 89"/>
                  <a:gd name="T2" fmla="*/ 86 w 88"/>
                  <a:gd name="T3" fmla="*/ 39 h 89"/>
                  <a:gd name="T4" fmla="*/ 80 w 88"/>
                  <a:gd name="T5" fmla="*/ 31 h 89"/>
                  <a:gd name="T6" fmla="*/ 55 w 88"/>
                  <a:gd name="T7" fmla="*/ 47 h 89"/>
                  <a:gd name="T8" fmla="*/ 79 w 88"/>
                  <a:gd name="T9" fmla="*/ 66 h 89"/>
                  <a:gd name="T10" fmla="*/ 85 w 88"/>
                  <a:gd name="T11" fmla="*/ 57 h 89"/>
                  <a:gd name="T12" fmla="*/ 86 w 88"/>
                  <a:gd name="T13" fmla="*/ 84 h 89"/>
                  <a:gd name="T14" fmla="*/ 80 w 88"/>
                  <a:gd name="T15" fmla="*/ 77 h 89"/>
                  <a:gd name="T16" fmla="*/ 50 w 88"/>
                  <a:gd name="T17" fmla="*/ 53 h 89"/>
                  <a:gd name="T18" fmla="*/ 9 w 88"/>
                  <a:gd name="T19" fmla="*/ 81 h 89"/>
                  <a:gd name="T20" fmla="*/ 5 w 88"/>
                  <a:gd name="T21" fmla="*/ 88 h 89"/>
                  <a:gd name="T22" fmla="*/ 5 w 88"/>
                  <a:gd name="T23" fmla="*/ 54 h 89"/>
                  <a:gd name="T24" fmla="*/ 10 w 88"/>
                  <a:gd name="T25" fmla="*/ 62 h 89"/>
                  <a:gd name="T26" fmla="*/ 39 w 88"/>
                  <a:gd name="T27" fmla="*/ 43 h 89"/>
                  <a:gd name="T28" fmla="*/ 10 w 88"/>
                  <a:gd name="T29" fmla="*/ 22 h 89"/>
                  <a:gd name="T30" fmla="*/ 6 w 88"/>
                  <a:gd name="T31" fmla="*/ 31 h 89"/>
                  <a:gd name="T32" fmla="*/ 5 w 88"/>
                  <a:gd name="T33" fmla="*/ 15 h 89"/>
                  <a:gd name="T34" fmla="*/ 5 w 88"/>
                  <a:gd name="T35" fmla="*/ 2 h 89"/>
                  <a:gd name="T36" fmla="*/ 10 w 88"/>
                  <a:gd name="T37" fmla="*/ 9 h 89"/>
                  <a:gd name="T38" fmla="*/ 45 w 88"/>
                  <a:gd name="T39" fmla="*/ 38 h 89"/>
                  <a:gd name="T40" fmla="*/ 83 w 88"/>
                  <a:gd name="T41" fmla="*/ 5 h 89"/>
                  <a:gd name="T42" fmla="*/ 87 w 88"/>
                  <a:gd name="T43" fmla="*/ 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89">
                    <a:moveTo>
                      <a:pt x="87" y="5"/>
                    </a:moveTo>
                    <a:cubicBezTo>
                      <a:pt x="85" y="14"/>
                      <a:pt x="87" y="31"/>
                      <a:pt x="86" y="39"/>
                    </a:cubicBezTo>
                    <a:cubicBezTo>
                      <a:pt x="80" y="41"/>
                      <a:pt x="83" y="33"/>
                      <a:pt x="80" y="31"/>
                    </a:cubicBezTo>
                    <a:cubicBezTo>
                      <a:pt x="72" y="36"/>
                      <a:pt x="65" y="42"/>
                      <a:pt x="55" y="47"/>
                    </a:cubicBezTo>
                    <a:cubicBezTo>
                      <a:pt x="62" y="55"/>
                      <a:pt x="72" y="59"/>
                      <a:pt x="79" y="66"/>
                    </a:cubicBezTo>
                    <a:cubicBezTo>
                      <a:pt x="84" y="66"/>
                      <a:pt x="80" y="57"/>
                      <a:pt x="85" y="57"/>
                    </a:cubicBezTo>
                    <a:cubicBezTo>
                      <a:pt x="88" y="61"/>
                      <a:pt x="85" y="79"/>
                      <a:pt x="86" y="84"/>
                    </a:cubicBezTo>
                    <a:cubicBezTo>
                      <a:pt x="80" y="86"/>
                      <a:pt x="82" y="79"/>
                      <a:pt x="80" y="77"/>
                    </a:cubicBezTo>
                    <a:cubicBezTo>
                      <a:pt x="71" y="67"/>
                      <a:pt x="60" y="61"/>
                      <a:pt x="50" y="53"/>
                    </a:cubicBezTo>
                    <a:cubicBezTo>
                      <a:pt x="36" y="62"/>
                      <a:pt x="22" y="71"/>
                      <a:pt x="9" y="81"/>
                    </a:cubicBezTo>
                    <a:cubicBezTo>
                      <a:pt x="8" y="84"/>
                      <a:pt x="10" y="89"/>
                      <a:pt x="5" y="88"/>
                    </a:cubicBezTo>
                    <a:cubicBezTo>
                      <a:pt x="3" y="80"/>
                      <a:pt x="5" y="63"/>
                      <a:pt x="5" y="54"/>
                    </a:cubicBezTo>
                    <a:cubicBezTo>
                      <a:pt x="11" y="52"/>
                      <a:pt x="8" y="60"/>
                      <a:pt x="10" y="62"/>
                    </a:cubicBezTo>
                    <a:cubicBezTo>
                      <a:pt x="21" y="57"/>
                      <a:pt x="29" y="49"/>
                      <a:pt x="39" y="43"/>
                    </a:cubicBezTo>
                    <a:cubicBezTo>
                      <a:pt x="30" y="35"/>
                      <a:pt x="21" y="28"/>
                      <a:pt x="10" y="22"/>
                    </a:cubicBezTo>
                    <a:cubicBezTo>
                      <a:pt x="6" y="22"/>
                      <a:pt x="11" y="31"/>
                      <a:pt x="6" y="31"/>
                    </a:cubicBezTo>
                    <a:cubicBezTo>
                      <a:pt x="0" y="29"/>
                      <a:pt x="5" y="20"/>
                      <a:pt x="5" y="15"/>
                    </a:cubicBezTo>
                    <a:cubicBezTo>
                      <a:pt x="5" y="10"/>
                      <a:pt x="2" y="5"/>
                      <a:pt x="5" y="2"/>
                    </a:cubicBezTo>
                    <a:cubicBezTo>
                      <a:pt x="10" y="0"/>
                      <a:pt x="8" y="7"/>
                      <a:pt x="10" y="9"/>
                    </a:cubicBezTo>
                    <a:cubicBezTo>
                      <a:pt x="20" y="21"/>
                      <a:pt x="33" y="29"/>
                      <a:pt x="45" y="38"/>
                    </a:cubicBezTo>
                    <a:cubicBezTo>
                      <a:pt x="58" y="27"/>
                      <a:pt x="77" y="23"/>
                      <a:pt x="83" y="5"/>
                    </a:cubicBezTo>
                    <a:cubicBezTo>
                      <a:pt x="85" y="5"/>
                      <a:pt x="86" y="5"/>
                      <a:pt x="87" y="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Freeform 88">
                <a:extLst>
                  <a:ext uri="{FF2B5EF4-FFF2-40B4-BE49-F238E27FC236}">
                    <a16:creationId xmlns:a16="http://schemas.microsoft.com/office/drawing/2014/main" id="{25350335-5934-42DC-8986-87C45B97C76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038912" y="3835762"/>
                <a:ext cx="175371" cy="77637"/>
              </a:xfrm>
              <a:custGeom>
                <a:avLst/>
                <a:gdLst>
                  <a:gd name="T0" fmla="*/ 83 w 85"/>
                  <a:gd name="T1" fmla="*/ 33 h 35"/>
                  <a:gd name="T2" fmla="*/ 76 w 85"/>
                  <a:gd name="T3" fmla="*/ 25 h 35"/>
                  <a:gd name="T4" fmla="*/ 9 w 85"/>
                  <a:gd name="T5" fmla="*/ 25 h 35"/>
                  <a:gd name="T6" fmla="*/ 2 w 85"/>
                  <a:gd name="T7" fmla="*/ 33 h 35"/>
                  <a:gd name="T8" fmla="*/ 2 w 85"/>
                  <a:gd name="T9" fmla="*/ 1 h 35"/>
                  <a:gd name="T10" fmla="*/ 8 w 85"/>
                  <a:gd name="T11" fmla="*/ 9 h 35"/>
                  <a:gd name="T12" fmla="*/ 74 w 85"/>
                  <a:gd name="T13" fmla="*/ 10 h 35"/>
                  <a:gd name="T14" fmla="*/ 82 w 85"/>
                  <a:gd name="T15" fmla="*/ 1 h 35"/>
                  <a:gd name="T16" fmla="*/ 83 w 85"/>
                  <a:gd name="T17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3"/>
                    </a:moveTo>
                    <a:cubicBezTo>
                      <a:pt x="77" y="35"/>
                      <a:pt x="79" y="27"/>
                      <a:pt x="76" y="25"/>
                    </a:cubicBezTo>
                    <a:cubicBezTo>
                      <a:pt x="56" y="23"/>
                      <a:pt x="30" y="23"/>
                      <a:pt x="9" y="25"/>
                    </a:cubicBezTo>
                    <a:cubicBezTo>
                      <a:pt x="4" y="25"/>
                      <a:pt x="8" y="34"/>
                      <a:pt x="2" y="33"/>
                    </a:cubicBezTo>
                    <a:cubicBezTo>
                      <a:pt x="1" y="26"/>
                      <a:pt x="0" y="8"/>
                      <a:pt x="2" y="1"/>
                    </a:cubicBezTo>
                    <a:cubicBezTo>
                      <a:pt x="8" y="0"/>
                      <a:pt x="5" y="8"/>
                      <a:pt x="8" y="9"/>
                    </a:cubicBezTo>
                    <a:cubicBezTo>
                      <a:pt x="25" y="7"/>
                      <a:pt x="58" y="16"/>
                      <a:pt x="74" y="10"/>
                    </a:cubicBezTo>
                    <a:cubicBezTo>
                      <a:pt x="80" y="8"/>
                      <a:pt x="77" y="2"/>
                      <a:pt x="82" y="1"/>
                    </a:cubicBezTo>
                    <a:cubicBezTo>
                      <a:pt x="85" y="6"/>
                      <a:pt x="83" y="26"/>
                      <a:pt x="83" y="3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89">
                <a:extLst>
                  <a:ext uri="{FF2B5EF4-FFF2-40B4-BE49-F238E27FC236}">
                    <a16:creationId xmlns:a16="http://schemas.microsoft.com/office/drawing/2014/main" id="{3F1B7296-032A-48C7-8A18-81BE5DAF77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261473" y="3778828"/>
                <a:ext cx="175371" cy="191506"/>
              </a:xfrm>
              <a:custGeom>
                <a:avLst/>
                <a:gdLst>
                  <a:gd name="T0" fmla="*/ 0 w 85"/>
                  <a:gd name="T1" fmla="*/ 52 h 84"/>
                  <a:gd name="T2" fmla="*/ 0 w 85"/>
                  <a:gd name="T3" fmla="*/ 30 h 84"/>
                  <a:gd name="T4" fmla="*/ 75 w 85"/>
                  <a:gd name="T5" fmla="*/ 10 h 84"/>
                  <a:gd name="T6" fmla="*/ 82 w 85"/>
                  <a:gd name="T7" fmla="*/ 1 h 84"/>
                  <a:gd name="T8" fmla="*/ 83 w 85"/>
                  <a:gd name="T9" fmla="*/ 33 h 84"/>
                  <a:gd name="T10" fmla="*/ 76 w 85"/>
                  <a:gd name="T11" fmla="*/ 25 h 84"/>
                  <a:gd name="T12" fmla="*/ 17 w 85"/>
                  <a:gd name="T13" fmla="*/ 26 h 84"/>
                  <a:gd name="T14" fmla="*/ 12 w 85"/>
                  <a:gd name="T15" fmla="*/ 62 h 84"/>
                  <a:gd name="T16" fmla="*/ 74 w 85"/>
                  <a:gd name="T17" fmla="*/ 67 h 84"/>
                  <a:gd name="T18" fmla="*/ 82 w 85"/>
                  <a:gd name="T19" fmla="*/ 56 h 84"/>
                  <a:gd name="T20" fmla="*/ 83 w 85"/>
                  <a:gd name="T21" fmla="*/ 83 h 84"/>
                  <a:gd name="T22" fmla="*/ 74 w 85"/>
                  <a:gd name="T23" fmla="*/ 74 h 84"/>
                  <a:gd name="T24" fmla="*/ 0 w 85"/>
                  <a:gd name="T25" fmla="*/ 5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84">
                    <a:moveTo>
                      <a:pt x="0" y="52"/>
                    </a:moveTo>
                    <a:cubicBezTo>
                      <a:pt x="0" y="45"/>
                      <a:pt x="0" y="38"/>
                      <a:pt x="0" y="30"/>
                    </a:cubicBezTo>
                    <a:cubicBezTo>
                      <a:pt x="3" y="2"/>
                      <a:pt x="45" y="12"/>
                      <a:pt x="75" y="10"/>
                    </a:cubicBezTo>
                    <a:cubicBezTo>
                      <a:pt x="80" y="10"/>
                      <a:pt x="77" y="0"/>
                      <a:pt x="82" y="1"/>
                    </a:cubicBezTo>
                    <a:cubicBezTo>
                      <a:pt x="85" y="6"/>
                      <a:pt x="82" y="26"/>
                      <a:pt x="83" y="33"/>
                    </a:cubicBezTo>
                    <a:cubicBezTo>
                      <a:pt x="77" y="35"/>
                      <a:pt x="80" y="27"/>
                      <a:pt x="76" y="25"/>
                    </a:cubicBezTo>
                    <a:cubicBezTo>
                      <a:pt x="60" y="25"/>
                      <a:pt x="33" y="19"/>
                      <a:pt x="17" y="26"/>
                    </a:cubicBezTo>
                    <a:cubicBezTo>
                      <a:pt x="7" y="31"/>
                      <a:pt x="3" y="52"/>
                      <a:pt x="12" y="62"/>
                    </a:cubicBezTo>
                    <a:cubicBezTo>
                      <a:pt x="23" y="74"/>
                      <a:pt x="54" y="63"/>
                      <a:pt x="74" y="67"/>
                    </a:cubicBezTo>
                    <a:cubicBezTo>
                      <a:pt x="80" y="66"/>
                      <a:pt x="76" y="56"/>
                      <a:pt x="82" y="56"/>
                    </a:cubicBezTo>
                    <a:cubicBezTo>
                      <a:pt x="85" y="60"/>
                      <a:pt x="82" y="78"/>
                      <a:pt x="83" y="83"/>
                    </a:cubicBezTo>
                    <a:cubicBezTo>
                      <a:pt x="76" y="84"/>
                      <a:pt x="80" y="75"/>
                      <a:pt x="74" y="74"/>
                    </a:cubicBezTo>
                    <a:cubicBezTo>
                      <a:pt x="43" y="73"/>
                      <a:pt x="3" y="81"/>
                      <a:pt x="0" y="5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90">
                <a:extLst>
                  <a:ext uri="{FF2B5EF4-FFF2-40B4-BE49-F238E27FC236}">
                    <a16:creationId xmlns:a16="http://schemas.microsoft.com/office/drawing/2014/main" id="{A616BCAA-1D6E-4467-AAB2-FECBD744EAE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474724" y="3775719"/>
                <a:ext cx="183638" cy="201857"/>
              </a:xfrm>
              <a:custGeom>
                <a:avLst/>
                <a:gdLst>
                  <a:gd name="T0" fmla="*/ 3 w 89"/>
                  <a:gd name="T1" fmla="*/ 77 h 88"/>
                  <a:gd name="T2" fmla="*/ 3 w 89"/>
                  <a:gd name="T3" fmla="*/ 73 h 88"/>
                  <a:gd name="T4" fmla="*/ 72 w 89"/>
                  <a:gd name="T5" fmla="*/ 17 h 88"/>
                  <a:gd name="T6" fmla="*/ 11 w 89"/>
                  <a:gd name="T7" fmla="*/ 18 h 88"/>
                  <a:gd name="T8" fmla="*/ 6 w 89"/>
                  <a:gd name="T9" fmla="*/ 27 h 88"/>
                  <a:gd name="T10" fmla="*/ 5 w 89"/>
                  <a:gd name="T11" fmla="*/ 14 h 88"/>
                  <a:gd name="T12" fmla="*/ 5 w 89"/>
                  <a:gd name="T13" fmla="*/ 0 h 88"/>
                  <a:gd name="T14" fmla="*/ 12 w 89"/>
                  <a:gd name="T15" fmla="*/ 9 h 88"/>
                  <a:gd name="T16" fmla="*/ 79 w 89"/>
                  <a:gd name="T17" fmla="*/ 9 h 88"/>
                  <a:gd name="T18" fmla="*/ 85 w 89"/>
                  <a:gd name="T19" fmla="*/ 1 h 88"/>
                  <a:gd name="T20" fmla="*/ 86 w 89"/>
                  <a:gd name="T21" fmla="*/ 22 h 88"/>
                  <a:gd name="T22" fmla="*/ 73 w 89"/>
                  <a:gd name="T23" fmla="*/ 34 h 88"/>
                  <a:gd name="T24" fmla="*/ 29 w 89"/>
                  <a:gd name="T25" fmla="*/ 71 h 88"/>
                  <a:gd name="T26" fmla="*/ 79 w 89"/>
                  <a:gd name="T27" fmla="*/ 70 h 88"/>
                  <a:gd name="T28" fmla="*/ 84 w 89"/>
                  <a:gd name="T29" fmla="*/ 60 h 88"/>
                  <a:gd name="T30" fmla="*/ 86 w 89"/>
                  <a:gd name="T31" fmla="*/ 73 h 88"/>
                  <a:gd name="T32" fmla="*/ 86 w 89"/>
                  <a:gd name="T33" fmla="*/ 87 h 88"/>
                  <a:gd name="T34" fmla="*/ 80 w 89"/>
                  <a:gd name="T35" fmla="*/ 79 h 88"/>
                  <a:gd name="T36" fmla="*/ 3 w 89"/>
                  <a:gd name="T37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88">
                    <a:moveTo>
                      <a:pt x="3" y="77"/>
                    </a:moveTo>
                    <a:cubicBezTo>
                      <a:pt x="3" y="76"/>
                      <a:pt x="3" y="74"/>
                      <a:pt x="3" y="73"/>
                    </a:cubicBezTo>
                    <a:cubicBezTo>
                      <a:pt x="26" y="55"/>
                      <a:pt x="49" y="35"/>
                      <a:pt x="72" y="17"/>
                    </a:cubicBezTo>
                    <a:cubicBezTo>
                      <a:pt x="52" y="17"/>
                      <a:pt x="30" y="16"/>
                      <a:pt x="11" y="18"/>
                    </a:cubicBezTo>
                    <a:cubicBezTo>
                      <a:pt x="7" y="18"/>
                      <a:pt x="11" y="27"/>
                      <a:pt x="6" y="27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1" y="2"/>
                      <a:pt x="5" y="0"/>
                    </a:cubicBezTo>
                    <a:cubicBezTo>
                      <a:pt x="11" y="0"/>
                      <a:pt x="8" y="8"/>
                      <a:pt x="12" y="9"/>
                    </a:cubicBezTo>
                    <a:cubicBezTo>
                      <a:pt x="35" y="9"/>
                      <a:pt x="57" y="9"/>
                      <a:pt x="79" y="9"/>
                    </a:cubicBezTo>
                    <a:cubicBezTo>
                      <a:pt x="83" y="8"/>
                      <a:pt x="80" y="0"/>
                      <a:pt x="85" y="1"/>
                    </a:cubicBezTo>
                    <a:cubicBezTo>
                      <a:pt x="86" y="5"/>
                      <a:pt x="88" y="16"/>
                      <a:pt x="86" y="22"/>
                    </a:cubicBezTo>
                    <a:cubicBezTo>
                      <a:pt x="85" y="25"/>
                      <a:pt x="77" y="31"/>
                      <a:pt x="73" y="34"/>
                    </a:cubicBezTo>
                    <a:cubicBezTo>
                      <a:pt x="58" y="46"/>
                      <a:pt x="40" y="60"/>
                      <a:pt x="29" y="71"/>
                    </a:cubicBezTo>
                    <a:cubicBezTo>
                      <a:pt x="45" y="70"/>
                      <a:pt x="64" y="72"/>
                      <a:pt x="79" y="70"/>
                    </a:cubicBezTo>
                    <a:cubicBezTo>
                      <a:pt x="84" y="69"/>
                      <a:pt x="80" y="61"/>
                      <a:pt x="84" y="60"/>
                    </a:cubicBezTo>
                    <a:cubicBezTo>
                      <a:pt x="89" y="60"/>
                      <a:pt x="86" y="68"/>
                      <a:pt x="86" y="73"/>
                    </a:cubicBezTo>
                    <a:cubicBezTo>
                      <a:pt x="86" y="79"/>
                      <a:pt x="87" y="84"/>
                      <a:pt x="86" y="87"/>
                    </a:cubicBezTo>
                    <a:cubicBezTo>
                      <a:pt x="81" y="88"/>
                      <a:pt x="82" y="82"/>
                      <a:pt x="80" y="79"/>
                    </a:cubicBezTo>
                    <a:cubicBezTo>
                      <a:pt x="58" y="75"/>
                      <a:pt x="28" y="78"/>
                      <a:pt x="3" y="7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Freeform 91">
                <a:extLst>
                  <a:ext uri="{FF2B5EF4-FFF2-40B4-BE49-F238E27FC236}">
                    <a16:creationId xmlns:a16="http://schemas.microsoft.com/office/drawing/2014/main" id="{FC8CE04C-05C0-44F2-9D13-9A937B36990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644484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6 w 85"/>
                  <a:gd name="T3" fmla="*/ 25 h 35"/>
                  <a:gd name="T4" fmla="*/ 9 w 85"/>
                  <a:gd name="T5" fmla="*/ 25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7" y="35"/>
                      <a:pt x="80" y="27"/>
                      <a:pt x="76" y="25"/>
                    </a:cubicBezTo>
                    <a:cubicBezTo>
                      <a:pt x="56" y="24"/>
                      <a:pt x="29" y="24"/>
                      <a:pt x="9" y="25"/>
                    </a:cubicBezTo>
                    <a:cubicBezTo>
                      <a:pt x="4" y="26"/>
                      <a:pt x="8" y="34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5" y="7"/>
                      <a:pt x="7" y="9"/>
                    </a:cubicBezTo>
                    <a:cubicBezTo>
                      <a:pt x="26" y="13"/>
                      <a:pt x="55" y="11"/>
                      <a:pt x="75" y="10"/>
                    </a:cubicBezTo>
                    <a:cubicBezTo>
                      <a:pt x="80" y="10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Freeform 92">
                <a:extLst>
                  <a:ext uri="{FF2B5EF4-FFF2-40B4-BE49-F238E27FC236}">
                    <a16:creationId xmlns:a16="http://schemas.microsoft.com/office/drawing/2014/main" id="{23A5D833-B965-422C-A966-01F5A0611DA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804934" y="3778828"/>
                <a:ext cx="175371" cy="191506"/>
              </a:xfrm>
              <a:custGeom>
                <a:avLst/>
                <a:gdLst>
                  <a:gd name="T0" fmla="*/ 0 w 85"/>
                  <a:gd name="T1" fmla="*/ 47 h 86"/>
                  <a:gd name="T2" fmla="*/ 0 w 85"/>
                  <a:gd name="T3" fmla="*/ 40 h 86"/>
                  <a:gd name="T4" fmla="*/ 77 w 85"/>
                  <a:gd name="T5" fmla="*/ 7 h 86"/>
                  <a:gd name="T6" fmla="*/ 82 w 85"/>
                  <a:gd name="T7" fmla="*/ 1 h 86"/>
                  <a:gd name="T8" fmla="*/ 82 w 85"/>
                  <a:gd name="T9" fmla="*/ 35 h 86"/>
                  <a:gd name="T10" fmla="*/ 76 w 85"/>
                  <a:gd name="T11" fmla="*/ 24 h 86"/>
                  <a:gd name="T12" fmla="*/ 18 w 85"/>
                  <a:gd name="T13" fmla="*/ 47 h 86"/>
                  <a:gd name="T14" fmla="*/ 76 w 85"/>
                  <a:gd name="T15" fmla="*/ 69 h 86"/>
                  <a:gd name="T16" fmla="*/ 82 w 85"/>
                  <a:gd name="T17" fmla="*/ 59 h 86"/>
                  <a:gd name="T18" fmla="*/ 83 w 85"/>
                  <a:gd name="T19" fmla="*/ 85 h 86"/>
                  <a:gd name="T20" fmla="*/ 75 w 85"/>
                  <a:gd name="T21" fmla="*/ 77 h 86"/>
                  <a:gd name="T22" fmla="*/ 0 w 85"/>
                  <a:gd name="T23" fmla="*/ 4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" h="86">
                    <a:moveTo>
                      <a:pt x="0" y="47"/>
                    </a:moveTo>
                    <a:cubicBezTo>
                      <a:pt x="0" y="44"/>
                      <a:pt x="0" y="42"/>
                      <a:pt x="0" y="40"/>
                    </a:cubicBezTo>
                    <a:cubicBezTo>
                      <a:pt x="25" y="28"/>
                      <a:pt x="53" y="20"/>
                      <a:pt x="77" y="7"/>
                    </a:cubicBezTo>
                    <a:cubicBezTo>
                      <a:pt x="80" y="6"/>
                      <a:pt x="77" y="0"/>
                      <a:pt x="82" y="1"/>
                    </a:cubicBezTo>
                    <a:cubicBezTo>
                      <a:pt x="84" y="8"/>
                      <a:pt x="85" y="28"/>
                      <a:pt x="82" y="35"/>
                    </a:cubicBezTo>
                    <a:cubicBezTo>
                      <a:pt x="77" y="35"/>
                      <a:pt x="80" y="26"/>
                      <a:pt x="76" y="24"/>
                    </a:cubicBezTo>
                    <a:cubicBezTo>
                      <a:pt x="56" y="31"/>
                      <a:pt x="38" y="40"/>
                      <a:pt x="18" y="47"/>
                    </a:cubicBezTo>
                    <a:cubicBezTo>
                      <a:pt x="37" y="54"/>
                      <a:pt x="56" y="62"/>
                      <a:pt x="76" y="69"/>
                    </a:cubicBezTo>
                    <a:cubicBezTo>
                      <a:pt x="81" y="68"/>
                      <a:pt x="76" y="58"/>
                      <a:pt x="82" y="59"/>
                    </a:cubicBezTo>
                    <a:cubicBezTo>
                      <a:pt x="85" y="63"/>
                      <a:pt x="82" y="80"/>
                      <a:pt x="83" y="85"/>
                    </a:cubicBezTo>
                    <a:cubicBezTo>
                      <a:pt x="77" y="86"/>
                      <a:pt x="79" y="79"/>
                      <a:pt x="75" y="77"/>
                    </a:cubicBezTo>
                    <a:cubicBezTo>
                      <a:pt x="50" y="67"/>
                      <a:pt x="25" y="56"/>
                      <a:pt x="0" y="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Freeform 93">
                <a:extLst>
                  <a:ext uri="{FF2B5EF4-FFF2-40B4-BE49-F238E27FC236}">
                    <a16:creationId xmlns:a16="http://schemas.microsoft.com/office/drawing/2014/main" id="{CEA642E6-8E57-4845-80AD-AFFF2EB41FF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000582" y="3795389"/>
                <a:ext cx="177437" cy="160451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3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5 h 72"/>
                  <a:gd name="T10" fmla="*/ 50 w 86"/>
                  <a:gd name="T11" fmla="*/ 46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8 h 72"/>
                  <a:gd name="T18" fmla="*/ 42 w 86"/>
                  <a:gd name="T19" fmla="*/ 25 h 72"/>
                  <a:gd name="T20" fmla="*/ 9 w 86"/>
                  <a:gd name="T21" fmla="*/ 25 h 72"/>
                  <a:gd name="T22" fmla="*/ 11 w 86"/>
                  <a:gd name="T23" fmla="*/ 57 h 72"/>
                  <a:gd name="T24" fmla="*/ 26 w 86"/>
                  <a:gd name="T25" fmla="*/ 69 h 72"/>
                  <a:gd name="T26" fmla="*/ 2 w 86"/>
                  <a:gd name="T27" fmla="*/ 67 h 72"/>
                  <a:gd name="T28" fmla="*/ 3 w 86"/>
                  <a:gd name="T29" fmla="*/ 0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1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4"/>
                      <a:pt x="68" y="63"/>
                      <a:pt x="65" y="63"/>
                    </a:cubicBezTo>
                    <a:cubicBezTo>
                      <a:pt x="64" y="55"/>
                      <a:pt x="72" y="58"/>
                      <a:pt x="75" y="54"/>
                    </a:cubicBezTo>
                    <a:cubicBezTo>
                      <a:pt x="79" y="48"/>
                      <a:pt x="78" y="37"/>
                      <a:pt x="78" y="26"/>
                    </a:cubicBezTo>
                    <a:cubicBezTo>
                      <a:pt x="71" y="24"/>
                      <a:pt x="59" y="26"/>
                      <a:pt x="50" y="25"/>
                    </a:cubicBezTo>
                    <a:cubicBezTo>
                      <a:pt x="48" y="30"/>
                      <a:pt x="48" y="41"/>
                      <a:pt x="50" y="46"/>
                    </a:cubicBezTo>
                    <a:cubicBezTo>
                      <a:pt x="50" y="51"/>
                      <a:pt x="60" y="48"/>
                      <a:pt x="60" y="53"/>
                    </a:cubicBezTo>
                    <a:cubicBezTo>
                      <a:pt x="55" y="56"/>
                      <a:pt x="38" y="54"/>
                      <a:pt x="31" y="54"/>
                    </a:cubicBezTo>
                    <a:cubicBezTo>
                      <a:pt x="30" y="48"/>
                      <a:pt x="37" y="50"/>
                      <a:pt x="40" y="48"/>
                    </a:cubicBezTo>
                    <a:cubicBezTo>
                      <a:pt x="43" y="43"/>
                      <a:pt x="42" y="34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7"/>
                      <a:pt x="6" y="49"/>
                      <a:pt x="11" y="57"/>
                    </a:cubicBezTo>
                    <a:cubicBezTo>
                      <a:pt x="15" y="64"/>
                      <a:pt x="23" y="61"/>
                      <a:pt x="26" y="69"/>
                    </a:cubicBezTo>
                    <a:cubicBezTo>
                      <a:pt x="21" y="72"/>
                      <a:pt x="10" y="66"/>
                      <a:pt x="2" y="67"/>
                    </a:cubicBezTo>
                    <a:cubicBezTo>
                      <a:pt x="3" y="44"/>
                      <a:pt x="0" y="20"/>
                      <a:pt x="3" y="0"/>
                    </a:cubicBezTo>
                    <a:cubicBezTo>
                      <a:pt x="9" y="0"/>
                      <a:pt x="6" y="9"/>
                      <a:pt x="9" y="10"/>
                    </a:cubicBezTo>
                    <a:cubicBezTo>
                      <a:pt x="30" y="12"/>
                      <a:pt x="54" y="10"/>
                      <a:pt x="76" y="11"/>
                    </a:cubicBezTo>
                    <a:cubicBezTo>
                      <a:pt x="81" y="10"/>
                      <a:pt x="78" y="2"/>
                      <a:pt x="83" y="1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6" name="Freeform 94">
                <a:extLst>
                  <a:ext uri="{FF2B5EF4-FFF2-40B4-BE49-F238E27FC236}">
                    <a16:creationId xmlns:a16="http://schemas.microsoft.com/office/drawing/2014/main" id="{F2B38E5B-1D0F-4663-B6E4-69B7D7F003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182266" y="3782458"/>
                <a:ext cx="191906" cy="175978"/>
              </a:xfrm>
              <a:custGeom>
                <a:avLst/>
                <a:gdLst>
                  <a:gd name="T0" fmla="*/ 44 w 93"/>
                  <a:gd name="T1" fmla="*/ 47 h 77"/>
                  <a:gd name="T2" fmla="*/ 11 w 93"/>
                  <a:gd name="T3" fmla="*/ 68 h 77"/>
                  <a:gd name="T4" fmla="*/ 4 w 93"/>
                  <a:gd name="T5" fmla="*/ 77 h 77"/>
                  <a:gd name="T6" fmla="*/ 3 w 93"/>
                  <a:gd name="T7" fmla="*/ 60 h 77"/>
                  <a:gd name="T8" fmla="*/ 40 w 93"/>
                  <a:gd name="T9" fmla="*/ 25 h 77"/>
                  <a:gd name="T10" fmla="*/ 10 w 93"/>
                  <a:gd name="T11" fmla="*/ 26 h 77"/>
                  <a:gd name="T12" fmla="*/ 5 w 93"/>
                  <a:gd name="T13" fmla="*/ 35 h 77"/>
                  <a:gd name="T14" fmla="*/ 4 w 93"/>
                  <a:gd name="T15" fmla="*/ 19 h 77"/>
                  <a:gd name="T16" fmla="*/ 4 w 93"/>
                  <a:gd name="T17" fmla="*/ 2 h 77"/>
                  <a:gd name="T18" fmla="*/ 10 w 93"/>
                  <a:gd name="T19" fmla="*/ 10 h 77"/>
                  <a:gd name="T20" fmla="*/ 78 w 93"/>
                  <a:gd name="T21" fmla="*/ 10 h 77"/>
                  <a:gd name="T22" fmla="*/ 84 w 93"/>
                  <a:gd name="T23" fmla="*/ 1 h 77"/>
                  <a:gd name="T24" fmla="*/ 75 w 93"/>
                  <a:gd name="T25" fmla="*/ 65 h 77"/>
                  <a:gd name="T26" fmla="*/ 44 w 93"/>
                  <a:gd name="T27" fmla="*/ 47 h 77"/>
                  <a:gd name="T28" fmla="*/ 80 w 93"/>
                  <a:gd name="T29" fmla="*/ 28 h 77"/>
                  <a:gd name="T30" fmla="*/ 46 w 93"/>
                  <a:gd name="T31" fmla="*/ 25 h 77"/>
                  <a:gd name="T32" fmla="*/ 80 w 93"/>
                  <a:gd name="T33" fmla="*/ 2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" h="77">
                    <a:moveTo>
                      <a:pt x="44" y="47"/>
                    </a:moveTo>
                    <a:cubicBezTo>
                      <a:pt x="37" y="59"/>
                      <a:pt x="21" y="60"/>
                      <a:pt x="11" y="68"/>
                    </a:cubicBezTo>
                    <a:cubicBezTo>
                      <a:pt x="8" y="71"/>
                      <a:pt x="9" y="76"/>
                      <a:pt x="4" y="77"/>
                    </a:cubicBezTo>
                    <a:cubicBezTo>
                      <a:pt x="0" y="75"/>
                      <a:pt x="4" y="65"/>
                      <a:pt x="3" y="60"/>
                    </a:cubicBezTo>
                    <a:cubicBezTo>
                      <a:pt x="12" y="45"/>
                      <a:pt x="43" y="52"/>
                      <a:pt x="40" y="25"/>
                    </a:cubicBezTo>
                    <a:cubicBezTo>
                      <a:pt x="30" y="26"/>
                      <a:pt x="18" y="24"/>
                      <a:pt x="10" y="26"/>
                    </a:cubicBezTo>
                    <a:cubicBezTo>
                      <a:pt x="6" y="27"/>
                      <a:pt x="10" y="34"/>
                      <a:pt x="5" y="35"/>
                    </a:cubicBezTo>
                    <a:cubicBezTo>
                      <a:pt x="0" y="33"/>
                      <a:pt x="4" y="25"/>
                      <a:pt x="4" y="19"/>
                    </a:cubicBezTo>
                    <a:cubicBezTo>
                      <a:pt x="4" y="13"/>
                      <a:pt x="1" y="7"/>
                      <a:pt x="4" y="2"/>
                    </a:cubicBezTo>
                    <a:cubicBezTo>
                      <a:pt x="10" y="1"/>
                      <a:pt x="7" y="8"/>
                      <a:pt x="10" y="10"/>
                    </a:cubicBezTo>
                    <a:cubicBezTo>
                      <a:pt x="31" y="11"/>
                      <a:pt x="58" y="11"/>
                      <a:pt x="78" y="10"/>
                    </a:cubicBezTo>
                    <a:cubicBezTo>
                      <a:pt x="83" y="9"/>
                      <a:pt x="79" y="0"/>
                      <a:pt x="84" y="1"/>
                    </a:cubicBezTo>
                    <a:cubicBezTo>
                      <a:pt x="84" y="20"/>
                      <a:pt x="93" y="58"/>
                      <a:pt x="75" y="65"/>
                    </a:cubicBezTo>
                    <a:cubicBezTo>
                      <a:pt x="61" y="71"/>
                      <a:pt x="45" y="62"/>
                      <a:pt x="44" y="47"/>
                    </a:cubicBezTo>
                    <a:close/>
                    <a:moveTo>
                      <a:pt x="80" y="28"/>
                    </a:moveTo>
                    <a:cubicBezTo>
                      <a:pt x="74" y="22"/>
                      <a:pt x="57" y="27"/>
                      <a:pt x="46" y="25"/>
                    </a:cubicBezTo>
                    <a:cubicBezTo>
                      <a:pt x="36" y="60"/>
                      <a:pt x="88" y="64"/>
                      <a:pt x="80" y="2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7" name="Freeform 95">
                <a:extLst>
                  <a:ext uri="{FF2B5EF4-FFF2-40B4-BE49-F238E27FC236}">
                    <a16:creationId xmlns:a16="http://schemas.microsoft.com/office/drawing/2014/main" id="{2BE87746-95F2-402B-9E19-2D26A763904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519198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4 w 85"/>
                  <a:gd name="T3" fmla="*/ 24 h 35"/>
                  <a:gd name="T4" fmla="*/ 9 w 85"/>
                  <a:gd name="T5" fmla="*/ 25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6" y="35"/>
                      <a:pt x="80" y="25"/>
                      <a:pt x="74" y="24"/>
                    </a:cubicBezTo>
                    <a:cubicBezTo>
                      <a:pt x="53" y="25"/>
                      <a:pt x="29" y="23"/>
                      <a:pt x="9" y="25"/>
                    </a:cubicBezTo>
                    <a:cubicBezTo>
                      <a:pt x="4" y="25"/>
                      <a:pt x="8" y="34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2"/>
                      <a:pt x="55" y="11"/>
                      <a:pt x="75" y="10"/>
                    </a:cubicBezTo>
                    <a:cubicBezTo>
                      <a:pt x="80" y="9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8" name="Freeform 96">
                <a:extLst>
                  <a:ext uri="{FF2B5EF4-FFF2-40B4-BE49-F238E27FC236}">
                    <a16:creationId xmlns:a16="http://schemas.microsoft.com/office/drawing/2014/main" id="{5EBEE9C0-54D2-4B57-BD58-AEC1155C3D8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659467" y="3790725"/>
                <a:ext cx="179504" cy="175978"/>
              </a:xfrm>
              <a:custGeom>
                <a:avLst/>
                <a:gdLst>
                  <a:gd name="T0" fmla="*/ 87 w 87"/>
                  <a:gd name="T1" fmla="*/ 5 h 77"/>
                  <a:gd name="T2" fmla="*/ 87 w 87"/>
                  <a:gd name="T3" fmla="*/ 75 h 77"/>
                  <a:gd name="T4" fmla="*/ 66 w 87"/>
                  <a:gd name="T5" fmla="*/ 74 h 77"/>
                  <a:gd name="T6" fmla="*/ 77 w 87"/>
                  <a:gd name="T7" fmla="*/ 67 h 77"/>
                  <a:gd name="T8" fmla="*/ 80 w 87"/>
                  <a:gd name="T9" fmla="*/ 46 h 77"/>
                  <a:gd name="T10" fmla="*/ 12 w 87"/>
                  <a:gd name="T11" fmla="*/ 47 h 77"/>
                  <a:gd name="T12" fmla="*/ 6 w 87"/>
                  <a:gd name="T13" fmla="*/ 58 h 77"/>
                  <a:gd name="T14" fmla="*/ 5 w 87"/>
                  <a:gd name="T15" fmla="*/ 45 h 77"/>
                  <a:gd name="T16" fmla="*/ 5 w 87"/>
                  <a:gd name="T17" fmla="*/ 21 h 77"/>
                  <a:gd name="T18" fmla="*/ 10 w 87"/>
                  <a:gd name="T19" fmla="*/ 31 h 77"/>
                  <a:gd name="T20" fmla="*/ 79 w 87"/>
                  <a:gd name="T21" fmla="*/ 33 h 77"/>
                  <a:gd name="T22" fmla="*/ 78 w 87"/>
                  <a:gd name="T23" fmla="*/ 16 h 77"/>
                  <a:gd name="T24" fmla="*/ 66 w 87"/>
                  <a:gd name="T25" fmla="*/ 7 h 77"/>
                  <a:gd name="T26" fmla="*/ 87 w 87"/>
                  <a:gd name="T27" fmla="*/ 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7" h="77">
                    <a:moveTo>
                      <a:pt x="87" y="5"/>
                    </a:moveTo>
                    <a:cubicBezTo>
                      <a:pt x="85" y="27"/>
                      <a:pt x="86" y="54"/>
                      <a:pt x="87" y="75"/>
                    </a:cubicBezTo>
                    <a:cubicBezTo>
                      <a:pt x="81" y="73"/>
                      <a:pt x="72" y="77"/>
                      <a:pt x="66" y="74"/>
                    </a:cubicBezTo>
                    <a:cubicBezTo>
                      <a:pt x="64" y="66"/>
                      <a:pt x="73" y="69"/>
                      <a:pt x="77" y="67"/>
                    </a:cubicBezTo>
                    <a:cubicBezTo>
                      <a:pt x="80" y="62"/>
                      <a:pt x="81" y="55"/>
                      <a:pt x="80" y="46"/>
                    </a:cubicBezTo>
                    <a:cubicBezTo>
                      <a:pt x="58" y="47"/>
                      <a:pt x="33" y="45"/>
                      <a:pt x="12" y="47"/>
                    </a:cubicBezTo>
                    <a:cubicBezTo>
                      <a:pt x="7" y="48"/>
                      <a:pt x="10" y="57"/>
                      <a:pt x="6" y="58"/>
                    </a:cubicBezTo>
                    <a:cubicBezTo>
                      <a:pt x="0" y="57"/>
                      <a:pt x="4" y="49"/>
                      <a:pt x="5" y="45"/>
                    </a:cubicBezTo>
                    <a:cubicBezTo>
                      <a:pt x="5" y="36"/>
                      <a:pt x="1" y="26"/>
                      <a:pt x="5" y="21"/>
                    </a:cubicBezTo>
                    <a:cubicBezTo>
                      <a:pt x="11" y="20"/>
                      <a:pt x="8" y="28"/>
                      <a:pt x="10" y="31"/>
                    </a:cubicBezTo>
                    <a:cubicBezTo>
                      <a:pt x="30" y="35"/>
                      <a:pt x="57" y="32"/>
                      <a:pt x="79" y="33"/>
                    </a:cubicBezTo>
                    <a:cubicBezTo>
                      <a:pt x="81" y="26"/>
                      <a:pt x="81" y="20"/>
                      <a:pt x="78" y="16"/>
                    </a:cubicBezTo>
                    <a:cubicBezTo>
                      <a:pt x="75" y="10"/>
                      <a:pt x="68" y="13"/>
                      <a:pt x="66" y="7"/>
                    </a:cubicBezTo>
                    <a:cubicBezTo>
                      <a:pt x="69" y="0"/>
                      <a:pt x="80" y="7"/>
                      <a:pt x="87" y="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Freeform 97">
                <a:extLst>
                  <a:ext uri="{FF2B5EF4-FFF2-40B4-BE49-F238E27FC236}">
                    <a16:creationId xmlns:a16="http://schemas.microsoft.com/office/drawing/2014/main" id="{8F2795A9-3A75-4C0D-B6EF-97FC297C1F5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852527" y="3781928"/>
                <a:ext cx="181571" cy="191506"/>
              </a:xfrm>
              <a:custGeom>
                <a:avLst/>
                <a:gdLst>
                  <a:gd name="T0" fmla="*/ 87 w 88"/>
                  <a:gd name="T1" fmla="*/ 0 h 84"/>
                  <a:gd name="T2" fmla="*/ 86 w 88"/>
                  <a:gd name="T3" fmla="*/ 34 h 84"/>
                  <a:gd name="T4" fmla="*/ 81 w 88"/>
                  <a:gd name="T5" fmla="*/ 26 h 84"/>
                  <a:gd name="T6" fmla="*/ 48 w 88"/>
                  <a:gd name="T7" fmla="*/ 45 h 84"/>
                  <a:gd name="T8" fmla="*/ 79 w 88"/>
                  <a:gd name="T9" fmla="*/ 65 h 84"/>
                  <a:gd name="T10" fmla="*/ 85 w 88"/>
                  <a:gd name="T11" fmla="*/ 58 h 84"/>
                  <a:gd name="T12" fmla="*/ 86 w 88"/>
                  <a:gd name="T13" fmla="*/ 82 h 84"/>
                  <a:gd name="T14" fmla="*/ 80 w 88"/>
                  <a:gd name="T15" fmla="*/ 76 h 84"/>
                  <a:gd name="T16" fmla="*/ 41 w 88"/>
                  <a:gd name="T17" fmla="*/ 48 h 84"/>
                  <a:gd name="T18" fmla="*/ 11 w 88"/>
                  <a:gd name="T19" fmla="*/ 49 h 84"/>
                  <a:gd name="T20" fmla="*/ 6 w 88"/>
                  <a:gd name="T21" fmla="*/ 60 h 84"/>
                  <a:gd name="T22" fmla="*/ 5 w 88"/>
                  <a:gd name="T23" fmla="*/ 48 h 84"/>
                  <a:gd name="T24" fmla="*/ 5 w 88"/>
                  <a:gd name="T25" fmla="*/ 22 h 84"/>
                  <a:gd name="T26" fmla="*/ 10 w 88"/>
                  <a:gd name="T27" fmla="*/ 33 h 84"/>
                  <a:gd name="T28" fmla="*/ 40 w 88"/>
                  <a:gd name="T29" fmla="*/ 34 h 84"/>
                  <a:gd name="T30" fmla="*/ 60 w 88"/>
                  <a:gd name="T31" fmla="*/ 21 h 84"/>
                  <a:gd name="T32" fmla="*/ 83 w 88"/>
                  <a:gd name="T33" fmla="*/ 0 h 84"/>
                  <a:gd name="T34" fmla="*/ 87 w 88"/>
                  <a:gd name="T3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4">
                    <a:moveTo>
                      <a:pt x="87" y="0"/>
                    </a:moveTo>
                    <a:cubicBezTo>
                      <a:pt x="85" y="10"/>
                      <a:pt x="87" y="26"/>
                      <a:pt x="86" y="34"/>
                    </a:cubicBezTo>
                    <a:cubicBezTo>
                      <a:pt x="80" y="36"/>
                      <a:pt x="82" y="29"/>
                      <a:pt x="81" y="26"/>
                    </a:cubicBezTo>
                    <a:cubicBezTo>
                      <a:pt x="71" y="29"/>
                      <a:pt x="60" y="40"/>
                      <a:pt x="48" y="45"/>
                    </a:cubicBezTo>
                    <a:cubicBezTo>
                      <a:pt x="57" y="53"/>
                      <a:pt x="68" y="59"/>
                      <a:pt x="79" y="65"/>
                    </a:cubicBezTo>
                    <a:cubicBezTo>
                      <a:pt x="84" y="65"/>
                      <a:pt x="80" y="57"/>
                      <a:pt x="85" y="58"/>
                    </a:cubicBezTo>
                    <a:cubicBezTo>
                      <a:pt x="88" y="62"/>
                      <a:pt x="86" y="77"/>
                      <a:pt x="86" y="82"/>
                    </a:cubicBezTo>
                    <a:cubicBezTo>
                      <a:pt x="81" y="84"/>
                      <a:pt x="82" y="78"/>
                      <a:pt x="80" y="76"/>
                    </a:cubicBezTo>
                    <a:cubicBezTo>
                      <a:pt x="68" y="66"/>
                      <a:pt x="54" y="58"/>
                      <a:pt x="41" y="48"/>
                    </a:cubicBezTo>
                    <a:cubicBezTo>
                      <a:pt x="31" y="48"/>
                      <a:pt x="20" y="47"/>
                      <a:pt x="11" y="49"/>
                    </a:cubicBezTo>
                    <a:cubicBezTo>
                      <a:pt x="7" y="51"/>
                      <a:pt x="10" y="59"/>
                      <a:pt x="6" y="60"/>
                    </a:cubicBezTo>
                    <a:cubicBezTo>
                      <a:pt x="0" y="60"/>
                      <a:pt x="4" y="52"/>
                      <a:pt x="5" y="48"/>
                    </a:cubicBezTo>
                    <a:cubicBezTo>
                      <a:pt x="5" y="39"/>
                      <a:pt x="1" y="28"/>
                      <a:pt x="5" y="22"/>
                    </a:cubicBezTo>
                    <a:cubicBezTo>
                      <a:pt x="11" y="22"/>
                      <a:pt x="8" y="30"/>
                      <a:pt x="10" y="33"/>
                    </a:cubicBezTo>
                    <a:cubicBezTo>
                      <a:pt x="20" y="34"/>
                      <a:pt x="31" y="37"/>
                      <a:pt x="40" y="34"/>
                    </a:cubicBezTo>
                    <a:cubicBezTo>
                      <a:pt x="46" y="33"/>
                      <a:pt x="52" y="26"/>
                      <a:pt x="60" y="21"/>
                    </a:cubicBezTo>
                    <a:cubicBezTo>
                      <a:pt x="70" y="15"/>
                      <a:pt x="81" y="12"/>
                      <a:pt x="83" y="0"/>
                    </a:cubicBezTo>
                    <a:cubicBezTo>
                      <a:pt x="85" y="0"/>
                      <a:pt x="86" y="0"/>
                      <a:pt x="87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Freeform 98">
                <a:extLst>
                  <a:ext uri="{FF2B5EF4-FFF2-40B4-BE49-F238E27FC236}">
                    <a16:creationId xmlns:a16="http://schemas.microsoft.com/office/drawing/2014/main" id="{97F4CC73-8535-44A4-AD8B-C69A024795C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325594" y="3802631"/>
                <a:ext cx="177437" cy="150099"/>
              </a:xfrm>
              <a:custGeom>
                <a:avLst/>
                <a:gdLst>
                  <a:gd name="T0" fmla="*/ 86 w 86"/>
                  <a:gd name="T1" fmla="*/ 62 h 66"/>
                  <a:gd name="T2" fmla="*/ 65 w 86"/>
                  <a:gd name="T3" fmla="*/ 61 h 66"/>
                  <a:gd name="T4" fmla="*/ 77 w 86"/>
                  <a:gd name="T5" fmla="*/ 53 h 66"/>
                  <a:gd name="T6" fmla="*/ 79 w 86"/>
                  <a:gd name="T7" fmla="*/ 27 h 66"/>
                  <a:gd name="T8" fmla="*/ 49 w 86"/>
                  <a:gd name="T9" fmla="*/ 25 h 66"/>
                  <a:gd name="T10" fmla="*/ 50 w 86"/>
                  <a:gd name="T11" fmla="*/ 48 h 66"/>
                  <a:gd name="T12" fmla="*/ 60 w 86"/>
                  <a:gd name="T13" fmla="*/ 54 h 66"/>
                  <a:gd name="T14" fmla="*/ 31 w 86"/>
                  <a:gd name="T15" fmla="*/ 55 h 66"/>
                  <a:gd name="T16" fmla="*/ 41 w 86"/>
                  <a:gd name="T17" fmla="*/ 49 h 66"/>
                  <a:gd name="T18" fmla="*/ 42 w 86"/>
                  <a:gd name="T19" fmla="*/ 25 h 66"/>
                  <a:gd name="T20" fmla="*/ 11 w 86"/>
                  <a:gd name="T21" fmla="*/ 26 h 66"/>
                  <a:gd name="T22" fmla="*/ 5 w 86"/>
                  <a:gd name="T23" fmla="*/ 36 h 66"/>
                  <a:gd name="T24" fmla="*/ 4 w 86"/>
                  <a:gd name="T25" fmla="*/ 15 h 66"/>
                  <a:gd name="T26" fmla="*/ 4 w 86"/>
                  <a:gd name="T27" fmla="*/ 1 h 66"/>
                  <a:gd name="T28" fmla="*/ 10 w 86"/>
                  <a:gd name="T29" fmla="*/ 10 h 66"/>
                  <a:gd name="T30" fmla="*/ 76 w 86"/>
                  <a:gd name="T31" fmla="*/ 11 h 66"/>
                  <a:gd name="T32" fmla="*/ 84 w 86"/>
                  <a:gd name="T33" fmla="*/ 2 h 66"/>
                  <a:gd name="T34" fmla="*/ 86 w 86"/>
                  <a:gd name="T35" fmla="*/ 3 h 66"/>
                  <a:gd name="T36" fmla="*/ 86 w 86"/>
                  <a:gd name="T37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66">
                    <a:moveTo>
                      <a:pt x="86" y="62"/>
                    </a:moveTo>
                    <a:cubicBezTo>
                      <a:pt x="80" y="61"/>
                      <a:pt x="69" y="66"/>
                      <a:pt x="65" y="61"/>
                    </a:cubicBezTo>
                    <a:cubicBezTo>
                      <a:pt x="67" y="54"/>
                      <a:pt x="74" y="58"/>
                      <a:pt x="77" y="53"/>
                    </a:cubicBezTo>
                    <a:cubicBezTo>
                      <a:pt x="82" y="46"/>
                      <a:pt x="78" y="38"/>
                      <a:pt x="79" y="27"/>
                    </a:cubicBezTo>
                    <a:cubicBezTo>
                      <a:pt x="73" y="23"/>
                      <a:pt x="59" y="26"/>
                      <a:pt x="49" y="25"/>
                    </a:cubicBezTo>
                    <a:cubicBezTo>
                      <a:pt x="48" y="31"/>
                      <a:pt x="46" y="43"/>
                      <a:pt x="50" y="48"/>
                    </a:cubicBezTo>
                    <a:cubicBezTo>
                      <a:pt x="53" y="52"/>
                      <a:pt x="56" y="50"/>
                      <a:pt x="60" y="54"/>
                    </a:cubicBezTo>
                    <a:cubicBezTo>
                      <a:pt x="58" y="59"/>
                      <a:pt x="36" y="57"/>
                      <a:pt x="31" y="55"/>
                    </a:cubicBezTo>
                    <a:cubicBezTo>
                      <a:pt x="31" y="49"/>
                      <a:pt x="40" y="53"/>
                      <a:pt x="41" y="49"/>
                    </a:cubicBezTo>
                    <a:cubicBezTo>
                      <a:pt x="42" y="42"/>
                      <a:pt x="42" y="33"/>
                      <a:pt x="42" y="25"/>
                    </a:cubicBezTo>
                    <a:cubicBezTo>
                      <a:pt x="32" y="25"/>
                      <a:pt x="20" y="24"/>
                      <a:pt x="11" y="26"/>
                    </a:cubicBezTo>
                    <a:cubicBezTo>
                      <a:pt x="6" y="26"/>
                      <a:pt x="10" y="35"/>
                      <a:pt x="5" y="36"/>
                    </a:cubicBezTo>
                    <a:cubicBezTo>
                      <a:pt x="0" y="34"/>
                      <a:pt x="4" y="23"/>
                      <a:pt x="4" y="15"/>
                    </a:cubicBezTo>
                    <a:cubicBezTo>
                      <a:pt x="3" y="10"/>
                      <a:pt x="0" y="3"/>
                      <a:pt x="4" y="1"/>
                    </a:cubicBezTo>
                    <a:cubicBezTo>
                      <a:pt x="10" y="0"/>
                      <a:pt x="7" y="9"/>
                      <a:pt x="10" y="10"/>
                    </a:cubicBezTo>
                    <a:cubicBezTo>
                      <a:pt x="27" y="8"/>
                      <a:pt x="60" y="17"/>
                      <a:pt x="76" y="11"/>
                    </a:cubicBezTo>
                    <a:cubicBezTo>
                      <a:pt x="82" y="9"/>
                      <a:pt x="79" y="4"/>
                      <a:pt x="84" y="2"/>
                    </a:cubicBezTo>
                    <a:cubicBezTo>
                      <a:pt x="85" y="2"/>
                      <a:pt x="86" y="2"/>
                      <a:pt x="86" y="3"/>
                    </a:cubicBezTo>
                    <a:cubicBezTo>
                      <a:pt x="84" y="21"/>
                      <a:pt x="85" y="44"/>
                      <a:pt x="86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99">
                <a:extLst>
                  <a:ext uri="{FF2B5EF4-FFF2-40B4-BE49-F238E27FC236}">
                    <a16:creationId xmlns:a16="http://schemas.microsoft.com/office/drawing/2014/main" id="{0151F906-2234-4B89-A516-DB8C3CF333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779000" y="3776752"/>
                <a:ext cx="181571" cy="201857"/>
              </a:xfrm>
              <a:custGeom>
                <a:avLst/>
                <a:gdLst>
                  <a:gd name="T0" fmla="*/ 86 w 88"/>
                  <a:gd name="T1" fmla="*/ 33 h 90"/>
                  <a:gd name="T2" fmla="*/ 78 w 88"/>
                  <a:gd name="T3" fmla="*/ 24 h 90"/>
                  <a:gd name="T4" fmla="*/ 53 w 88"/>
                  <a:gd name="T5" fmla="*/ 24 h 90"/>
                  <a:gd name="T6" fmla="*/ 52 w 88"/>
                  <a:gd name="T7" fmla="*/ 64 h 90"/>
                  <a:gd name="T8" fmla="*/ 77 w 88"/>
                  <a:gd name="T9" fmla="*/ 64 h 90"/>
                  <a:gd name="T10" fmla="*/ 85 w 88"/>
                  <a:gd name="T11" fmla="*/ 55 h 90"/>
                  <a:gd name="T12" fmla="*/ 86 w 88"/>
                  <a:gd name="T13" fmla="*/ 88 h 90"/>
                  <a:gd name="T14" fmla="*/ 80 w 88"/>
                  <a:gd name="T15" fmla="*/ 79 h 90"/>
                  <a:gd name="T16" fmla="*/ 14 w 88"/>
                  <a:gd name="T17" fmla="*/ 79 h 90"/>
                  <a:gd name="T18" fmla="*/ 6 w 88"/>
                  <a:gd name="T19" fmla="*/ 88 h 90"/>
                  <a:gd name="T20" fmla="*/ 5 w 88"/>
                  <a:gd name="T21" fmla="*/ 72 h 90"/>
                  <a:gd name="T22" fmla="*/ 5 w 88"/>
                  <a:gd name="T23" fmla="*/ 55 h 90"/>
                  <a:gd name="T24" fmla="*/ 11 w 88"/>
                  <a:gd name="T25" fmla="*/ 63 h 90"/>
                  <a:gd name="T26" fmla="*/ 45 w 88"/>
                  <a:gd name="T27" fmla="*/ 64 h 90"/>
                  <a:gd name="T28" fmla="*/ 45 w 88"/>
                  <a:gd name="T29" fmla="*/ 24 h 90"/>
                  <a:gd name="T30" fmla="*/ 14 w 88"/>
                  <a:gd name="T31" fmla="*/ 24 h 90"/>
                  <a:gd name="T32" fmla="*/ 5 w 88"/>
                  <a:gd name="T33" fmla="*/ 33 h 90"/>
                  <a:gd name="T34" fmla="*/ 5 w 88"/>
                  <a:gd name="T35" fmla="*/ 1 h 90"/>
                  <a:gd name="T36" fmla="*/ 10 w 88"/>
                  <a:gd name="T37" fmla="*/ 8 h 90"/>
                  <a:gd name="T38" fmla="*/ 78 w 88"/>
                  <a:gd name="T39" fmla="*/ 9 h 90"/>
                  <a:gd name="T40" fmla="*/ 85 w 88"/>
                  <a:gd name="T41" fmla="*/ 1 h 90"/>
                  <a:gd name="T42" fmla="*/ 86 w 88"/>
                  <a:gd name="T43" fmla="*/ 3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90">
                    <a:moveTo>
                      <a:pt x="86" y="33"/>
                    </a:moveTo>
                    <a:cubicBezTo>
                      <a:pt x="79" y="34"/>
                      <a:pt x="83" y="25"/>
                      <a:pt x="78" y="24"/>
                    </a:cubicBezTo>
                    <a:cubicBezTo>
                      <a:pt x="70" y="24"/>
                      <a:pt x="61" y="24"/>
                      <a:pt x="53" y="24"/>
                    </a:cubicBezTo>
                    <a:cubicBezTo>
                      <a:pt x="50" y="35"/>
                      <a:pt x="52" y="51"/>
                      <a:pt x="52" y="64"/>
                    </a:cubicBezTo>
                    <a:cubicBezTo>
                      <a:pt x="60" y="64"/>
                      <a:pt x="69" y="64"/>
                      <a:pt x="77" y="64"/>
                    </a:cubicBezTo>
                    <a:cubicBezTo>
                      <a:pt x="83" y="64"/>
                      <a:pt x="79" y="54"/>
                      <a:pt x="85" y="55"/>
                    </a:cubicBezTo>
                    <a:cubicBezTo>
                      <a:pt x="88" y="60"/>
                      <a:pt x="86" y="81"/>
                      <a:pt x="86" y="88"/>
                    </a:cubicBezTo>
                    <a:cubicBezTo>
                      <a:pt x="80" y="90"/>
                      <a:pt x="83" y="81"/>
                      <a:pt x="80" y="79"/>
                    </a:cubicBezTo>
                    <a:cubicBezTo>
                      <a:pt x="64" y="82"/>
                      <a:pt x="30" y="73"/>
                      <a:pt x="14" y="79"/>
                    </a:cubicBezTo>
                    <a:cubicBezTo>
                      <a:pt x="8" y="81"/>
                      <a:pt x="10" y="85"/>
                      <a:pt x="6" y="88"/>
                    </a:cubicBezTo>
                    <a:cubicBezTo>
                      <a:pt x="0" y="86"/>
                      <a:pt x="4" y="78"/>
                      <a:pt x="5" y="72"/>
                    </a:cubicBezTo>
                    <a:cubicBezTo>
                      <a:pt x="5" y="66"/>
                      <a:pt x="2" y="60"/>
                      <a:pt x="5" y="55"/>
                    </a:cubicBezTo>
                    <a:cubicBezTo>
                      <a:pt x="11" y="54"/>
                      <a:pt x="7" y="62"/>
                      <a:pt x="11" y="63"/>
                    </a:cubicBezTo>
                    <a:cubicBezTo>
                      <a:pt x="21" y="65"/>
                      <a:pt x="34" y="64"/>
                      <a:pt x="45" y="64"/>
                    </a:cubicBezTo>
                    <a:cubicBezTo>
                      <a:pt x="45" y="51"/>
                      <a:pt x="45" y="37"/>
                      <a:pt x="45" y="24"/>
                    </a:cubicBezTo>
                    <a:cubicBezTo>
                      <a:pt x="35" y="26"/>
                      <a:pt x="22" y="21"/>
                      <a:pt x="14" y="24"/>
                    </a:cubicBezTo>
                    <a:cubicBezTo>
                      <a:pt x="8" y="26"/>
                      <a:pt x="11" y="31"/>
                      <a:pt x="5" y="33"/>
                    </a:cubicBezTo>
                    <a:cubicBezTo>
                      <a:pt x="3" y="26"/>
                      <a:pt x="4" y="10"/>
                      <a:pt x="5" y="1"/>
                    </a:cubicBezTo>
                    <a:cubicBezTo>
                      <a:pt x="10" y="0"/>
                      <a:pt x="8" y="6"/>
                      <a:pt x="10" y="8"/>
                    </a:cubicBezTo>
                    <a:cubicBezTo>
                      <a:pt x="29" y="12"/>
                      <a:pt x="58" y="11"/>
                      <a:pt x="78" y="9"/>
                    </a:cubicBezTo>
                    <a:cubicBezTo>
                      <a:pt x="83" y="9"/>
                      <a:pt x="80" y="0"/>
                      <a:pt x="85" y="1"/>
                    </a:cubicBezTo>
                    <a:cubicBezTo>
                      <a:pt x="88" y="6"/>
                      <a:pt x="86" y="26"/>
                      <a:pt x="86" y="3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Freeform 100">
                <a:extLst>
                  <a:ext uri="{FF2B5EF4-FFF2-40B4-BE49-F238E27FC236}">
                    <a16:creationId xmlns:a16="http://schemas.microsoft.com/office/drawing/2014/main" id="{8B5D25BE-7B21-4505-B6CC-9C3E181EA2D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2902" y="3835762"/>
                <a:ext cx="175371" cy="77637"/>
              </a:xfrm>
              <a:custGeom>
                <a:avLst/>
                <a:gdLst>
                  <a:gd name="T0" fmla="*/ 83 w 85"/>
                  <a:gd name="T1" fmla="*/ 34 h 35"/>
                  <a:gd name="T2" fmla="*/ 74 w 85"/>
                  <a:gd name="T3" fmla="*/ 24 h 35"/>
                  <a:gd name="T4" fmla="*/ 11 w 85"/>
                  <a:gd name="T5" fmla="*/ 24 h 35"/>
                  <a:gd name="T6" fmla="*/ 2 w 85"/>
                  <a:gd name="T7" fmla="*/ 34 h 35"/>
                  <a:gd name="T8" fmla="*/ 2 w 85"/>
                  <a:gd name="T9" fmla="*/ 1 h 35"/>
                  <a:gd name="T10" fmla="*/ 7 w 85"/>
                  <a:gd name="T11" fmla="*/ 9 h 35"/>
                  <a:gd name="T12" fmla="*/ 75 w 85"/>
                  <a:gd name="T13" fmla="*/ 10 h 35"/>
                  <a:gd name="T14" fmla="*/ 82 w 85"/>
                  <a:gd name="T15" fmla="*/ 1 h 35"/>
                  <a:gd name="T16" fmla="*/ 83 w 85"/>
                  <a:gd name="T17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5">
                    <a:moveTo>
                      <a:pt x="83" y="34"/>
                    </a:moveTo>
                    <a:cubicBezTo>
                      <a:pt x="76" y="35"/>
                      <a:pt x="80" y="25"/>
                      <a:pt x="74" y="24"/>
                    </a:cubicBezTo>
                    <a:cubicBezTo>
                      <a:pt x="57" y="29"/>
                      <a:pt x="26" y="19"/>
                      <a:pt x="11" y="24"/>
                    </a:cubicBezTo>
                    <a:cubicBezTo>
                      <a:pt x="5" y="27"/>
                      <a:pt x="8" y="32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3"/>
                      <a:pt x="55" y="11"/>
                      <a:pt x="75" y="10"/>
                    </a:cubicBezTo>
                    <a:cubicBezTo>
                      <a:pt x="80" y="10"/>
                      <a:pt x="77" y="1"/>
                      <a:pt x="82" y="1"/>
                    </a:cubicBezTo>
                    <a:cubicBezTo>
                      <a:pt x="85" y="7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Freeform 101">
                <a:extLst>
                  <a:ext uri="{FF2B5EF4-FFF2-40B4-BE49-F238E27FC236}">
                    <a16:creationId xmlns:a16="http://schemas.microsoft.com/office/drawing/2014/main" id="{49E79EC6-E5EE-41D7-AB1C-E85B09F7C9F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123192" y="3779340"/>
                <a:ext cx="181571" cy="196682"/>
              </a:xfrm>
              <a:custGeom>
                <a:avLst/>
                <a:gdLst>
                  <a:gd name="T0" fmla="*/ 3 w 88"/>
                  <a:gd name="T1" fmla="*/ 78 h 89"/>
                  <a:gd name="T2" fmla="*/ 3 w 88"/>
                  <a:gd name="T3" fmla="*/ 73 h 89"/>
                  <a:gd name="T4" fmla="*/ 72 w 88"/>
                  <a:gd name="T5" fmla="*/ 17 h 89"/>
                  <a:gd name="T6" fmla="*/ 12 w 88"/>
                  <a:gd name="T7" fmla="*/ 18 h 89"/>
                  <a:gd name="T8" fmla="*/ 6 w 88"/>
                  <a:gd name="T9" fmla="*/ 27 h 89"/>
                  <a:gd name="T10" fmla="*/ 5 w 88"/>
                  <a:gd name="T11" fmla="*/ 14 h 89"/>
                  <a:gd name="T12" fmla="*/ 5 w 88"/>
                  <a:gd name="T13" fmla="*/ 0 h 89"/>
                  <a:gd name="T14" fmla="*/ 13 w 88"/>
                  <a:gd name="T15" fmla="*/ 10 h 89"/>
                  <a:gd name="T16" fmla="*/ 78 w 88"/>
                  <a:gd name="T17" fmla="*/ 10 h 89"/>
                  <a:gd name="T18" fmla="*/ 85 w 88"/>
                  <a:gd name="T19" fmla="*/ 1 h 89"/>
                  <a:gd name="T20" fmla="*/ 86 w 88"/>
                  <a:gd name="T21" fmla="*/ 22 h 89"/>
                  <a:gd name="T22" fmla="*/ 57 w 88"/>
                  <a:gd name="T23" fmla="*/ 46 h 89"/>
                  <a:gd name="T24" fmla="*/ 28 w 88"/>
                  <a:gd name="T25" fmla="*/ 71 h 89"/>
                  <a:gd name="T26" fmla="*/ 78 w 88"/>
                  <a:gd name="T27" fmla="*/ 70 h 89"/>
                  <a:gd name="T28" fmla="*/ 85 w 88"/>
                  <a:gd name="T29" fmla="*/ 61 h 89"/>
                  <a:gd name="T30" fmla="*/ 86 w 88"/>
                  <a:gd name="T31" fmla="*/ 88 h 89"/>
                  <a:gd name="T32" fmla="*/ 77 w 88"/>
                  <a:gd name="T33" fmla="*/ 78 h 89"/>
                  <a:gd name="T34" fmla="*/ 3 w 88"/>
                  <a:gd name="T35" fmla="*/ 7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9">
                    <a:moveTo>
                      <a:pt x="3" y="78"/>
                    </a:moveTo>
                    <a:cubicBezTo>
                      <a:pt x="3" y="77"/>
                      <a:pt x="3" y="75"/>
                      <a:pt x="3" y="73"/>
                    </a:cubicBezTo>
                    <a:cubicBezTo>
                      <a:pt x="26" y="55"/>
                      <a:pt x="49" y="36"/>
                      <a:pt x="72" y="17"/>
                    </a:cubicBezTo>
                    <a:cubicBezTo>
                      <a:pt x="52" y="17"/>
                      <a:pt x="30" y="15"/>
                      <a:pt x="12" y="18"/>
                    </a:cubicBezTo>
                    <a:cubicBezTo>
                      <a:pt x="8" y="18"/>
                      <a:pt x="10" y="26"/>
                      <a:pt x="6" y="27"/>
                    </a:cubicBezTo>
                    <a:cubicBezTo>
                      <a:pt x="0" y="26"/>
                      <a:pt x="5" y="18"/>
                      <a:pt x="5" y="14"/>
                    </a:cubicBezTo>
                    <a:cubicBezTo>
                      <a:pt x="5" y="9"/>
                      <a:pt x="2" y="4"/>
                      <a:pt x="5" y="0"/>
                    </a:cubicBezTo>
                    <a:cubicBezTo>
                      <a:pt x="11" y="0"/>
                      <a:pt x="8" y="9"/>
                      <a:pt x="13" y="10"/>
                    </a:cubicBezTo>
                    <a:cubicBezTo>
                      <a:pt x="35" y="10"/>
                      <a:pt x="57" y="10"/>
                      <a:pt x="78" y="10"/>
                    </a:cubicBezTo>
                    <a:cubicBezTo>
                      <a:pt x="83" y="10"/>
                      <a:pt x="79" y="1"/>
                      <a:pt x="85" y="1"/>
                    </a:cubicBezTo>
                    <a:cubicBezTo>
                      <a:pt x="86" y="6"/>
                      <a:pt x="88" y="16"/>
                      <a:pt x="86" y="22"/>
                    </a:cubicBezTo>
                    <a:cubicBezTo>
                      <a:pt x="83" y="31"/>
                      <a:pt x="66" y="40"/>
                      <a:pt x="57" y="46"/>
                    </a:cubicBezTo>
                    <a:cubicBezTo>
                      <a:pt x="46" y="56"/>
                      <a:pt x="36" y="65"/>
                      <a:pt x="28" y="71"/>
                    </a:cubicBezTo>
                    <a:cubicBezTo>
                      <a:pt x="44" y="71"/>
                      <a:pt x="63" y="73"/>
                      <a:pt x="78" y="70"/>
                    </a:cubicBezTo>
                    <a:cubicBezTo>
                      <a:pt x="84" y="70"/>
                      <a:pt x="80" y="61"/>
                      <a:pt x="85" y="61"/>
                    </a:cubicBezTo>
                    <a:cubicBezTo>
                      <a:pt x="88" y="65"/>
                      <a:pt x="86" y="82"/>
                      <a:pt x="86" y="88"/>
                    </a:cubicBezTo>
                    <a:cubicBezTo>
                      <a:pt x="79" y="89"/>
                      <a:pt x="83" y="79"/>
                      <a:pt x="77" y="78"/>
                    </a:cubicBezTo>
                    <a:cubicBezTo>
                      <a:pt x="53" y="78"/>
                      <a:pt x="28" y="78"/>
                      <a:pt x="3" y="7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Freeform 102">
                <a:extLst>
                  <a:ext uri="{FF2B5EF4-FFF2-40B4-BE49-F238E27FC236}">
                    <a16:creationId xmlns:a16="http://schemas.microsoft.com/office/drawing/2014/main" id="{7D85535A-2D91-41CD-8599-137A810D8BA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330738" y="3796422"/>
                <a:ext cx="175371" cy="160451"/>
              </a:xfrm>
              <a:custGeom>
                <a:avLst/>
                <a:gdLst>
                  <a:gd name="T0" fmla="*/ 85 w 85"/>
                  <a:gd name="T1" fmla="*/ 63 h 72"/>
                  <a:gd name="T2" fmla="*/ 65 w 85"/>
                  <a:gd name="T3" fmla="*/ 62 h 72"/>
                  <a:gd name="T4" fmla="*/ 76 w 85"/>
                  <a:gd name="T5" fmla="*/ 53 h 72"/>
                  <a:gd name="T6" fmla="*/ 77 w 85"/>
                  <a:gd name="T7" fmla="*/ 26 h 72"/>
                  <a:gd name="T8" fmla="*/ 50 w 85"/>
                  <a:gd name="T9" fmla="*/ 25 h 72"/>
                  <a:gd name="T10" fmla="*/ 51 w 85"/>
                  <a:gd name="T11" fmla="*/ 47 h 72"/>
                  <a:gd name="T12" fmla="*/ 60 w 85"/>
                  <a:gd name="T13" fmla="*/ 52 h 72"/>
                  <a:gd name="T14" fmla="*/ 31 w 85"/>
                  <a:gd name="T15" fmla="*/ 53 h 72"/>
                  <a:gd name="T16" fmla="*/ 41 w 85"/>
                  <a:gd name="T17" fmla="*/ 47 h 72"/>
                  <a:gd name="T18" fmla="*/ 42 w 85"/>
                  <a:gd name="T19" fmla="*/ 25 h 72"/>
                  <a:gd name="T20" fmla="*/ 9 w 85"/>
                  <a:gd name="T21" fmla="*/ 25 h 72"/>
                  <a:gd name="T22" fmla="*/ 14 w 85"/>
                  <a:gd name="T23" fmla="*/ 61 h 72"/>
                  <a:gd name="T24" fmla="*/ 26 w 85"/>
                  <a:gd name="T25" fmla="*/ 68 h 72"/>
                  <a:gd name="T26" fmla="*/ 2 w 85"/>
                  <a:gd name="T27" fmla="*/ 66 h 72"/>
                  <a:gd name="T28" fmla="*/ 3 w 85"/>
                  <a:gd name="T29" fmla="*/ 0 h 72"/>
                  <a:gd name="T30" fmla="*/ 8 w 85"/>
                  <a:gd name="T31" fmla="*/ 10 h 72"/>
                  <a:gd name="T32" fmla="*/ 76 w 85"/>
                  <a:gd name="T33" fmla="*/ 11 h 72"/>
                  <a:gd name="T34" fmla="*/ 83 w 85"/>
                  <a:gd name="T35" fmla="*/ 2 h 72"/>
                  <a:gd name="T36" fmla="*/ 85 w 85"/>
                  <a:gd name="T37" fmla="*/ 3 h 72"/>
                  <a:gd name="T38" fmla="*/ 85 w 85"/>
                  <a:gd name="T39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72">
                    <a:moveTo>
                      <a:pt x="85" y="63"/>
                    </a:moveTo>
                    <a:cubicBezTo>
                      <a:pt x="78" y="61"/>
                      <a:pt x="69" y="67"/>
                      <a:pt x="65" y="62"/>
                    </a:cubicBezTo>
                    <a:cubicBezTo>
                      <a:pt x="66" y="54"/>
                      <a:pt x="73" y="58"/>
                      <a:pt x="76" y="53"/>
                    </a:cubicBezTo>
                    <a:cubicBezTo>
                      <a:pt x="81" y="46"/>
                      <a:pt x="78" y="36"/>
                      <a:pt x="77" y="26"/>
                    </a:cubicBezTo>
                    <a:cubicBezTo>
                      <a:pt x="70" y="24"/>
                      <a:pt x="59" y="26"/>
                      <a:pt x="50" y="25"/>
                    </a:cubicBezTo>
                    <a:cubicBezTo>
                      <a:pt x="48" y="31"/>
                      <a:pt x="48" y="43"/>
                      <a:pt x="51" y="47"/>
                    </a:cubicBezTo>
                    <a:cubicBezTo>
                      <a:pt x="52" y="51"/>
                      <a:pt x="59" y="48"/>
                      <a:pt x="60" y="52"/>
                    </a:cubicBezTo>
                    <a:cubicBezTo>
                      <a:pt x="58" y="57"/>
                      <a:pt x="36" y="56"/>
                      <a:pt x="31" y="53"/>
                    </a:cubicBezTo>
                    <a:cubicBezTo>
                      <a:pt x="31" y="48"/>
                      <a:pt x="40" y="51"/>
                      <a:pt x="41" y="47"/>
                    </a:cubicBezTo>
                    <a:cubicBezTo>
                      <a:pt x="43" y="41"/>
                      <a:pt x="42" y="33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9"/>
                      <a:pt x="6" y="54"/>
                      <a:pt x="14" y="61"/>
                    </a:cubicBezTo>
                    <a:cubicBezTo>
                      <a:pt x="18" y="64"/>
                      <a:pt x="24" y="61"/>
                      <a:pt x="26" y="68"/>
                    </a:cubicBezTo>
                    <a:cubicBezTo>
                      <a:pt x="21" y="72"/>
                      <a:pt x="9" y="66"/>
                      <a:pt x="2" y="66"/>
                    </a:cubicBezTo>
                    <a:cubicBezTo>
                      <a:pt x="4" y="44"/>
                      <a:pt x="0" y="19"/>
                      <a:pt x="3" y="0"/>
                    </a:cubicBezTo>
                    <a:cubicBezTo>
                      <a:pt x="8" y="0"/>
                      <a:pt x="6" y="7"/>
                      <a:pt x="8" y="10"/>
                    </a:cubicBezTo>
                    <a:cubicBezTo>
                      <a:pt x="27" y="13"/>
                      <a:pt x="56" y="12"/>
                      <a:pt x="76" y="11"/>
                    </a:cubicBezTo>
                    <a:cubicBezTo>
                      <a:pt x="81" y="10"/>
                      <a:pt x="78" y="2"/>
                      <a:pt x="83" y="2"/>
                    </a:cubicBezTo>
                    <a:cubicBezTo>
                      <a:pt x="84" y="2"/>
                      <a:pt x="85" y="2"/>
                      <a:pt x="85" y="3"/>
                    </a:cubicBezTo>
                    <a:cubicBezTo>
                      <a:pt x="83" y="21"/>
                      <a:pt x="84" y="44"/>
                      <a:pt x="85" y="6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5" name="Freeform 103">
                <a:extLst>
                  <a:ext uri="{FF2B5EF4-FFF2-40B4-BE49-F238E27FC236}">
                    <a16:creationId xmlns:a16="http://schemas.microsoft.com/office/drawing/2014/main" id="{A8EEDD92-1F3C-4EBC-9F05-04B90D3658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86836" y="3795389"/>
                <a:ext cx="177437" cy="160451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3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6 h 72"/>
                  <a:gd name="T10" fmla="*/ 50 w 86"/>
                  <a:gd name="T11" fmla="*/ 46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9 h 72"/>
                  <a:gd name="T18" fmla="*/ 42 w 86"/>
                  <a:gd name="T19" fmla="*/ 26 h 72"/>
                  <a:gd name="T20" fmla="*/ 9 w 86"/>
                  <a:gd name="T21" fmla="*/ 26 h 72"/>
                  <a:gd name="T22" fmla="*/ 12 w 86"/>
                  <a:gd name="T23" fmla="*/ 59 h 72"/>
                  <a:gd name="T24" fmla="*/ 26 w 86"/>
                  <a:gd name="T25" fmla="*/ 69 h 72"/>
                  <a:gd name="T26" fmla="*/ 2 w 86"/>
                  <a:gd name="T27" fmla="*/ 67 h 72"/>
                  <a:gd name="T28" fmla="*/ 3 w 86"/>
                  <a:gd name="T29" fmla="*/ 1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2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4"/>
                      <a:pt x="68" y="63"/>
                      <a:pt x="65" y="63"/>
                    </a:cubicBezTo>
                    <a:cubicBezTo>
                      <a:pt x="64" y="55"/>
                      <a:pt x="72" y="58"/>
                      <a:pt x="75" y="54"/>
                    </a:cubicBezTo>
                    <a:cubicBezTo>
                      <a:pt x="79" y="48"/>
                      <a:pt x="78" y="37"/>
                      <a:pt x="78" y="26"/>
                    </a:cubicBezTo>
                    <a:cubicBezTo>
                      <a:pt x="71" y="24"/>
                      <a:pt x="59" y="26"/>
                      <a:pt x="50" y="26"/>
                    </a:cubicBezTo>
                    <a:cubicBezTo>
                      <a:pt x="48" y="30"/>
                      <a:pt x="48" y="41"/>
                      <a:pt x="50" y="46"/>
                    </a:cubicBezTo>
                    <a:cubicBezTo>
                      <a:pt x="50" y="51"/>
                      <a:pt x="60" y="48"/>
                      <a:pt x="60" y="53"/>
                    </a:cubicBezTo>
                    <a:cubicBezTo>
                      <a:pt x="55" y="56"/>
                      <a:pt x="37" y="53"/>
                      <a:pt x="31" y="54"/>
                    </a:cubicBezTo>
                    <a:cubicBezTo>
                      <a:pt x="30" y="48"/>
                      <a:pt x="37" y="51"/>
                      <a:pt x="40" y="49"/>
                    </a:cubicBezTo>
                    <a:cubicBezTo>
                      <a:pt x="43" y="43"/>
                      <a:pt x="42" y="34"/>
                      <a:pt x="42" y="26"/>
                    </a:cubicBezTo>
                    <a:cubicBezTo>
                      <a:pt x="31" y="26"/>
                      <a:pt x="20" y="26"/>
                      <a:pt x="9" y="26"/>
                    </a:cubicBezTo>
                    <a:cubicBezTo>
                      <a:pt x="8" y="38"/>
                      <a:pt x="6" y="52"/>
                      <a:pt x="12" y="59"/>
                    </a:cubicBezTo>
                    <a:cubicBezTo>
                      <a:pt x="17" y="65"/>
                      <a:pt x="24" y="61"/>
                      <a:pt x="26" y="69"/>
                    </a:cubicBezTo>
                    <a:cubicBezTo>
                      <a:pt x="21" y="72"/>
                      <a:pt x="10" y="66"/>
                      <a:pt x="2" y="67"/>
                    </a:cubicBezTo>
                    <a:cubicBezTo>
                      <a:pt x="3" y="44"/>
                      <a:pt x="0" y="20"/>
                      <a:pt x="3" y="1"/>
                    </a:cubicBezTo>
                    <a:cubicBezTo>
                      <a:pt x="9" y="0"/>
                      <a:pt x="6" y="9"/>
                      <a:pt x="9" y="10"/>
                    </a:cubicBezTo>
                    <a:cubicBezTo>
                      <a:pt x="30" y="12"/>
                      <a:pt x="54" y="11"/>
                      <a:pt x="76" y="11"/>
                    </a:cubicBezTo>
                    <a:cubicBezTo>
                      <a:pt x="81" y="10"/>
                      <a:pt x="78" y="2"/>
                      <a:pt x="83" y="2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6" name="Freeform 104">
                <a:extLst>
                  <a:ext uri="{FF2B5EF4-FFF2-40B4-BE49-F238E27FC236}">
                    <a16:creationId xmlns:a16="http://schemas.microsoft.com/office/drawing/2014/main" id="{71944CC1-3166-4629-B88E-6F24D97065A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955467" y="3762779"/>
                <a:ext cx="183638" cy="227737"/>
              </a:xfrm>
              <a:custGeom>
                <a:avLst/>
                <a:gdLst>
                  <a:gd name="T0" fmla="*/ 87 w 89"/>
                  <a:gd name="T1" fmla="*/ 27 h 102"/>
                  <a:gd name="T2" fmla="*/ 28 w 89"/>
                  <a:gd name="T3" fmla="*/ 51 h 102"/>
                  <a:gd name="T4" fmla="*/ 87 w 89"/>
                  <a:gd name="T5" fmla="*/ 78 h 102"/>
                  <a:gd name="T6" fmla="*/ 86 w 89"/>
                  <a:gd name="T7" fmla="*/ 102 h 102"/>
                  <a:gd name="T8" fmla="*/ 77 w 89"/>
                  <a:gd name="T9" fmla="*/ 92 h 102"/>
                  <a:gd name="T10" fmla="*/ 6 w 89"/>
                  <a:gd name="T11" fmla="*/ 102 h 102"/>
                  <a:gd name="T12" fmla="*/ 5 w 89"/>
                  <a:gd name="T13" fmla="*/ 85 h 102"/>
                  <a:gd name="T14" fmla="*/ 5 w 89"/>
                  <a:gd name="T15" fmla="*/ 69 h 102"/>
                  <a:gd name="T16" fmla="*/ 11 w 89"/>
                  <a:gd name="T17" fmla="*/ 78 h 102"/>
                  <a:gd name="T18" fmla="*/ 72 w 89"/>
                  <a:gd name="T19" fmla="*/ 79 h 102"/>
                  <a:gd name="T20" fmla="*/ 4 w 89"/>
                  <a:gd name="T21" fmla="*/ 49 h 102"/>
                  <a:gd name="T22" fmla="*/ 73 w 89"/>
                  <a:gd name="T23" fmla="*/ 18 h 102"/>
                  <a:gd name="T24" fmla="*/ 12 w 89"/>
                  <a:gd name="T25" fmla="*/ 18 h 102"/>
                  <a:gd name="T26" fmla="*/ 5 w 89"/>
                  <a:gd name="T27" fmla="*/ 27 h 102"/>
                  <a:gd name="T28" fmla="*/ 5 w 89"/>
                  <a:gd name="T29" fmla="*/ 1 h 102"/>
                  <a:gd name="T30" fmla="*/ 13 w 89"/>
                  <a:gd name="T31" fmla="*/ 11 h 102"/>
                  <a:gd name="T32" fmla="*/ 79 w 89"/>
                  <a:gd name="T33" fmla="*/ 11 h 102"/>
                  <a:gd name="T34" fmla="*/ 85 w 89"/>
                  <a:gd name="T35" fmla="*/ 2 h 102"/>
                  <a:gd name="T36" fmla="*/ 87 w 89"/>
                  <a:gd name="T37" fmla="*/ 2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9" h="102">
                    <a:moveTo>
                      <a:pt x="87" y="27"/>
                    </a:moveTo>
                    <a:cubicBezTo>
                      <a:pt x="67" y="34"/>
                      <a:pt x="48" y="44"/>
                      <a:pt x="28" y="51"/>
                    </a:cubicBezTo>
                    <a:cubicBezTo>
                      <a:pt x="45" y="62"/>
                      <a:pt x="68" y="68"/>
                      <a:pt x="87" y="78"/>
                    </a:cubicBezTo>
                    <a:cubicBezTo>
                      <a:pt x="85" y="85"/>
                      <a:pt x="87" y="97"/>
                      <a:pt x="86" y="102"/>
                    </a:cubicBezTo>
                    <a:cubicBezTo>
                      <a:pt x="80" y="102"/>
                      <a:pt x="83" y="93"/>
                      <a:pt x="77" y="92"/>
                    </a:cubicBezTo>
                    <a:cubicBezTo>
                      <a:pt x="55" y="96"/>
                      <a:pt x="11" y="83"/>
                      <a:pt x="6" y="102"/>
                    </a:cubicBezTo>
                    <a:cubicBezTo>
                      <a:pt x="0" y="100"/>
                      <a:pt x="5" y="91"/>
                      <a:pt x="5" y="85"/>
                    </a:cubicBezTo>
                    <a:cubicBezTo>
                      <a:pt x="5" y="79"/>
                      <a:pt x="1" y="72"/>
                      <a:pt x="5" y="69"/>
                    </a:cubicBezTo>
                    <a:cubicBezTo>
                      <a:pt x="11" y="69"/>
                      <a:pt x="8" y="77"/>
                      <a:pt x="11" y="78"/>
                    </a:cubicBezTo>
                    <a:cubicBezTo>
                      <a:pt x="30" y="80"/>
                      <a:pt x="52" y="78"/>
                      <a:pt x="72" y="79"/>
                    </a:cubicBezTo>
                    <a:cubicBezTo>
                      <a:pt x="50" y="68"/>
                      <a:pt x="26" y="60"/>
                      <a:pt x="4" y="49"/>
                    </a:cubicBezTo>
                    <a:cubicBezTo>
                      <a:pt x="23" y="36"/>
                      <a:pt x="49" y="29"/>
                      <a:pt x="73" y="18"/>
                    </a:cubicBezTo>
                    <a:cubicBezTo>
                      <a:pt x="55" y="17"/>
                      <a:pt x="30" y="17"/>
                      <a:pt x="12" y="18"/>
                    </a:cubicBezTo>
                    <a:cubicBezTo>
                      <a:pt x="7" y="19"/>
                      <a:pt x="11" y="27"/>
                      <a:pt x="5" y="27"/>
                    </a:cubicBezTo>
                    <a:cubicBezTo>
                      <a:pt x="3" y="21"/>
                      <a:pt x="4" y="8"/>
                      <a:pt x="5" y="1"/>
                    </a:cubicBezTo>
                    <a:cubicBezTo>
                      <a:pt x="11" y="0"/>
                      <a:pt x="8" y="10"/>
                      <a:pt x="13" y="11"/>
                    </a:cubicBezTo>
                    <a:cubicBezTo>
                      <a:pt x="35" y="11"/>
                      <a:pt x="57" y="11"/>
                      <a:pt x="79" y="11"/>
                    </a:cubicBezTo>
                    <a:cubicBezTo>
                      <a:pt x="84" y="10"/>
                      <a:pt x="80" y="1"/>
                      <a:pt x="85" y="2"/>
                    </a:cubicBezTo>
                    <a:cubicBezTo>
                      <a:pt x="89" y="6"/>
                      <a:pt x="84" y="20"/>
                      <a:pt x="87" y="2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7" name="Freeform 105">
                <a:extLst>
                  <a:ext uri="{FF2B5EF4-FFF2-40B4-BE49-F238E27FC236}">
                    <a16:creationId xmlns:a16="http://schemas.microsoft.com/office/drawing/2014/main" id="{11C9DC16-FB39-49BE-AD70-C099A12F3A1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86303" y="3792801"/>
                <a:ext cx="177437" cy="165626"/>
              </a:xfrm>
              <a:custGeom>
                <a:avLst/>
                <a:gdLst>
                  <a:gd name="T0" fmla="*/ 85 w 86"/>
                  <a:gd name="T1" fmla="*/ 62 h 72"/>
                  <a:gd name="T2" fmla="*/ 65 w 86"/>
                  <a:gd name="T3" fmla="*/ 62 h 72"/>
                  <a:gd name="T4" fmla="*/ 75 w 86"/>
                  <a:gd name="T5" fmla="*/ 54 h 72"/>
                  <a:gd name="T6" fmla="*/ 78 w 86"/>
                  <a:gd name="T7" fmla="*/ 26 h 72"/>
                  <a:gd name="T8" fmla="*/ 50 w 86"/>
                  <a:gd name="T9" fmla="*/ 25 h 72"/>
                  <a:gd name="T10" fmla="*/ 50 w 86"/>
                  <a:gd name="T11" fmla="*/ 45 h 72"/>
                  <a:gd name="T12" fmla="*/ 60 w 86"/>
                  <a:gd name="T13" fmla="*/ 53 h 72"/>
                  <a:gd name="T14" fmla="*/ 31 w 86"/>
                  <a:gd name="T15" fmla="*/ 54 h 72"/>
                  <a:gd name="T16" fmla="*/ 40 w 86"/>
                  <a:gd name="T17" fmla="*/ 48 h 72"/>
                  <a:gd name="T18" fmla="*/ 42 w 86"/>
                  <a:gd name="T19" fmla="*/ 25 h 72"/>
                  <a:gd name="T20" fmla="*/ 9 w 86"/>
                  <a:gd name="T21" fmla="*/ 25 h 72"/>
                  <a:gd name="T22" fmla="*/ 13 w 86"/>
                  <a:gd name="T23" fmla="*/ 60 h 72"/>
                  <a:gd name="T24" fmla="*/ 26 w 86"/>
                  <a:gd name="T25" fmla="*/ 68 h 72"/>
                  <a:gd name="T26" fmla="*/ 2 w 86"/>
                  <a:gd name="T27" fmla="*/ 67 h 72"/>
                  <a:gd name="T28" fmla="*/ 3 w 86"/>
                  <a:gd name="T29" fmla="*/ 0 h 72"/>
                  <a:gd name="T30" fmla="*/ 9 w 86"/>
                  <a:gd name="T31" fmla="*/ 10 h 72"/>
                  <a:gd name="T32" fmla="*/ 76 w 86"/>
                  <a:gd name="T33" fmla="*/ 11 h 72"/>
                  <a:gd name="T34" fmla="*/ 83 w 86"/>
                  <a:gd name="T35" fmla="*/ 1 h 72"/>
                  <a:gd name="T36" fmla="*/ 85 w 86"/>
                  <a:gd name="T37" fmla="*/ 6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6" h="72">
                    <a:moveTo>
                      <a:pt x="85" y="62"/>
                    </a:moveTo>
                    <a:cubicBezTo>
                      <a:pt x="80" y="63"/>
                      <a:pt x="70" y="64"/>
                      <a:pt x="65" y="62"/>
                    </a:cubicBezTo>
                    <a:cubicBezTo>
                      <a:pt x="64" y="55"/>
                      <a:pt x="73" y="57"/>
                      <a:pt x="75" y="54"/>
                    </a:cubicBezTo>
                    <a:cubicBezTo>
                      <a:pt x="79" y="48"/>
                      <a:pt x="78" y="36"/>
                      <a:pt x="78" y="26"/>
                    </a:cubicBezTo>
                    <a:cubicBezTo>
                      <a:pt x="71" y="24"/>
                      <a:pt x="59" y="26"/>
                      <a:pt x="50" y="25"/>
                    </a:cubicBezTo>
                    <a:cubicBezTo>
                      <a:pt x="48" y="30"/>
                      <a:pt x="48" y="41"/>
                      <a:pt x="50" y="45"/>
                    </a:cubicBezTo>
                    <a:cubicBezTo>
                      <a:pt x="50" y="51"/>
                      <a:pt x="60" y="47"/>
                      <a:pt x="60" y="53"/>
                    </a:cubicBezTo>
                    <a:cubicBezTo>
                      <a:pt x="55" y="56"/>
                      <a:pt x="37" y="53"/>
                      <a:pt x="31" y="54"/>
                    </a:cubicBezTo>
                    <a:cubicBezTo>
                      <a:pt x="30" y="48"/>
                      <a:pt x="37" y="50"/>
                      <a:pt x="40" y="48"/>
                    </a:cubicBezTo>
                    <a:cubicBezTo>
                      <a:pt x="43" y="43"/>
                      <a:pt x="42" y="33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8" y="38"/>
                      <a:pt x="6" y="53"/>
                      <a:pt x="13" y="60"/>
                    </a:cubicBezTo>
                    <a:cubicBezTo>
                      <a:pt x="18" y="64"/>
                      <a:pt x="25" y="60"/>
                      <a:pt x="26" y="68"/>
                    </a:cubicBezTo>
                    <a:cubicBezTo>
                      <a:pt x="21" y="72"/>
                      <a:pt x="10" y="65"/>
                      <a:pt x="2" y="67"/>
                    </a:cubicBezTo>
                    <a:cubicBezTo>
                      <a:pt x="3" y="44"/>
                      <a:pt x="0" y="19"/>
                      <a:pt x="3" y="0"/>
                    </a:cubicBezTo>
                    <a:cubicBezTo>
                      <a:pt x="9" y="0"/>
                      <a:pt x="6" y="8"/>
                      <a:pt x="9" y="10"/>
                    </a:cubicBezTo>
                    <a:cubicBezTo>
                      <a:pt x="30" y="12"/>
                      <a:pt x="54" y="10"/>
                      <a:pt x="76" y="11"/>
                    </a:cubicBezTo>
                    <a:cubicBezTo>
                      <a:pt x="81" y="10"/>
                      <a:pt x="78" y="1"/>
                      <a:pt x="83" y="1"/>
                    </a:cubicBezTo>
                    <a:cubicBezTo>
                      <a:pt x="86" y="16"/>
                      <a:pt x="82" y="44"/>
                      <a:pt x="85" y="6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8" name="Freeform 106">
                <a:extLst>
                  <a:ext uri="{FF2B5EF4-FFF2-40B4-BE49-F238E27FC236}">
                    <a16:creationId xmlns:a16="http://schemas.microsoft.com/office/drawing/2014/main" id="{713F61C0-1813-4F23-9DA2-6784859F0E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8373163" y="3782962"/>
                <a:ext cx="191906" cy="191506"/>
              </a:xfrm>
              <a:custGeom>
                <a:avLst/>
                <a:gdLst>
                  <a:gd name="T0" fmla="*/ 8 w 93"/>
                  <a:gd name="T1" fmla="*/ 1 h 86"/>
                  <a:gd name="T2" fmla="*/ 13 w 93"/>
                  <a:gd name="T3" fmla="*/ 11 h 86"/>
                  <a:gd name="T4" fmla="*/ 82 w 93"/>
                  <a:gd name="T5" fmla="*/ 12 h 86"/>
                  <a:gd name="T6" fmla="*/ 88 w 93"/>
                  <a:gd name="T7" fmla="*/ 3 h 86"/>
                  <a:gd name="T8" fmla="*/ 90 w 93"/>
                  <a:gd name="T9" fmla="*/ 4 h 86"/>
                  <a:gd name="T10" fmla="*/ 50 w 93"/>
                  <a:gd name="T11" fmla="*/ 86 h 86"/>
                  <a:gd name="T12" fmla="*/ 8 w 93"/>
                  <a:gd name="T13" fmla="*/ 1 h 86"/>
                  <a:gd name="T14" fmla="*/ 16 w 93"/>
                  <a:gd name="T15" fmla="*/ 56 h 86"/>
                  <a:gd name="T16" fmla="*/ 80 w 93"/>
                  <a:gd name="T17" fmla="*/ 57 h 86"/>
                  <a:gd name="T18" fmla="*/ 84 w 93"/>
                  <a:gd name="T19" fmla="*/ 30 h 86"/>
                  <a:gd name="T20" fmla="*/ 82 w 93"/>
                  <a:gd name="T21" fmla="*/ 27 h 86"/>
                  <a:gd name="T22" fmla="*/ 14 w 93"/>
                  <a:gd name="T23" fmla="*/ 27 h 86"/>
                  <a:gd name="T24" fmla="*/ 16 w 93"/>
                  <a:gd name="T25" fmla="*/ 5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86">
                    <a:moveTo>
                      <a:pt x="8" y="1"/>
                    </a:moveTo>
                    <a:cubicBezTo>
                      <a:pt x="14" y="0"/>
                      <a:pt x="10" y="10"/>
                      <a:pt x="13" y="11"/>
                    </a:cubicBezTo>
                    <a:cubicBezTo>
                      <a:pt x="34" y="13"/>
                      <a:pt x="60" y="11"/>
                      <a:pt x="82" y="12"/>
                    </a:cubicBezTo>
                    <a:cubicBezTo>
                      <a:pt x="87" y="11"/>
                      <a:pt x="83" y="2"/>
                      <a:pt x="88" y="3"/>
                    </a:cubicBezTo>
                    <a:cubicBezTo>
                      <a:pt x="89" y="3"/>
                      <a:pt x="90" y="3"/>
                      <a:pt x="90" y="4"/>
                    </a:cubicBezTo>
                    <a:cubicBezTo>
                      <a:pt x="93" y="46"/>
                      <a:pt x="92" y="86"/>
                      <a:pt x="50" y="86"/>
                    </a:cubicBezTo>
                    <a:cubicBezTo>
                      <a:pt x="8" y="86"/>
                      <a:pt x="0" y="44"/>
                      <a:pt x="8" y="1"/>
                    </a:cubicBezTo>
                    <a:close/>
                    <a:moveTo>
                      <a:pt x="16" y="56"/>
                    </a:moveTo>
                    <a:cubicBezTo>
                      <a:pt x="27" y="78"/>
                      <a:pt x="70" y="75"/>
                      <a:pt x="80" y="57"/>
                    </a:cubicBezTo>
                    <a:cubicBezTo>
                      <a:pt x="84" y="50"/>
                      <a:pt x="84" y="41"/>
                      <a:pt x="84" y="30"/>
                    </a:cubicBezTo>
                    <a:cubicBezTo>
                      <a:pt x="84" y="29"/>
                      <a:pt x="83" y="28"/>
                      <a:pt x="82" y="27"/>
                    </a:cubicBezTo>
                    <a:cubicBezTo>
                      <a:pt x="62" y="25"/>
                      <a:pt x="35" y="25"/>
                      <a:pt x="14" y="27"/>
                    </a:cubicBezTo>
                    <a:cubicBezTo>
                      <a:pt x="11" y="39"/>
                      <a:pt x="12" y="48"/>
                      <a:pt x="16" y="5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9" name="Freeform 107">
                <a:extLst>
                  <a:ext uri="{FF2B5EF4-FFF2-40B4-BE49-F238E27FC236}">
                    <a16:creationId xmlns:a16="http://schemas.microsoft.com/office/drawing/2014/main" id="{FC45696F-1D2E-4BAC-B992-81273ADBDA7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554820" y="3838350"/>
                <a:ext cx="175371" cy="72461"/>
              </a:xfrm>
              <a:custGeom>
                <a:avLst/>
                <a:gdLst>
                  <a:gd name="T0" fmla="*/ 83 w 85"/>
                  <a:gd name="T1" fmla="*/ 33 h 34"/>
                  <a:gd name="T2" fmla="*/ 76 w 85"/>
                  <a:gd name="T3" fmla="*/ 25 h 34"/>
                  <a:gd name="T4" fmla="*/ 9 w 85"/>
                  <a:gd name="T5" fmla="*/ 25 h 34"/>
                  <a:gd name="T6" fmla="*/ 2 w 85"/>
                  <a:gd name="T7" fmla="*/ 33 h 34"/>
                  <a:gd name="T8" fmla="*/ 2 w 85"/>
                  <a:gd name="T9" fmla="*/ 1 h 34"/>
                  <a:gd name="T10" fmla="*/ 8 w 85"/>
                  <a:gd name="T11" fmla="*/ 9 h 34"/>
                  <a:gd name="T12" fmla="*/ 75 w 85"/>
                  <a:gd name="T13" fmla="*/ 9 h 34"/>
                  <a:gd name="T14" fmla="*/ 82 w 85"/>
                  <a:gd name="T15" fmla="*/ 1 h 34"/>
                  <a:gd name="T16" fmla="*/ 83 w 85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83" y="33"/>
                    </a:moveTo>
                    <a:cubicBezTo>
                      <a:pt x="77" y="34"/>
                      <a:pt x="79" y="27"/>
                      <a:pt x="76" y="25"/>
                    </a:cubicBezTo>
                    <a:cubicBezTo>
                      <a:pt x="56" y="23"/>
                      <a:pt x="29" y="23"/>
                      <a:pt x="9" y="25"/>
                    </a:cubicBezTo>
                    <a:cubicBezTo>
                      <a:pt x="4" y="25"/>
                      <a:pt x="8" y="34"/>
                      <a:pt x="2" y="33"/>
                    </a:cubicBezTo>
                    <a:cubicBezTo>
                      <a:pt x="1" y="26"/>
                      <a:pt x="0" y="8"/>
                      <a:pt x="2" y="1"/>
                    </a:cubicBezTo>
                    <a:cubicBezTo>
                      <a:pt x="8" y="0"/>
                      <a:pt x="5" y="8"/>
                      <a:pt x="8" y="9"/>
                    </a:cubicBezTo>
                    <a:cubicBezTo>
                      <a:pt x="29" y="11"/>
                      <a:pt x="55" y="11"/>
                      <a:pt x="75" y="9"/>
                    </a:cubicBezTo>
                    <a:cubicBezTo>
                      <a:pt x="80" y="9"/>
                      <a:pt x="77" y="0"/>
                      <a:pt x="82" y="1"/>
                    </a:cubicBezTo>
                    <a:cubicBezTo>
                      <a:pt x="85" y="6"/>
                      <a:pt x="83" y="26"/>
                      <a:pt x="83" y="3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0" name="Freeform 108">
                <a:extLst>
                  <a:ext uri="{FF2B5EF4-FFF2-40B4-BE49-F238E27FC236}">
                    <a16:creationId xmlns:a16="http://schemas.microsoft.com/office/drawing/2014/main" id="{F22C0E96-1859-468B-A821-FB7B310FE58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867958" y="3835762"/>
                <a:ext cx="175371" cy="77637"/>
              </a:xfrm>
              <a:custGeom>
                <a:avLst/>
                <a:gdLst>
                  <a:gd name="T0" fmla="*/ 83 w 85"/>
                  <a:gd name="T1" fmla="*/ 34 h 34"/>
                  <a:gd name="T2" fmla="*/ 74 w 85"/>
                  <a:gd name="T3" fmla="*/ 24 h 34"/>
                  <a:gd name="T4" fmla="*/ 11 w 85"/>
                  <a:gd name="T5" fmla="*/ 24 h 34"/>
                  <a:gd name="T6" fmla="*/ 2 w 85"/>
                  <a:gd name="T7" fmla="*/ 34 h 34"/>
                  <a:gd name="T8" fmla="*/ 2 w 85"/>
                  <a:gd name="T9" fmla="*/ 1 h 34"/>
                  <a:gd name="T10" fmla="*/ 7 w 85"/>
                  <a:gd name="T11" fmla="*/ 9 h 34"/>
                  <a:gd name="T12" fmla="*/ 75 w 85"/>
                  <a:gd name="T13" fmla="*/ 10 h 34"/>
                  <a:gd name="T14" fmla="*/ 82 w 85"/>
                  <a:gd name="T15" fmla="*/ 1 h 34"/>
                  <a:gd name="T16" fmla="*/ 83 w 85"/>
                  <a:gd name="T1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" h="34">
                    <a:moveTo>
                      <a:pt x="83" y="34"/>
                    </a:moveTo>
                    <a:cubicBezTo>
                      <a:pt x="76" y="34"/>
                      <a:pt x="80" y="25"/>
                      <a:pt x="74" y="24"/>
                    </a:cubicBezTo>
                    <a:cubicBezTo>
                      <a:pt x="57" y="28"/>
                      <a:pt x="26" y="18"/>
                      <a:pt x="11" y="24"/>
                    </a:cubicBezTo>
                    <a:cubicBezTo>
                      <a:pt x="5" y="26"/>
                      <a:pt x="8" y="31"/>
                      <a:pt x="2" y="34"/>
                    </a:cubicBezTo>
                    <a:cubicBezTo>
                      <a:pt x="0" y="26"/>
                      <a:pt x="1" y="11"/>
                      <a:pt x="2" y="1"/>
                    </a:cubicBezTo>
                    <a:cubicBezTo>
                      <a:pt x="7" y="0"/>
                      <a:pt x="6" y="6"/>
                      <a:pt x="7" y="9"/>
                    </a:cubicBezTo>
                    <a:cubicBezTo>
                      <a:pt x="26" y="12"/>
                      <a:pt x="55" y="11"/>
                      <a:pt x="75" y="10"/>
                    </a:cubicBezTo>
                    <a:cubicBezTo>
                      <a:pt x="80" y="9"/>
                      <a:pt x="77" y="0"/>
                      <a:pt x="82" y="1"/>
                    </a:cubicBezTo>
                    <a:cubicBezTo>
                      <a:pt x="85" y="6"/>
                      <a:pt x="83" y="27"/>
                      <a:pt x="83" y="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1" name="Freeform 109">
                <a:extLst>
                  <a:ext uri="{FF2B5EF4-FFF2-40B4-BE49-F238E27FC236}">
                    <a16:creationId xmlns:a16="http://schemas.microsoft.com/office/drawing/2014/main" id="{A89AD1BE-41C4-4290-BCD7-7E9695F3643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9033072" y="3779340"/>
                <a:ext cx="181571" cy="196682"/>
              </a:xfrm>
              <a:custGeom>
                <a:avLst/>
                <a:gdLst>
                  <a:gd name="T0" fmla="*/ 3 w 88"/>
                  <a:gd name="T1" fmla="*/ 79 h 89"/>
                  <a:gd name="T2" fmla="*/ 3 w 88"/>
                  <a:gd name="T3" fmla="*/ 74 h 89"/>
                  <a:gd name="T4" fmla="*/ 72 w 88"/>
                  <a:gd name="T5" fmla="*/ 17 h 89"/>
                  <a:gd name="T6" fmla="*/ 12 w 88"/>
                  <a:gd name="T7" fmla="*/ 18 h 89"/>
                  <a:gd name="T8" fmla="*/ 6 w 88"/>
                  <a:gd name="T9" fmla="*/ 28 h 89"/>
                  <a:gd name="T10" fmla="*/ 5 w 88"/>
                  <a:gd name="T11" fmla="*/ 14 h 89"/>
                  <a:gd name="T12" fmla="*/ 5 w 88"/>
                  <a:gd name="T13" fmla="*/ 1 h 89"/>
                  <a:gd name="T14" fmla="*/ 13 w 88"/>
                  <a:gd name="T15" fmla="*/ 10 h 89"/>
                  <a:gd name="T16" fmla="*/ 78 w 88"/>
                  <a:gd name="T17" fmla="*/ 10 h 89"/>
                  <a:gd name="T18" fmla="*/ 85 w 88"/>
                  <a:gd name="T19" fmla="*/ 2 h 89"/>
                  <a:gd name="T20" fmla="*/ 86 w 88"/>
                  <a:gd name="T21" fmla="*/ 22 h 89"/>
                  <a:gd name="T22" fmla="*/ 73 w 88"/>
                  <a:gd name="T23" fmla="*/ 35 h 89"/>
                  <a:gd name="T24" fmla="*/ 28 w 88"/>
                  <a:gd name="T25" fmla="*/ 72 h 89"/>
                  <a:gd name="T26" fmla="*/ 78 w 88"/>
                  <a:gd name="T27" fmla="*/ 71 h 89"/>
                  <a:gd name="T28" fmla="*/ 85 w 88"/>
                  <a:gd name="T29" fmla="*/ 61 h 89"/>
                  <a:gd name="T30" fmla="*/ 86 w 88"/>
                  <a:gd name="T31" fmla="*/ 88 h 89"/>
                  <a:gd name="T32" fmla="*/ 77 w 88"/>
                  <a:gd name="T33" fmla="*/ 79 h 89"/>
                  <a:gd name="T34" fmla="*/ 3 w 88"/>
                  <a:gd name="T35" fmla="*/ 7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" h="89">
                    <a:moveTo>
                      <a:pt x="3" y="79"/>
                    </a:moveTo>
                    <a:cubicBezTo>
                      <a:pt x="3" y="77"/>
                      <a:pt x="3" y="75"/>
                      <a:pt x="3" y="74"/>
                    </a:cubicBezTo>
                    <a:cubicBezTo>
                      <a:pt x="26" y="55"/>
                      <a:pt x="49" y="37"/>
                      <a:pt x="72" y="17"/>
                    </a:cubicBezTo>
                    <a:cubicBezTo>
                      <a:pt x="52" y="18"/>
                      <a:pt x="30" y="16"/>
                      <a:pt x="12" y="18"/>
                    </a:cubicBezTo>
                    <a:cubicBezTo>
                      <a:pt x="8" y="19"/>
                      <a:pt x="10" y="27"/>
                      <a:pt x="6" y="28"/>
                    </a:cubicBezTo>
                    <a:cubicBezTo>
                      <a:pt x="0" y="27"/>
                      <a:pt x="5" y="19"/>
                      <a:pt x="5" y="14"/>
                    </a:cubicBezTo>
                    <a:cubicBezTo>
                      <a:pt x="5" y="9"/>
                      <a:pt x="2" y="4"/>
                      <a:pt x="5" y="1"/>
                    </a:cubicBezTo>
                    <a:cubicBezTo>
                      <a:pt x="11" y="0"/>
                      <a:pt x="8" y="10"/>
                      <a:pt x="13" y="10"/>
                    </a:cubicBezTo>
                    <a:cubicBezTo>
                      <a:pt x="35" y="10"/>
                      <a:pt x="57" y="10"/>
                      <a:pt x="78" y="10"/>
                    </a:cubicBezTo>
                    <a:cubicBezTo>
                      <a:pt x="83" y="10"/>
                      <a:pt x="79" y="1"/>
                      <a:pt x="85" y="2"/>
                    </a:cubicBezTo>
                    <a:cubicBezTo>
                      <a:pt x="86" y="6"/>
                      <a:pt x="88" y="17"/>
                      <a:pt x="86" y="22"/>
                    </a:cubicBezTo>
                    <a:cubicBezTo>
                      <a:pt x="85" y="26"/>
                      <a:pt x="77" y="32"/>
                      <a:pt x="73" y="35"/>
                    </a:cubicBezTo>
                    <a:cubicBezTo>
                      <a:pt x="58" y="48"/>
                      <a:pt x="39" y="61"/>
                      <a:pt x="28" y="72"/>
                    </a:cubicBezTo>
                    <a:cubicBezTo>
                      <a:pt x="44" y="71"/>
                      <a:pt x="63" y="73"/>
                      <a:pt x="78" y="71"/>
                    </a:cubicBezTo>
                    <a:cubicBezTo>
                      <a:pt x="84" y="71"/>
                      <a:pt x="80" y="61"/>
                      <a:pt x="85" y="61"/>
                    </a:cubicBezTo>
                    <a:cubicBezTo>
                      <a:pt x="88" y="65"/>
                      <a:pt x="86" y="83"/>
                      <a:pt x="86" y="88"/>
                    </a:cubicBezTo>
                    <a:cubicBezTo>
                      <a:pt x="79" y="89"/>
                      <a:pt x="83" y="79"/>
                      <a:pt x="77" y="79"/>
                    </a:cubicBezTo>
                    <a:cubicBezTo>
                      <a:pt x="53" y="79"/>
                      <a:pt x="28" y="79"/>
                      <a:pt x="3" y="7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Freeform 110">
                <a:extLst>
                  <a:ext uri="{FF2B5EF4-FFF2-40B4-BE49-F238E27FC236}">
                    <a16:creationId xmlns:a16="http://schemas.microsoft.com/office/drawing/2014/main" id="{8081E074-8CD1-435E-A2E1-31412655467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9239584" y="3795389"/>
                <a:ext cx="177437" cy="160451"/>
              </a:xfrm>
              <a:custGeom>
                <a:avLst/>
                <a:gdLst>
                  <a:gd name="T0" fmla="*/ 26 w 86"/>
                  <a:gd name="T1" fmla="*/ 70 h 70"/>
                  <a:gd name="T2" fmla="*/ 22 w 86"/>
                  <a:gd name="T3" fmla="*/ 70 h 70"/>
                  <a:gd name="T4" fmla="*/ 2 w 86"/>
                  <a:gd name="T5" fmla="*/ 66 h 70"/>
                  <a:gd name="T6" fmla="*/ 3 w 86"/>
                  <a:gd name="T7" fmla="*/ 0 h 70"/>
                  <a:gd name="T8" fmla="*/ 8 w 86"/>
                  <a:gd name="T9" fmla="*/ 9 h 70"/>
                  <a:gd name="T10" fmla="*/ 76 w 86"/>
                  <a:gd name="T11" fmla="*/ 10 h 70"/>
                  <a:gd name="T12" fmla="*/ 83 w 86"/>
                  <a:gd name="T13" fmla="*/ 2 h 70"/>
                  <a:gd name="T14" fmla="*/ 85 w 86"/>
                  <a:gd name="T15" fmla="*/ 62 h 70"/>
                  <a:gd name="T16" fmla="*/ 65 w 86"/>
                  <a:gd name="T17" fmla="*/ 61 h 70"/>
                  <a:gd name="T18" fmla="*/ 76 w 86"/>
                  <a:gd name="T19" fmla="*/ 53 h 70"/>
                  <a:gd name="T20" fmla="*/ 77 w 86"/>
                  <a:gd name="T21" fmla="*/ 26 h 70"/>
                  <a:gd name="T22" fmla="*/ 50 w 86"/>
                  <a:gd name="T23" fmla="*/ 25 h 70"/>
                  <a:gd name="T24" fmla="*/ 60 w 86"/>
                  <a:gd name="T25" fmla="*/ 52 h 70"/>
                  <a:gd name="T26" fmla="*/ 47 w 86"/>
                  <a:gd name="T27" fmla="*/ 54 h 70"/>
                  <a:gd name="T28" fmla="*/ 31 w 86"/>
                  <a:gd name="T29" fmla="*/ 53 h 70"/>
                  <a:gd name="T30" fmla="*/ 41 w 86"/>
                  <a:gd name="T31" fmla="*/ 47 h 70"/>
                  <a:gd name="T32" fmla="*/ 42 w 86"/>
                  <a:gd name="T33" fmla="*/ 25 h 70"/>
                  <a:gd name="T34" fmla="*/ 9 w 86"/>
                  <a:gd name="T35" fmla="*/ 25 h 70"/>
                  <a:gd name="T36" fmla="*/ 26 w 86"/>
                  <a:gd name="T37" fmla="*/ 65 h 70"/>
                  <a:gd name="T38" fmla="*/ 26 w 86"/>
                  <a:gd name="T3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6" h="70">
                    <a:moveTo>
                      <a:pt x="26" y="70"/>
                    </a:moveTo>
                    <a:cubicBezTo>
                      <a:pt x="24" y="70"/>
                      <a:pt x="23" y="70"/>
                      <a:pt x="22" y="70"/>
                    </a:cubicBezTo>
                    <a:cubicBezTo>
                      <a:pt x="16" y="68"/>
                      <a:pt x="8" y="67"/>
                      <a:pt x="2" y="66"/>
                    </a:cubicBezTo>
                    <a:cubicBezTo>
                      <a:pt x="4" y="43"/>
                      <a:pt x="0" y="18"/>
                      <a:pt x="3" y="0"/>
                    </a:cubicBezTo>
                    <a:cubicBezTo>
                      <a:pt x="8" y="0"/>
                      <a:pt x="6" y="7"/>
                      <a:pt x="8" y="9"/>
                    </a:cubicBezTo>
                    <a:cubicBezTo>
                      <a:pt x="27" y="13"/>
                      <a:pt x="56" y="11"/>
                      <a:pt x="76" y="10"/>
                    </a:cubicBezTo>
                    <a:cubicBezTo>
                      <a:pt x="81" y="10"/>
                      <a:pt x="78" y="1"/>
                      <a:pt x="83" y="2"/>
                    </a:cubicBezTo>
                    <a:cubicBezTo>
                      <a:pt x="86" y="16"/>
                      <a:pt x="83" y="45"/>
                      <a:pt x="85" y="62"/>
                    </a:cubicBezTo>
                    <a:cubicBezTo>
                      <a:pt x="78" y="60"/>
                      <a:pt x="69" y="66"/>
                      <a:pt x="65" y="61"/>
                    </a:cubicBezTo>
                    <a:cubicBezTo>
                      <a:pt x="66" y="54"/>
                      <a:pt x="73" y="58"/>
                      <a:pt x="76" y="53"/>
                    </a:cubicBezTo>
                    <a:cubicBezTo>
                      <a:pt x="81" y="46"/>
                      <a:pt x="78" y="35"/>
                      <a:pt x="77" y="26"/>
                    </a:cubicBezTo>
                    <a:cubicBezTo>
                      <a:pt x="70" y="23"/>
                      <a:pt x="59" y="25"/>
                      <a:pt x="50" y="25"/>
                    </a:cubicBezTo>
                    <a:cubicBezTo>
                      <a:pt x="46" y="39"/>
                      <a:pt x="50" y="51"/>
                      <a:pt x="60" y="52"/>
                    </a:cubicBezTo>
                    <a:cubicBezTo>
                      <a:pt x="60" y="57"/>
                      <a:pt x="52" y="54"/>
                      <a:pt x="47" y="54"/>
                    </a:cubicBezTo>
                    <a:cubicBezTo>
                      <a:pt x="41" y="55"/>
                      <a:pt x="33" y="56"/>
                      <a:pt x="31" y="53"/>
                    </a:cubicBezTo>
                    <a:cubicBezTo>
                      <a:pt x="31" y="47"/>
                      <a:pt x="40" y="51"/>
                      <a:pt x="41" y="47"/>
                    </a:cubicBezTo>
                    <a:cubicBezTo>
                      <a:pt x="43" y="41"/>
                      <a:pt x="42" y="32"/>
                      <a:pt x="42" y="25"/>
                    </a:cubicBezTo>
                    <a:cubicBezTo>
                      <a:pt x="31" y="25"/>
                      <a:pt x="20" y="25"/>
                      <a:pt x="9" y="25"/>
                    </a:cubicBezTo>
                    <a:cubicBezTo>
                      <a:pt x="6" y="43"/>
                      <a:pt x="8" y="64"/>
                      <a:pt x="26" y="65"/>
                    </a:cubicBezTo>
                    <a:cubicBezTo>
                      <a:pt x="26" y="67"/>
                      <a:pt x="26" y="68"/>
                      <a:pt x="26" y="7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66CC86DE-33BB-442E-A670-276B80E00B15}"/>
                </a:ext>
              </a:extLst>
            </p:cNvPr>
            <p:cNvGrpSpPr/>
            <p:nvPr/>
          </p:nvGrpSpPr>
          <p:grpSpPr>
            <a:xfrm>
              <a:off x="5019429" y="2951383"/>
              <a:ext cx="4389099" cy="674611"/>
              <a:chOff x="5019428" y="2976185"/>
              <a:chExt cx="4389099" cy="674611"/>
            </a:xfrm>
          </p:grpSpPr>
          <p:sp>
            <p:nvSpPr>
              <p:cNvPr id="39" name="Freeform 64">
                <a:extLst>
                  <a:ext uri="{FF2B5EF4-FFF2-40B4-BE49-F238E27FC236}">
                    <a16:creationId xmlns:a16="http://schemas.microsoft.com/office/drawing/2014/main" id="{1E6E0C7A-6886-40B7-91A6-D2A2420673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65">
                <a:extLst>
                  <a:ext uri="{FF2B5EF4-FFF2-40B4-BE49-F238E27FC236}">
                    <a16:creationId xmlns:a16="http://schemas.microsoft.com/office/drawing/2014/main" id="{23D45200-4960-45F2-B852-43E530FD464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66">
                <a:extLst>
                  <a:ext uri="{FF2B5EF4-FFF2-40B4-BE49-F238E27FC236}">
                    <a16:creationId xmlns:a16="http://schemas.microsoft.com/office/drawing/2014/main" id="{CC031321-6D56-49AA-AC88-8C6BF2BC87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68">
                <a:extLst>
                  <a:ext uri="{FF2B5EF4-FFF2-40B4-BE49-F238E27FC236}">
                    <a16:creationId xmlns:a16="http://schemas.microsoft.com/office/drawing/2014/main" id="{2E6BBADD-4D8B-413A-B3FC-5F1F0CD562C2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69">
                <a:extLst>
                  <a:ext uri="{FF2B5EF4-FFF2-40B4-BE49-F238E27FC236}">
                    <a16:creationId xmlns:a16="http://schemas.microsoft.com/office/drawing/2014/main" id="{FA7A2716-7546-450E-851E-F8213E80F88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70">
                <a:extLst>
                  <a:ext uri="{FF2B5EF4-FFF2-40B4-BE49-F238E27FC236}">
                    <a16:creationId xmlns:a16="http://schemas.microsoft.com/office/drawing/2014/main" id="{39F020F0-B514-4F82-923B-5580654A300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72">
                <a:extLst>
                  <a:ext uri="{FF2B5EF4-FFF2-40B4-BE49-F238E27FC236}">
                    <a16:creationId xmlns:a16="http://schemas.microsoft.com/office/drawing/2014/main" id="{E134249D-DDF5-45D9-801C-FAD4AC2FD2F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74">
                <a:extLst>
                  <a:ext uri="{FF2B5EF4-FFF2-40B4-BE49-F238E27FC236}">
                    <a16:creationId xmlns:a16="http://schemas.microsoft.com/office/drawing/2014/main" id="{F2EF0DF5-20D7-4650-9D2B-62514815FB4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75">
                <a:extLst>
                  <a:ext uri="{FF2B5EF4-FFF2-40B4-BE49-F238E27FC236}">
                    <a16:creationId xmlns:a16="http://schemas.microsoft.com/office/drawing/2014/main" id="{0AF4168E-195C-4C75-9298-17E7450DC1B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117">
                <a:extLst>
                  <a:ext uri="{FF2B5EF4-FFF2-40B4-BE49-F238E27FC236}">
                    <a16:creationId xmlns:a16="http://schemas.microsoft.com/office/drawing/2014/main" id="{D48DB21E-369D-45EC-947A-6D358493E71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9665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>
            <a:extLst>
              <a:ext uri="{FF2B5EF4-FFF2-40B4-BE49-F238E27FC236}">
                <a16:creationId xmlns:a16="http://schemas.microsoft.com/office/drawing/2014/main" id="{57042024-144C-4F00-865E-3E38316D98CD}"/>
              </a:ext>
            </a:extLst>
          </p:cNvPr>
          <p:cNvSpPr>
            <a:spLocks/>
          </p:cNvSpPr>
          <p:nvPr userDrawn="1"/>
        </p:nvSpPr>
        <p:spPr bwMode="auto">
          <a:xfrm>
            <a:off x="1204379" y="1664247"/>
            <a:ext cx="1237486" cy="1237486"/>
          </a:xfrm>
          <a:custGeom>
            <a:avLst/>
            <a:gdLst>
              <a:gd name="T0" fmla="*/ 510 w 1020"/>
              <a:gd name="T1" fmla="*/ 0 h 1020"/>
              <a:gd name="T2" fmla="*/ 1020 w 1020"/>
              <a:gd name="T3" fmla="*/ 510 h 1020"/>
              <a:gd name="T4" fmla="*/ 1020 w 1020"/>
              <a:gd name="T5" fmla="*/ 510 h 1020"/>
              <a:gd name="T6" fmla="*/ 510 w 1020"/>
              <a:gd name="T7" fmla="*/ 1020 h 1020"/>
              <a:gd name="T8" fmla="*/ 510 w 1020"/>
              <a:gd name="T9" fmla="*/ 1020 h 1020"/>
              <a:gd name="T10" fmla="*/ 0 w 1020"/>
              <a:gd name="T11" fmla="*/ 510 h 1020"/>
              <a:gd name="T12" fmla="*/ 510 w 1020"/>
              <a:gd name="T13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0" h="1020">
                <a:moveTo>
                  <a:pt x="510" y="0"/>
                </a:moveTo>
                <a:lnTo>
                  <a:pt x="1020" y="510"/>
                </a:lnTo>
                <a:lnTo>
                  <a:pt x="1020" y="510"/>
                </a:lnTo>
                <a:lnTo>
                  <a:pt x="510" y="1020"/>
                </a:lnTo>
                <a:lnTo>
                  <a:pt x="510" y="1020"/>
                </a:lnTo>
                <a:lnTo>
                  <a:pt x="0" y="510"/>
                </a:lnTo>
                <a:lnTo>
                  <a:pt x="510" y="0"/>
                </a:lnTo>
                <a:close/>
              </a:path>
            </a:pathLst>
          </a:custGeom>
          <a:solidFill>
            <a:srgbClr val="00734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1896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0EC7DE55-F22F-4A4C-9B7E-9E7C07DC52C5}"/>
              </a:ext>
            </a:extLst>
          </p:cNvPr>
          <p:cNvSpPr>
            <a:spLocks/>
          </p:cNvSpPr>
          <p:nvPr userDrawn="1"/>
        </p:nvSpPr>
        <p:spPr bwMode="auto">
          <a:xfrm>
            <a:off x="1869416" y="1277163"/>
            <a:ext cx="3382096" cy="3378453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rgbClr val="00734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B309790D-A659-4A2D-8EC8-08D600187E04}"/>
              </a:ext>
            </a:extLst>
          </p:cNvPr>
          <p:cNvSpPr>
            <a:spLocks/>
          </p:cNvSpPr>
          <p:nvPr userDrawn="1"/>
        </p:nvSpPr>
        <p:spPr bwMode="auto">
          <a:xfrm>
            <a:off x="625492" y="3052899"/>
            <a:ext cx="2404074" cy="2404073"/>
          </a:xfrm>
          <a:custGeom>
            <a:avLst/>
            <a:gdLst>
              <a:gd name="T0" fmla="*/ 660 w 1320"/>
              <a:gd name="T1" fmla="*/ 0 h 1320"/>
              <a:gd name="T2" fmla="*/ 1320 w 1320"/>
              <a:gd name="T3" fmla="*/ 660 h 1320"/>
              <a:gd name="T4" fmla="*/ 1320 w 1320"/>
              <a:gd name="T5" fmla="*/ 660 h 1320"/>
              <a:gd name="T6" fmla="*/ 660 w 1320"/>
              <a:gd name="T7" fmla="*/ 1320 h 1320"/>
              <a:gd name="T8" fmla="*/ 0 w 1320"/>
              <a:gd name="T9" fmla="*/ 660 h 1320"/>
              <a:gd name="T10" fmla="*/ 660 w 1320"/>
              <a:gd name="T11" fmla="*/ 0 h 1320"/>
              <a:gd name="T12" fmla="*/ 660 w 1320"/>
              <a:gd name="T13" fmla="*/ 0 h 1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20" h="1320">
                <a:moveTo>
                  <a:pt x="660" y="0"/>
                </a:moveTo>
                <a:lnTo>
                  <a:pt x="1320" y="660"/>
                </a:lnTo>
                <a:lnTo>
                  <a:pt x="1320" y="660"/>
                </a:lnTo>
                <a:lnTo>
                  <a:pt x="660" y="1320"/>
                </a:lnTo>
                <a:lnTo>
                  <a:pt x="0" y="660"/>
                </a:lnTo>
                <a:lnTo>
                  <a:pt x="660" y="0"/>
                </a:lnTo>
                <a:lnTo>
                  <a:pt x="66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14841" t="-2669" r="-3979" b="-501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endParaRPr lang="zh-CN" altLang="en-US" sz="3792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F61952CF-262F-450D-B6C7-C3CABE7106C2}"/>
              </a:ext>
            </a:extLst>
          </p:cNvPr>
          <p:cNvSpPr>
            <a:spLocks/>
          </p:cNvSpPr>
          <p:nvPr userDrawn="1"/>
        </p:nvSpPr>
        <p:spPr bwMode="auto">
          <a:xfrm>
            <a:off x="2631626" y="4315038"/>
            <a:ext cx="905285" cy="905284"/>
          </a:xfrm>
          <a:custGeom>
            <a:avLst/>
            <a:gdLst>
              <a:gd name="T0" fmla="*/ 307 w 613"/>
              <a:gd name="T1" fmla="*/ 0 h 613"/>
              <a:gd name="T2" fmla="*/ 613 w 613"/>
              <a:gd name="T3" fmla="*/ 307 h 613"/>
              <a:gd name="T4" fmla="*/ 307 w 613"/>
              <a:gd name="T5" fmla="*/ 613 h 613"/>
              <a:gd name="T6" fmla="*/ 0 w 613"/>
              <a:gd name="T7" fmla="*/ 307 h 613"/>
              <a:gd name="T8" fmla="*/ 307 w 613"/>
              <a:gd name="T9" fmla="*/ 0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3" h="613">
                <a:moveTo>
                  <a:pt x="307" y="0"/>
                </a:moveTo>
                <a:lnTo>
                  <a:pt x="613" y="307"/>
                </a:lnTo>
                <a:lnTo>
                  <a:pt x="307" y="613"/>
                </a:lnTo>
                <a:lnTo>
                  <a:pt x="0" y="307"/>
                </a:lnTo>
                <a:lnTo>
                  <a:pt x="307" y="0"/>
                </a:lnTo>
                <a:close/>
              </a:path>
            </a:pathLst>
          </a:custGeom>
          <a:solidFill>
            <a:srgbClr val="ACCE2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1C9C750F-A653-4511-982C-C058A4CA5EDF}"/>
              </a:ext>
            </a:extLst>
          </p:cNvPr>
          <p:cNvSpPr>
            <a:spLocks/>
          </p:cNvSpPr>
          <p:nvPr userDrawn="1"/>
        </p:nvSpPr>
        <p:spPr bwMode="auto">
          <a:xfrm>
            <a:off x="2818362" y="5265450"/>
            <a:ext cx="531810" cy="529989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rgbClr val="00734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40901C70-9823-43F9-93A6-486B620FF6F5}"/>
              </a:ext>
            </a:extLst>
          </p:cNvPr>
          <p:cNvSpPr>
            <a:spLocks/>
          </p:cNvSpPr>
          <p:nvPr userDrawn="1"/>
        </p:nvSpPr>
        <p:spPr bwMode="auto">
          <a:xfrm>
            <a:off x="3364024" y="630353"/>
            <a:ext cx="531810" cy="529989"/>
          </a:xfrm>
          <a:custGeom>
            <a:avLst/>
            <a:gdLst>
              <a:gd name="T0" fmla="*/ 145 w 292"/>
              <a:gd name="T1" fmla="*/ 0 h 291"/>
              <a:gd name="T2" fmla="*/ 292 w 292"/>
              <a:gd name="T3" fmla="*/ 146 h 291"/>
              <a:gd name="T4" fmla="*/ 145 w 292"/>
              <a:gd name="T5" fmla="*/ 291 h 291"/>
              <a:gd name="T6" fmla="*/ 0 w 292"/>
              <a:gd name="T7" fmla="*/ 146 h 291"/>
              <a:gd name="T8" fmla="*/ 145 w 292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2" h="291">
                <a:moveTo>
                  <a:pt x="145" y="0"/>
                </a:moveTo>
                <a:lnTo>
                  <a:pt x="292" y="146"/>
                </a:lnTo>
                <a:lnTo>
                  <a:pt x="145" y="291"/>
                </a:lnTo>
                <a:lnTo>
                  <a:pt x="0" y="146"/>
                </a:lnTo>
                <a:lnTo>
                  <a:pt x="145" y="0"/>
                </a:lnTo>
                <a:close/>
              </a:path>
            </a:pathLst>
          </a:custGeom>
          <a:solidFill>
            <a:srgbClr val="00734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sp>
        <p:nvSpPr>
          <p:cNvPr id="12" name="MH_Others_1">
            <a:extLst>
              <a:ext uri="{FF2B5EF4-FFF2-40B4-BE49-F238E27FC236}">
                <a16:creationId xmlns:a16="http://schemas.microsoft.com/office/drawing/2014/main" id="{E739D84F-997E-4C34-ABC9-195C5DAF51CE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2174468" y="2310135"/>
            <a:ext cx="2724885" cy="96289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257" b="1" dirty="0">
                <a:solidFill>
                  <a:schemeClr val="bg1"/>
                </a:solidFill>
                <a:cs typeface="+mn-ea"/>
                <a:sym typeface="+mn-lt"/>
              </a:rPr>
              <a:t>目  录</a:t>
            </a:r>
          </a:p>
        </p:txBody>
      </p:sp>
      <p:sp>
        <p:nvSpPr>
          <p:cNvPr id="13" name="MH_Others_2">
            <a:extLst>
              <a:ext uri="{FF2B5EF4-FFF2-40B4-BE49-F238E27FC236}">
                <a16:creationId xmlns:a16="http://schemas.microsoft.com/office/drawing/2014/main" id="{DBB95293-A199-4819-907D-19D0175C0FF3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2188230" y="3273079"/>
            <a:ext cx="2697360" cy="4085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655" b="1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sz="265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0109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4B683107-22A6-42DC-87FC-8F68750E5251}"/>
              </a:ext>
            </a:extLst>
          </p:cNvPr>
          <p:cNvSpPr>
            <a:spLocks/>
          </p:cNvSpPr>
          <p:nvPr userDrawn="1"/>
        </p:nvSpPr>
        <p:spPr bwMode="auto">
          <a:xfrm>
            <a:off x="1912023" y="1704897"/>
            <a:ext cx="3382096" cy="3378453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rgbClr val="00734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C8EA13E-C98C-47D5-82E0-371D4D5D184A}"/>
              </a:ext>
            </a:extLst>
          </p:cNvPr>
          <p:cNvCxnSpPr/>
          <p:nvPr userDrawn="1">
            <p:custDataLst>
              <p:tags r:id="rId1"/>
            </p:custDataLst>
          </p:nvPr>
        </p:nvCxnSpPr>
        <p:spPr>
          <a:xfrm>
            <a:off x="5883557" y="3429000"/>
            <a:ext cx="3928704" cy="0"/>
          </a:xfrm>
          <a:prstGeom prst="line">
            <a:avLst/>
          </a:prstGeom>
          <a:ln w="12700">
            <a:solidFill>
              <a:srgbClr val="00734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6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7059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451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13351" y="-397586"/>
            <a:ext cx="6844008" cy="60524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5" t="21629" r="12713" b="4576"/>
          <a:stretch/>
        </p:blipFill>
        <p:spPr>
          <a:xfrm>
            <a:off x="0" y="1169755"/>
            <a:ext cx="6850333" cy="4966764"/>
          </a:xfrm>
          <a:prstGeom prst="rect">
            <a:avLst/>
          </a:prstGeom>
        </p:spPr>
      </p:pic>
      <p:cxnSp>
        <p:nvCxnSpPr>
          <p:cNvPr id="7" name="直接连接符 6"/>
          <p:cNvCxnSpPr/>
          <p:nvPr userDrawn="1"/>
        </p:nvCxnSpPr>
        <p:spPr>
          <a:xfrm>
            <a:off x="8895244" y="4658004"/>
            <a:ext cx="2799244" cy="0"/>
          </a:xfrm>
          <a:prstGeom prst="line">
            <a:avLst/>
          </a:prstGeom>
          <a:ln w="15875">
            <a:solidFill>
              <a:srgbClr val="6B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1694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27847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617" y="559563"/>
            <a:ext cx="4312187" cy="581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83825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4" b="33794"/>
          <a:stretch/>
        </p:blipFill>
        <p:spPr>
          <a:xfrm>
            <a:off x="1212684" y="834436"/>
            <a:ext cx="10055906" cy="341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22355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70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0C9BEDD-2D4F-43A4-A9B8-AE9AA60BE2A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/>
          </a:p>
        </p:txBody>
      </p:sp>
    </p:spTree>
    <p:extLst>
      <p:ext uri="{BB962C8B-B14F-4D97-AF65-F5344CB8AC3E}">
        <p14:creationId xmlns:p14="http://schemas.microsoft.com/office/powerpoint/2010/main" val="297403754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C98B1-C6ED-4AF1-953C-4DB5AE1B2D12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7CD8D-0BD8-4C44-88A3-5321FC33ED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33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4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87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transition/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>
            <a:extLst>
              <a:ext uri="{FF2B5EF4-FFF2-40B4-BE49-F238E27FC236}">
                <a16:creationId xmlns:a16="http://schemas.microsoft.com/office/drawing/2014/main" id="{17E61186-0A51-4491-B926-815B4DC361E8}"/>
              </a:ext>
            </a:extLst>
          </p:cNvPr>
          <p:cNvSpPr txBox="1"/>
          <p:nvPr/>
        </p:nvSpPr>
        <p:spPr>
          <a:xfrm>
            <a:off x="1180254" y="3292452"/>
            <a:ext cx="10104048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66943"/>
            <a:r>
              <a:rPr lang="zh-CN" altLang="en-US" sz="2275" b="1" dirty="0">
                <a:solidFill>
                  <a:prstClr val="white"/>
                </a:solidFill>
                <a:latin typeface="Arial" panose="020F0502020204030204"/>
                <a:ea typeface="微软雅黑"/>
                <a:cs typeface="Arial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830FB2B-9F1E-4DD5-AC98-2B8A5A6958CC}"/>
              </a:ext>
            </a:extLst>
          </p:cNvPr>
          <p:cNvGrpSpPr/>
          <p:nvPr/>
        </p:nvGrpSpPr>
        <p:grpSpPr>
          <a:xfrm>
            <a:off x="3357637" y="2364861"/>
            <a:ext cx="4668316" cy="803736"/>
            <a:chOff x="2783470" y="2858688"/>
            <a:chExt cx="6625058" cy="114062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7A710DF2-732E-46EA-93DE-9CA0E6E233F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101" name="Freeform 62">
                <a:extLst>
                  <a:ext uri="{FF2B5EF4-FFF2-40B4-BE49-F238E27FC236}">
                    <a16:creationId xmlns:a16="http://schemas.microsoft.com/office/drawing/2014/main" id="{D5E7EB67-D7E4-43E7-807B-9168A966AA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2" name="Freeform 63">
                <a:extLst>
                  <a:ext uri="{FF2B5EF4-FFF2-40B4-BE49-F238E27FC236}">
                    <a16:creationId xmlns:a16="http://schemas.microsoft.com/office/drawing/2014/main" id="{9D59A477-0B99-48C2-AFF4-E6172D2978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3" name="Freeform 67">
                <a:extLst>
                  <a:ext uri="{FF2B5EF4-FFF2-40B4-BE49-F238E27FC236}">
                    <a16:creationId xmlns:a16="http://schemas.microsoft.com/office/drawing/2014/main" id="{BBB6C868-2D88-48D3-994E-DC851003C5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</p:grpSp>
        <p:sp>
          <p:nvSpPr>
            <p:cNvPr id="56" name="Freeform 77">
              <a:extLst>
                <a:ext uri="{FF2B5EF4-FFF2-40B4-BE49-F238E27FC236}">
                  <a16:creationId xmlns:a16="http://schemas.microsoft.com/office/drawing/2014/main" id="{75C805A6-2C25-4187-911F-3AFE322F54E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7" name="Freeform 78">
              <a:extLst>
                <a:ext uri="{FF2B5EF4-FFF2-40B4-BE49-F238E27FC236}">
                  <a16:creationId xmlns:a16="http://schemas.microsoft.com/office/drawing/2014/main" id="{2A1488FA-86DD-4A56-89CB-CB12AE6D4F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8" name="Freeform 79">
              <a:extLst>
                <a:ext uri="{FF2B5EF4-FFF2-40B4-BE49-F238E27FC236}">
                  <a16:creationId xmlns:a16="http://schemas.microsoft.com/office/drawing/2014/main" id="{64E7EDC2-3ACA-439A-B3D3-9C3BF4118A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9" name="Freeform 80">
              <a:extLst>
                <a:ext uri="{FF2B5EF4-FFF2-40B4-BE49-F238E27FC236}">
                  <a16:creationId xmlns:a16="http://schemas.microsoft.com/office/drawing/2014/main" id="{E7E74B0A-4393-47B7-8BF3-23C9D3F0DC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0" name="Freeform 81">
              <a:extLst>
                <a:ext uri="{FF2B5EF4-FFF2-40B4-BE49-F238E27FC236}">
                  <a16:creationId xmlns:a16="http://schemas.microsoft.com/office/drawing/2014/main" id="{F4FFEA09-DA43-4F30-A47E-0AA8AE9D3C6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1" name="Freeform 82">
              <a:extLst>
                <a:ext uri="{FF2B5EF4-FFF2-40B4-BE49-F238E27FC236}">
                  <a16:creationId xmlns:a16="http://schemas.microsoft.com/office/drawing/2014/main" id="{B95B4B0F-800B-4EA0-9AB0-8B8CCC2AB5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2" name="Freeform 83">
              <a:extLst>
                <a:ext uri="{FF2B5EF4-FFF2-40B4-BE49-F238E27FC236}">
                  <a16:creationId xmlns:a16="http://schemas.microsoft.com/office/drawing/2014/main" id="{633B385E-6C2B-4E7C-A567-640D631BF12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3" name="Freeform 84">
              <a:extLst>
                <a:ext uri="{FF2B5EF4-FFF2-40B4-BE49-F238E27FC236}">
                  <a16:creationId xmlns:a16="http://schemas.microsoft.com/office/drawing/2014/main" id="{19F53A6E-962F-4476-A7D0-60690CE174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4" name="Freeform 85">
              <a:extLst>
                <a:ext uri="{FF2B5EF4-FFF2-40B4-BE49-F238E27FC236}">
                  <a16:creationId xmlns:a16="http://schemas.microsoft.com/office/drawing/2014/main" id="{19FC3B1B-9B4A-4004-BC2D-6B4E842284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5" name="Freeform 86">
              <a:extLst>
                <a:ext uri="{FF2B5EF4-FFF2-40B4-BE49-F238E27FC236}">
                  <a16:creationId xmlns:a16="http://schemas.microsoft.com/office/drawing/2014/main" id="{E21B5B24-10A3-4E59-9DCE-29A33AABC0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6" name="Freeform 87">
              <a:extLst>
                <a:ext uri="{FF2B5EF4-FFF2-40B4-BE49-F238E27FC236}">
                  <a16:creationId xmlns:a16="http://schemas.microsoft.com/office/drawing/2014/main" id="{7969709A-404A-4A16-B1C5-1B111C5350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7" name="Freeform 88">
              <a:extLst>
                <a:ext uri="{FF2B5EF4-FFF2-40B4-BE49-F238E27FC236}">
                  <a16:creationId xmlns:a16="http://schemas.microsoft.com/office/drawing/2014/main" id="{B627F535-1E1B-4F5C-8095-EAE8C2F46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8" name="Freeform 89">
              <a:extLst>
                <a:ext uri="{FF2B5EF4-FFF2-40B4-BE49-F238E27FC236}">
                  <a16:creationId xmlns:a16="http://schemas.microsoft.com/office/drawing/2014/main" id="{815A36AF-E6A8-4C27-9F2C-3FCD3A8EB9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9" name="Freeform 90">
              <a:extLst>
                <a:ext uri="{FF2B5EF4-FFF2-40B4-BE49-F238E27FC236}">
                  <a16:creationId xmlns:a16="http://schemas.microsoft.com/office/drawing/2014/main" id="{3E0DF416-29E2-4F3A-A61A-BE4D1452A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BBB3F713-3DAF-400D-BFC3-1341025427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5216B909-50D4-40E9-B08A-C979D5461F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B2156739-4657-4AD5-91F4-20E8473598A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D2668E69-2F16-43F0-8A12-35FFB007673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92D0E9B6-511D-4BFD-852E-D9B89251AC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5EBAEE22-7F68-466D-BA8F-AB63F324BE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C6695F3F-0495-4A12-B055-49FE2CDDE1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BC770C08-19CC-4BC0-9C53-5D0859BD3EC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83C4D1BD-F2C6-4F5B-9DAF-6FDACAEE8BF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DEB59EAF-43B1-4BA9-A3BF-B5FC0844651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B629671C-5B72-4C18-90F8-DC1B2C5993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58896B36-3770-45B5-9081-AFB2DB74D3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4B2FC449-AA4A-4019-B738-2E62B6C5C9A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DEB9A798-E44E-4B7E-A6B3-4599E0550A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4" name="Freeform 105">
              <a:extLst>
                <a:ext uri="{FF2B5EF4-FFF2-40B4-BE49-F238E27FC236}">
                  <a16:creationId xmlns:a16="http://schemas.microsoft.com/office/drawing/2014/main" id="{C47272EF-5773-4E29-8B5C-FBEB0C53FD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5" name="Freeform 106">
              <a:extLst>
                <a:ext uri="{FF2B5EF4-FFF2-40B4-BE49-F238E27FC236}">
                  <a16:creationId xmlns:a16="http://schemas.microsoft.com/office/drawing/2014/main" id="{ABFCFBD0-8CCC-4A89-B8BC-5DD64FCD06E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6" name="Freeform 107">
              <a:extLst>
                <a:ext uri="{FF2B5EF4-FFF2-40B4-BE49-F238E27FC236}">
                  <a16:creationId xmlns:a16="http://schemas.microsoft.com/office/drawing/2014/main" id="{F342AF01-9522-4075-B136-0950BA4EDF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7" name="Freeform 108">
              <a:extLst>
                <a:ext uri="{FF2B5EF4-FFF2-40B4-BE49-F238E27FC236}">
                  <a16:creationId xmlns:a16="http://schemas.microsoft.com/office/drawing/2014/main" id="{E12648BE-FC22-4AAF-AA8D-C4E693392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8" name="Freeform 109">
              <a:extLst>
                <a:ext uri="{FF2B5EF4-FFF2-40B4-BE49-F238E27FC236}">
                  <a16:creationId xmlns:a16="http://schemas.microsoft.com/office/drawing/2014/main" id="{8390B394-B8A7-4F43-A01E-4209941568F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9" name="Freeform 110">
              <a:extLst>
                <a:ext uri="{FF2B5EF4-FFF2-40B4-BE49-F238E27FC236}">
                  <a16:creationId xmlns:a16="http://schemas.microsoft.com/office/drawing/2014/main" id="{AF32666C-82A9-4AEB-990E-1BDD329588D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24243DF2-E5C5-44E3-859D-6EFCB893691C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91" name="Freeform 64">
                <a:extLst>
                  <a:ext uri="{FF2B5EF4-FFF2-40B4-BE49-F238E27FC236}">
                    <a16:creationId xmlns:a16="http://schemas.microsoft.com/office/drawing/2014/main" id="{4910A599-65BB-4339-A101-B356CEB18E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2" name="Freeform 65">
                <a:extLst>
                  <a:ext uri="{FF2B5EF4-FFF2-40B4-BE49-F238E27FC236}">
                    <a16:creationId xmlns:a16="http://schemas.microsoft.com/office/drawing/2014/main" id="{7B3E68DF-3D84-4FDF-ABCC-2E808857FE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3" name="Freeform 66">
                <a:extLst>
                  <a:ext uri="{FF2B5EF4-FFF2-40B4-BE49-F238E27FC236}">
                    <a16:creationId xmlns:a16="http://schemas.microsoft.com/office/drawing/2014/main" id="{A7D18E60-8FCC-4B7E-8A52-44F5C29E02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4" name="Freeform 68">
                <a:extLst>
                  <a:ext uri="{FF2B5EF4-FFF2-40B4-BE49-F238E27FC236}">
                    <a16:creationId xmlns:a16="http://schemas.microsoft.com/office/drawing/2014/main" id="{263647AC-A62B-4717-B863-A69D47DA71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5" name="Freeform 69">
                <a:extLst>
                  <a:ext uri="{FF2B5EF4-FFF2-40B4-BE49-F238E27FC236}">
                    <a16:creationId xmlns:a16="http://schemas.microsoft.com/office/drawing/2014/main" id="{BCCA8C1D-B156-4702-BE9A-B75F07F834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6" name="Freeform 70">
                <a:extLst>
                  <a:ext uri="{FF2B5EF4-FFF2-40B4-BE49-F238E27FC236}">
                    <a16:creationId xmlns:a16="http://schemas.microsoft.com/office/drawing/2014/main" id="{9A256D57-8630-4BB4-A234-A99F05B2B5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7" name="Freeform 72">
                <a:extLst>
                  <a:ext uri="{FF2B5EF4-FFF2-40B4-BE49-F238E27FC236}">
                    <a16:creationId xmlns:a16="http://schemas.microsoft.com/office/drawing/2014/main" id="{9F264C0D-1EA3-4E02-BC93-53A1960CEE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8" name="Freeform 74">
                <a:extLst>
                  <a:ext uri="{FF2B5EF4-FFF2-40B4-BE49-F238E27FC236}">
                    <a16:creationId xmlns:a16="http://schemas.microsoft.com/office/drawing/2014/main" id="{0A7B1B6F-D083-4183-BD67-33FE7A1858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9" name="Freeform 75">
                <a:extLst>
                  <a:ext uri="{FF2B5EF4-FFF2-40B4-BE49-F238E27FC236}">
                    <a16:creationId xmlns:a16="http://schemas.microsoft.com/office/drawing/2014/main" id="{5375CD70-5A3E-4103-B62F-F79152E2A85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0" name="Freeform 117">
                <a:extLst>
                  <a:ext uri="{FF2B5EF4-FFF2-40B4-BE49-F238E27FC236}">
                    <a16:creationId xmlns:a16="http://schemas.microsoft.com/office/drawing/2014/main" id="{6729FCC4-2BF3-4600-8E9B-961AAD92F9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19821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774586" y="2308906"/>
            <a:ext cx="6006031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54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2020</a:t>
            </a:r>
            <a:r>
              <a:rPr lang="zh-CN" altLang="en-US" sz="54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届毕业生论文答辩模板</a:t>
            </a:r>
            <a:endParaRPr lang="zh-CN" altLang="en-US" sz="360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7006524" y="4076876"/>
            <a:ext cx="1723217" cy="87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5689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2020</a:t>
            </a:r>
            <a:endParaRPr lang="zh-CN" altLang="en-US" sz="5689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F71E285E-F604-48F2-9496-C020C454AD3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81931" y="405427"/>
            <a:ext cx="2236276" cy="2082748"/>
            <a:chOff x="1164" y="687"/>
            <a:chExt cx="3219" cy="2998"/>
          </a:xfrm>
          <a:solidFill>
            <a:schemeClr val="bg1"/>
          </a:solidFill>
          <a:effectLst/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C1C779FB-D173-4187-9820-1623812F93C5}"/>
                </a:ext>
              </a:extLst>
            </p:cNvPr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cs typeface="+mn-ea"/>
                <a:sym typeface="+mn-lt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B1C594DE-FC52-4214-B902-C471729D4511}"/>
                </a:ext>
              </a:extLst>
            </p:cNvPr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178C1498-53FB-42A2-B97D-F9CD7D7204C0}"/>
              </a:ext>
            </a:extLst>
          </p:cNvPr>
          <p:cNvGrpSpPr/>
          <p:nvPr/>
        </p:nvGrpSpPr>
        <p:grpSpPr>
          <a:xfrm>
            <a:off x="502382" y="4684798"/>
            <a:ext cx="3357522" cy="400110"/>
            <a:chOff x="488791" y="4948688"/>
            <a:chExt cx="3357522" cy="400110"/>
          </a:xfrm>
        </p:grpSpPr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EC8FD5D2-82F4-4940-AD60-E12214C49C3D}"/>
                </a:ext>
              </a:extLst>
            </p:cNvPr>
            <p:cNvSpPr txBox="1"/>
            <p:nvPr/>
          </p:nvSpPr>
          <p:spPr>
            <a:xfrm>
              <a:off x="1137604" y="4948688"/>
              <a:ext cx="27087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指导老师：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 </a:t>
              </a:r>
              <a:r>
                <a:rPr lang="en-US" altLang="zh-CN" sz="20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0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Rectangle 5">
              <a:extLst>
                <a:ext uri="{FF2B5EF4-FFF2-40B4-BE49-F238E27FC236}">
                  <a16:creationId xmlns:a16="http://schemas.microsoft.com/office/drawing/2014/main" id="{231D2062-7926-43FE-AB4F-8D3BB1A1B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791" y="5022743"/>
              <a:ext cx="209550" cy="20955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76A5A44A-11FD-4136-9E2B-053CF3A132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0582" y="5022743"/>
              <a:ext cx="252000" cy="252000"/>
            </a:xfrm>
            <a:custGeom>
              <a:avLst/>
              <a:gdLst>
                <a:gd name="connsiteX0" fmla="*/ 188888 w 557678"/>
                <a:gd name="connsiteY0" fmla="*/ 367011 h 607780"/>
                <a:gd name="connsiteX1" fmla="*/ 199785 w 557678"/>
                <a:gd name="connsiteY1" fmla="*/ 373977 h 607780"/>
                <a:gd name="connsiteX2" fmla="*/ 278839 w 557678"/>
                <a:gd name="connsiteY2" fmla="*/ 490974 h 607780"/>
                <a:gd name="connsiteX3" fmla="*/ 357893 w 557678"/>
                <a:gd name="connsiteY3" fmla="*/ 373977 h 607780"/>
                <a:gd name="connsiteX4" fmla="*/ 368886 w 557678"/>
                <a:gd name="connsiteY4" fmla="*/ 367011 h 607780"/>
                <a:gd name="connsiteX5" fmla="*/ 374908 w 557678"/>
                <a:gd name="connsiteY5" fmla="*/ 368729 h 607780"/>
                <a:gd name="connsiteX6" fmla="*/ 557678 w 557678"/>
                <a:gd name="connsiteY6" fmla="*/ 480572 h 607780"/>
                <a:gd name="connsiteX7" fmla="*/ 557678 w 557678"/>
                <a:gd name="connsiteY7" fmla="*/ 607780 h 607780"/>
                <a:gd name="connsiteX8" fmla="*/ 278839 w 557678"/>
                <a:gd name="connsiteY8" fmla="*/ 607780 h 607780"/>
                <a:gd name="connsiteX9" fmla="*/ 0 w 557678"/>
                <a:gd name="connsiteY9" fmla="*/ 607780 h 607780"/>
                <a:gd name="connsiteX10" fmla="*/ 0 w 557678"/>
                <a:gd name="connsiteY10" fmla="*/ 480572 h 607780"/>
                <a:gd name="connsiteX11" fmla="*/ 182770 w 557678"/>
                <a:gd name="connsiteY11" fmla="*/ 368729 h 607780"/>
                <a:gd name="connsiteX12" fmla="*/ 188888 w 557678"/>
                <a:gd name="connsiteY12" fmla="*/ 367011 h 607780"/>
                <a:gd name="connsiteX13" fmla="*/ 233347 w 557678"/>
                <a:gd name="connsiteY13" fmla="*/ 332928 h 607780"/>
                <a:gd name="connsiteX14" fmla="*/ 235832 w 557678"/>
                <a:gd name="connsiteY14" fmla="*/ 333119 h 607780"/>
                <a:gd name="connsiteX15" fmla="*/ 236501 w 557678"/>
                <a:gd name="connsiteY15" fmla="*/ 333214 h 607780"/>
                <a:gd name="connsiteX16" fmla="*/ 236692 w 557678"/>
                <a:gd name="connsiteY16" fmla="*/ 333214 h 607780"/>
                <a:gd name="connsiteX17" fmla="*/ 237934 w 557678"/>
                <a:gd name="connsiteY17" fmla="*/ 333596 h 607780"/>
                <a:gd name="connsiteX18" fmla="*/ 238508 w 557678"/>
                <a:gd name="connsiteY18" fmla="*/ 333787 h 607780"/>
                <a:gd name="connsiteX19" fmla="*/ 239177 w 557678"/>
                <a:gd name="connsiteY19" fmla="*/ 333977 h 607780"/>
                <a:gd name="connsiteX20" fmla="*/ 243478 w 557678"/>
                <a:gd name="connsiteY20" fmla="*/ 336553 h 607780"/>
                <a:gd name="connsiteX21" fmla="*/ 264981 w 557678"/>
                <a:gd name="connsiteY21" fmla="*/ 353724 h 607780"/>
                <a:gd name="connsiteX22" fmla="*/ 267657 w 557678"/>
                <a:gd name="connsiteY22" fmla="*/ 353820 h 607780"/>
                <a:gd name="connsiteX23" fmla="*/ 278839 w 557678"/>
                <a:gd name="connsiteY23" fmla="*/ 353724 h 607780"/>
                <a:gd name="connsiteX24" fmla="*/ 290021 w 557678"/>
                <a:gd name="connsiteY24" fmla="*/ 353820 h 607780"/>
                <a:gd name="connsiteX25" fmla="*/ 292792 w 557678"/>
                <a:gd name="connsiteY25" fmla="*/ 353724 h 607780"/>
                <a:gd name="connsiteX26" fmla="*/ 314200 w 557678"/>
                <a:gd name="connsiteY26" fmla="*/ 336553 h 607780"/>
                <a:gd name="connsiteX27" fmla="*/ 318596 w 557678"/>
                <a:gd name="connsiteY27" fmla="*/ 333977 h 607780"/>
                <a:gd name="connsiteX28" fmla="*/ 319265 w 557678"/>
                <a:gd name="connsiteY28" fmla="*/ 333787 h 607780"/>
                <a:gd name="connsiteX29" fmla="*/ 319743 w 557678"/>
                <a:gd name="connsiteY29" fmla="*/ 333596 h 607780"/>
                <a:gd name="connsiteX30" fmla="*/ 321081 w 557678"/>
                <a:gd name="connsiteY30" fmla="*/ 333214 h 607780"/>
                <a:gd name="connsiteX31" fmla="*/ 321272 w 557678"/>
                <a:gd name="connsiteY31" fmla="*/ 333214 h 607780"/>
                <a:gd name="connsiteX32" fmla="*/ 321846 w 557678"/>
                <a:gd name="connsiteY32" fmla="*/ 333119 h 607780"/>
                <a:gd name="connsiteX33" fmla="*/ 324426 w 557678"/>
                <a:gd name="connsiteY33" fmla="*/ 332928 h 607780"/>
                <a:gd name="connsiteX34" fmla="*/ 340195 w 557678"/>
                <a:gd name="connsiteY34" fmla="*/ 347905 h 607780"/>
                <a:gd name="connsiteX35" fmla="*/ 340195 w 557678"/>
                <a:gd name="connsiteY35" fmla="*/ 380912 h 607780"/>
                <a:gd name="connsiteX36" fmla="*/ 324426 w 557678"/>
                <a:gd name="connsiteY36" fmla="*/ 396366 h 607780"/>
                <a:gd name="connsiteX37" fmla="*/ 314869 w 557678"/>
                <a:gd name="connsiteY37" fmla="*/ 393123 h 607780"/>
                <a:gd name="connsiteX38" fmla="*/ 294417 w 557678"/>
                <a:gd name="connsiteY38" fmla="*/ 374807 h 607780"/>
                <a:gd name="connsiteX39" fmla="*/ 278839 w 557678"/>
                <a:gd name="connsiteY39" fmla="*/ 374902 h 607780"/>
                <a:gd name="connsiteX40" fmla="*/ 263261 w 557678"/>
                <a:gd name="connsiteY40" fmla="*/ 374807 h 607780"/>
                <a:gd name="connsiteX41" fmla="*/ 242809 w 557678"/>
                <a:gd name="connsiteY41" fmla="*/ 393123 h 607780"/>
                <a:gd name="connsiteX42" fmla="*/ 233347 w 557678"/>
                <a:gd name="connsiteY42" fmla="*/ 396366 h 607780"/>
                <a:gd name="connsiteX43" fmla="*/ 217482 w 557678"/>
                <a:gd name="connsiteY43" fmla="*/ 380912 h 607780"/>
                <a:gd name="connsiteX44" fmla="*/ 217482 w 557678"/>
                <a:gd name="connsiteY44" fmla="*/ 347905 h 607780"/>
                <a:gd name="connsiteX45" fmla="*/ 233347 w 557678"/>
                <a:gd name="connsiteY45" fmla="*/ 332928 h 607780"/>
                <a:gd name="connsiteX46" fmla="*/ 277214 w 557678"/>
                <a:gd name="connsiteY46" fmla="*/ 0 h 607780"/>
                <a:gd name="connsiteX47" fmla="*/ 278552 w 557678"/>
                <a:gd name="connsiteY47" fmla="*/ 0 h 607780"/>
                <a:gd name="connsiteX48" fmla="*/ 278744 w 557678"/>
                <a:gd name="connsiteY48" fmla="*/ 0 h 607780"/>
                <a:gd name="connsiteX49" fmla="*/ 278839 w 557678"/>
                <a:gd name="connsiteY49" fmla="*/ 0 h 607780"/>
                <a:gd name="connsiteX50" fmla="*/ 278935 w 557678"/>
                <a:gd name="connsiteY50" fmla="*/ 0 h 607780"/>
                <a:gd name="connsiteX51" fmla="*/ 279222 w 557678"/>
                <a:gd name="connsiteY51" fmla="*/ 0 h 607780"/>
                <a:gd name="connsiteX52" fmla="*/ 280560 w 557678"/>
                <a:gd name="connsiteY52" fmla="*/ 0 h 607780"/>
                <a:gd name="connsiteX53" fmla="*/ 404758 w 557678"/>
                <a:gd name="connsiteY53" fmla="*/ 105659 h 607780"/>
                <a:gd name="connsiteX54" fmla="*/ 396727 w 557678"/>
                <a:gd name="connsiteY54" fmla="*/ 160159 h 607780"/>
                <a:gd name="connsiteX55" fmla="*/ 408009 w 557678"/>
                <a:gd name="connsiteY55" fmla="*/ 186120 h 607780"/>
                <a:gd name="connsiteX56" fmla="*/ 379039 w 557678"/>
                <a:gd name="connsiteY56" fmla="*/ 238616 h 607780"/>
                <a:gd name="connsiteX57" fmla="*/ 317179 w 557678"/>
                <a:gd name="connsiteY57" fmla="*/ 313541 h 607780"/>
                <a:gd name="connsiteX58" fmla="*/ 278935 w 557678"/>
                <a:gd name="connsiteY58" fmla="*/ 322131 h 607780"/>
                <a:gd name="connsiteX59" fmla="*/ 278839 w 557678"/>
                <a:gd name="connsiteY59" fmla="*/ 322131 h 607780"/>
                <a:gd name="connsiteX60" fmla="*/ 278744 w 557678"/>
                <a:gd name="connsiteY60" fmla="*/ 322131 h 607780"/>
                <a:gd name="connsiteX61" fmla="*/ 240499 w 557678"/>
                <a:gd name="connsiteY61" fmla="*/ 313541 h 607780"/>
                <a:gd name="connsiteX62" fmla="*/ 178734 w 557678"/>
                <a:gd name="connsiteY62" fmla="*/ 238616 h 607780"/>
                <a:gd name="connsiteX63" fmla="*/ 149669 w 557678"/>
                <a:gd name="connsiteY63" fmla="*/ 186120 h 607780"/>
                <a:gd name="connsiteX64" fmla="*/ 161046 w 557678"/>
                <a:gd name="connsiteY64" fmla="*/ 160159 h 607780"/>
                <a:gd name="connsiteX65" fmla="*/ 153015 w 557678"/>
                <a:gd name="connsiteY65" fmla="*/ 105659 h 607780"/>
                <a:gd name="connsiteX66" fmla="*/ 277214 w 557678"/>
                <a:gd name="connsiteY66" fmla="*/ 0 h 60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557678" h="607780">
                  <a:moveTo>
                    <a:pt x="188888" y="367011"/>
                  </a:moveTo>
                  <a:cubicBezTo>
                    <a:pt x="193667" y="367011"/>
                    <a:pt x="197873" y="369874"/>
                    <a:pt x="199785" y="373977"/>
                  </a:cubicBezTo>
                  <a:cubicBezTo>
                    <a:pt x="218808" y="405851"/>
                    <a:pt x="254177" y="489256"/>
                    <a:pt x="278839" y="490974"/>
                  </a:cubicBezTo>
                  <a:cubicBezTo>
                    <a:pt x="303502" y="489256"/>
                    <a:pt x="338870" y="405851"/>
                    <a:pt x="357893" y="373977"/>
                  </a:cubicBezTo>
                  <a:cubicBezTo>
                    <a:pt x="359900" y="369874"/>
                    <a:pt x="364011" y="367011"/>
                    <a:pt x="368886" y="367011"/>
                  </a:cubicBezTo>
                  <a:cubicBezTo>
                    <a:pt x="371085" y="367011"/>
                    <a:pt x="372996" y="367870"/>
                    <a:pt x="374908" y="368729"/>
                  </a:cubicBezTo>
                  <a:cubicBezTo>
                    <a:pt x="382269" y="371878"/>
                    <a:pt x="557678" y="427132"/>
                    <a:pt x="557678" y="480572"/>
                  </a:cubicBezTo>
                  <a:lnTo>
                    <a:pt x="557678" y="607780"/>
                  </a:lnTo>
                  <a:lnTo>
                    <a:pt x="278839" y="607780"/>
                  </a:lnTo>
                  <a:lnTo>
                    <a:pt x="0" y="607780"/>
                  </a:lnTo>
                  <a:lnTo>
                    <a:pt x="0" y="480572"/>
                  </a:lnTo>
                  <a:cubicBezTo>
                    <a:pt x="0" y="421120"/>
                    <a:pt x="175314" y="371687"/>
                    <a:pt x="182770" y="368729"/>
                  </a:cubicBezTo>
                  <a:cubicBezTo>
                    <a:pt x="184682" y="367870"/>
                    <a:pt x="186593" y="367011"/>
                    <a:pt x="188888" y="367011"/>
                  </a:cubicBezTo>
                  <a:close/>
                  <a:moveTo>
                    <a:pt x="233347" y="332928"/>
                  </a:moveTo>
                  <a:cubicBezTo>
                    <a:pt x="234207" y="332928"/>
                    <a:pt x="235067" y="332928"/>
                    <a:pt x="235832" y="333119"/>
                  </a:cubicBezTo>
                  <a:cubicBezTo>
                    <a:pt x="236023" y="333119"/>
                    <a:pt x="236310" y="333119"/>
                    <a:pt x="236501" y="333214"/>
                  </a:cubicBezTo>
                  <a:cubicBezTo>
                    <a:pt x="236501" y="333214"/>
                    <a:pt x="236596" y="333214"/>
                    <a:pt x="236692" y="333214"/>
                  </a:cubicBezTo>
                  <a:cubicBezTo>
                    <a:pt x="237074" y="333310"/>
                    <a:pt x="237552" y="333405"/>
                    <a:pt x="237934" y="333596"/>
                  </a:cubicBezTo>
                  <a:cubicBezTo>
                    <a:pt x="238126" y="333596"/>
                    <a:pt x="238317" y="333691"/>
                    <a:pt x="238508" y="333787"/>
                  </a:cubicBezTo>
                  <a:cubicBezTo>
                    <a:pt x="238699" y="333787"/>
                    <a:pt x="238890" y="333882"/>
                    <a:pt x="239177" y="333977"/>
                  </a:cubicBezTo>
                  <a:cubicBezTo>
                    <a:pt x="240706" y="334645"/>
                    <a:pt x="242140" y="335504"/>
                    <a:pt x="243478" y="336553"/>
                  </a:cubicBezTo>
                  <a:cubicBezTo>
                    <a:pt x="250836" y="342372"/>
                    <a:pt x="255615" y="353056"/>
                    <a:pt x="264981" y="353724"/>
                  </a:cubicBezTo>
                  <a:cubicBezTo>
                    <a:pt x="265841" y="353820"/>
                    <a:pt x="266797" y="353820"/>
                    <a:pt x="267657" y="353820"/>
                  </a:cubicBezTo>
                  <a:cubicBezTo>
                    <a:pt x="268517" y="353820"/>
                    <a:pt x="274060" y="353724"/>
                    <a:pt x="278839" y="353724"/>
                  </a:cubicBezTo>
                  <a:cubicBezTo>
                    <a:pt x="283617" y="353724"/>
                    <a:pt x="289256" y="353820"/>
                    <a:pt x="290021" y="353820"/>
                  </a:cubicBezTo>
                  <a:cubicBezTo>
                    <a:pt x="290976" y="353820"/>
                    <a:pt x="291836" y="353820"/>
                    <a:pt x="292792" y="353724"/>
                  </a:cubicBezTo>
                  <a:cubicBezTo>
                    <a:pt x="302158" y="353056"/>
                    <a:pt x="306841" y="342372"/>
                    <a:pt x="314200" y="336553"/>
                  </a:cubicBezTo>
                  <a:cubicBezTo>
                    <a:pt x="315538" y="335504"/>
                    <a:pt x="316972" y="334645"/>
                    <a:pt x="318596" y="333977"/>
                  </a:cubicBezTo>
                  <a:cubicBezTo>
                    <a:pt x="318787" y="333882"/>
                    <a:pt x="318979" y="333787"/>
                    <a:pt x="319265" y="333787"/>
                  </a:cubicBezTo>
                  <a:cubicBezTo>
                    <a:pt x="319456" y="333691"/>
                    <a:pt x="319648" y="333596"/>
                    <a:pt x="319743" y="333596"/>
                  </a:cubicBezTo>
                  <a:cubicBezTo>
                    <a:pt x="320221" y="333405"/>
                    <a:pt x="320603" y="333310"/>
                    <a:pt x="321081" y="333214"/>
                  </a:cubicBezTo>
                  <a:cubicBezTo>
                    <a:pt x="321081" y="333214"/>
                    <a:pt x="321177" y="333214"/>
                    <a:pt x="321272" y="333214"/>
                  </a:cubicBezTo>
                  <a:cubicBezTo>
                    <a:pt x="321463" y="333119"/>
                    <a:pt x="321654" y="333119"/>
                    <a:pt x="321846" y="333119"/>
                  </a:cubicBezTo>
                  <a:cubicBezTo>
                    <a:pt x="322706" y="332928"/>
                    <a:pt x="323566" y="332928"/>
                    <a:pt x="324426" y="332928"/>
                  </a:cubicBezTo>
                  <a:cubicBezTo>
                    <a:pt x="332836" y="332928"/>
                    <a:pt x="339813" y="339510"/>
                    <a:pt x="340195" y="347905"/>
                  </a:cubicBezTo>
                  <a:lnTo>
                    <a:pt x="340195" y="380912"/>
                  </a:lnTo>
                  <a:cubicBezTo>
                    <a:pt x="340004" y="389498"/>
                    <a:pt x="333027" y="396366"/>
                    <a:pt x="324426" y="396366"/>
                  </a:cubicBezTo>
                  <a:cubicBezTo>
                    <a:pt x="320794" y="396366"/>
                    <a:pt x="317545" y="395126"/>
                    <a:pt x="314869" y="393123"/>
                  </a:cubicBezTo>
                  <a:cubicBezTo>
                    <a:pt x="305885" y="387208"/>
                    <a:pt x="299864" y="374997"/>
                    <a:pt x="294417" y="374807"/>
                  </a:cubicBezTo>
                  <a:lnTo>
                    <a:pt x="278839" y="374902"/>
                  </a:lnTo>
                  <a:lnTo>
                    <a:pt x="263261" y="374807"/>
                  </a:lnTo>
                  <a:cubicBezTo>
                    <a:pt x="257813" y="374997"/>
                    <a:pt x="251792" y="387208"/>
                    <a:pt x="242809" y="393123"/>
                  </a:cubicBezTo>
                  <a:cubicBezTo>
                    <a:pt x="240228" y="395126"/>
                    <a:pt x="236883" y="396366"/>
                    <a:pt x="233347" y="396366"/>
                  </a:cubicBezTo>
                  <a:cubicBezTo>
                    <a:pt x="224746" y="396366"/>
                    <a:pt x="217769" y="389498"/>
                    <a:pt x="217482" y="380912"/>
                  </a:cubicBezTo>
                  <a:lnTo>
                    <a:pt x="217482" y="347905"/>
                  </a:lnTo>
                  <a:cubicBezTo>
                    <a:pt x="217960" y="339510"/>
                    <a:pt x="224841" y="332928"/>
                    <a:pt x="233347" y="332928"/>
                  </a:cubicBezTo>
                  <a:close/>
                  <a:moveTo>
                    <a:pt x="277214" y="0"/>
                  </a:moveTo>
                  <a:cubicBezTo>
                    <a:pt x="277596" y="0"/>
                    <a:pt x="278074" y="0"/>
                    <a:pt x="278552" y="0"/>
                  </a:cubicBezTo>
                  <a:cubicBezTo>
                    <a:pt x="278648" y="0"/>
                    <a:pt x="278648" y="0"/>
                    <a:pt x="278744" y="0"/>
                  </a:cubicBezTo>
                  <a:cubicBezTo>
                    <a:pt x="278744" y="0"/>
                    <a:pt x="278839" y="0"/>
                    <a:pt x="278839" y="0"/>
                  </a:cubicBezTo>
                  <a:cubicBezTo>
                    <a:pt x="278935" y="0"/>
                    <a:pt x="278935" y="0"/>
                    <a:pt x="278935" y="0"/>
                  </a:cubicBezTo>
                  <a:cubicBezTo>
                    <a:pt x="279030" y="0"/>
                    <a:pt x="279126" y="0"/>
                    <a:pt x="279222" y="0"/>
                  </a:cubicBezTo>
                  <a:cubicBezTo>
                    <a:pt x="279604" y="0"/>
                    <a:pt x="280082" y="0"/>
                    <a:pt x="280560" y="0"/>
                  </a:cubicBezTo>
                  <a:cubicBezTo>
                    <a:pt x="387453" y="0"/>
                    <a:pt x="407531" y="76166"/>
                    <a:pt x="404758" y="105659"/>
                  </a:cubicBezTo>
                  <a:cubicBezTo>
                    <a:pt x="402464" y="129330"/>
                    <a:pt x="396727" y="160159"/>
                    <a:pt x="396727" y="160159"/>
                  </a:cubicBezTo>
                  <a:cubicBezTo>
                    <a:pt x="396727" y="160159"/>
                    <a:pt x="408009" y="165313"/>
                    <a:pt x="408009" y="186120"/>
                  </a:cubicBezTo>
                  <a:cubicBezTo>
                    <a:pt x="404089" y="238234"/>
                    <a:pt x="383246" y="215708"/>
                    <a:pt x="379039" y="238616"/>
                  </a:cubicBezTo>
                  <a:cubicBezTo>
                    <a:pt x="371868" y="276603"/>
                    <a:pt x="338213" y="304092"/>
                    <a:pt x="317179" y="313541"/>
                  </a:cubicBezTo>
                  <a:cubicBezTo>
                    <a:pt x="304941" y="319077"/>
                    <a:pt x="292225" y="321845"/>
                    <a:pt x="278935" y="322131"/>
                  </a:cubicBezTo>
                  <a:cubicBezTo>
                    <a:pt x="278935" y="322131"/>
                    <a:pt x="278935" y="322131"/>
                    <a:pt x="278839" y="322131"/>
                  </a:cubicBezTo>
                  <a:cubicBezTo>
                    <a:pt x="278839" y="322131"/>
                    <a:pt x="278744" y="322131"/>
                    <a:pt x="278744" y="322131"/>
                  </a:cubicBezTo>
                  <a:cubicBezTo>
                    <a:pt x="265454" y="321845"/>
                    <a:pt x="252738" y="319077"/>
                    <a:pt x="240499" y="313541"/>
                  </a:cubicBezTo>
                  <a:cubicBezTo>
                    <a:pt x="219561" y="304092"/>
                    <a:pt x="185810" y="276603"/>
                    <a:pt x="178734" y="238616"/>
                  </a:cubicBezTo>
                  <a:cubicBezTo>
                    <a:pt x="174432" y="215708"/>
                    <a:pt x="153684" y="238234"/>
                    <a:pt x="149669" y="186120"/>
                  </a:cubicBezTo>
                  <a:cubicBezTo>
                    <a:pt x="149669" y="165313"/>
                    <a:pt x="161046" y="160159"/>
                    <a:pt x="161046" y="160159"/>
                  </a:cubicBezTo>
                  <a:cubicBezTo>
                    <a:pt x="161046" y="160159"/>
                    <a:pt x="155214" y="129330"/>
                    <a:pt x="153015" y="105659"/>
                  </a:cubicBezTo>
                  <a:cubicBezTo>
                    <a:pt x="150147" y="76166"/>
                    <a:pt x="170225" y="0"/>
                    <a:pt x="277214" y="0"/>
                  </a:cubicBezTo>
                  <a:close/>
                </a:path>
              </a:pathLst>
            </a:custGeom>
            <a:solidFill>
              <a:srgbClr val="1E2F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id="{10880494-2793-4238-9B0E-E2F9881F270F}"/>
              </a:ext>
            </a:extLst>
          </p:cNvPr>
          <p:cNvSpPr/>
          <p:nvPr/>
        </p:nvSpPr>
        <p:spPr>
          <a:xfrm>
            <a:off x="728083" y="4134645"/>
            <a:ext cx="5586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学院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专业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F53DF93-79FF-4C01-9CE5-1441191A31EA}"/>
              </a:ext>
            </a:extLst>
          </p:cNvPr>
          <p:cNvGrpSpPr/>
          <p:nvPr/>
        </p:nvGrpSpPr>
        <p:grpSpPr>
          <a:xfrm>
            <a:off x="846988" y="5152096"/>
            <a:ext cx="3757556" cy="400110"/>
            <a:chOff x="830337" y="5537953"/>
            <a:chExt cx="3757556" cy="400110"/>
          </a:xfrm>
        </p:grpSpPr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12D997D9-102F-4414-ADBE-DECEFBBCEB86}"/>
                </a:ext>
              </a:extLst>
            </p:cNvPr>
            <p:cNvSpPr txBox="1"/>
            <p:nvPr/>
          </p:nvSpPr>
          <p:spPr>
            <a:xfrm>
              <a:off x="1153374" y="5537953"/>
              <a:ext cx="3434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答辩人：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 </a:t>
              </a:r>
              <a:r>
                <a:rPr lang="en-US" altLang="zh-CN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student-with-graduation-cap_57073">
              <a:extLst>
                <a:ext uri="{FF2B5EF4-FFF2-40B4-BE49-F238E27FC236}">
                  <a16:creationId xmlns:a16="http://schemas.microsoft.com/office/drawing/2014/main" id="{0AB3D1AA-B6BC-4CE3-88C2-4C3C097B5D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30337" y="5612008"/>
              <a:ext cx="211662" cy="252000"/>
            </a:xfrm>
            <a:custGeom>
              <a:avLst/>
              <a:gdLst>
                <a:gd name="connsiteX0" fmla="*/ 172784 w 510964"/>
                <a:gd name="connsiteY0" fmla="*/ 386345 h 608344"/>
                <a:gd name="connsiteX1" fmla="*/ 182733 w 510964"/>
                <a:gd name="connsiteY1" fmla="*/ 392738 h 608344"/>
                <a:gd name="connsiteX2" fmla="*/ 255039 w 510964"/>
                <a:gd name="connsiteY2" fmla="*/ 508213 h 608344"/>
                <a:gd name="connsiteX3" fmla="*/ 255531 w 510964"/>
                <a:gd name="connsiteY3" fmla="*/ 508115 h 608344"/>
                <a:gd name="connsiteX4" fmla="*/ 255925 w 510964"/>
                <a:gd name="connsiteY4" fmla="*/ 508213 h 608344"/>
                <a:gd name="connsiteX5" fmla="*/ 328231 w 510964"/>
                <a:gd name="connsiteY5" fmla="*/ 392738 h 608344"/>
                <a:gd name="connsiteX6" fmla="*/ 338278 w 510964"/>
                <a:gd name="connsiteY6" fmla="*/ 386345 h 608344"/>
                <a:gd name="connsiteX7" fmla="*/ 343795 w 510964"/>
                <a:gd name="connsiteY7" fmla="*/ 387820 h 608344"/>
                <a:gd name="connsiteX8" fmla="*/ 408023 w 510964"/>
                <a:gd name="connsiteY8" fmla="*/ 420771 h 608344"/>
                <a:gd name="connsiteX9" fmla="*/ 510964 w 510964"/>
                <a:gd name="connsiteY9" fmla="*/ 490213 h 608344"/>
                <a:gd name="connsiteX10" fmla="*/ 510964 w 510964"/>
                <a:gd name="connsiteY10" fmla="*/ 491984 h 608344"/>
                <a:gd name="connsiteX11" fmla="*/ 510964 w 510964"/>
                <a:gd name="connsiteY11" fmla="*/ 606672 h 608344"/>
                <a:gd name="connsiteX12" fmla="*/ 510964 w 510964"/>
                <a:gd name="connsiteY12" fmla="*/ 608344 h 608344"/>
                <a:gd name="connsiteX13" fmla="*/ 255925 w 510964"/>
                <a:gd name="connsiteY13" fmla="*/ 608344 h 608344"/>
                <a:gd name="connsiteX14" fmla="*/ 255531 w 510964"/>
                <a:gd name="connsiteY14" fmla="*/ 608344 h 608344"/>
                <a:gd name="connsiteX15" fmla="*/ 255039 w 510964"/>
                <a:gd name="connsiteY15" fmla="*/ 608344 h 608344"/>
                <a:gd name="connsiteX16" fmla="*/ 0 w 510964"/>
                <a:gd name="connsiteY16" fmla="*/ 608344 h 608344"/>
                <a:gd name="connsiteX17" fmla="*/ 0 w 510964"/>
                <a:gd name="connsiteY17" fmla="*/ 606672 h 608344"/>
                <a:gd name="connsiteX18" fmla="*/ 0 w 510964"/>
                <a:gd name="connsiteY18" fmla="*/ 491984 h 608344"/>
                <a:gd name="connsiteX19" fmla="*/ 0 w 510964"/>
                <a:gd name="connsiteY19" fmla="*/ 490213 h 608344"/>
                <a:gd name="connsiteX20" fmla="*/ 102941 w 510964"/>
                <a:gd name="connsiteY20" fmla="*/ 420771 h 608344"/>
                <a:gd name="connsiteX21" fmla="*/ 167169 w 510964"/>
                <a:gd name="connsiteY21" fmla="*/ 387820 h 608344"/>
                <a:gd name="connsiteX22" fmla="*/ 172784 w 510964"/>
                <a:gd name="connsiteY22" fmla="*/ 386345 h 608344"/>
                <a:gd name="connsiteX23" fmla="*/ 255517 w 510964"/>
                <a:gd name="connsiteY23" fmla="*/ 0 h 608344"/>
                <a:gd name="connsiteX24" fmla="*/ 267931 w 510964"/>
                <a:gd name="connsiteY24" fmla="*/ 3639 h 608344"/>
                <a:gd name="connsiteX25" fmla="*/ 438857 w 510964"/>
                <a:gd name="connsiteY25" fmla="*/ 87048 h 608344"/>
                <a:gd name="connsiteX26" fmla="*/ 446935 w 510964"/>
                <a:gd name="connsiteY26" fmla="*/ 96786 h 608344"/>
                <a:gd name="connsiteX27" fmla="*/ 441024 w 510964"/>
                <a:gd name="connsiteY27" fmla="*/ 105245 h 608344"/>
                <a:gd name="connsiteX28" fmla="*/ 430483 w 510964"/>
                <a:gd name="connsiteY28" fmla="*/ 110655 h 608344"/>
                <a:gd name="connsiteX29" fmla="*/ 430483 w 510964"/>
                <a:gd name="connsiteY29" fmla="*/ 165736 h 608344"/>
                <a:gd name="connsiteX30" fmla="*/ 436985 w 510964"/>
                <a:gd name="connsiteY30" fmla="*/ 176851 h 608344"/>
                <a:gd name="connsiteX31" fmla="*/ 431665 w 510964"/>
                <a:gd name="connsiteY31" fmla="*/ 186982 h 608344"/>
                <a:gd name="connsiteX32" fmla="*/ 439054 w 510964"/>
                <a:gd name="connsiteY32" fmla="*/ 227506 h 608344"/>
                <a:gd name="connsiteX33" fmla="*/ 408809 w 510964"/>
                <a:gd name="connsiteY33" fmla="*/ 227506 h 608344"/>
                <a:gd name="connsiteX34" fmla="*/ 416198 w 510964"/>
                <a:gd name="connsiteY34" fmla="*/ 186982 h 608344"/>
                <a:gd name="connsiteX35" fmla="*/ 410878 w 510964"/>
                <a:gd name="connsiteY35" fmla="*/ 176851 h 608344"/>
                <a:gd name="connsiteX36" fmla="*/ 417479 w 510964"/>
                <a:gd name="connsiteY36" fmla="*/ 165736 h 608344"/>
                <a:gd name="connsiteX37" fmla="*/ 417479 w 510964"/>
                <a:gd name="connsiteY37" fmla="*/ 116950 h 608344"/>
                <a:gd name="connsiteX38" fmla="*/ 376397 w 510964"/>
                <a:gd name="connsiteY38" fmla="*/ 136818 h 608344"/>
                <a:gd name="connsiteX39" fmla="*/ 375905 w 510964"/>
                <a:gd name="connsiteY39" fmla="*/ 157277 h 608344"/>
                <a:gd name="connsiteX40" fmla="*/ 369107 w 510964"/>
                <a:gd name="connsiteY40" fmla="*/ 201834 h 608344"/>
                <a:gd name="connsiteX41" fmla="*/ 379845 w 510964"/>
                <a:gd name="connsiteY41" fmla="*/ 226719 h 608344"/>
                <a:gd name="connsiteX42" fmla="*/ 379747 w 510964"/>
                <a:gd name="connsiteY42" fmla="*/ 227014 h 608344"/>
                <a:gd name="connsiteX43" fmla="*/ 379845 w 510964"/>
                <a:gd name="connsiteY43" fmla="*/ 228490 h 608344"/>
                <a:gd name="connsiteX44" fmla="*/ 351768 w 510964"/>
                <a:gd name="connsiteY44" fmla="*/ 279342 h 608344"/>
                <a:gd name="connsiteX45" fmla="*/ 291969 w 510964"/>
                <a:gd name="connsiteY45" fmla="*/ 351833 h 608344"/>
                <a:gd name="connsiteX46" fmla="*/ 255517 w 510964"/>
                <a:gd name="connsiteY46" fmla="*/ 360095 h 608344"/>
                <a:gd name="connsiteX47" fmla="*/ 219066 w 510964"/>
                <a:gd name="connsiteY47" fmla="*/ 351833 h 608344"/>
                <a:gd name="connsiteX48" fmla="*/ 159267 w 510964"/>
                <a:gd name="connsiteY48" fmla="*/ 279342 h 608344"/>
                <a:gd name="connsiteX49" fmla="*/ 131190 w 510964"/>
                <a:gd name="connsiteY49" fmla="*/ 228490 h 608344"/>
                <a:gd name="connsiteX50" fmla="*/ 131190 w 510964"/>
                <a:gd name="connsiteY50" fmla="*/ 227014 h 608344"/>
                <a:gd name="connsiteX51" fmla="*/ 131190 w 510964"/>
                <a:gd name="connsiteY51" fmla="*/ 226719 h 608344"/>
                <a:gd name="connsiteX52" fmla="*/ 141830 w 510964"/>
                <a:gd name="connsiteY52" fmla="*/ 201834 h 608344"/>
                <a:gd name="connsiteX53" fmla="*/ 135032 w 510964"/>
                <a:gd name="connsiteY53" fmla="*/ 157277 h 608344"/>
                <a:gd name="connsiteX54" fmla="*/ 134539 w 510964"/>
                <a:gd name="connsiteY54" fmla="*/ 136818 h 608344"/>
                <a:gd name="connsiteX55" fmla="*/ 70011 w 510964"/>
                <a:gd name="connsiteY55" fmla="*/ 105245 h 608344"/>
                <a:gd name="connsiteX56" fmla="*/ 64002 w 510964"/>
                <a:gd name="connsiteY56" fmla="*/ 96786 h 608344"/>
                <a:gd name="connsiteX57" fmla="*/ 72080 w 510964"/>
                <a:gd name="connsiteY57" fmla="*/ 87048 h 608344"/>
                <a:gd name="connsiteX58" fmla="*/ 243006 w 510964"/>
                <a:gd name="connsiteY58" fmla="*/ 3639 h 608344"/>
                <a:gd name="connsiteX59" fmla="*/ 255517 w 510964"/>
                <a:gd name="connsiteY59" fmla="*/ 0 h 60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10964" h="608344">
                  <a:moveTo>
                    <a:pt x="172784" y="386345"/>
                  </a:moveTo>
                  <a:cubicBezTo>
                    <a:pt x="177217" y="386345"/>
                    <a:pt x="180960" y="389001"/>
                    <a:pt x="182733" y="392738"/>
                  </a:cubicBezTo>
                  <a:cubicBezTo>
                    <a:pt x="200169" y="421853"/>
                    <a:pt x="232480" y="506640"/>
                    <a:pt x="255039" y="508213"/>
                  </a:cubicBezTo>
                  <a:cubicBezTo>
                    <a:pt x="255236" y="508213"/>
                    <a:pt x="255334" y="508115"/>
                    <a:pt x="255531" y="508115"/>
                  </a:cubicBezTo>
                  <a:cubicBezTo>
                    <a:pt x="255630" y="508115"/>
                    <a:pt x="255827" y="508213"/>
                    <a:pt x="255925" y="508213"/>
                  </a:cubicBezTo>
                  <a:cubicBezTo>
                    <a:pt x="278484" y="506640"/>
                    <a:pt x="310795" y="421853"/>
                    <a:pt x="328231" y="392738"/>
                  </a:cubicBezTo>
                  <a:cubicBezTo>
                    <a:pt x="330004" y="389001"/>
                    <a:pt x="333846" y="386345"/>
                    <a:pt x="338278" y="386345"/>
                  </a:cubicBezTo>
                  <a:cubicBezTo>
                    <a:pt x="340249" y="386345"/>
                    <a:pt x="342120" y="386935"/>
                    <a:pt x="343795" y="387820"/>
                  </a:cubicBezTo>
                  <a:cubicBezTo>
                    <a:pt x="350099" y="391263"/>
                    <a:pt x="386942" y="413197"/>
                    <a:pt x="408023" y="420771"/>
                  </a:cubicBezTo>
                  <a:cubicBezTo>
                    <a:pt x="479047" y="446345"/>
                    <a:pt x="510964" y="472410"/>
                    <a:pt x="510964" y="490213"/>
                  </a:cubicBezTo>
                  <a:lnTo>
                    <a:pt x="510964" y="491984"/>
                  </a:lnTo>
                  <a:lnTo>
                    <a:pt x="510964" y="606672"/>
                  </a:lnTo>
                  <a:lnTo>
                    <a:pt x="510964" y="608344"/>
                  </a:lnTo>
                  <a:lnTo>
                    <a:pt x="255925" y="608344"/>
                  </a:lnTo>
                  <a:lnTo>
                    <a:pt x="255531" y="608344"/>
                  </a:lnTo>
                  <a:lnTo>
                    <a:pt x="255039" y="608344"/>
                  </a:lnTo>
                  <a:lnTo>
                    <a:pt x="0" y="608344"/>
                  </a:lnTo>
                  <a:lnTo>
                    <a:pt x="0" y="606672"/>
                  </a:lnTo>
                  <a:lnTo>
                    <a:pt x="0" y="491984"/>
                  </a:lnTo>
                  <a:lnTo>
                    <a:pt x="0" y="490213"/>
                  </a:lnTo>
                  <a:cubicBezTo>
                    <a:pt x="0" y="472410"/>
                    <a:pt x="31917" y="446345"/>
                    <a:pt x="102941" y="420771"/>
                  </a:cubicBezTo>
                  <a:cubicBezTo>
                    <a:pt x="124121" y="413197"/>
                    <a:pt x="160865" y="391263"/>
                    <a:pt x="167169" y="387820"/>
                  </a:cubicBezTo>
                  <a:cubicBezTo>
                    <a:pt x="168844" y="386935"/>
                    <a:pt x="170715" y="386345"/>
                    <a:pt x="172784" y="386345"/>
                  </a:cubicBezTo>
                  <a:close/>
                  <a:moveTo>
                    <a:pt x="255517" y="0"/>
                  </a:moveTo>
                  <a:cubicBezTo>
                    <a:pt x="258966" y="295"/>
                    <a:pt x="263005" y="1279"/>
                    <a:pt x="267931" y="3639"/>
                  </a:cubicBezTo>
                  <a:cubicBezTo>
                    <a:pt x="279260" y="9049"/>
                    <a:pt x="393933" y="65016"/>
                    <a:pt x="438857" y="87048"/>
                  </a:cubicBezTo>
                  <a:cubicBezTo>
                    <a:pt x="445162" y="90098"/>
                    <a:pt x="447526" y="93540"/>
                    <a:pt x="446935" y="96786"/>
                  </a:cubicBezTo>
                  <a:cubicBezTo>
                    <a:pt x="447427" y="99933"/>
                    <a:pt x="445162" y="102884"/>
                    <a:pt x="441024" y="105245"/>
                  </a:cubicBezTo>
                  <a:cubicBezTo>
                    <a:pt x="439448" y="106130"/>
                    <a:pt x="435605" y="108097"/>
                    <a:pt x="430483" y="110655"/>
                  </a:cubicBezTo>
                  <a:lnTo>
                    <a:pt x="430483" y="165736"/>
                  </a:lnTo>
                  <a:cubicBezTo>
                    <a:pt x="434325" y="167998"/>
                    <a:pt x="436985" y="172031"/>
                    <a:pt x="436985" y="176851"/>
                  </a:cubicBezTo>
                  <a:cubicBezTo>
                    <a:pt x="436985" y="181080"/>
                    <a:pt x="434817" y="184621"/>
                    <a:pt x="431665" y="186982"/>
                  </a:cubicBezTo>
                  <a:cubicBezTo>
                    <a:pt x="431665" y="186982"/>
                    <a:pt x="437576" y="220129"/>
                    <a:pt x="439054" y="227506"/>
                  </a:cubicBezTo>
                  <a:cubicBezTo>
                    <a:pt x="440630" y="234883"/>
                    <a:pt x="407036" y="236654"/>
                    <a:pt x="408809" y="227506"/>
                  </a:cubicBezTo>
                  <a:cubicBezTo>
                    <a:pt x="410582" y="218260"/>
                    <a:pt x="416198" y="186982"/>
                    <a:pt x="416198" y="186982"/>
                  </a:cubicBezTo>
                  <a:cubicBezTo>
                    <a:pt x="413045" y="184621"/>
                    <a:pt x="410878" y="181080"/>
                    <a:pt x="410878" y="176851"/>
                  </a:cubicBezTo>
                  <a:cubicBezTo>
                    <a:pt x="410878" y="172031"/>
                    <a:pt x="413636" y="167998"/>
                    <a:pt x="417479" y="165736"/>
                  </a:cubicBezTo>
                  <a:lnTo>
                    <a:pt x="417479" y="116950"/>
                  </a:lnTo>
                  <a:cubicBezTo>
                    <a:pt x="403588" y="123737"/>
                    <a:pt x="386938" y="131802"/>
                    <a:pt x="376397" y="136818"/>
                  </a:cubicBezTo>
                  <a:cubicBezTo>
                    <a:pt x="376299" y="144294"/>
                    <a:pt x="376200" y="157080"/>
                    <a:pt x="375905" y="157277"/>
                  </a:cubicBezTo>
                  <a:cubicBezTo>
                    <a:pt x="373836" y="175670"/>
                    <a:pt x="370191" y="196031"/>
                    <a:pt x="369107" y="201834"/>
                  </a:cubicBezTo>
                  <a:cubicBezTo>
                    <a:pt x="370880" y="202719"/>
                    <a:pt x="379845" y="208621"/>
                    <a:pt x="379845" y="226719"/>
                  </a:cubicBezTo>
                  <a:cubicBezTo>
                    <a:pt x="379845" y="226818"/>
                    <a:pt x="379747" y="226916"/>
                    <a:pt x="379747" y="227014"/>
                  </a:cubicBezTo>
                  <a:cubicBezTo>
                    <a:pt x="379845" y="227506"/>
                    <a:pt x="379845" y="227998"/>
                    <a:pt x="379845" y="228490"/>
                  </a:cubicBezTo>
                  <a:cubicBezTo>
                    <a:pt x="376003" y="278948"/>
                    <a:pt x="355906" y="257211"/>
                    <a:pt x="351768" y="279342"/>
                  </a:cubicBezTo>
                  <a:cubicBezTo>
                    <a:pt x="344872" y="316030"/>
                    <a:pt x="312263" y="342587"/>
                    <a:pt x="291969" y="351833"/>
                  </a:cubicBezTo>
                  <a:cubicBezTo>
                    <a:pt x="280245" y="357144"/>
                    <a:pt x="268128" y="359800"/>
                    <a:pt x="255517" y="360095"/>
                  </a:cubicBezTo>
                  <a:cubicBezTo>
                    <a:pt x="242809" y="359800"/>
                    <a:pt x="230790" y="357144"/>
                    <a:pt x="219066" y="351833"/>
                  </a:cubicBezTo>
                  <a:cubicBezTo>
                    <a:pt x="198772" y="342587"/>
                    <a:pt x="166163" y="316030"/>
                    <a:pt x="159267" y="279342"/>
                  </a:cubicBezTo>
                  <a:cubicBezTo>
                    <a:pt x="155129" y="257211"/>
                    <a:pt x="135032" y="278948"/>
                    <a:pt x="131190" y="228490"/>
                  </a:cubicBezTo>
                  <a:cubicBezTo>
                    <a:pt x="131190" y="227998"/>
                    <a:pt x="131190" y="227506"/>
                    <a:pt x="131190" y="227014"/>
                  </a:cubicBezTo>
                  <a:cubicBezTo>
                    <a:pt x="131190" y="226916"/>
                    <a:pt x="131190" y="226818"/>
                    <a:pt x="131190" y="226719"/>
                  </a:cubicBezTo>
                  <a:cubicBezTo>
                    <a:pt x="131190" y="208621"/>
                    <a:pt x="140056" y="202719"/>
                    <a:pt x="141830" y="201834"/>
                  </a:cubicBezTo>
                  <a:cubicBezTo>
                    <a:pt x="140844" y="196031"/>
                    <a:pt x="137199" y="175670"/>
                    <a:pt x="135032" y="157277"/>
                  </a:cubicBezTo>
                  <a:cubicBezTo>
                    <a:pt x="134835" y="157080"/>
                    <a:pt x="134638" y="144294"/>
                    <a:pt x="134539" y="136818"/>
                  </a:cubicBezTo>
                  <a:cubicBezTo>
                    <a:pt x="115427" y="127671"/>
                    <a:pt x="75824" y="108589"/>
                    <a:pt x="70011" y="105245"/>
                  </a:cubicBezTo>
                  <a:cubicBezTo>
                    <a:pt x="65775" y="102884"/>
                    <a:pt x="63608" y="99933"/>
                    <a:pt x="64002" y="96786"/>
                  </a:cubicBezTo>
                  <a:cubicBezTo>
                    <a:pt x="63509" y="93540"/>
                    <a:pt x="65775" y="90098"/>
                    <a:pt x="72080" y="87048"/>
                  </a:cubicBezTo>
                  <a:cubicBezTo>
                    <a:pt x="117102" y="65016"/>
                    <a:pt x="231677" y="9049"/>
                    <a:pt x="243006" y="3639"/>
                  </a:cubicBezTo>
                  <a:cubicBezTo>
                    <a:pt x="247932" y="1279"/>
                    <a:pt x="252069" y="295"/>
                    <a:pt x="255517" y="0"/>
                  </a:cubicBezTo>
                  <a:close/>
                </a:path>
              </a:pathLst>
            </a:custGeom>
            <a:solidFill>
              <a:srgbClr val="1E2F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661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53">
            <a:extLst>
              <a:ext uri="{FF2B5EF4-FFF2-40B4-BE49-F238E27FC236}">
                <a16:creationId xmlns:a16="http://schemas.microsoft.com/office/drawing/2014/main" id="{FBA50D41-A6D5-495A-ABC2-4E4097A11B65}"/>
              </a:ext>
            </a:extLst>
          </p:cNvPr>
          <p:cNvSpPr txBox="1"/>
          <p:nvPr/>
        </p:nvSpPr>
        <p:spPr>
          <a:xfrm>
            <a:off x="5916550" y="1608217"/>
            <a:ext cx="775856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x-none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49C59DA-DFFA-4082-86A0-9CB0CC2F253E}"/>
              </a:ext>
            </a:extLst>
          </p:cNvPr>
          <p:cNvSpPr txBox="1"/>
          <p:nvPr/>
        </p:nvSpPr>
        <p:spPr>
          <a:xfrm>
            <a:off x="6523522" y="1664247"/>
            <a:ext cx="30104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选题背景与意义</a:t>
            </a:r>
          </a:p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53">
            <a:extLst>
              <a:ext uri="{FF2B5EF4-FFF2-40B4-BE49-F238E27FC236}">
                <a16:creationId xmlns:a16="http://schemas.microsoft.com/office/drawing/2014/main" id="{8CA07E80-8CA9-4F87-864F-6A857C433014}"/>
              </a:ext>
            </a:extLst>
          </p:cNvPr>
          <p:cNvSpPr txBox="1"/>
          <p:nvPr/>
        </p:nvSpPr>
        <p:spPr>
          <a:xfrm>
            <a:off x="5902776" y="2626273"/>
            <a:ext cx="911216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x-none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A9F3806-05A7-458B-B276-AFF4F5D76EAB}"/>
              </a:ext>
            </a:extLst>
          </p:cNvPr>
          <p:cNvSpPr txBox="1"/>
          <p:nvPr/>
        </p:nvSpPr>
        <p:spPr>
          <a:xfrm>
            <a:off x="6523522" y="2682303"/>
            <a:ext cx="3010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论文框架与内容</a:t>
            </a:r>
          </a:p>
        </p:txBody>
      </p:sp>
      <p:sp>
        <p:nvSpPr>
          <p:cNvPr id="28" name="文本框 53">
            <a:extLst>
              <a:ext uri="{FF2B5EF4-FFF2-40B4-BE49-F238E27FC236}">
                <a16:creationId xmlns:a16="http://schemas.microsoft.com/office/drawing/2014/main" id="{BEBE023A-5997-42A1-B45E-30C0010AD83F}"/>
              </a:ext>
            </a:extLst>
          </p:cNvPr>
          <p:cNvSpPr txBox="1"/>
          <p:nvPr/>
        </p:nvSpPr>
        <p:spPr>
          <a:xfrm>
            <a:off x="5916550" y="3643095"/>
            <a:ext cx="775856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x-none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72A8B90-E7AC-40FB-855D-2836B9704D18}"/>
              </a:ext>
            </a:extLst>
          </p:cNvPr>
          <p:cNvSpPr txBox="1"/>
          <p:nvPr/>
        </p:nvSpPr>
        <p:spPr>
          <a:xfrm>
            <a:off x="6523522" y="3699125"/>
            <a:ext cx="30104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研究思路与方法</a:t>
            </a:r>
          </a:p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53">
            <a:extLst>
              <a:ext uri="{FF2B5EF4-FFF2-40B4-BE49-F238E27FC236}">
                <a16:creationId xmlns:a16="http://schemas.microsoft.com/office/drawing/2014/main" id="{7BA0600D-66AE-43AC-B570-2DB0DBA7F3D0}"/>
              </a:ext>
            </a:extLst>
          </p:cNvPr>
          <p:cNvSpPr txBox="1"/>
          <p:nvPr/>
        </p:nvSpPr>
        <p:spPr>
          <a:xfrm>
            <a:off x="5916550" y="4661151"/>
            <a:ext cx="775856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x-none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B1F34AA-102F-4B9C-906B-CCC320BA8BC4}"/>
              </a:ext>
            </a:extLst>
          </p:cNvPr>
          <p:cNvSpPr txBox="1"/>
          <p:nvPr/>
        </p:nvSpPr>
        <p:spPr>
          <a:xfrm>
            <a:off x="6523522" y="4717181"/>
            <a:ext cx="301048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总体建议与总结</a:t>
            </a:r>
          </a:p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608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"/>
          <p:cNvSpPr>
            <a:spLocks/>
          </p:cNvSpPr>
          <p:nvPr/>
        </p:nvSpPr>
        <p:spPr bwMode="auto">
          <a:xfrm>
            <a:off x="1912023" y="1704897"/>
            <a:ext cx="3382096" cy="3378453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rgbClr val="00734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cs typeface="+mn-ea"/>
              <a:sym typeface="+mn-lt"/>
            </a:endParaRPr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8960" y="2322097"/>
            <a:ext cx="1608222" cy="14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671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9671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83557" y="3429000"/>
            <a:ext cx="3928704" cy="0"/>
          </a:xfrm>
          <a:prstGeom prst="line">
            <a:avLst/>
          </a:prstGeom>
          <a:ln w="12700">
            <a:solidFill>
              <a:srgbClr val="00734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59593" y="3668241"/>
            <a:ext cx="3286959" cy="4085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5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章节</a:t>
            </a:r>
          </a:p>
        </p:txBody>
      </p:sp>
      <p:sp>
        <p:nvSpPr>
          <p:cNvPr id="8" name="矩形 7"/>
          <p:cNvSpPr/>
          <p:nvPr/>
        </p:nvSpPr>
        <p:spPr>
          <a:xfrm>
            <a:off x="5883556" y="2606215"/>
            <a:ext cx="4236917" cy="787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12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3556" y="3504678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6660" y="3504678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883556" y="3859676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916660" y="3859676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19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85355" y="4603856"/>
            <a:ext cx="1208697" cy="1208697"/>
            <a:chOff x="1585355" y="4997395"/>
            <a:chExt cx="1208697" cy="1208697"/>
          </a:xfrm>
        </p:grpSpPr>
        <p:sp>
          <p:nvSpPr>
            <p:cNvPr id="7" name="椭圆 6"/>
            <p:cNvSpPr/>
            <p:nvPr/>
          </p:nvSpPr>
          <p:spPr>
            <a:xfrm>
              <a:off x="1585355" y="4997395"/>
              <a:ext cx="1208697" cy="120869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786154" y="5217023"/>
              <a:ext cx="80709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69343" y="1843284"/>
            <a:ext cx="1208697" cy="1208697"/>
            <a:chOff x="3569343" y="2236823"/>
            <a:chExt cx="1208697" cy="1208697"/>
          </a:xfrm>
        </p:grpSpPr>
        <p:sp>
          <p:nvSpPr>
            <p:cNvPr id="10" name="椭圆 9"/>
            <p:cNvSpPr/>
            <p:nvPr/>
          </p:nvSpPr>
          <p:spPr>
            <a:xfrm rot="10800000">
              <a:off x="3569343" y="2236823"/>
              <a:ext cx="1208697" cy="120869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770141" y="2456450"/>
              <a:ext cx="80709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15295" y="4603856"/>
            <a:ext cx="1208697" cy="1208697"/>
            <a:chOff x="5515295" y="4997395"/>
            <a:chExt cx="1208697" cy="1208697"/>
          </a:xfrm>
        </p:grpSpPr>
        <p:sp>
          <p:nvSpPr>
            <p:cNvPr id="13" name="椭圆 12"/>
            <p:cNvSpPr/>
            <p:nvPr/>
          </p:nvSpPr>
          <p:spPr>
            <a:xfrm>
              <a:off x="5515295" y="4997395"/>
              <a:ext cx="1208697" cy="120869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716094" y="5217023"/>
              <a:ext cx="80709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61249" y="1843284"/>
            <a:ext cx="1208697" cy="1208697"/>
            <a:chOff x="7461249" y="2236823"/>
            <a:chExt cx="1208697" cy="1208697"/>
          </a:xfrm>
        </p:grpSpPr>
        <p:sp>
          <p:nvSpPr>
            <p:cNvPr id="16" name="椭圆 15"/>
            <p:cNvSpPr/>
            <p:nvPr/>
          </p:nvSpPr>
          <p:spPr>
            <a:xfrm rot="10800000">
              <a:off x="7461249" y="2236823"/>
              <a:ext cx="1208697" cy="120869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662048" y="2456450"/>
              <a:ext cx="80709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407201" y="4603856"/>
            <a:ext cx="1208697" cy="1208697"/>
            <a:chOff x="9407201" y="4997395"/>
            <a:chExt cx="1208697" cy="1208697"/>
          </a:xfrm>
        </p:grpSpPr>
        <p:sp>
          <p:nvSpPr>
            <p:cNvPr id="19" name="椭圆 18"/>
            <p:cNvSpPr/>
            <p:nvPr/>
          </p:nvSpPr>
          <p:spPr>
            <a:xfrm>
              <a:off x="9407201" y="4997395"/>
              <a:ext cx="1208697" cy="120869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608000" y="5217023"/>
              <a:ext cx="80709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05</a:t>
              </a:r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70204" y="3051981"/>
            <a:ext cx="2239000" cy="1551875"/>
            <a:chOff x="1070204" y="3445520"/>
            <a:chExt cx="2239000" cy="1551875"/>
          </a:xfrm>
          <a:solidFill>
            <a:srgbClr val="829A1A"/>
          </a:solidFill>
        </p:grpSpPr>
        <p:sp>
          <p:nvSpPr>
            <p:cNvPr id="22" name="任意多边形 21"/>
            <p:cNvSpPr/>
            <p:nvPr/>
          </p:nvSpPr>
          <p:spPr>
            <a:xfrm>
              <a:off x="1070204" y="3445520"/>
              <a:ext cx="2239000" cy="1551875"/>
            </a:xfrm>
            <a:custGeom>
              <a:avLst/>
              <a:gdLst>
                <a:gd name="connsiteX0" fmla="*/ 720763 w 2312895"/>
                <a:gd name="connsiteY0" fmla="*/ 1624405 h 1656678"/>
                <a:gd name="connsiteX1" fmla="*/ 0 w 2312895"/>
                <a:gd name="connsiteY1" fmla="*/ 398033 h 1656678"/>
                <a:gd name="connsiteX2" fmla="*/ 268942 w 2312895"/>
                <a:gd name="connsiteY2" fmla="*/ 0 h 1656678"/>
                <a:gd name="connsiteX3" fmla="*/ 2000923 w 2312895"/>
                <a:gd name="connsiteY3" fmla="*/ 0 h 1656678"/>
                <a:gd name="connsiteX4" fmla="*/ 2312895 w 2312895"/>
                <a:gd name="connsiteY4" fmla="*/ 376518 h 1656678"/>
                <a:gd name="connsiteX5" fmla="*/ 1602890 w 2312895"/>
                <a:gd name="connsiteY5" fmla="*/ 1656678 h 1656678"/>
                <a:gd name="connsiteX6" fmla="*/ 720763 w 2312895"/>
                <a:gd name="connsiteY6" fmla="*/ 1624405 h 1656678"/>
                <a:gd name="connsiteX0" fmla="*/ 720763 w 2332720"/>
                <a:gd name="connsiteY0" fmla="*/ 1624405 h 1656678"/>
                <a:gd name="connsiteX1" fmla="*/ 0 w 2332720"/>
                <a:gd name="connsiteY1" fmla="*/ 398033 h 1656678"/>
                <a:gd name="connsiteX2" fmla="*/ 268942 w 2332720"/>
                <a:gd name="connsiteY2" fmla="*/ 0 h 1656678"/>
                <a:gd name="connsiteX3" fmla="*/ 2000923 w 2332720"/>
                <a:gd name="connsiteY3" fmla="*/ 0 h 1656678"/>
                <a:gd name="connsiteX4" fmla="*/ 2312895 w 2332720"/>
                <a:gd name="connsiteY4" fmla="*/ 376518 h 1656678"/>
                <a:gd name="connsiteX5" fmla="*/ 1602890 w 2332720"/>
                <a:gd name="connsiteY5" fmla="*/ 1656678 h 1656678"/>
                <a:gd name="connsiteX6" fmla="*/ 720763 w 2332720"/>
                <a:gd name="connsiteY6" fmla="*/ 1624405 h 1656678"/>
                <a:gd name="connsiteX0" fmla="*/ 720763 w 2337099"/>
                <a:gd name="connsiteY0" fmla="*/ 1624457 h 1656730"/>
                <a:gd name="connsiteX1" fmla="*/ 0 w 2337099"/>
                <a:gd name="connsiteY1" fmla="*/ 398085 h 1656730"/>
                <a:gd name="connsiteX2" fmla="*/ 268942 w 2337099"/>
                <a:gd name="connsiteY2" fmla="*/ 52 h 1656730"/>
                <a:gd name="connsiteX3" fmla="*/ 2000923 w 2337099"/>
                <a:gd name="connsiteY3" fmla="*/ 52 h 1656730"/>
                <a:gd name="connsiteX4" fmla="*/ 2312895 w 2337099"/>
                <a:gd name="connsiteY4" fmla="*/ 376570 h 1656730"/>
                <a:gd name="connsiteX5" fmla="*/ 1602890 w 2337099"/>
                <a:gd name="connsiteY5" fmla="*/ 1656730 h 1656730"/>
                <a:gd name="connsiteX6" fmla="*/ 720763 w 2337099"/>
                <a:gd name="connsiteY6" fmla="*/ 1624457 h 1656730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55483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55483 w 2391308"/>
                <a:gd name="connsiteY6" fmla="*/ 1625168 h 16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1308" h="1657441">
                  <a:moveTo>
                    <a:pt x="755483" y="1625168"/>
                  </a:moveTo>
                  <a:lnTo>
                    <a:pt x="45477" y="398796"/>
                  </a:lnTo>
                  <a:cubicBezTo>
                    <a:pt x="-58513" y="201573"/>
                    <a:pt x="9619" y="-6408"/>
                    <a:pt x="314419" y="763"/>
                  </a:cubicBezTo>
                  <a:lnTo>
                    <a:pt x="2046400" y="763"/>
                  </a:lnTo>
                  <a:cubicBezTo>
                    <a:pt x="2322513" y="-13580"/>
                    <a:pt x="2458776" y="176472"/>
                    <a:pt x="2358372" y="377281"/>
                  </a:cubicBezTo>
                  <a:lnTo>
                    <a:pt x="1648367" y="1657441"/>
                  </a:lnTo>
                  <a:cubicBezTo>
                    <a:pt x="1472659" y="1496076"/>
                    <a:pt x="1092556" y="1366985"/>
                    <a:pt x="755483" y="162516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633299" y="3862966"/>
              <a:ext cx="1112805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FFFF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54191" y="3051981"/>
            <a:ext cx="2239000" cy="1551875"/>
            <a:chOff x="3054191" y="3445520"/>
            <a:chExt cx="2239000" cy="1551875"/>
          </a:xfrm>
          <a:solidFill>
            <a:srgbClr val="007344"/>
          </a:solidFill>
        </p:grpSpPr>
        <p:sp>
          <p:nvSpPr>
            <p:cNvPr id="25" name="任意多边形 24"/>
            <p:cNvSpPr/>
            <p:nvPr/>
          </p:nvSpPr>
          <p:spPr>
            <a:xfrm rot="10800000">
              <a:off x="3054191" y="3445520"/>
              <a:ext cx="2239000" cy="1551875"/>
            </a:xfrm>
            <a:custGeom>
              <a:avLst/>
              <a:gdLst>
                <a:gd name="connsiteX0" fmla="*/ 720763 w 2312895"/>
                <a:gd name="connsiteY0" fmla="*/ 1624405 h 1656678"/>
                <a:gd name="connsiteX1" fmla="*/ 0 w 2312895"/>
                <a:gd name="connsiteY1" fmla="*/ 398033 h 1656678"/>
                <a:gd name="connsiteX2" fmla="*/ 268942 w 2312895"/>
                <a:gd name="connsiteY2" fmla="*/ 0 h 1656678"/>
                <a:gd name="connsiteX3" fmla="*/ 2000923 w 2312895"/>
                <a:gd name="connsiteY3" fmla="*/ 0 h 1656678"/>
                <a:gd name="connsiteX4" fmla="*/ 2312895 w 2312895"/>
                <a:gd name="connsiteY4" fmla="*/ 376518 h 1656678"/>
                <a:gd name="connsiteX5" fmla="*/ 1602890 w 2312895"/>
                <a:gd name="connsiteY5" fmla="*/ 1656678 h 1656678"/>
                <a:gd name="connsiteX6" fmla="*/ 720763 w 2312895"/>
                <a:gd name="connsiteY6" fmla="*/ 1624405 h 1656678"/>
                <a:gd name="connsiteX0" fmla="*/ 720763 w 2332720"/>
                <a:gd name="connsiteY0" fmla="*/ 1624405 h 1656678"/>
                <a:gd name="connsiteX1" fmla="*/ 0 w 2332720"/>
                <a:gd name="connsiteY1" fmla="*/ 398033 h 1656678"/>
                <a:gd name="connsiteX2" fmla="*/ 268942 w 2332720"/>
                <a:gd name="connsiteY2" fmla="*/ 0 h 1656678"/>
                <a:gd name="connsiteX3" fmla="*/ 2000923 w 2332720"/>
                <a:gd name="connsiteY3" fmla="*/ 0 h 1656678"/>
                <a:gd name="connsiteX4" fmla="*/ 2312895 w 2332720"/>
                <a:gd name="connsiteY4" fmla="*/ 376518 h 1656678"/>
                <a:gd name="connsiteX5" fmla="*/ 1602890 w 2332720"/>
                <a:gd name="connsiteY5" fmla="*/ 1656678 h 1656678"/>
                <a:gd name="connsiteX6" fmla="*/ 720763 w 2332720"/>
                <a:gd name="connsiteY6" fmla="*/ 1624405 h 1656678"/>
                <a:gd name="connsiteX0" fmla="*/ 720763 w 2337099"/>
                <a:gd name="connsiteY0" fmla="*/ 1624457 h 1656730"/>
                <a:gd name="connsiteX1" fmla="*/ 0 w 2337099"/>
                <a:gd name="connsiteY1" fmla="*/ 398085 h 1656730"/>
                <a:gd name="connsiteX2" fmla="*/ 268942 w 2337099"/>
                <a:gd name="connsiteY2" fmla="*/ 52 h 1656730"/>
                <a:gd name="connsiteX3" fmla="*/ 2000923 w 2337099"/>
                <a:gd name="connsiteY3" fmla="*/ 52 h 1656730"/>
                <a:gd name="connsiteX4" fmla="*/ 2312895 w 2337099"/>
                <a:gd name="connsiteY4" fmla="*/ 376570 h 1656730"/>
                <a:gd name="connsiteX5" fmla="*/ 1602890 w 2337099"/>
                <a:gd name="connsiteY5" fmla="*/ 1656730 h 1656730"/>
                <a:gd name="connsiteX6" fmla="*/ 720763 w 2337099"/>
                <a:gd name="connsiteY6" fmla="*/ 1624457 h 1656730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55483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55483 w 2391308"/>
                <a:gd name="connsiteY6" fmla="*/ 1625168 h 16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1308" h="1657441">
                  <a:moveTo>
                    <a:pt x="755483" y="1625168"/>
                  </a:moveTo>
                  <a:lnTo>
                    <a:pt x="45477" y="398796"/>
                  </a:lnTo>
                  <a:cubicBezTo>
                    <a:pt x="-58513" y="201573"/>
                    <a:pt x="9619" y="-6408"/>
                    <a:pt x="314419" y="763"/>
                  </a:cubicBezTo>
                  <a:lnTo>
                    <a:pt x="2046400" y="763"/>
                  </a:lnTo>
                  <a:cubicBezTo>
                    <a:pt x="2322513" y="-13580"/>
                    <a:pt x="2458776" y="176472"/>
                    <a:pt x="2358372" y="377281"/>
                  </a:cubicBezTo>
                  <a:lnTo>
                    <a:pt x="1648367" y="1657441"/>
                  </a:lnTo>
                  <a:cubicBezTo>
                    <a:pt x="1472659" y="1496076"/>
                    <a:pt x="1092556" y="1366985"/>
                    <a:pt x="755483" y="162516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98382" y="4105732"/>
              <a:ext cx="1112805" cy="461665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FFFF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000144" y="3051981"/>
            <a:ext cx="2239000" cy="1551875"/>
            <a:chOff x="5000144" y="3445520"/>
            <a:chExt cx="2239000" cy="1551875"/>
          </a:xfrm>
          <a:solidFill>
            <a:srgbClr val="829A1A"/>
          </a:solidFill>
        </p:grpSpPr>
        <p:sp>
          <p:nvSpPr>
            <p:cNvPr id="28" name="任意多边形 27"/>
            <p:cNvSpPr/>
            <p:nvPr/>
          </p:nvSpPr>
          <p:spPr>
            <a:xfrm>
              <a:off x="5000144" y="3445520"/>
              <a:ext cx="2239000" cy="1551875"/>
            </a:xfrm>
            <a:custGeom>
              <a:avLst/>
              <a:gdLst>
                <a:gd name="connsiteX0" fmla="*/ 720763 w 2312895"/>
                <a:gd name="connsiteY0" fmla="*/ 1624405 h 1656678"/>
                <a:gd name="connsiteX1" fmla="*/ 0 w 2312895"/>
                <a:gd name="connsiteY1" fmla="*/ 398033 h 1656678"/>
                <a:gd name="connsiteX2" fmla="*/ 268942 w 2312895"/>
                <a:gd name="connsiteY2" fmla="*/ 0 h 1656678"/>
                <a:gd name="connsiteX3" fmla="*/ 2000923 w 2312895"/>
                <a:gd name="connsiteY3" fmla="*/ 0 h 1656678"/>
                <a:gd name="connsiteX4" fmla="*/ 2312895 w 2312895"/>
                <a:gd name="connsiteY4" fmla="*/ 376518 h 1656678"/>
                <a:gd name="connsiteX5" fmla="*/ 1602890 w 2312895"/>
                <a:gd name="connsiteY5" fmla="*/ 1656678 h 1656678"/>
                <a:gd name="connsiteX6" fmla="*/ 720763 w 2312895"/>
                <a:gd name="connsiteY6" fmla="*/ 1624405 h 1656678"/>
                <a:gd name="connsiteX0" fmla="*/ 720763 w 2332720"/>
                <a:gd name="connsiteY0" fmla="*/ 1624405 h 1656678"/>
                <a:gd name="connsiteX1" fmla="*/ 0 w 2332720"/>
                <a:gd name="connsiteY1" fmla="*/ 398033 h 1656678"/>
                <a:gd name="connsiteX2" fmla="*/ 268942 w 2332720"/>
                <a:gd name="connsiteY2" fmla="*/ 0 h 1656678"/>
                <a:gd name="connsiteX3" fmla="*/ 2000923 w 2332720"/>
                <a:gd name="connsiteY3" fmla="*/ 0 h 1656678"/>
                <a:gd name="connsiteX4" fmla="*/ 2312895 w 2332720"/>
                <a:gd name="connsiteY4" fmla="*/ 376518 h 1656678"/>
                <a:gd name="connsiteX5" fmla="*/ 1602890 w 2332720"/>
                <a:gd name="connsiteY5" fmla="*/ 1656678 h 1656678"/>
                <a:gd name="connsiteX6" fmla="*/ 720763 w 2332720"/>
                <a:gd name="connsiteY6" fmla="*/ 1624405 h 1656678"/>
                <a:gd name="connsiteX0" fmla="*/ 720763 w 2337099"/>
                <a:gd name="connsiteY0" fmla="*/ 1624457 h 1656730"/>
                <a:gd name="connsiteX1" fmla="*/ 0 w 2337099"/>
                <a:gd name="connsiteY1" fmla="*/ 398085 h 1656730"/>
                <a:gd name="connsiteX2" fmla="*/ 268942 w 2337099"/>
                <a:gd name="connsiteY2" fmla="*/ 52 h 1656730"/>
                <a:gd name="connsiteX3" fmla="*/ 2000923 w 2337099"/>
                <a:gd name="connsiteY3" fmla="*/ 52 h 1656730"/>
                <a:gd name="connsiteX4" fmla="*/ 2312895 w 2337099"/>
                <a:gd name="connsiteY4" fmla="*/ 376570 h 1656730"/>
                <a:gd name="connsiteX5" fmla="*/ 1602890 w 2337099"/>
                <a:gd name="connsiteY5" fmla="*/ 1656730 h 1656730"/>
                <a:gd name="connsiteX6" fmla="*/ 720763 w 2337099"/>
                <a:gd name="connsiteY6" fmla="*/ 1624457 h 1656730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55483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55483 w 2391308"/>
                <a:gd name="connsiteY6" fmla="*/ 1625168 h 16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1308" h="1657441">
                  <a:moveTo>
                    <a:pt x="755483" y="1625168"/>
                  </a:moveTo>
                  <a:lnTo>
                    <a:pt x="45477" y="398796"/>
                  </a:lnTo>
                  <a:cubicBezTo>
                    <a:pt x="-58513" y="201573"/>
                    <a:pt x="9619" y="-6408"/>
                    <a:pt x="314419" y="763"/>
                  </a:cubicBezTo>
                  <a:lnTo>
                    <a:pt x="2046400" y="763"/>
                  </a:lnTo>
                  <a:cubicBezTo>
                    <a:pt x="2322513" y="-13580"/>
                    <a:pt x="2458776" y="176472"/>
                    <a:pt x="2358372" y="377281"/>
                  </a:cubicBezTo>
                  <a:lnTo>
                    <a:pt x="1648367" y="1657441"/>
                  </a:lnTo>
                  <a:cubicBezTo>
                    <a:pt x="1472659" y="1496076"/>
                    <a:pt x="1092556" y="1366985"/>
                    <a:pt x="755483" y="162516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587899" y="3868300"/>
              <a:ext cx="1112805" cy="461665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FFFF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46097" y="3051981"/>
            <a:ext cx="2239000" cy="1551875"/>
            <a:chOff x="6946097" y="3445520"/>
            <a:chExt cx="2239000" cy="1551875"/>
          </a:xfrm>
          <a:solidFill>
            <a:srgbClr val="007344"/>
          </a:solidFill>
        </p:grpSpPr>
        <p:sp>
          <p:nvSpPr>
            <p:cNvPr id="31" name="任意多边形 30"/>
            <p:cNvSpPr/>
            <p:nvPr/>
          </p:nvSpPr>
          <p:spPr>
            <a:xfrm rot="10800000">
              <a:off x="6946097" y="3445520"/>
              <a:ext cx="2239000" cy="1551875"/>
            </a:xfrm>
            <a:custGeom>
              <a:avLst/>
              <a:gdLst>
                <a:gd name="connsiteX0" fmla="*/ 720763 w 2312895"/>
                <a:gd name="connsiteY0" fmla="*/ 1624405 h 1656678"/>
                <a:gd name="connsiteX1" fmla="*/ 0 w 2312895"/>
                <a:gd name="connsiteY1" fmla="*/ 398033 h 1656678"/>
                <a:gd name="connsiteX2" fmla="*/ 268942 w 2312895"/>
                <a:gd name="connsiteY2" fmla="*/ 0 h 1656678"/>
                <a:gd name="connsiteX3" fmla="*/ 2000923 w 2312895"/>
                <a:gd name="connsiteY3" fmla="*/ 0 h 1656678"/>
                <a:gd name="connsiteX4" fmla="*/ 2312895 w 2312895"/>
                <a:gd name="connsiteY4" fmla="*/ 376518 h 1656678"/>
                <a:gd name="connsiteX5" fmla="*/ 1602890 w 2312895"/>
                <a:gd name="connsiteY5" fmla="*/ 1656678 h 1656678"/>
                <a:gd name="connsiteX6" fmla="*/ 720763 w 2312895"/>
                <a:gd name="connsiteY6" fmla="*/ 1624405 h 1656678"/>
                <a:gd name="connsiteX0" fmla="*/ 720763 w 2332720"/>
                <a:gd name="connsiteY0" fmla="*/ 1624405 h 1656678"/>
                <a:gd name="connsiteX1" fmla="*/ 0 w 2332720"/>
                <a:gd name="connsiteY1" fmla="*/ 398033 h 1656678"/>
                <a:gd name="connsiteX2" fmla="*/ 268942 w 2332720"/>
                <a:gd name="connsiteY2" fmla="*/ 0 h 1656678"/>
                <a:gd name="connsiteX3" fmla="*/ 2000923 w 2332720"/>
                <a:gd name="connsiteY3" fmla="*/ 0 h 1656678"/>
                <a:gd name="connsiteX4" fmla="*/ 2312895 w 2332720"/>
                <a:gd name="connsiteY4" fmla="*/ 376518 h 1656678"/>
                <a:gd name="connsiteX5" fmla="*/ 1602890 w 2332720"/>
                <a:gd name="connsiteY5" fmla="*/ 1656678 h 1656678"/>
                <a:gd name="connsiteX6" fmla="*/ 720763 w 2332720"/>
                <a:gd name="connsiteY6" fmla="*/ 1624405 h 1656678"/>
                <a:gd name="connsiteX0" fmla="*/ 720763 w 2337099"/>
                <a:gd name="connsiteY0" fmla="*/ 1624457 h 1656730"/>
                <a:gd name="connsiteX1" fmla="*/ 0 w 2337099"/>
                <a:gd name="connsiteY1" fmla="*/ 398085 h 1656730"/>
                <a:gd name="connsiteX2" fmla="*/ 268942 w 2337099"/>
                <a:gd name="connsiteY2" fmla="*/ 52 h 1656730"/>
                <a:gd name="connsiteX3" fmla="*/ 2000923 w 2337099"/>
                <a:gd name="connsiteY3" fmla="*/ 52 h 1656730"/>
                <a:gd name="connsiteX4" fmla="*/ 2312895 w 2337099"/>
                <a:gd name="connsiteY4" fmla="*/ 376570 h 1656730"/>
                <a:gd name="connsiteX5" fmla="*/ 1602890 w 2337099"/>
                <a:gd name="connsiteY5" fmla="*/ 1656730 h 1656730"/>
                <a:gd name="connsiteX6" fmla="*/ 720763 w 2337099"/>
                <a:gd name="connsiteY6" fmla="*/ 1624457 h 1656730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55483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55483 w 2391308"/>
                <a:gd name="connsiteY6" fmla="*/ 1625168 h 16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1308" h="1657441">
                  <a:moveTo>
                    <a:pt x="755483" y="1625168"/>
                  </a:moveTo>
                  <a:lnTo>
                    <a:pt x="45477" y="398796"/>
                  </a:lnTo>
                  <a:cubicBezTo>
                    <a:pt x="-58513" y="201573"/>
                    <a:pt x="9619" y="-6408"/>
                    <a:pt x="314419" y="763"/>
                  </a:cubicBezTo>
                  <a:lnTo>
                    <a:pt x="2046400" y="763"/>
                  </a:lnTo>
                  <a:cubicBezTo>
                    <a:pt x="2322513" y="-13580"/>
                    <a:pt x="2458776" y="176472"/>
                    <a:pt x="2358372" y="377281"/>
                  </a:cubicBezTo>
                  <a:lnTo>
                    <a:pt x="1648367" y="1657441"/>
                  </a:lnTo>
                  <a:cubicBezTo>
                    <a:pt x="1472659" y="1496076"/>
                    <a:pt x="1092556" y="1366985"/>
                    <a:pt x="755483" y="162516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557141" y="4105732"/>
              <a:ext cx="1112805" cy="461665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FFFF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892050" y="3051981"/>
            <a:ext cx="2239000" cy="1551875"/>
            <a:chOff x="8892050" y="3445520"/>
            <a:chExt cx="2239000" cy="1551875"/>
          </a:xfrm>
          <a:solidFill>
            <a:srgbClr val="829A1A"/>
          </a:solidFill>
        </p:grpSpPr>
        <p:sp>
          <p:nvSpPr>
            <p:cNvPr id="34" name="任意多边形 33"/>
            <p:cNvSpPr/>
            <p:nvPr/>
          </p:nvSpPr>
          <p:spPr>
            <a:xfrm>
              <a:off x="8892050" y="3445520"/>
              <a:ext cx="2239000" cy="1551875"/>
            </a:xfrm>
            <a:custGeom>
              <a:avLst/>
              <a:gdLst>
                <a:gd name="connsiteX0" fmla="*/ 720763 w 2312895"/>
                <a:gd name="connsiteY0" fmla="*/ 1624405 h 1656678"/>
                <a:gd name="connsiteX1" fmla="*/ 0 w 2312895"/>
                <a:gd name="connsiteY1" fmla="*/ 398033 h 1656678"/>
                <a:gd name="connsiteX2" fmla="*/ 268942 w 2312895"/>
                <a:gd name="connsiteY2" fmla="*/ 0 h 1656678"/>
                <a:gd name="connsiteX3" fmla="*/ 2000923 w 2312895"/>
                <a:gd name="connsiteY3" fmla="*/ 0 h 1656678"/>
                <a:gd name="connsiteX4" fmla="*/ 2312895 w 2312895"/>
                <a:gd name="connsiteY4" fmla="*/ 376518 h 1656678"/>
                <a:gd name="connsiteX5" fmla="*/ 1602890 w 2312895"/>
                <a:gd name="connsiteY5" fmla="*/ 1656678 h 1656678"/>
                <a:gd name="connsiteX6" fmla="*/ 720763 w 2312895"/>
                <a:gd name="connsiteY6" fmla="*/ 1624405 h 1656678"/>
                <a:gd name="connsiteX0" fmla="*/ 720763 w 2332720"/>
                <a:gd name="connsiteY0" fmla="*/ 1624405 h 1656678"/>
                <a:gd name="connsiteX1" fmla="*/ 0 w 2332720"/>
                <a:gd name="connsiteY1" fmla="*/ 398033 h 1656678"/>
                <a:gd name="connsiteX2" fmla="*/ 268942 w 2332720"/>
                <a:gd name="connsiteY2" fmla="*/ 0 h 1656678"/>
                <a:gd name="connsiteX3" fmla="*/ 2000923 w 2332720"/>
                <a:gd name="connsiteY3" fmla="*/ 0 h 1656678"/>
                <a:gd name="connsiteX4" fmla="*/ 2312895 w 2332720"/>
                <a:gd name="connsiteY4" fmla="*/ 376518 h 1656678"/>
                <a:gd name="connsiteX5" fmla="*/ 1602890 w 2332720"/>
                <a:gd name="connsiteY5" fmla="*/ 1656678 h 1656678"/>
                <a:gd name="connsiteX6" fmla="*/ 720763 w 2332720"/>
                <a:gd name="connsiteY6" fmla="*/ 1624405 h 1656678"/>
                <a:gd name="connsiteX0" fmla="*/ 720763 w 2337099"/>
                <a:gd name="connsiteY0" fmla="*/ 1624457 h 1656730"/>
                <a:gd name="connsiteX1" fmla="*/ 0 w 2337099"/>
                <a:gd name="connsiteY1" fmla="*/ 398085 h 1656730"/>
                <a:gd name="connsiteX2" fmla="*/ 268942 w 2337099"/>
                <a:gd name="connsiteY2" fmla="*/ 52 h 1656730"/>
                <a:gd name="connsiteX3" fmla="*/ 2000923 w 2337099"/>
                <a:gd name="connsiteY3" fmla="*/ 52 h 1656730"/>
                <a:gd name="connsiteX4" fmla="*/ 2312895 w 2337099"/>
                <a:gd name="connsiteY4" fmla="*/ 376570 h 1656730"/>
                <a:gd name="connsiteX5" fmla="*/ 1602890 w 2337099"/>
                <a:gd name="connsiteY5" fmla="*/ 1656730 h 1656730"/>
                <a:gd name="connsiteX6" fmla="*/ 720763 w 2337099"/>
                <a:gd name="connsiteY6" fmla="*/ 1624457 h 1656730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20763 w 2345831"/>
                <a:gd name="connsiteY0" fmla="*/ 1625168 h 1657441"/>
                <a:gd name="connsiteX1" fmla="*/ 0 w 2345831"/>
                <a:gd name="connsiteY1" fmla="*/ 398796 h 1657441"/>
                <a:gd name="connsiteX2" fmla="*/ 268942 w 2345831"/>
                <a:gd name="connsiteY2" fmla="*/ 763 h 1657441"/>
                <a:gd name="connsiteX3" fmla="*/ 2000923 w 2345831"/>
                <a:gd name="connsiteY3" fmla="*/ 763 h 1657441"/>
                <a:gd name="connsiteX4" fmla="*/ 2312895 w 2345831"/>
                <a:gd name="connsiteY4" fmla="*/ 377281 h 1657441"/>
                <a:gd name="connsiteX5" fmla="*/ 1602890 w 2345831"/>
                <a:gd name="connsiteY5" fmla="*/ 1657441 h 1657441"/>
                <a:gd name="connsiteX6" fmla="*/ 720763 w 2345831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66240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66240 w 2391308"/>
                <a:gd name="connsiteY6" fmla="*/ 1625168 h 1657441"/>
                <a:gd name="connsiteX0" fmla="*/ 755483 w 2391308"/>
                <a:gd name="connsiteY0" fmla="*/ 1625168 h 1657441"/>
                <a:gd name="connsiteX1" fmla="*/ 45477 w 2391308"/>
                <a:gd name="connsiteY1" fmla="*/ 398796 h 1657441"/>
                <a:gd name="connsiteX2" fmla="*/ 314419 w 2391308"/>
                <a:gd name="connsiteY2" fmla="*/ 763 h 1657441"/>
                <a:gd name="connsiteX3" fmla="*/ 2046400 w 2391308"/>
                <a:gd name="connsiteY3" fmla="*/ 763 h 1657441"/>
                <a:gd name="connsiteX4" fmla="*/ 2358372 w 2391308"/>
                <a:gd name="connsiteY4" fmla="*/ 377281 h 1657441"/>
                <a:gd name="connsiteX5" fmla="*/ 1648367 w 2391308"/>
                <a:gd name="connsiteY5" fmla="*/ 1657441 h 1657441"/>
                <a:gd name="connsiteX6" fmla="*/ 755483 w 2391308"/>
                <a:gd name="connsiteY6" fmla="*/ 1625168 h 16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1308" h="1657441">
                  <a:moveTo>
                    <a:pt x="755483" y="1625168"/>
                  </a:moveTo>
                  <a:lnTo>
                    <a:pt x="45477" y="398796"/>
                  </a:lnTo>
                  <a:cubicBezTo>
                    <a:pt x="-58513" y="201573"/>
                    <a:pt x="9619" y="-6408"/>
                    <a:pt x="314419" y="763"/>
                  </a:cubicBezTo>
                  <a:lnTo>
                    <a:pt x="2046400" y="763"/>
                  </a:lnTo>
                  <a:cubicBezTo>
                    <a:pt x="2322513" y="-13580"/>
                    <a:pt x="2458776" y="176472"/>
                    <a:pt x="2358372" y="377281"/>
                  </a:cubicBezTo>
                  <a:lnTo>
                    <a:pt x="1648367" y="1657441"/>
                  </a:lnTo>
                  <a:cubicBezTo>
                    <a:pt x="1472659" y="1496076"/>
                    <a:pt x="1092556" y="1366985"/>
                    <a:pt x="755483" y="162516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455145" y="3862965"/>
              <a:ext cx="1112805" cy="461665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FFFF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8954606" y="2205476"/>
            <a:ext cx="2239000" cy="5592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69240" y="2210103"/>
            <a:ext cx="2239000" cy="5592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065860" y="2205476"/>
            <a:ext cx="2239000" cy="5592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175896" y="4927524"/>
            <a:ext cx="2239000" cy="5592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038342" y="4927524"/>
            <a:ext cx="2239000" cy="5592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Text Box 4">
            <a:extLst>
              <a:ext uri="{FF2B5EF4-FFF2-40B4-BE49-F238E27FC236}">
                <a16:creationId xmlns:a16="http://schemas.microsoft.com/office/drawing/2014/main" id="{4B04DFBD-2936-4165-ACC4-C6A32CCD4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</p:spTree>
    <p:extLst>
      <p:ext uri="{BB962C8B-B14F-4D97-AF65-F5344CB8AC3E}">
        <p14:creationId xmlns:p14="http://schemas.microsoft.com/office/powerpoint/2010/main" val="792950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332116" y="1752256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007344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793532" y="1752256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829A1A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32116" y="4082102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829A1A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793532" y="4082102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007344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72339" y="2406069"/>
            <a:ext cx="2392424" cy="79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bg1"/>
                </a:solidFill>
                <a:cs typeface="+mn-ea"/>
                <a:sym typeface="+mn-lt"/>
              </a:rPr>
              <a:t>添加相关内容文字，添加相关内容文字，添加相关内容文字</a:t>
            </a:r>
            <a:endParaRPr lang="en-US" altLang="zh-CN" sz="151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72339" y="200350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标题文字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37"/>
          <a:stretch/>
        </p:blipFill>
        <p:spPr>
          <a:xfrm>
            <a:off x="9348192" y="4186363"/>
            <a:ext cx="1368000" cy="1546728"/>
          </a:xfrm>
          <a:custGeom>
            <a:avLst/>
            <a:gdLst>
              <a:gd name="connsiteX0" fmla="*/ 700140 w 1400280"/>
              <a:gd name="connsiteY0" fmla="*/ 0 h 1562463"/>
              <a:gd name="connsiteX1" fmla="*/ 784554 w 1400280"/>
              <a:gd name="connsiteY1" fmla="*/ 19873 h 1562463"/>
              <a:gd name="connsiteX2" fmla="*/ 1314211 w 1400280"/>
              <a:gd name="connsiteY2" fmla="*/ 327894 h 1562463"/>
              <a:gd name="connsiteX3" fmla="*/ 1400280 w 1400280"/>
              <a:gd name="connsiteY3" fmla="*/ 473624 h 1562463"/>
              <a:gd name="connsiteX4" fmla="*/ 1400280 w 1400280"/>
              <a:gd name="connsiteY4" fmla="*/ 1089667 h 1562463"/>
              <a:gd name="connsiteX5" fmla="*/ 1317521 w 1400280"/>
              <a:gd name="connsiteY5" fmla="*/ 1235397 h 1562463"/>
              <a:gd name="connsiteX6" fmla="*/ 784554 w 1400280"/>
              <a:gd name="connsiteY6" fmla="*/ 1540107 h 1562463"/>
              <a:gd name="connsiteX7" fmla="*/ 615726 w 1400280"/>
              <a:gd name="connsiteY7" fmla="*/ 1540107 h 1562463"/>
              <a:gd name="connsiteX8" fmla="*/ 347587 w 1400280"/>
              <a:gd name="connsiteY8" fmla="*/ 1387752 h 1562463"/>
              <a:gd name="connsiteX9" fmla="*/ 82759 w 1400280"/>
              <a:gd name="connsiteY9" fmla="*/ 1235397 h 1562463"/>
              <a:gd name="connsiteX10" fmla="*/ 0 w 1400280"/>
              <a:gd name="connsiteY10" fmla="*/ 1086355 h 1562463"/>
              <a:gd name="connsiteX11" fmla="*/ 0 w 1400280"/>
              <a:gd name="connsiteY11" fmla="*/ 473624 h 1562463"/>
              <a:gd name="connsiteX12" fmla="*/ 82759 w 1400280"/>
              <a:gd name="connsiteY12" fmla="*/ 327894 h 1562463"/>
              <a:gd name="connsiteX13" fmla="*/ 615726 w 1400280"/>
              <a:gd name="connsiteY13" fmla="*/ 19873 h 1562463"/>
              <a:gd name="connsiteX14" fmla="*/ 700140 w 1400280"/>
              <a:gd name="connsiteY14" fmla="*/ 0 h 156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00280" h="1562463">
                <a:moveTo>
                  <a:pt x="700140" y="0"/>
                </a:moveTo>
                <a:cubicBezTo>
                  <a:pt x="729106" y="0"/>
                  <a:pt x="758071" y="6625"/>
                  <a:pt x="784554" y="19873"/>
                </a:cubicBezTo>
                <a:cubicBezTo>
                  <a:pt x="960003" y="122546"/>
                  <a:pt x="1138762" y="225220"/>
                  <a:pt x="1314211" y="327894"/>
                </a:cubicBezTo>
                <a:cubicBezTo>
                  <a:pt x="1367177" y="357702"/>
                  <a:pt x="1396970" y="414007"/>
                  <a:pt x="1400280" y="473624"/>
                </a:cubicBezTo>
                <a:cubicBezTo>
                  <a:pt x="1400280" y="1089667"/>
                  <a:pt x="1400280" y="1089667"/>
                  <a:pt x="1400280" y="1089667"/>
                </a:cubicBezTo>
                <a:cubicBezTo>
                  <a:pt x="1396970" y="1145972"/>
                  <a:pt x="1367177" y="1202277"/>
                  <a:pt x="1317521" y="1235397"/>
                </a:cubicBezTo>
                <a:cubicBezTo>
                  <a:pt x="784554" y="1540107"/>
                  <a:pt x="784554" y="1540107"/>
                  <a:pt x="784554" y="1540107"/>
                </a:cubicBezTo>
                <a:cubicBezTo>
                  <a:pt x="731588" y="1569915"/>
                  <a:pt x="665381" y="1569915"/>
                  <a:pt x="615726" y="1540107"/>
                </a:cubicBezTo>
                <a:cubicBezTo>
                  <a:pt x="347587" y="1387752"/>
                  <a:pt x="347587" y="1387752"/>
                  <a:pt x="347587" y="1387752"/>
                </a:cubicBezTo>
                <a:cubicBezTo>
                  <a:pt x="82759" y="1235397"/>
                  <a:pt x="82759" y="1235397"/>
                  <a:pt x="82759" y="1235397"/>
                </a:cubicBezTo>
                <a:cubicBezTo>
                  <a:pt x="33104" y="1202277"/>
                  <a:pt x="0" y="1145972"/>
                  <a:pt x="0" y="1086355"/>
                </a:cubicBezTo>
                <a:cubicBezTo>
                  <a:pt x="0" y="473624"/>
                  <a:pt x="0" y="473624"/>
                  <a:pt x="0" y="473624"/>
                </a:cubicBezTo>
                <a:cubicBezTo>
                  <a:pt x="0" y="414007"/>
                  <a:pt x="33104" y="357702"/>
                  <a:pt x="82759" y="327894"/>
                </a:cubicBezTo>
                <a:cubicBezTo>
                  <a:pt x="261518" y="225220"/>
                  <a:pt x="436967" y="122546"/>
                  <a:pt x="615726" y="19873"/>
                </a:cubicBezTo>
                <a:cubicBezTo>
                  <a:pt x="642209" y="6625"/>
                  <a:pt x="671175" y="0"/>
                  <a:pt x="700140" y="0"/>
                </a:cubicBez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1" r="16275"/>
          <a:stretch/>
        </p:blipFill>
        <p:spPr>
          <a:xfrm>
            <a:off x="9348191" y="1868694"/>
            <a:ext cx="1368000" cy="1546729"/>
          </a:xfrm>
          <a:custGeom>
            <a:avLst/>
            <a:gdLst>
              <a:gd name="connsiteX0" fmla="*/ 700140 w 1400280"/>
              <a:gd name="connsiteY0" fmla="*/ 0 h 1562463"/>
              <a:gd name="connsiteX1" fmla="*/ 784554 w 1400280"/>
              <a:gd name="connsiteY1" fmla="*/ 19873 h 1562463"/>
              <a:gd name="connsiteX2" fmla="*/ 1314211 w 1400280"/>
              <a:gd name="connsiteY2" fmla="*/ 327894 h 1562463"/>
              <a:gd name="connsiteX3" fmla="*/ 1400280 w 1400280"/>
              <a:gd name="connsiteY3" fmla="*/ 473624 h 1562463"/>
              <a:gd name="connsiteX4" fmla="*/ 1400280 w 1400280"/>
              <a:gd name="connsiteY4" fmla="*/ 1089667 h 1562463"/>
              <a:gd name="connsiteX5" fmla="*/ 1317521 w 1400280"/>
              <a:gd name="connsiteY5" fmla="*/ 1235397 h 1562463"/>
              <a:gd name="connsiteX6" fmla="*/ 784554 w 1400280"/>
              <a:gd name="connsiteY6" fmla="*/ 1540107 h 1562463"/>
              <a:gd name="connsiteX7" fmla="*/ 615726 w 1400280"/>
              <a:gd name="connsiteY7" fmla="*/ 1540107 h 1562463"/>
              <a:gd name="connsiteX8" fmla="*/ 347587 w 1400280"/>
              <a:gd name="connsiteY8" fmla="*/ 1387752 h 1562463"/>
              <a:gd name="connsiteX9" fmla="*/ 82759 w 1400280"/>
              <a:gd name="connsiteY9" fmla="*/ 1235397 h 1562463"/>
              <a:gd name="connsiteX10" fmla="*/ 0 w 1400280"/>
              <a:gd name="connsiteY10" fmla="*/ 1086355 h 1562463"/>
              <a:gd name="connsiteX11" fmla="*/ 0 w 1400280"/>
              <a:gd name="connsiteY11" fmla="*/ 473624 h 1562463"/>
              <a:gd name="connsiteX12" fmla="*/ 82759 w 1400280"/>
              <a:gd name="connsiteY12" fmla="*/ 327894 h 1562463"/>
              <a:gd name="connsiteX13" fmla="*/ 615726 w 1400280"/>
              <a:gd name="connsiteY13" fmla="*/ 19873 h 1562463"/>
              <a:gd name="connsiteX14" fmla="*/ 700140 w 1400280"/>
              <a:gd name="connsiteY14" fmla="*/ 0 h 156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00280" h="1562463">
                <a:moveTo>
                  <a:pt x="700140" y="0"/>
                </a:moveTo>
                <a:cubicBezTo>
                  <a:pt x="729105" y="0"/>
                  <a:pt x="758071" y="6624"/>
                  <a:pt x="784554" y="19873"/>
                </a:cubicBezTo>
                <a:cubicBezTo>
                  <a:pt x="960003" y="122546"/>
                  <a:pt x="1138762" y="225220"/>
                  <a:pt x="1314211" y="327894"/>
                </a:cubicBezTo>
                <a:cubicBezTo>
                  <a:pt x="1367177" y="357702"/>
                  <a:pt x="1396970" y="414007"/>
                  <a:pt x="1400280" y="473624"/>
                </a:cubicBezTo>
                <a:cubicBezTo>
                  <a:pt x="1400280" y="1089667"/>
                  <a:pt x="1400280" y="1089667"/>
                  <a:pt x="1400280" y="1089667"/>
                </a:cubicBezTo>
                <a:cubicBezTo>
                  <a:pt x="1396970" y="1145972"/>
                  <a:pt x="1367177" y="1202277"/>
                  <a:pt x="1317521" y="1235397"/>
                </a:cubicBezTo>
                <a:cubicBezTo>
                  <a:pt x="784554" y="1540107"/>
                  <a:pt x="784554" y="1540107"/>
                  <a:pt x="784554" y="1540107"/>
                </a:cubicBezTo>
                <a:cubicBezTo>
                  <a:pt x="731588" y="1569915"/>
                  <a:pt x="665381" y="1569915"/>
                  <a:pt x="615726" y="1540107"/>
                </a:cubicBezTo>
                <a:cubicBezTo>
                  <a:pt x="347587" y="1387752"/>
                  <a:pt x="347587" y="1387752"/>
                  <a:pt x="347587" y="1387752"/>
                </a:cubicBezTo>
                <a:cubicBezTo>
                  <a:pt x="82759" y="1235397"/>
                  <a:pt x="82759" y="1235397"/>
                  <a:pt x="82759" y="1235397"/>
                </a:cubicBezTo>
                <a:cubicBezTo>
                  <a:pt x="33104" y="1202277"/>
                  <a:pt x="0" y="1145972"/>
                  <a:pt x="0" y="1086355"/>
                </a:cubicBezTo>
                <a:cubicBezTo>
                  <a:pt x="0" y="473624"/>
                  <a:pt x="0" y="473624"/>
                  <a:pt x="0" y="473624"/>
                </a:cubicBezTo>
                <a:cubicBezTo>
                  <a:pt x="0" y="414007"/>
                  <a:pt x="33104" y="357702"/>
                  <a:pt x="82759" y="327894"/>
                </a:cubicBezTo>
                <a:cubicBezTo>
                  <a:pt x="261518" y="225220"/>
                  <a:pt x="436967" y="122546"/>
                  <a:pt x="615726" y="19873"/>
                </a:cubicBezTo>
                <a:cubicBezTo>
                  <a:pt x="642209" y="6624"/>
                  <a:pt x="671175" y="0"/>
                  <a:pt x="700140" y="0"/>
                </a:cubicBez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t="602" r="4878" b="-602"/>
          <a:stretch/>
        </p:blipFill>
        <p:spPr>
          <a:xfrm>
            <a:off x="3880903" y="4186363"/>
            <a:ext cx="1368000" cy="1575009"/>
          </a:xfrm>
          <a:custGeom>
            <a:avLst/>
            <a:gdLst>
              <a:gd name="connsiteX0" fmla="*/ 700140 w 1400280"/>
              <a:gd name="connsiteY0" fmla="*/ 0 h 1562463"/>
              <a:gd name="connsiteX1" fmla="*/ 784554 w 1400280"/>
              <a:gd name="connsiteY1" fmla="*/ 19873 h 1562463"/>
              <a:gd name="connsiteX2" fmla="*/ 1314211 w 1400280"/>
              <a:gd name="connsiteY2" fmla="*/ 327894 h 1562463"/>
              <a:gd name="connsiteX3" fmla="*/ 1400280 w 1400280"/>
              <a:gd name="connsiteY3" fmla="*/ 473624 h 1562463"/>
              <a:gd name="connsiteX4" fmla="*/ 1400280 w 1400280"/>
              <a:gd name="connsiteY4" fmla="*/ 1089667 h 1562463"/>
              <a:gd name="connsiteX5" fmla="*/ 1317521 w 1400280"/>
              <a:gd name="connsiteY5" fmla="*/ 1235397 h 1562463"/>
              <a:gd name="connsiteX6" fmla="*/ 784554 w 1400280"/>
              <a:gd name="connsiteY6" fmla="*/ 1540107 h 1562463"/>
              <a:gd name="connsiteX7" fmla="*/ 615726 w 1400280"/>
              <a:gd name="connsiteY7" fmla="*/ 1540107 h 1562463"/>
              <a:gd name="connsiteX8" fmla="*/ 347587 w 1400280"/>
              <a:gd name="connsiteY8" fmla="*/ 1387752 h 1562463"/>
              <a:gd name="connsiteX9" fmla="*/ 82759 w 1400280"/>
              <a:gd name="connsiteY9" fmla="*/ 1235397 h 1562463"/>
              <a:gd name="connsiteX10" fmla="*/ 0 w 1400280"/>
              <a:gd name="connsiteY10" fmla="*/ 1086355 h 1562463"/>
              <a:gd name="connsiteX11" fmla="*/ 0 w 1400280"/>
              <a:gd name="connsiteY11" fmla="*/ 473624 h 1562463"/>
              <a:gd name="connsiteX12" fmla="*/ 82759 w 1400280"/>
              <a:gd name="connsiteY12" fmla="*/ 327894 h 1562463"/>
              <a:gd name="connsiteX13" fmla="*/ 615726 w 1400280"/>
              <a:gd name="connsiteY13" fmla="*/ 19873 h 1562463"/>
              <a:gd name="connsiteX14" fmla="*/ 700140 w 1400280"/>
              <a:gd name="connsiteY14" fmla="*/ 0 h 156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00280" h="1562463">
                <a:moveTo>
                  <a:pt x="700140" y="0"/>
                </a:moveTo>
                <a:cubicBezTo>
                  <a:pt x="729106" y="0"/>
                  <a:pt x="758072" y="6625"/>
                  <a:pt x="784554" y="19873"/>
                </a:cubicBezTo>
                <a:cubicBezTo>
                  <a:pt x="960003" y="122546"/>
                  <a:pt x="1138762" y="225220"/>
                  <a:pt x="1314211" y="327894"/>
                </a:cubicBezTo>
                <a:cubicBezTo>
                  <a:pt x="1367177" y="357702"/>
                  <a:pt x="1396970" y="414007"/>
                  <a:pt x="1400280" y="473624"/>
                </a:cubicBezTo>
                <a:cubicBezTo>
                  <a:pt x="1400280" y="1089667"/>
                  <a:pt x="1400280" y="1089667"/>
                  <a:pt x="1400280" y="1089667"/>
                </a:cubicBezTo>
                <a:cubicBezTo>
                  <a:pt x="1396970" y="1145972"/>
                  <a:pt x="1367177" y="1202277"/>
                  <a:pt x="1317521" y="1235397"/>
                </a:cubicBezTo>
                <a:cubicBezTo>
                  <a:pt x="784554" y="1540107"/>
                  <a:pt x="784554" y="1540107"/>
                  <a:pt x="784554" y="1540107"/>
                </a:cubicBezTo>
                <a:cubicBezTo>
                  <a:pt x="731589" y="1569915"/>
                  <a:pt x="665381" y="1569915"/>
                  <a:pt x="615726" y="1540107"/>
                </a:cubicBezTo>
                <a:cubicBezTo>
                  <a:pt x="347587" y="1387752"/>
                  <a:pt x="347587" y="1387752"/>
                  <a:pt x="347587" y="1387752"/>
                </a:cubicBezTo>
                <a:cubicBezTo>
                  <a:pt x="82759" y="1235397"/>
                  <a:pt x="82759" y="1235397"/>
                  <a:pt x="82759" y="1235397"/>
                </a:cubicBezTo>
                <a:cubicBezTo>
                  <a:pt x="33104" y="1202277"/>
                  <a:pt x="0" y="1145972"/>
                  <a:pt x="0" y="1086355"/>
                </a:cubicBezTo>
                <a:cubicBezTo>
                  <a:pt x="0" y="473624"/>
                  <a:pt x="0" y="473624"/>
                  <a:pt x="0" y="473624"/>
                </a:cubicBezTo>
                <a:cubicBezTo>
                  <a:pt x="0" y="414007"/>
                  <a:pt x="33104" y="357702"/>
                  <a:pt x="82759" y="327894"/>
                </a:cubicBezTo>
                <a:cubicBezTo>
                  <a:pt x="261518" y="225220"/>
                  <a:pt x="436967" y="122546"/>
                  <a:pt x="615726" y="19873"/>
                </a:cubicBezTo>
                <a:cubicBezTo>
                  <a:pt x="642209" y="6625"/>
                  <a:pt x="671175" y="0"/>
                  <a:pt x="700140" y="0"/>
                </a:cubicBez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00" r="8031"/>
          <a:stretch/>
        </p:blipFill>
        <p:spPr>
          <a:xfrm>
            <a:off x="3880903" y="1861960"/>
            <a:ext cx="1368000" cy="1575010"/>
          </a:xfrm>
          <a:custGeom>
            <a:avLst/>
            <a:gdLst>
              <a:gd name="connsiteX0" fmla="*/ 700140 w 1400280"/>
              <a:gd name="connsiteY0" fmla="*/ 0 h 1562463"/>
              <a:gd name="connsiteX1" fmla="*/ 784554 w 1400280"/>
              <a:gd name="connsiteY1" fmla="*/ 19873 h 1562463"/>
              <a:gd name="connsiteX2" fmla="*/ 1314211 w 1400280"/>
              <a:gd name="connsiteY2" fmla="*/ 327894 h 1562463"/>
              <a:gd name="connsiteX3" fmla="*/ 1400280 w 1400280"/>
              <a:gd name="connsiteY3" fmla="*/ 473624 h 1562463"/>
              <a:gd name="connsiteX4" fmla="*/ 1400280 w 1400280"/>
              <a:gd name="connsiteY4" fmla="*/ 1089667 h 1562463"/>
              <a:gd name="connsiteX5" fmla="*/ 1317521 w 1400280"/>
              <a:gd name="connsiteY5" fmla="*/ 1235397 h 1562463"/>
              <a:gd name="connsiteX6" fmla="*/ 784554 w 1400280"/>
              <a:gd name="connsiteY6" fmla="*/ 1540107 h 1562463"/>
              <a:gd name="connsiteX7" fmla="*/ 615726 w 1400280"/>
              <a:gd name="connsiteY7" fmla="*/ 1540107 h 1562463"/>
              <a:gd name="connsiteX8" fmla="*/ 347587 w 1400280"/>
              <a:gd name="connsiteY8" fmla="*/ 1387752 h 1562463"/>
              <a:gd name="connsiteX9" fmla="*/ 82759 w 1400280"/>
              <a:gd name="connsiteY9" fmla="*/ 1235397 h 1562463"/>
              <a:gd name="connsiteX10" fmla="*/ 0 w 1400280"/>
              <a:gd name="connsiteY10" fmla="*/ 1086355 h 1562463"/>
              <a:gd name="connsiteX11" fmla="*/ 0 w 1400280"/>
              <a:gd name="connsiteY11" fmla="*/ 473624 h 1562463"/>
              <a:gd name="connsiteX12" fmla="*/ 82759 w 1400280"/>
              <a:gd name="connsiteY12" fmla="*/ 327894 h 1562463"/>
              <a:gd name="connsiteX13" fmla="*/ 615726 w 1400280"/>
              <a:gd name="connsiteY13" fmla="*/ 19873 h 1562463"/>
              <a:gd name="connsiteX14" fmla="*/ 700140 w 1400280"/>
              <a:gd name="connsiteY14" fmla="*/ 0 h 1562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00280" h="1562463">
                <a:moveTo>
                  <a:pt x="700140" y="0"/>
                </a:moveTo>
                <a:cubicBezTo>
                  <a:pt x="729106" y="0"/>
                  <a:pt x="758071" y="6624"/>
                  <a:pt x="784554" y="19873"/>
                </a:cubicBezTo>
                <a:cubicBezTo>
                  <a:pt x="960003" y="122546"/>
                  <a:pt x="1138762" y="225220"/>
                  <a:pt x="1314211" y="327894"/>
                </a:cubicBezTo>
                <a:cubicBezTo>
                  <a:pt x="1367177" y="357702"/>
                  <a:pt x="1396970" y="414007"/>
                  <a:pt x="1400280" y="473624"/>
                </a:cubicBezTo>
                <a:cubicBezTo>
                  <a:pt x="1400280" y="1089667"/>
                  <a:pt x="1400280" y="1089667"/>
                  <a:pt x="1400280" y="1089667"/>
                </a:cubicBezTo>
                <a:cubicBezTo>
                  <a:pt x="1396970" y="1145972"/>
                  <a:pt x="1367177" y="1202277"/>
                  <a:pt x="1317521" y="1235397"/>
                </a:cubicBezTo>
                <a:cubicBezTo>
                  <a:pt x="784554" y="1540107"/>
                  <a:pt x="784554" y="1540107"/>
                  <a:pt x="784554" y="1540107"/>
                </a:cubicBezTo>
                <a:cubicBezTo>
                  <a:pt x="731589" y="1569915"/>
                  <a:pt x="665381" y="1569915"/>
                  <a:pt x="615726" y="1540107"/>
                </a:cubicBezTo>
                <a:cubicBezTo>
                  <a:pt x="347587" y="1387752"/>
                  <a:pt x="347587" y="1387752"/>
                  <a:pt x="347587" y="1387752"/>
                </a:cubicBezTo>
                <a:cubicBezTo>
                  <a:pt x="82759" y="1235397"/>
                  <a:pt x="82759" y="1235397"/>
                  <a:pt x="82759" y="1235397"/>
                </a:cubicBezTo>
                <a:cubicBezTo>
                  <a:pt x="33104" y="1202277"/>
                  <a:pt x="0" y="1145972"/>
                  <a:pt x="0" y="1086355"/>
                </a:cubicBezTo>
                <a:cubicBezTo>
                  <a:pt x="0" y="473624"/>
                  <a:pt x="0" y="473624"/>
                  <a:pt x="0" y="473624"/>
                </a:cubicBezTo>
                <a:cubicBezTo>
                  <a:pt x="0" y="414007"/>
                  <a:pt x="33104" y="357702"/>
                  <a:pt x="82759" y="327894"/>
                </a:cubicBezTo>
                <a:cubicBezTo>
                  <a:pt x="261518" y="225220"/>
                  <a:pt x="436967" y="122546"/>
                  <a:pt x="615726" y="19873"/>
                </a:cubicBezTo>
                <a:cubicBezTo>
                  <a:pt x="642209" y="6624"/>
                  <a:pt x="671175" y="0"/>
                  <a:pt x="700140" y="0"/>
                </a:cubicBezTo>
                <a:close/>
              </a:path>
            </a:pathLst>
          </a:custGeom>
        </p:spPr>
      </p:pic>
      <p:sp>
        <p:nvSpPr>
          <p:cNvPr id="50" name="Text Box 4">
            <a:extLst>
              <a:ext uri="{FF2B5EF4-FFF2-40B4-BE49-F238E27FC236}">
                <a16:creationId xmlns:a16="http://schemas.microsoft.com/office/drawing/2014/main" id="{948CE21A-689F-4149-AD0D-A991AEC0D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F0B81407-5708-49E7-A84B-F8909CA2E10A}"/>
              </a:ext>
            </a:extLst>
          </p:cNvPr>
          <p:cNvSpPr/>
          <p:nvPr/>
        </p:nvSpPr>
        <p:spPr>
          <a:xfrm>
            <a:off x="6939627" y="2406069"/>
            <a:ext cx="2392424" cy="79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bg1"/>
                </a:solidFill>
                <a:cs typeface="+mn-ea"/>
                <a:sym typeface="+mn-lt"/>
              </a:rPr>
              <a:t>添加相关内容文字，添加相关内容文字，添加相关内容文字</a:t>
            </a:r>
            <a:endParaRPr lang="en-US" altLang="zh-CN" sz="151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CCC5BDB-0E84-4A3E-984C-7850D616BF77}"/>
              </a:ext>
            </a:extLst>
          </p:cNvPr>
          <p:cNvSpPr txBox="1"/>
          <p:nvPr/>
        </p:nvSpPr>
        <p:spPr>
          <a:xfrm>
            <a:off x="6939627" y="200350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8C95477E-3039-48CF-810A-41BE0EB6B6E3}"/>
              </a:ext>
            </a:extLst>
          </p:cNvPr>
          <p:cNvSpPr/>
          <p:nvPr/>
        </p:nvSpPr>
        <p:spPr>
          <a:xfrm>
            <a:off x="1459669" y="4755260"/>
            <a:ext cx="2392424" cy="79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bg1"/>
                </a:solidFill>
                <a:cs typeface="+mn-ea"/>
                <a:sym typeface="+mn-lt"/>
              </a:rPr>
              <a:t>添加相关内容文字，添加相关内容文字，添加相关内容文字</a:t>
            </a:r>
            <a:endParaRPr lang="en-US" altLang="zh-CN" sz="151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A3954658-784A-4DB9-ACA7-169A94B62F89}"/>
              </a:ext>
            </a:extLst>
          </p:cNvPr>
          <p:cNvSpPr txBox="1"/>
          <p:nvPr/>
        </p:nvSpPr>
        <p:spPr>
          <a:xfrm>
            <a:off x="1459669" y="435269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3DF59100-AAA6-41FB-95C2-11055B9E5450}"/>
              </a:ext>
            </a:extLst>
          </p:cNvPr>
          <p:cNvSpPr/>
          <p:nvPr/>
        </p:nvSpPr>
        <p:spPr>
          <a:xfrm>
            <a:off x="6939627" y="4755260"/>
            <a:ext cx="2392424" cy="79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bg1"/>
                </a:solidFill>
                <a:cs typeface="+mn-ea"/>
                <a:sym typeface="+mn-lt"/>
              </a:rPr>
              <a:t>添加相关内容文字，添加相关内容文字，添加相关内容文字</a:t>
            </a:r>
            <a:endParaRPr lang="en-US" altLang="zh-CN" sz="151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54EAD7F-C067-42A4-8134-EB4C36531988}"/>
              </a:ext>
            </a:extLst>
          </p:cNvPr>
          <p:cNvSpPr txBox="1"/>
          <p:nvPr/>
        </p:nvSpPr>
        <p:spPr>
          <a:xfrm>
            <a:off x="6939627" y="435269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标题文字</a:t>
            </a:r>
          </a:p>
        </p:txBody>
      </p:sp>
    </p:spTree>
    <p:extLst>
      <p:ext uri="{BB962C8B-B14F-4D97-AF65-F5344CB8AC3E}">
        <p14:creationId xmlns:p14="http://schemas.microsoft.com/office/powerpoint/2010/main" val="1316955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">
            <a:extLst>
              <a:ext uri="{FF2B5EF4-FFF2-40B4-BE49-F238E27FC236}">
                <a16:creationId xmlns:a16="http://schemas.microsoft.com/office/drawing/2014/main" id="{005A5DB6-7377-4986-9C29-0D407E7B2873}"/>
              </a:ext>
            </a:extLst>
          </p:cNvPr>
          <p:cNvGrpSpPr/>
          <p:nvPr/>
        </p:nvGrpSpPr>
        <p:grpSpPr>
          <a:xfrm>
            <a:off x="3455108" y="1415421"/>
            <a:ext cx="5308862" cy="4863769"/>
            <a:chOff x="3500379" y="1414302"/>
            <a:chExt cx="5308862" cy="4863769"/>
          </a:xfrm>
        </p:grpSpPr>
        <p:sp>
          <p:nvSpPr>
            <p:cNvPr id="55" name="任意多边形 9">
              <a:extLst>
                <a:ext uri="{FF2B5EF4-FFF2-40B4-BE49-F238E27FC236}">
                  <a16:creationId xmlns:a16="http://schemas.microsoft.com/office/drawing/2014/main" id="{331FFBA6-84EF-40D8-91A4-E5BF9C13D1F0}"/>
                </a:ext>
              </a:extLst>
            </p:cNvPr>
            <p:cNvSpPr/>
            <p:nvPr/>
          </p:nvSpPr>
          <p:spPr>
            <a:xfrm>
              <a:off x="4108876" y="1646690"/>
              <a:ext cx="1555780" cy="2080152"/>
            </a:xfrm>
            <a:custGeom>
              <a:avLst/>
              <a:gdLst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780" h="2080152">
                  <a:moveTo>
                    <a:pt x="1529778" y="1109415"/>
                  </a:moveTo>
                  <a:cubicBezTo>
                    <a:pt x="1402657" y="719387"/>
                    <a:pt x="1470552" y="303355"/>
                    <a:pt x="1555780" y="0"/>
                  </a:cubicBezTo>
                  <a:cubicBezTo>
                    <a:pt x="904288" y="161789"/>
                    <a:pt x="153122" y="791613"/>
                    <a:pt x="0" y="1607784"/>
                  </a:cubicBezTo>
                  <a:cubicBezTo>
                    <a:pt x="260019" y="1847579"/>
                    <a:pt x="512712" y="1989751"/>
                    <a:pt x="832060" y="2080152"/>
                  </a:cubicBezTo>
                  <a:cubicBezTo>
                    <a:pt x="843617" y="1578893"/>
                    <a:pt x="1279870" y="1220645"/>
                    <a:pt x="1529778" y="1109415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任意多边形 11">
              <a:extLst>
                <a:ext uri="{FF2B5EF4-FFF2-40B4-BE49-F238E27FC236}">
                  <a16:creationId xmlns:a16="http://schemas.microsoft.com/office/drawing/2014/main" id="{866C5358-0374-4DF1-AA42-18DDDCEDF4D1}"/>
                </a:ext>
              </a:extLst>
            </p:cNvPr>
            <p:cNvSpPr/>
            <p:nvPr/>
          </p:nvSpPr>
          <p:spPr>
            <a:xfrm rot="3600000">
              <a:off x="5719503" y="1152116"/>
              <a:ext cx="1555780" cy="2080152"/>
            </a:xfrm>
            <a:custGeom>
              <a:avLst/>
              <a:gdLst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780" h="2080152">
                  <a:moveTo>
                    <a:pt x="1529778" y="1109415"/>
                  </a:moveTo>
                  <a:cubicBezTo>
                    <a:pt x="1402657" y="719387"/>
                    <a:pt x="1470552" y="303355"/>
                    <a:pt x="1555780" y="0"/>
                  </a:cubicBezTo>
                  <a:cubicBezTo>
                    <a:pt x="904288" y="161789"/>
                    <a:pt x="153122" y="791613"/>
                    <a:pt x="0" y="1607784"/>
                  </a:cubicBezTo>
                  <a:cubicBezTo>
                    <a:pt x="260019" y="1847579"/>
                    <a:pt x="512712" y="1989751"/>
                    <a:pt x="832060" y="2080152"/>
                  </a:cubicBezTo>
                  <a:cubicBezTo>
                    <a:pt x="843617" y="1578893"/>
                    <a:pt x="1279870" y="1220645"/>
                    <a:pt x="1529778" y="1109415"/>
                  </a:cubicBezTo>
                  <a:close/>
                </a:path>
              </a:pathLst>
            </a:custGeom>
            <a:solidFill>
              <a:srgbClr val="829A1A"/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任意多边形 13">
              <a:extLst>
                <a:ext uri="{FF2B5EF4-FFF2-40B4-BE49-F238E27FC236}">
                  <a16:creationId xmlns:a16="http://schemas.microsoft.com/office/drawing/2014/main" id="{76471D92-BCBB-4F89-B6E5-975D2C67AE3B}"/>
                </a:ext>
              </a:extLst>
            </p:cNvPr>
            <p:cNvSpPr/>
            <p:nvPr/>
          </p:nvSpPr>
          <p:spPr>
            <a:xfrm rot="7200000">
              <a:off x="6991275" y="2277776"/>
              <a:ext cx="1555780" cy="2080152"/>
            </a:xfrm>
            <a:custGeom>
              <a:avLst/>
              <a:gdLst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780" h="2080152">
                  <a:moveTo>
                    <a:pt x="1529778" y="1109415"/>
                  </a:moveTo>
                  <a:cubicBezTo>
                    <a:pt x="1402657" y="719387"/>
                    <a:pt x="1470552" y="303355"/>
                    <a:pt x="1555780" y="0"/>
                  </a:cubicBezTo>
                  <a:cubicBezTo>
                    <a:pt x="904288" y="161789"/>
                    <a:pt x="153122" y="791613"/>
                    <a:pt x="0" y="1607784"/>
                  </a:cubicBezTo>
                  <a:cubicBezTo>
                    <a:pt x="260019" y="1847579"/>
                    <a:pt x="512712" y="1989751"/>
                    <a:pt x="832060" y="2080152"/>
                  </a:cubicBezTo>
                  <a:cubicBezTo>
                    <a:pt x="843617" y="1578893"/>
                    <a:pt x="1279870" y="1220645"/>
                    <a:pt x="1529778" y="1109415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任意多边形 14">
              <a:extLst>
                <a:ext uri="{FF2B5EF4-FFF2-40B4-BE49-F238E27FC236}">
                  <a16:creationId xmlns:a16="http://schemas.microsoft.com/office/drawing/2014/main" id="{B70C2D49-321D-432C-88D2-AEFA94352959}"/>
                </a:ext>
              </a:extLst>
            </p:cNvPr>
            <p:cNvSpPr/>
            <p:nvPr/>
          </p:nvSpPr>
          <p:spPr>
            <a:xfrm rot="10800000">
              <a:off x="6625807" y="3925726"/>
              <a:ext cx="1555780" cy="2080152"/>
            </a:xfrm>
            <a:custGeom>
              <a:avLst/>
              <a:gdLst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780" h="2080152">
                  <a:moveTo>
                    <a:pt x="1529778" y="1109415"/>
                  </a:moveTo>
                  <a:cubicBezTo>
                    <a:pt x="1402657" y="719387"/>
                    <a:pt x="1470552" y="303355"/>
                    <a:pt x="1555780" y="0"/>
                  </a:cubicBezTo>
                  <a:cubicBezTo>
                    <a:pt x="904288" y="161789"/>
                    <a:pt x="153122" y="791613"/>
                    <a:pt x="0" y="1607784"/>
                  </a:cubicBezTo>
                  <a:cubicBezTo>
                    <a:pt x="260019" y="1847579"/>
                    <a:pt x="512712" y="1989751"/>
                    <a:pt x="832060" y="2080152"/>
                  </a:cubicBezTo>
                  <a:cubicBezTo>
                    <a:pt x="843617" y="1578893"/>
                    <a:pt x="1279870" y="1220645"/>
                    <a:pt x="1529778" y="1109415"/>
                  </a:cubicBezTo>
                  <a:close/>
                </a:path>
              </a:pathLst>
            </a:custGeom>
            <a:solidFill>
              <a:srgbClr val="829A1A"/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任意多边形 15">
              <a:extLst>
                <a:ext uri="{FF2B5EF4-FFF2-40B4-BE49-F238E27FC236}">
                  <a16:creationId xmlns:a16="http://schemas.microsoft.com/office/drawing/2014/main" id="{13AF89CC-1F39-456F-9E4F-7DE586F16EA5}"/>
                </a:ext>
              </a:extLst>
            </p:cNvPr>
            <p:cNvSpPr/>
            <p:nvPr/>
          </p:nvSpPr>
          <p:spPr>
            <a:xfrm rot="14400000">
              <a:off x="5015996" y="4460105"/>
              <a:ext cx="1555780" cy="2080152"/>
            </a:xfrm>
            <a:custGeom>
              <a:avLst/>
              <a:gdLst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780" h="2080152">
                  <a:moveTo>
                    <a:pt x="1529778" y="1109415"/>
                  </a:moveTo>
                  <a:cubicBezTo>
                    <a:pt x="1402657" y="719387"/>
                    <a:pt x="1470552" y="303355"/>
                    <a:pt x="1555780" y="0"/>
                  </a:cubicBezTo>
                  <a:cubicBezTo>
                    <a:pt x="904288" y="161789"/>
                    <a:pt x="153122" y="791613"/>
                    <a:pt x="0" y="1607784"/>
                  </a:cubicBezTo>
                  <a:cubicBezTo>
                    <a:pt x="260019" y="1847579"/>
                    <a:pt x="512712" y="1989751"/>
                    <a:pt x="832060" y="2080152"/>
                  </a:cubicBezTo>
                  <a:cubicBezTo>
                    <a:pt x="843617" y="1578893"/>
                    <a:pt x="1279870" y="1220645"/>
                    <a:pt x="1529778" y="1109415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任意多边形 17">
              <a:extLst>
                <a:ext uri="{FF2B5EF4-FFF2-40B4-BE49-F238E27FC236}">
                  <a16:creationId xmlns:a16="http://schemas.microsoft.com/office/drawing/2014/main" id="{A730615A-3AFA-45E1-8230-3CA91E5E9384}"/>
                </a:ext>
              </a:extLst>
            </p:cNvPr>
            <p:cNvSpPr/>
            <p:nvPr/>
          </p:nvSpPr>
          <p:spPr>
            <a:xfrm rot="18000000">
              <a:off x="3762565" y="3316637"/>
              <a:ext cx="1555780" cy="2080152"/>
            </a:xfrm>
            <a:custGeom>
              <a:avLst/>
              <a:gdLst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38445"/>
                <a:gd name="connsiteY0" fmla="*/ 1105081 h 2075818"/>
                <a:gd name="connsiteX1" fmla="*/ 1538445 w 1538445"/>
                <a:gd name="connsiteY1" fmla="*/ 0 h 2075818"/>
                <a:gd name="connsiteX2" fmla="*/ 0 w 1538445"/>
                <a:gd name="connsiteY2" fmla="*/ 1603450 h 2075818"/>
                <a:gd name="connsiteX3" fmla="*/ 832060 w 1538445"/>
                <a:gd name="connsiteY3" fmla="*/ 2075818 h 2075818"/>
                <a:gd name="connsiteX4" fmla="*/ 1529778 w 1538445"/>
                <a:gd name="connsiteY4" fmla="*/ 1105081 h 2075818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  <a:gd name="connsiteX0" fmla="*/ 1529778 w 1555780"/>
                <a:gd name="connsiteY0" fmla="*/ 1109415 h 2080152"/>
                <a:gd name="connsiteX1" fmla="*/ 1555780 w 1555780"/>
                <a:gd name="connsiteY1" fmla="*/ 0 h 2080152"/>
                <a:gd name="connsiteX2" fmla="*/ 0 w 1555780"/>
                <a:gd name="connsiteY2" fmla="*/ 1607784 h 2080152"/>
                <a:gd name="connsiteX3" fmla="*/ 832060 w 1555780"/>
                <a:gd name="connsiteY3" fmla="*/ 2080152 h 2080152"/>
                <a:gd name="connsiteX4" fmla="*/ 1529778 w 1555780"/>
                <a:gd name="connsiteY4" fmla="*/ 1109415 h 208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780" h="2080152">
                  <a:moveTo>
                    <a:pt x="1529778" y="1109415"/>
                  </a:moveTo>
                  <a:cubicBezTo>
                    <a:pt x="1402657" y="719387"/>
                    <a:pt x="1470552" y="303355"/>
                    <a:pt x="1555780" y="0"/>
                  </a:cubicBezTo>
                  <a:cubicBezTo>
                    <a:pt x="904288" y="161789"/>
                    <a:pt x="153122" y="791613"/>
                    <a:pt x="0" y="1607784"/>
                  </a:cubicBezTo>
                  <a:cubicBezTo>
                    <a:pt x="260019" y="1847579"/>
                    <a:pt x="512712" y="1989751"/>
                    <a:pt x="832060" y="2080152"/>
                  </a:cubicBezTo>
                  <a:cubicBezTo>
                    <a:pt x="843617" y="1578893"/>
                    <a:pt x="1279870" y="1220645"/>
                    <a:pt x="1529778" y="1109415"/>
                  </a:cubicBezTo>
                  <a:close/>
                </a:path>
              </a:pathLst>
            </a:custGeom>
            <a:solidFill>
              <a:srgbClr val="829A1A"/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FB8F4A3D-5D00-43BE-A9D8-58C55BF3D94D}"/>
                </a:ext>
              </a:extLst>
            </p:cNvPr>
            <p:cNvSpPr/>
            <p:nvPr/>
          </p:nvSpPr>
          <p:spPr>
            <a:xfrm>
              <a:off x="4873677" y="2565233"/>
              <a:ext cx="2559426" cy="2559426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134">
              <a:extLst>
                <a:ext uri="{FF2B5EF4-FFF2-40B4-BE49-F238E27FC236}">
                  <a16:creationId xmlns:a16="http://schemas.microsoft.com/office/drawing/2014/main" id="{E0A4CB87-D9DF-4583-9EBC-FFB8CE8A8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625" y="3266770"/>
              <a:ext cx="1018497" cy="1148814"/>
            </a:xfrm>
            <a:custGeom>
              <a:avLst/>
              <a:gdLst>
                <a:gd name="T0" fmla="*/ 4800 w 10240"/>
                <a:gd name="T1" fmla="*/ 2208 h 11552"/>
                <a:gd name="T2" fmla="*/ 5120 w 10240"/>
                <a:gd name="T3" fmla="*/ 2848 h 11552"/>
                <a:gd name="T4" fmla="*/ 5440 w 10240"/>
                <a:gd name="T5" fmla="*/ 2208 h 11552"/>
                <a:gd name="T6" fmla="*/ 6080 w 10240"/>
                <a:gd name="T7" fmla="*/ 1888 h 11552"/>
                <a:gd name="T8" fmla="*/ 5440 w 10240"/>
                <a:gd name="T9" fmla="*/ 1568 h 11552"/>
                <a:gd name="T10" fmla="*/ 5120 w 10240"/>
                <a:gd name="T11" fmla="*/ 928 h 11552"/>
                <a:gd name="T12" fmla="*/ 4800 w 10240"/>
                <a:gd name="T13" fmla="*/ 1568 h 11552"/>
                <a:gd name="T14" fmla="*/ 4160 w 10240"/>
                <a:gd name="T15" fmla="*/ 1888 h 11552"/>
                <a:gd name="T16" fmla="*/ 7296 w 10240"/>
                <a:gd name="T17" fmla="*/ 6816 h 11552"/>
                <a:gd name="T18" fmla="*/ 8320 w 10240"/>
                <a:gd name="T19" fmla="*/ 4096 h 11552"/>
                <a:gd name="T20" fmla="*/ 8544 w 10240"/>
                <a:gd name="T21" fmla="*/ 928 h 11552"/>
                <a:gd name="T22" fmla="*/ 5120 w 10240"/>
                <a:gd name="T23" fmla="*/ 0 h 11552"/>
                <a:gd name="T24" fmla="*/ 1696 w 10240"/>
                <a:gd name="T25" fmla="*/ 928 h 11552"/>
                <a:gd name="T26" fmla="*/ 1920 w 10240"/>
                <a:gd name="T27" fmla="*/ 4384 h 11552"/>
                <a:gd name="T28" fmla="*/ 0 w 10240"/>
                <a:gd name="T29" fmla="*/ 10592 h 11552"/>
                <a:gd name="T30" fmla="*/ 9280 w 10240"/>
                <a:gd name="T31" fmla="*/ 11552 h 11552"/>
                <a:gd name="T32" fmla="*/ 7296 w 10240"/>
                <a:gd name="T33" fmla="*/ 6816 h 11552"/>
                <a:gd name="T34" fmla="*/ 2560 w 10240"/>
                <a:gd name="T35" fmla="*/ 4320 h 11552"/>
                <a:gd name="T36" fmla="*/ 5440 w 10240"/>
                <a:gd name="T37" fmla="*/ 3840 h 11552"/>
                <a:gd name="T38" fmla="*/ 2944 w 10240"/>
                <a:gd name="T39" fmla="*/ 5696 h 11552"/>
                <a:gd name="T40" fmla="*/ 5600 w 10240"/>
                <a:gd name="T41" fmla="*/ 4768 h 11552"/>
                <a:gd name="T42" fmla="*/ 5120 w 10240"/>
                <a:gd name="T43" fmla="*/ 7008 h 11552"/>
                <a:gd name="T44" fmla="*/ 3360 w 10240"/>
                <a:gd name="T45" fmla="*/ 6272 h 11552"/>
                <a:gd name="T46" fmla="*/ 3840 w 10240"/>
                <a:gd name="T47" fmla="*/ 7392 h 11552"/>
                <a:gd name="T48" fmla="*/ 5120 w 10240"/>
                <a:gd name="T49" fmla="*/ 7648 h 11552"/>
                <a:gd name="T50" fmla="*/ 5152 w 10240"/>
                <a:gd name="T51" fmla="*/ 9248 h 11552"/>
                <a:gd name="T52" fmla="*/ 3360 w 10240"/>
                <a:gd name="T53" fmla="*/ 7808 h 11552"/>
                <a:gd name="T54" fmla="*/ 4032 w 10240"/>
                <a:gd name="T55" fmla="*/ 9664 h 11552"/>
                <a:gd name="T56" fmla="*/ 3360 w 10240"/>
                <a:gd name="T57" fmla="*/ 7808 h 11552"/>
                <a:gd name="T58" fmla="*/ 6880 w 10240"/>
                <a:gd name="T59" fmla="*/ 7840 h 11552"/>
                <a:gd name="T60" fmla="*/ 6208 w 10240"/>
                <a:gd name="T61" fmla="*/ 9664 h 11552"/>
                <a:gd name="T62" fmla="*/ 5536 w 10240"/>
                <a:gd name="T63" fmla="*/ 9856 h 11552"/>
                <a:gd name="T64" fmla="*/ 7840 w 10240"/>
                <a:gd name="T65" fmla="*/ 1024 h 11552"/>
                <a:gd name="T66" fmla="*/ 7680 w 10240"/>
                <a:gd name="T67" fmla="*/ 3616 h 11552"/>
                <a:gd name="T68" fmla="*/ 6944 w 10240"/>
                <a:gd name="T69" fmla="*/ 3712 h 11552"/>
                <a:gd name="T70" fmla="*/ 7712 w 10240"/>
                <a:gd name="T71" fmla="*/ 4288 h 11552"/>
                <a:gd name="T72" fmla="*/ 7520 w 10240"/>
                <a:gd name="T73" fmla="*/ 5440 h 11552"/>
                <a:gd name="T74" fmla="*/ 6144 w 10240"/>
                <a:gd name="T75" fmla="*/ 3872 h 11552"/>
                <a:gd name="T76" fmla="*/ 6144 w 10240"/>
                <a:gd name="T77" fmla="*/ 3264 h 11552"/>
                <a:gd name="T78" fmla="*/ 5152 w 10240"/>
                <a:gd name="T79" fmla="*/ 3200 h 11552"/>
                <a:gd name="T80" fmla="*/ 2592 w 10240"/>
                <a:gd name="T81" fmla="*/ 2560 h 11552"/>
                <a:gd name="T82" fmla="*/ 5120 w 10240"/>
                <a:gd name="T83" fmla="*/ 608 h 11552"/>
                <a:gd name="T84" fmla="*/ 2784 w 10240"/>
                <a:gd name="T85" fmla="*/ 7520 h 11552"/>
                <a:gd name="T86" fmla="*/ 2592 w 10240"/>
                <a:gd name="T87" fmla="*/ 9312 h 11552"/>
                <a:gd name="T88" fmla="*/ 4576 w 10240"/>
                <a:gd name="T89" fmla="*/ 10816 h 11552"/>
                <a:gd name="T90" fmla="*/ 640 w 10240"/>
                <a:gd name="T91" fmla="*/ 10528 h 11552"/>
                <a:gd name="T92" fmla="*/ 6240 w 10240"/>
                <a:gd name="T93" fmla="*/ 10848 h 11552"/>
                <a:gd name="T94" fmla="*/ 6592 w 10240"/>
                <a:gd name="T95" fmla="*/ 10144 h 11552"/>
                <a:gd name="T96" fmla="*/ 7904 w 10240"/>
                <a:gd name="T97" fmla="*/ 8608 h 11552"/>
                <a:gd name="T98" fmla="*/ 9632 w 10240"/>
                <a:gd name="T99" fmla="*/ 10560 h 1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240" h="11552">
                  <a:moveTo>
                    <a:pt x="4480" y="2208"/>
                  </a:moveTo>
                  <a:lnTo>
                    <a:pt x="4800" y="2208"/>
                  </a:lnTo>
                  <a:lnTo>
                    <a:pt x="4800" y="2528"/>
                  </a:lnTo>
                  <a:cubicBezTo>
                    <a:pt x="4800" y="2688"/>
                    <a:pt x="4960" y="2848"/>
                    <a:pt x="5120" y="2848"/>
                  </a:cubicBezTo>
                  <a:cubicBezTo>
                    <a:pt x="5280" y="2848"/>
                    <a:pt x="5440" y="2688"/>
                    <a:pt x="5440" y="2528"/>
                  </a:cubicBezTo>
                  <a:lnTo>
                    <a:pt x="5440" y="2208"/>
                  </a:lnTo>
                  <a:lnTo>
                    <a:pt x="5760" y="2208"/>
                  </a:lnTo>
                  <a:cubicBezTo>
                    <a:pt x="5920" y="2208"/>
                    <a:pt x="6080" y="2048"/>
                    <a:pt x="6080" y="1888"/>
                  </a:cubicBezTo>
                  <a:cubicBezTo>
                    <a:pt x="6080" y="1728"/>
                    <a:pt x="5920" y="1568"/>
                    <a:pt x="5760" y="1568"/>
                  </a:cubicBezTo>
                  <a:lnTo>
                    <a:pt x="5440" y="1568"/>
                  </a:lnTo>
                  <a:lnTo>
                    <a:pt x="5440" y="1248"/>
                  </a:lnTo>
                  <a:cubicBezTo>
                    <a:pt x="5440" y="1088"/>
                    <a:pt x="5280" y="928"/>
                    <a:pt x="5120" y="928"/>
                  </a:cubicBezTo>
                  <a:cubicBezTo>
                    <a:pt x="4960" y="928"/>
                    <a:pt x="4800" y="1088"/>
                    <a:pt x="4800" y="1248"/>
                  </a:cubicBezTo>
                  <a:lnTo>
                    <a:pt x="4800" y="1568"/>
                  </a:lnTo>
                  <a:lnTo>
                    <a:pt x="4480" y="1568"/>
                  </a:lnTo>
                  <a:cubicBezTo>
                    <a:pt x="4320" y="1568"/>
                    <a:pt x="4160" y="1728"/>
                    <a:pt x="4160" y="1888"/>
                  </a:cubicBezTo>
                  <a:cubicBezTo>
                    <a:pt x="4160" y="2048"/>
                    <a:pt x="4320" y="2208"/>
                    <a:pt x="4480" y="2208"/>
                  </a:cubicBezTo>
                  <a:close/>
                  <a:moveTo>
                    <a:pt x="7296" y="6816"/>
                  </a:moveTo>
                  <a:cubicBezTo>
                    <a:pt x="7936" y="6240"/>
                    <a:pt x="8320" y="5408"/>
                    <a:pt x="8320" y="4480"/>
                  </a:cubicBezTo>
                  <a:lnTo>
                    <a:pt x="8320" y="4096"/>
                  </a:lnTo>
                  <a:lnTo>
                    <a:pt x="8320" y="2560"/>
                  </a:lnTo>
                  <a:cubicBezTo>
                    <a:pt x="8320" y="1920"/>
                    <a:pt x="8448" y="1248"/>
                    <a:pt x="8544" y="928"/>
                  </a:cubicBezTo>
                  <a:cubicBezTo>
                    <a:pt x="8608" y="768"/>
                    <a:pt x="8512" y="576"/>
                    <a:pt x="8352" y="544"/>
                  </a:cubicBezTo>
                  <a:cubicBezTo>
                    <a:pt x="7808" y="352"/>
                    <a:pt x="6560" y="0"/>
                    <a:pt x="5120" y="0"/>
                  </a:cubicBezTo>
                  <a:cubicBezTo>
                    <a:pt x="3680" y="0"/>
                    <a:pt x="2432" y="352"/>
                    <a:pt x="1888" y="544"/>
                  </a:cubicBezTo>
                  <a:cubicBezTo>
                    <a:pt x="1728" y="608"/>
                    <a:pt x="1632" y="768"/>
                    <a:pt x="1696" y="928"/>
                  </a:cubicBezTo>
                  <a:cubicBezTo>
                    <a:pt x="1792" y="1248"/>
                    <a:pt x="1920" y="1920"/>
                    <a:pt x="1920" y="2560"/>
                  </a:cubicBezTo>
                  <a:lnTo>
                    <a:pt x="1920" y="4384"/>
                  </a:lnTo>
                  <a:cubicBezTo>
                    <a:pt x="1920" y="5344"/>
                    <a:pt x="2336" y="6208"/>
                    <a:pt x="2976" y="6848"/>
                  </a:cubicBezTo>
                  <a:cubicBezTo>
                    <a:pt x="1280" y="7232"/>
                    <a:pt x="0" y="8768"/>
                    <a:pt x="0" y="10592"/>
                  </a:cubicBezTo>
                  <a:cubicBezTo>
                    <a:pt x="0" y="11136"/>
                    <a:pt x="416" y="11552"/>
                    <a:pt x="960" y="11552"/>
                  </a:cubicBezTo>
                  <a:lnTo>
                    <a:pt x="9280" y="11552"/>
                  </a:lnTo>
                  <a:cubicBezTo>
                    <a:pt x="9824" y="11552"/>
                    <a:pt x="10240" y="11136"/>
                    <a:pt x="10240" y="10592"/>
                  </a:cubicBezTo>
                  <a:cubicBezTo>
                    <a:pt x="10240" y="8736"/>
                    <a:pt x="8992" y="7200"/>
                    <a:pt x="7296" y="6816"/>
                  </a:cubicBezTo>
                  <a:close/>
                  <a:moveTo>
                    <a:pt x="2560" y="4352"/>
                  </a:moveTo>
                  <a:lnTo>
                    <a:pt x="2560" y="4320"/>
                  </a:lnTo>
                  <a:cubicBezTo>
                    <a:pt x="3168" y="4096"/>
                    <a:pt x="4032" y="3840"/>
                    <a:pt x="5120" y="3840"/>
                  </a:cubicBezTo>
                  <a:lnTo>
                    <a:pt x="5440" y="3840"/>
                  </a:lnTo>
                  <a:lnTo>
                    <a:pt x="5344" y="4032"/>
                  </a:lnTo>
                  <a:cubicBezTo>
                    <a:pt x="4832" y="4928"/>
                    <a:pt x="3936" y="5536"/>
                    <a:pt x="2944" y="5696"/>
                  </a:cubicBezTo>
                  <a:cubicBezTo>
                    <a:pt x="2688" y="5312"/>
                    <a:pt x="2560" y="4832"/>
                    <a:pt x="2560" y="4352"/>
                  </a:cubicBezTo>
                  <a:close/>
                  <a:moveTo>
                    <a:pt x="5600" y="4768"/>
                  </a:moveTo>
                  <a:cubicBezTo>
                    <a:pt x="6016" y="5312"/>
                    <a:pt x="6528" y="5728"/>
                    <a:pt x="7136" y="6016"/>
                  </a:cubicBezTo>
                  <a:cubicBezTo>
                    <a:pt x="6656" y="6624"/>
                    <a:pt x="5920" y="7008"/>
                    <a:pt x="5120" y="7008"/>
                  </a:cubicBezTo>
                  <a:lnTo>
                    <a:pt x="4960" y="7008"/>
                  </a:lnTo>
                  <a:cubicBezTo>
                    <a:pt x="4320" y="6976"/>
                    <a:pt x="3776" y="6688"/>
                    <a:pt x="3360" y="6272"/>
                  </a:cubicBezTo>
                  <a:cubicBezTo>
                    <a:pt x="4256" y="6048"/>
                    <a:pt x="5056" y="5504"/>
                    <a:pt x="5600" y="4768"/>
                  </a:cubicBezTo>
                  <a:close/>
                  <a:moveTo>
                    <a:pt x="3840" y="7392"/>
                  </a:moveTo>
                  <a:cubicBezTo>
                    <a:pt x="4160" y="7552"/>
                    <a:pt x="4512" y="7648"/>
                    <a:pt x="4896" y="7648"/>
                  </a:cubicBezTo>
                  <a:lnTo>
                    <a:pt x="5120" y="7648"/>
                  </a:lnTo>
                  <a:cubicBezTo>
                    <a:pt x="5568" y="7648"/>
                    <a:pt x="6016" y="7552"/>
                    <a:pt x="6400" y="7360"/>
                  </a:cubicBezTo>
                  <a:lnTo>
                    <a:pt x="5152" y="9248"/>
                  </a:lnTo>
                  <a:lnTo>
                    <a:pt x="3840" y="7392"/>
                  </a:lnTo>
                  <a:close/>
                  <a:moveTo>
                    <a:pt x="3360" y="7808"/>
                  </a:moveTo>
                  <a:lnTo>
                    <a:pt x="5376" y="10720"/>
                  </a:lnTo>
                  <a:lnTo>
                    <a:pt x="4032" y="9664"/>
                  </a:lnTo>
                  <a:lnTo>
                    <a:pt x="2944" y="8864"/>
                  </a:lnTo>
                  <a:lnTo>
                    <a:pt x="3360" y="7808"/>
                  </a:lnTo>
                  <a:close/>
                  <a:moveTo>
                    <a:pt x="5536" y="9856"/>
                  </a:moveTo>
                  <a:lnTo>
                    <a:pt x="6880" y="7840"/>
                  </a:lnTo>
                  <a:lnTo>
                    <a:pt x="7296" y="8832"/>
                  </a:lnTo>
                  <a:lnTo>
                    <a:pt x="6208" y="9664"/>
                  </a:lnTo>
                  <a:lnTo>
                    <a:pt x="5696" y="10080"/>
                  </a:lnTo>
                  <a:lnTo>
                    <a:pt x="5536" y="9856"/>
                  </a:lnTo>
                  <a:close/>
                  <a:moveTo>
                    <a:pt x="5120" y="608"/>
                  </a:moveTo>
                  <a:cubicBezTo>
                    <a:pt x="6240" y="608"/>
                    <a:pt x="7296" y="864"/>
                    <a:pt x="7840" y="1024"/>
                  </a:cubicBezTo>
                  <a:cubicBezTo>
                    <a:pt x="7744" y="1440"/>
                    <a:pt x="7680" y="2016"/>
                    <a:pt x="7680" y="2528"/>
                  </a:cubicBezTo>
                  <a:lnTo>
                    <a:pt x="7680" y="3616"/>
                  </a:lnTo>
                  <a:cubicBezTo>
                    <a:pt x="7584" y="3584"/>
                    <a:pt x="7456" y="3552"/>
                    <a:pt x="7328" y="3488"/>
                  </a:cubicBezTo>
                  <a:cubicBezTo>
                    <a:pt x="7168" y="3424"/>
                    <a:pt x="6976" y="3520"/>
                    <a:pt x="6944" y="3712"/>
                  </a:cubicBezTo>
                  <a:cubicBezTo>
                    <a:pt x="6880" y="3872"/>
                    <a:pt x="6976" y="4064"/>
                    <a:pt x="7168" y="4096"/>
                  </a:cubicBezTo>
                  <a:cubicBezTo>
                    <a:pt x="7360" y="4160"/>
                    <a:pt x="7552" y="4224"/>
                    <a:pt x="7712" y="4288"/>
                  </a:cubicBezTo>
                  <a:lnTo>
                    <a:pt x="7712" y="4448"/>
                  </a:lnTo>
                  <a:cubicBezTo>
                    <a:pt x="7712" y="4800"/>
                    <a:pt x="7648" y="5152"/>
                    <a:pt x="7520" y="5440"/>
                  </a:cubicBezTo>
                  <a:cubicBezTo>
                    <a:pt x="6912" y="5184"/>
                    <a:pt x="6368" y="4736"/>
                    <a:pt x="6016" y="4160"/>
                  </a:cubicBezTo>
                  <a:cubicBezTo>
                    <a:pt x="6080" y="4064"/>
                    <a:pt x="6112" y="3968"/>
                    <a:pt x="6144" y="3872"/>
                  </a:cubicBezTo>
                  <a:cubicBezTo>
                    <a:pt x="6304" y="3872"/>
                    <a:pt x="6400" y="3744"/>
                    <a:pt x="6432" y="3616"/>
                  </a:cubicBezTo>
                  <a:cubicBezTo>
                    <a:pt x="6464" y="3456"/>
                    <a:pt x="6336" y="3264"/>
                    <a:pt x="6144" y="3264"/>
                  </a:cubicBezTo>
                  <a:cubicBezTo>
                    <a:pt x="6048" y="3264"/>
                    <a:pt x="5984" y="3232"/>
                    <a:pt x="5888" y="3232"/>
                  </a:cubicBezTo>
                  <a:cubicBezTo>
                    <a:pt x="5632" y="3200"/>
                    <a:pt x="5376" y="3200"/>
                    <a:pt x="5152" y="3200"/>
                  </a:cubicBezTo>
                  <a:cubicBezTo>
                    <a:pt x="4064" y="3200"/>
                    <a:pt x="3136" y="3456"/>
                    <a:pt x="2592" y="3648"/>
                  </a:cubicBezTo>
                  <a:lnTo>
                    <a:pt x="2592" y="2560"/>
                  </a:lnTo>
                  <a:cubicBezTo>
                    <a:pt x="2592" y="2048"/>
                    <a:pt x="2496" y="1472"/>
                    <a:pt x="2432" y="1056"/>
                  </a:cubicBezTo>
                  <a:cubicBezTo>
                    <a:pt x="2944" y="864"/>
                    <a:pt x="4000" y="608"/>
                    <a:pt x="5120" y="608"/>
                  </a:cubicBezTo>
                  <a:close/>
                  <a:moveTo>
                    <a:pt x="640" y="10528"/>
                  </a:moveTo>
                  <a:cubicBezTo>
                    <a:pt x="640" y="9120"/>
                    <a:pt x="1536" y="7936"/>
                    <a:pt x="2784" y="7520"/>
                  </a:cubicBezTo>
                  <a:lnTo>
                    <a:pt x="2368" y="8576"/>
                  </a:lnTo>
                  <a:cubicBezTo>
                    <a:pt x="2272" y="8832"/>
                    <a:pt x="2336" y="9152"/>
                    <a:pt x="2592" y="9312"/>
                  </a:cubicBezTo>
                  <a:lnTo>
                    <a:pt x="3680" y="10112"/>
                  </a:lnTo>
                  <a:lnTo>
                    <a:pt x="4576" y="10816"/>
                  </a:lnTo>
                  <a:lnTo>
                    <a:pt x="960" y="10816"/>
                  </a:lnTo>
                  <a:cubicBezTo>
                    <a:pt x="768" y="10848"/>
                    <a:pt x="640" y="10720"/>
                    <a:pt x="640" y="10528"/>
                  </a:cubicBezTo>
                  <a:close/>
                  <a:moveTo>
                    <a:pt x="9280" y="10848"/>
                  </a:moveTo>
                  <a:lnTo>
                    <a:pt x="6240" y="10848"/>
                  </a:lnTo>
                  <a:lnTo>
                    <a:pt x="6048" y="10560"/>
                  </a:lnTo>
                  <a:lnTo>
                    <a:pt x="6592" y="10144"/>
                  </a:lnTo>
                  <a:lnTo>
                    <a:pt x="7680" y="9344"/>
                  </a:lnTo>
                  <a:cubicBezTo>
                    <a:pt x="7904" y="9184"/>
                    <a:pt x="8000" y="8864"/>
                    <a:pt x="7904" y="8608"/>
                  </a:cubicBezTo>
                  <a:lnTo>
                    <a:pt x="7488" y="7552"/>
                  </a:lnTo>
                  <a:cubicBezTo>
                    <a:pt x="8736" y="8000"/>
                    <a:pt x="9632" y="9184"/>
                    <a:pt x="9632" y="10560"/>
                  </a:cubicBezTo>
                  <a:cubicBezTo>
                    <a:pt x="9600" y="10720"/>
                    <a:pt x="9472" y="10848"/>
                    <a:pt x="9280" y="1084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11A916EE-78A5-47CF-ABDA-833DB0CA5E5A}"/>
                </a:ext>
              </a:extLst>
            </p:cNvPr>
            <p:cNvSpPr/>
            <p:nvPr/>
          </p:nvSpPr>
          <p:spPr>
            <a:xfrm>
              <a:off x="4307181" y="2360798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90B023B9-4791-4857-A58F-7B0EA0CDF856}"/>
                </a:ext>
              </a:extLst>
            </p:cNvPr>
            <p:cNvSpPr/>
            <p:nvPr/>
          </p:nvSpPr>
          <p:spPr>
            <a:xfrm>
              <a:off x="6103319" y="1751466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6CB5E147-A326-4E6F-9572-BCCBF2497819}"/>
                </a:ext>
              </a:extLst>
            </p:cNvPr>
            <p:cNvSpPr/>
            <p:nvPr/>
          </p:nvSpPr>
          <p:spPr>
            <a:xfrm>
              <a:off x="7440751" y="2962356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45CB4BFD-ABD3-40DE-B263-D19540B2CF6E}"/>
                </a:ext>
              </a:extLst>
            </p:cNvPr>
            <p:cNvSpPr/>
            <p:nvPr/>
          </p:nvSpPr>
          <p:spPr>
            <a:xfrm>
              <a:off x="6988721" y="4832271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028941FD-1F67-486F-8158-E24DB8F34AFB}"/>
                </a:ext>
              </a:extLst>
            </p:cNvPr>
            <p:cNvSpPr/>
            <p:nvPr/>
          </p:nvSpPr>
          <p:spPr>
            <a:xfrm>
              <a:off x="5293803" y="5276697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5FC24045-1503-49F5-A989-3BC347AB5652}"/>
                </a:ext>
              </a:extLst>
            </p:cNvPr>
            <p:cNvSpPr/>
            <p:nvPr/>
          </p:nvSpPr>
          <p:spPr>
            <a:xfrm>
              <a:off x="3975513" y="4050485"/>
              <a:ext cx="89051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cs typeface="+mn-ea"/>
                  <a:sym typeface="+mn-lt"/>
                </a:rPr>
                <a:t>06</a:t>
              </a:r>
              <a:endParaRPr lang="zh-CN" altLang="en-US" sz="3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1F665D88-203B-40F6-8AA9-7923056680A5}"/>
              </a:ext>
            </a:extLst>
          </p:cNvPr>
          <p:cNvSpPr/>
          <p:nvPr/>
        </p:nvSpPr>
        <p:spPr>
          <a:xfrm>
            <a:off x="1472339" y="2406069"/>
            <a:ext cx="2392424" cy="55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AD06ACC-89E8-488C-BDF5-C3BC24A62048}"/>
              </a:ext>
            </a:extLst>
          </p:cNvPr>
          <p:cNvSpPr txBox="1"/>
          <p:nvPr/>
        </p:nvSpPr>
        <p:spPr>
          <a:xfrm>
            <a:off x="1472339" y="20035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40" name="Text Box 4">
            <a:extLst>
              <a:ext uri="{FF2B5EF4-FFF2-40B4-BE49-F238E27FC236}">
                <a16:creationId xmlns:a16="http://schemas.microsoft.com/office/drawing/2014/main" id="{F6333280-E4DC-4A0C-B5B4-F50BB8474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233B99E-2C39-4FE0-84E2-73699B3C215F}"/>
              </a:ext>
            </a:extLst>
          </p:cNvPr>
          <p:cNvSpPr/>
          <p:nvPr/>
        </p:nvSpPr>
        <p:spPr>
          <a:xfrm>
            <a:off x="1469724" y="3851003"/>
            <a:ext cx="2392424" cy="55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B2919B4-9E53-4501-8AC7-E673A054D904}"/>
              </a:ext>
            </a:extLst>
          </p:cNvPr>
          <p:cNvSpPr txBox="1"/>
          <p:nvPr/>
        </p:nvSpPr>
        <p:spPr>
          <a:xfrm>
            <a:off x="1469724" y="344843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1B35464-8B80-4E56-834E-94AC83676E30}"/>
              </a:ext>
            </a:extLst>
          </p:cNvPr>
          <p:cNvSpPr/>
          <p:nvPr/>
        </p:nvSpPr>
        <p:spPr>
          <a:xfrm>
            <a:off x="1503294" y="5295937"/>
            <a:ext cx="2392424" cy="55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1808AEA-6113-403E-A84E-678540615622}"/>
              </a:ext>
            </a:extLst>
          </p:cNvPr>
          <p:cNvSpPr txBox="1"/>
          <p:nvPr/>
        </p:nvSpPr>
        <p:spPr>
          <a:xfrm>
            <a:off x="1503294" y="489337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122257F-505D-4193-B845-658F34B2B3EE}"/>
              </a:ext>
            </a:extLst>
          </p:cNvPr>
          <p:cNvSpPr/>
          <p:nvPr/>
        </p:nvSpPr>
        <p:spPr>
          <a:xfrm>
            <a:off x="8634686" y="2406069"/>
            <a:ext cx="2392424" cy="55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1BDCD38-ED85-4D2A-B9C4-8D22626A2A60}"/>
              </a:ext>
            </a:extLst>
          </p:cNvPr>
          <p:cNvSpPr txBox="1"/>
          <p:nvPr/>
        </p:nvSpPr>
        <p:spPr>
          <a:xfrm>
            <a:off x="8634686" y="200350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942A96B-770F-4D41-8866-3C8E91F29DCA}"/>
              </a:ext>
            </a:extLst>
          </p:cNvPr>
          <p:cNvSpPr/>
          <p:nvPr/>
        </p:nvSpPr>
        <p:spPr>
          <a:xfrm>
            <a:off x="8632071" y="3851003"/>
            <a:ext cx="2392424" cy="55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052C41C-7F55-405C-9B73-7D3F76C630AA}"/>
              </a:ext>
            </a:extLst>
          </p:cNvPr>
          <p:cNvSpPr txBox="1"/>
          <p:nvPr/>
        </p:nvSpPr>
        <p:spPr>
          <a:xfrm>
            <a:off x="8632071" y="344843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579D9723-B23A-40B9-A425-579DAEEB18C0}"/>
              </a:ext>
            </a:extLst>
          </p:cNvPr>
          <p:cNvSpPr/>
          <p:nvPr/>
        </p:nvSpPr>
        <p:spPr>
          <a:xfrm>
            <a:off x="8665641" y="5295937"/>
            <a:ext cx="2392424" cy="55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B60FBE1-1EA4-483D-8687-A51108198416}"/>
              </a:ext>
            </a:extLst>
          </p:cNvPr>
          <p:cNvSpPr txBox="1"/>
          <p:nvPr/>
        </p:nvSpPr>
        <p:spPr>
          <a:xfrm>
            <a:off x="8665641" y="489337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1741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8960" y="2322097"/>
            <a:ext cx="1608222" cy="14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671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9671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59593" y="3668241"/>
            <a:ext cx="3286959" cy="4085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5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章节</a:t>
            </a:r>
          </a:p>
        </p:txBody>
      </p:sp>
      <p:sp>
        <p:nvSpPr>
          <p:cNvPr id="8" name="矩形 7"/>
          <p:cNvSpPr/>
          <p:nvPr/>
        </p:nvSpPr>
        <p:spPr>
          <a:xfrm>
            <a:off x="5883556" y="2606215"/>
            <a:ext cx="4236917" cy="787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12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3556" y="3504678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6660" y="3504678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883556" y="3859676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916660" y="3859676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104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0377894F-DA1B-4020-9C27-BB7E876C46E8}"/>
              </a:ext>
            </a:extLst>
          </p:cNvPr>
          <p:cNvSpPr/>
          <p:nvPr/>
        </p:nvSpPr>
        <p:spPr>
          <a:xfrm>
            <a:off x="8558969" y="1906584"/>
            <a:ext cx="1368152" cy="1368152"/>
          </a:xfrm>
          <a:prstGeom prst="ellipse">
            <a:avLst/>
          </a:prstGeom>
          <a:solidFill>
            <a:srgbClr val="82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zh-CN" altLang="en-US" sz="2000" dirty="0">
                <a:solidFill>
                  <a:srgbClr val="FFFFFF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5C34912-6D09-4E3B-BFC8-3D600F174BF3}"/>
              </a:ext>
            </a:extLst>
          </p:cNvPr>
          <p:cNvSpPr/>
          <p:nvPr/>
        </p:nvSpPr>
        <p:spPr>
          <a:xfrm>
            <a:off x="5411921" y="1906584"/>
            <a:ext cx="1368152" cy="1368152"/>
          </a:xfrm>
          <a:prstGeom prst="ellipse">
            <a:avLst/>
          </a:prstGeom>
          <a:solidFill>
            <a:srgbClr val="0073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zh-CN" altLang="en-US" sz="2000" dirty="0">
                <a:solidFill>
                  <a:srgbClr val="FFFFFF"/>
                </a:solidFill>
                <a:cs typeface="+mn-ea"/>
                <a:sym typeface="+mn-lt"/>
              </a:rPr>
              <a:t>关键词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49C6E2B-E8F7-405F-9725-94BC047A97AA}"/>
              </a:ext>
            </a:extLst>
          </p:cNvPr>
          <p:cNvCxnSpPr/>
          <p:nvPr/>
        </p:nvCxnSpPr>
        <p:spPr>
          <a:xfrm>
            <a:off x="790" y="3617641"/>
            <a:ext cx="2749269" cy="0"/>
          </a:xfrm>
          <a:prstGeom prst="line">
            <a:avLst/>
          </a:prstGeom>
          <a:ln w="127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:a16="http://schemas.microsoft.com/office/drawing/2014/main" id="{379DF33F-6F18-4F0C-911D-BA49A271831F}"/>
              </a:ext>
            </a:extLst>
          </p:cNvPr>
          <p:cNvSpPr/>
          <p:nvPr/>
        </p:nvSpPr>
        <p:spPr>
          <a:xfrm>
            <a:off x="2876941" y="3545634"/>
            <a:ext cx="144016" cy="144015"/>
          </a:xfrm>
          <a:prstGeom prst="ellipse">
            <a:avLst/>
          </a:prstGeom>
          <a:solidFill>
            <a:srgbClr val="829A1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>
              <a:cs typeface="+mn-ea"/>
              <a:sym typeface="+mn-lt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4F477D7-7F28-4547-8966-2C90466488CD}"/>
              </a:ext>
            </a:extLst>
          </p:cNvPr>
          <p:cNvCxnSpPr/>
          <p:nvPr/>
        </p:nvCxnSpPr>
        <p:spPr>
          <a:xfrm>
            <a:off x="3147839" y="3617641"/>
            <a:ext cx="2749269" cy="0"/>
          </a:xfrm>
          <a:prstGeom prst="line">
            <a:avLst/>
          </a:prstGeom>
          <a:ln w="12700">
            <a:solidFill>
              <a:srgbClr val="1E2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>
            <a:extLst>
              <a:ext uri="{FF2B5EF4-FFF2-40B4-BE49-F238E27FC236}">
                <a16:creationId xmlns:a16="http://schemas.microsoft.com/office/drawing/2014/main" id="{25D0DCE8-89B0-4390-B679-2847871F43FE}"/>
              </a:ext>
            </a:extLst>
          </p:cNvPr>
          <p:cNvSpPr/>
          <p:nvPr/>
        </p:nvSpPr>
        <p:spPr>
          <a:xfrm>
            <a:off x="6023989" y="3545634"/>
            <a:ext cx="144016" cy="144015"/>
          </a:xfrm>
          <a:prstGeom prst="ellipse">
            <a:avLst/>
          </a:prstGeom>
          <a:solidFill>
            <a:srgbClr val="00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>
              <a:cs typeface="+mn-ea"/>
              <a:sym typeface="+mn-lt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9D2F7EC-8123-4D3F-9648-F7055E899A62}"/>
              </a:ext>
            </a:extLst>
          </p:cNvPr>
          <p:cNvCxnSpPr/>
          <p:nvPr/>
        </p:nvCxnSpPr>
        <p:spPr>
          <a:xfrm>
            <a:off x="6294887" y="3617641"/>
            <a:ext cx="2749269" cy="0"/>
          </a:xfrm>
          <a:prstGeom prst="line">
            <a:avLst/>
          </a:prstGeom>
          <a:ln w="12700">
            <a:solidFill>
              <a:srgbClr val="1E2F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>
            <a:extLst>
              <a:ext uri="{FF2B5EF4-FFF2-40B4-BE49-F238E27FC236}">
                <a16:creationId xmlns:a16="http://schemas.microsoft.com/office/drawing/2014/main" id="{D627B399-13C0-43FE-936B-9061AF3E09F2}"/>
              </a:ext>
            </a:extLst>
          </p:cNvPr>
          <p:cNvSpPr/>
          <p:nvPr/>
        </p:nvSpPr>
        <p:spPr>
          <a:xfrm>
            <a:off x="9171037" y="3545634"/>
            <a:ext cx="144016" cy="144015"/>
          </a:xfrm>
          <a:prstGeom prst="ellipse">
            <a:avLst/>
          </a:prstGeom>
          <a:solidFill>
            <a:srgbClr val="829A1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>
              <a:cs typeface="+mn-ea"/>
              <a:sym typeface="+mn-lt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E275384-A880-4C6A-B8F3-9A7E4F72ADC1}"/>
              </a:ext>
            </a:extLst>
          </p:cNvPr>
          <p:cNvCxnSpPr/>
          <p:nvPr/>
        </p:nvCxnSpPr>
        <p:spPr>
          <a:xfrm>
            <a:off x="9441935" y="3617641"/>
            <a:ext cx="2749269" cy="0"/>
          </a:xfrm>
          <a:prstGeom prst="line">
            <a:avLst/>
          </a:prstGeom>
          <a:ln w="127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id="{F8D460CE-5F54-47EA-A7D2-9C04DB695F9C}"/>
              </a:ext>
            </a:extLst>
          </p:cNvPr>
          <p:cNvSpPr/>
          <p:nvPr/>
        </p:nvSpPr>
        <p:spPr>
          <a:xfrm>
            <a:off x="2264873" y="1906584"/>
            <a:ext cx="1368152" cy="1368152"/>
          </a:xfrm>
          <a:prstGeom prst="ellipse">
            <a:avLst/>
          </a:prstGeom>
          <a:solidFill>
            <a:srgbClr val="829A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/>
            <a:r>
              <a:rPr lang="zh-CN" altLang="en-US" sz="2000" dirty="0">
                <a:solidFill>
                  <a:srgbClr val="FFFFFF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2" name="圆角矩形 16">
            <a:extLst>
              <a:ext uri="{FF2B5EF4-FFF2-40B4-BE49-F238E27FC236}">
                <a16:creationId xmlns:a16="http://schemas.microsoft.com/office/drawing/2014/main" id="{9B3F85CA-CB00-476C-A37F-B9C74E3A6BF5}"/>
              </a:ext>
            </a:extLst>
          </p:cNvPr>
          <p:cNvSpPr/>
          <p:nvPr/>
        </p:nvSpPr>
        <p:spPr>
          <a:xfrm>
            <a:off x="1969491" y="3850800"/>
            <a:ext cx="1958916" cy="2013502"/>
          </a:xfrm>
          <a:prstGeom prst="roundRect">
            <a:avLst>
              <a:gd name="adj" fmla="val 7850"/>
            </a:avLst>
          </a:prstGeom>
          <a:noFill/>
          <a:ln w="15875">
            <a:solidFill>
              <a:srgbClr val="829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>
              <a:cs typeface="+mn-ea"/>
              <a:sym typeface="+mn-lt"/>
            </a:endParaRPr>
          </a:p>
        </p:txBody>
      </p:sp>
      <p:sp>
        <p:nvSpPr>
          <p:cNvPr id="13" name="圆角矩形 18">
            <a:extLst>
              <a:ext uri="{FF2B5EF4-FFF2-40B4-BE49-F238E27FC236}">
                <a16:creationId xmlns:a16="http://schemas.microsoft.com/office/drawing/2014/main" id="{77F978B7-3AFB-45FF-862C-08B555EAE101}"/>
              </a:ext>
            </a:extLst>
          </p:cNvPr>
          <p:cNvSpPr/>
          <p:nvPr/>
        </p:nvSpPr>
        <p:spPr>
          <a:xfrm>
            <a:off x="5116539" y="3850800"/>
            <a:ext cx="1958916" cy="2013502"/>
          </a:xfrm>
          <a:prstGeom prst="roundRect">
            <a:avLst>
              <a:gd name="adj" fmla="val 7850"/>
            </a:avLst>
          </a:prstGeom>
          <a:noFill/>
          <a:ln w="158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>
              <a:cs typeface="+mn-ea"/>
              <a:sym typeface="+mn-lt"/>
            </a:endParaRPr>
          </a:p>
        </p:txBody>
      </p:sp>
      <p:sp>
        <p:nvSpPr>
          <p:cNvPr id="14" name="圆角矩形 20">
            <a:extLst>
              <a:ext uri="{FF2B5EF4-FFF2-40B4-BE49-F238E27FC236}">
                <a16:creationId xmlns:a16="http://schemas.microsoft.com/office/drawing/2014/main" id="{0EA66146-1006-4B07-876B-7855E473BC92}"/>
              </a:ext>
            </a:extLst>
          </p:cNvPr>
          <p:cNvSpPr/>
          <p:nvPr/>
        </p:nvSpPr>
        <p:spPr>
          <a:xfrm>
            <a:off x="8263587" y="3850800"/>
            <a:ext cx="1958916" cy="2013502"/>
          </a:xfrm>
          <a:prstGeom prst="roundRect">
            <a:avLst>
              <a:gd name="adj" fmla="val 7850"/>
            </a:avLst>
          </a:prstGeom>
          <a:noFill/>
          <a:ln w="15875">
            <a:solidFill>
              <a:srgbClr val="829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>
              <a:cs typeface="+mn-ea"/>
              <a:sym typeface="+mn-lt"/>
            </a:endParaRP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53EDFB0F-F0B7-41E8-AA60-67AE272F7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D79F6DA-6A36-4279-ADF8-DD9AF8B73B36}"/>
              </a:ext>
            </a:extLst>
          </p:cNvPr>
          <p:cNvSpPr/>
          <p:nvPr/>
        </p:nvSpPr>
        <p:spPr>
          <a:xfrm>
            <a:off x="2179610" y="4596272"/>
            <a:ext cx="1578351" cy="79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2109F6F-62CB-4EF8-B67B-729EE55957A9}"/>
              </a:ext>
            </a:extLst>
          </p:cNvPr>
          <p:cNvSpPr txBox="1"/>
          <p:nvPr/>
        </p:nvSpPr>
        <p:spPr>
          <a:xfrm>
            <a:off x="2179610" y="419370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7BF2648-3289-4033-9517-3C800590C2DE}"/>
              </a:ext>
            </a:extLst>
          </p:cNvPr>
          <p:cNvSpPr/>
          <p:nvPr/>
        </p:nvSpPr>
        <p:spPr>
          <a:xfrm>
            <a:off x="5378829" y="4596272"/>
            <a:ext cx="1578351" cy="79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54F4936-565B-44BA-91DD-6F2399BA958A}"/>
              </a:ext>
            </a:extLst>
          </p:cNvPr>
          <p:cNvSpPr txBox="1"/>
          <p:nvPr/>
        </p:nvSpPr>
        <p:spPr>
          <a:xfrm>
            <a:off x="5378829" y="419370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5C87B1F-0866-4E7A-9AF1-30C6B2F74A1E}"/>
              </a:ext>
            </a:extLst>
          </p:cNvPr>
          <p:cNvSpPr/>
          <p:nvPr/>
        </p:nvSpPr>
        <p:spPr>
          <a:xfrm>
            <a:off x="8490158" y="4596272"/>
            <a:ext cx="1578351" cy="792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添加相关内容文字，添加相关内容文字。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F4100F9-750C-4924-9844-3221AFB4BCE2}"/>
              </a:ext>
            </a:extLst>
          </p:cNvPr>
          <p:cNvSpPr txBox="1"/>
          <p:nvPr/>
        </p:nvSpPr>
        <p:spPr>
          <a:xfrm>
            <a:off x="8490158" y="419370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</p:spTree>
    <p:extLst>
      <p:ext uri="{BB962C8B-B14F-4D97-AF65-F5344CB8AC3E}">
        <p14:creationId xmlns:p14="http://schemas.microsoft.com/office/powerpoint/2010/main" val="3751065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空心弧 5"/>
          <p:cNvSpPr/>
          <p:nvPr/>
        </p:nvSpPr>
        <p:spPr>
          <a:xfrm>
            <a:off x="1219200" y="2164818"/>
            <a:ext cx="3019425" cy="3019425"/>
          </a:xfrm>
          <a:prstGeom prst="blockArc">
            <a:avLst/>
          </a:prstGeom>
          <a:solidFill>
            <a:srgbClr val="00734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空心弧 6"/>
          <p:cNvSpPr/>
          <p:nvPr/>
        </p:nvSpPr>
        <p:spPr>
          <a:xfrm rot="10800000">
            <a:off x="3490866" y="2164818"/>
            <a:ext cx="3019425" cy="3019425"/>
          </a:xfrm>
          <a:prstGeom prst="blockArc">
            <a:avLst/>
          </a:prstGeom>
          <a:solidFill>
            <a:srgbClr val="829A1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空心弧 7"/>
          <p:cNvSpPr/>
          <p:nvPr/>
        </p:nvSpPr>
        <p:spPr>
          <a:xfrm>
            <a:off x="5753006" y="2164818"/>
            <a:ext cx="3019425" cy="3019425"/>
          </a:xfrm>
          <a:prstGeom prst="blockArc">
            <a:avLst/>
          </a:prstGeom>
          <a:solidFill>
            <a:srgbClr val="00734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空心弧 8"/>
          <p:cNvSpPr/>
          <p:nvPr/>
        </p:nvSpPr>
        <p:spPr>
          <a:xfrm rot="10800000">
            <a:off x="8024672" y="2164818"/>
            <a:ext cx="3019425" cy="3019425"/>
          </a:xfrm>
          <a:prstGeom prst="blockArc">
            <a:avLst/>
          </a:prstGeom>
          <a:solidFill>
            <a:srgbClr val="829A1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30543" y="3541102"/>
            <a:ext cx="11128798" cy="266856"/>
            <a:chOff x="518413" y="4072792"/>
            <a:chExt cx="11128798" cy="26685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0800000" flipV="1">
              <a:off x="7564621" y="4203818"/>
              <a:ext cx="4082590" cy="1358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flipV="1">
              <a:off x="518413" y="4087033"/>
              <a:ext cx="5580000" cy="11678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flipV="1">
              <a:off x="5608151" y="4072792"/>
              <a:ext cx="4082590" cy="135830"/>
            </a:xfrm>
            <a:prstGeom prst="rect">
              <a:avLst/>
            </a:prstGeom>
          </p:spPr>
        </p:pic>
      </p:grpSp>
      <p:sp>
        <p:nvSpPr>
          <p:cNvPr id="30" name="任意多边形 29"/>
          <p:cNvSpPr/>
          <p:nvPr/>
        </p:nvSpPr>
        <p:spPr>
          <a:xfrm>
            <a:off x="2714625" y="4574644"/>
            <a:ext cx="0" cy="495300"/>
          </a:xfrm>
          <a:custGeom>
            <a:avLst/>
            <a:gdLst>
              <a:gd name="connsiteX0" fmla="*/ 0 w 0"/>
              <a:gd name="connsiteY0" fmla="*/ 0 h 495300"/>
              <a:gd name="connsiteX1" fmla="*/ 0 w 0"/>
              <a:gd name="connsiteY1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95300">
                <a:moveTo>
                  <a:pt x="0" y="0"/>
                </a:moveTo>
                <a:lnTo>
                  <a:pt x="0" y="49530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7272243" y="4574644"/>
            <a:ext cx="0" cy="495300"/>
          </a:xfrm>
          <a:custGeom>
            <a:avLst/>
            <a:gdLst>
              <a:gd name="connsiteX0" fmla="*/ 0 w 0"/>
              <a:gd name="connsiteY0" fmla="*/ 0 h 495300"/>
              <a:gd name="connsiteX1" fmla="*/ 0 w 0"/>
              <a:gd name="connsiteY1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95300">
                <a:moveTo>
                  <a:pt x="0" y="0"/>
                </a:moveTo>
                <a:lnTo>
                  <a:pt x="0" y="49530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4906446" y="2295180"/>
            <a:ext cx="0" cy="495300"/>
          </a:xfrm>
          <a:custGeom>
            <a:avLst/>
            <a:gdLst>
              <a:gd name="connsiteX0" fmla="*/ 0 w 0"/>
              <a:gd name="connsiteY0" fmla="*/ 0 h 495300"/>
              <a:gd name="connsiteX1" fmla="*/ 0 w 0"/>
              <a:gd name="connsiteY1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95300">
                <a:moveTo>
                  <a:pt x="0" y="0"/>
                </a:moveTo>
                <a:lnTo>
                  <a:pt x="0" y="49530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9464064" y="2295180"/>
            <a:ext cx="0" cy="495300"/>
          </a:xfrm>
          <a:custGeom>
            <a:avLst/>
            <a:gdLst>
              <a:gd name="connsiteX0" fmla="*/ 0 w 0"/>
              <a:gd name="connsiteY0" fmla="*/ 0 h 495300"/>
              <a:gd name="connsiteX1" fmla="*/ 0 w 0"/>
              <a:gd name="connsiteY1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495300">
                <a:moveTo>
                  <a:pt x="0" y="0"/>
                </a:moveTo>
                <a:lnTo>
                  <a:pt x="0" y="49530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5EDC93B8-62ED-42D2-A67D-DE269917B7E5}"/>
              </a:ext>
            </a:extLst>
          </p:cNvPr>
          <p:cNvSpPr/>
          <p:nvPr/>
        </p:nvSpPr>
        <p:spPr>
          <a:xfrm>
            <a:off x="6825262" y="3203044"/>
            <a:ext cx="914400" cy="914400"/>
          </a:xfrm>
          <a:prstGeom prst="ellipse">
            <a:avLst/>
          </a:prstGeom>
          <a:solidFill>
            <a:srgbClr val="00734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AE4C05FA-EAB6-4C63-B117-E3C6D55E0C35}"/>
              </a:ext>
            </a:extLst>
          </p:cNvPr>
          <p:cNvSpPr/>
          <p:nvPr/>
        </p:nvSpPr>
        <p:spPr>
          <a:xfrm>
            <a:off x="6834910" y="3382307"/>
            <a:ext cx="890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BEEAA47E-4447-4749-AB86-56466320807D}"/>
              </a:ext>
            </a:extLst>
          </p:cNvPr>
          <p:cNvSpPr/>
          <p:nvPr/>
        </p:nvSpPr>
        <p:spPr>
          <a:xfrm>
            <a:off x="4553596" y="3243354"/>
            <a:ext cx="914400" cy="914400"/>
          </a:xfrm>
          <a:prstGeom prst="ellipse">
            <a:avLst/>
          </a:prstGeom>
          <a:solidFill>
            <a:srgbClr val="829A1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644ADB9F-5C4A-41D6-94BD-37A6B510E938}"/>
              </a:ext>
            </a:extLst>
          </p:cNvPr>
          <p:cNvSpPr/>
          <p:nvPr/>
        </p:nvSpPr>
        <p:spPr>
          <a:xfrm>
            <a:off x="4563244" y="3422617"/>
            <a:ext cx="890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05F56D20-A2FC-4962-AAC6-928B8FF52DE1}"/>
              </a:ext>
            </a:extLst>
          </p:cNvPr>
          <p:cNvSpPr/>
          <p:nvPr/>
        </p:nvSpPr>
        <p:spPr>
          <a:xfrm>
            <a:off x="2247821" y="3243354"/>
            <a:ext cx="914400" cy="914400"/>
          </a:xfrm>
          <a:prstGeom prst="ellipse">
            <a:avLst/>
          </a:prstGeom>
          <a:solidFill>
            <a:srgbClr val="00734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E0762A22-CA4B-4A1C-9778-E82022323D27}"/>
              </a:ext>
            </a:extLst>
          </p:cNvPr>
          <p:cNvSpPr/>
          <p:nvPr/>
        </p:nvSpPr>
        <p:spPr>
          <a:xfrm>
            <a:off x="2257469" y="3422617"/>
            <a:ext cx="890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71067F39-85FB-4B7E-BE32-5FB0B27E7360}"/>
              </a:ext>
            </a:extLst>
          </p:cNvPr>
          <p:cNvSpPr/>
          <p:nvPr/>
        </p:nvSpPr>
        <p:spPr>
          <a:xfrm>
            <a:off x="9103442" y="3243354"/>
            <a:ext cx="914400" cy="914400"/>
          </a:xfrm>
          <a:prstGeom prst="ellipse">
            <a:avLst/>
          </a:prstGeom>
          <a:solidFill>
            <a:srgbClr val="829A1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46BAB06D-5BE8-46C0-813E-D6299320B30D}"/>
              </a:ext>
            </a:extLst>
          </p:cNvPr>
          <p:cNvSpPr/>
          <p:nvPr/>
        </p:nvSpPr>
        <p:spPr>
          <a:xfrm>
            <a:off x="9113090" y="3422617"/>
            <a:ext cx="890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2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EBA3FB95-98CC-4B18-9FD5-C5633604B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DFBC57F-FCDC-4FF6-B56C-D7C65BFB3D15}"/>
              </a:ext>
            </a:extLst>
          </p:cNvPr>
          <p:cNvGrpSpPr/>
          <p:nvPr/>
        </p:nvGrpSpPr>
        <p:grpSpPr>
          <a:xfrm>
            <a:off x="1603662" y="5284800"/>
            <a:ext cx="2360986" cy="825375"/>
            <a:chOff x="1976484" y="5198484"/>
            <a:chExt cx="2360986" cy="825375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4D2FD61-78D6-4009-BBE4-B4BBFDD794B6}"/>
                </a:ext>
              </a:extLst>
            </p:cNvPr>
            <p:cNvSpPr/>
            <p:nvPr/>
          </p:nvSpPr>
          <p:spPr>
            <a:xfrm>
              <a:off x="1976484" y="5500639"/>
              <a:ext cx="23609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8E52AB56-D3DD-446F-AA2B-C69D01D542F9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315E35A-DFAC-42BE-BE44-7757CD1D943E}"/>
              </a:ext>
            </a:extLst>
          </p:cNvPr>
          <p:cNvGrpSpPr/>
          <p:nvPr/>
        </p:nvGrpSpPr>
        <p:grpSpPr>
          <a:xfrm>
            <a:off x="3904691" y="1403442"/>
            <a:ext cx="2360986" cy="825375"/>
            <a:chOff x="1976484" y="5198484"/>
            <a:chExt cx="2360986" cy="82537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98386F-47EF-445F-9040-86DCCCE80C4A}"/>
                </a:ext>
              </a:extLst>
            </p:cNvPr>
            <p:cNvSpPr/>
            <p:nvPr/>
          </p:nvSpPr>
          <p:spPr>
            <a:xfrm>
              <a:off x="1976484" y="5500639"/>
              <a:ext cx="23609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D648AF7B-72B2-47A9-A3E8-6FF5EDB24E4E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65B64D14-A273-4A6E-B16F-5164BB48D309}"/>
              </a:ext>
            </a:extLst>
          </p:cNvPr>
          <p:cNvGrpSpPr/>
          <p:nvPr/>
        </p:nvGrpSpPr>
        <p:grpSpPr>
          <a:xfrm>
            <a:off x="6188604" y="5241444"/>
            <a:ext cx="2360986" cy="825375"/>
            <a:chOff x="1976484" y="5198484"/>
            <a:chExt cx="2360986" cy="825375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6D635901-B5B4-4D46-8235-4CAA4F34DE32}"/>
                </a:ext>
              </a:extLst>
            </p:cNvPr>
            <p:cNvSpPr/>
            <p:nvPr/>
          </p:nvSpPr>
          <p:spPr>
            <a:xfrm>
              <a:off x="1976484" y="5500639"/>
              <a:ext cx="23609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C6971B9-D36C-4069-810A-74661A74A555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AE9DE0CF-42BA-4D04-91CB-3FB9845F1CA3}"/>
              </a:ext>
            </a:extLst>
          </p:cNvPr>
          <p:cNvGrpSpPr/>
          <p:nvPr/>
        </p:nvGrpSpPr>
        <p:grpSpPr>
          <a:xfrm>
            <a:off x="8549590" y="1400479"/>
            <a:ext cx="2360986" cy="825375"/>
            <a:chOff x="1976484" y="5198484"/>
            <a:chExt cx="2360986" cy="825375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0076C3DD-6315-43AD-A41E-B77B1EA1CC3F}"/>
                </a:ext>
              </a:extLst>
            </p:cNvPr>
            <p:cNvSpPr/>
            <p:nvPr/>
          </p:nvSpPr>
          <p:spPr>
            <a:xfrm>
              <a:off x="1976484" y="5500639"/>
              <a:ext cx="23609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464F464-9322-4945-8AD9-CD654226DFFE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1165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7">
            <a:extLst>
              <a:ext uri="{FF2B5EF4-FFF2-40B4-BE49-F238E27FC236}">
                <a16:creationId xmlns:a16="http://schemas.microsoft.com/office/drawing/2014/main" id="{0FF9063C-2248-4FD6-9E10-0C6DFCC01203}"/>
              </a:ext>
            </a:extLst>
          </p:cNvPr>
          <p:cNvGrpSpPr/>
          <p:nvPr/>
        </p:nvGrpSpPr>
        <p:grpSpPr>
          <a:xfrm>
            <a:off x="4155408" y="1945400"/>
            <a:ext cx="1638090" cy="1638091"/>
            <a:chOff x="4155408" y="2142169"/>
            <a:chExt cx="1638090" cy="1638091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A59D8E87-1D6F-4010-9503-24489C465C9D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4155407" y="2142170"/>
              <a:ext cx="1638091" cy="1638090"/>
            </a:xfrm>
            <a:prstGeom prst="rect">
              <a:avLst/>
            </a:prstGeom>
            <a:solidFill>
              <a:srgbClr val="829A1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Freeform 48">
              <a:extLst>
                <a:ext uri="{FF2B5EF4-FFF2-40B4-BE49-F238E27FC236}">
                  <a16:creationId xmlns:a16="http://schemas.microsoft.com/office/drawing/2014/main" id="{55E00053-5B2F-4EB2-96E8-D148C3B237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6907" y="2217817"/>
              <a:ext cx="486368" cy="429603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7639" h="536721">
                  <a:moveTo>
                    <a:pt x="280455" y="233293"/>
                  </a:moveTo>
                  <a:lnTo>
                    <a:pt x="280455" y="292139"/>
                  </a:lnTo>
                  <a:cubicBezTo>
                    <a:pt x="280455" y="298629"/>
                    <a:pt x="274847" y="303340"/>
                    <a:pt x="268439" y="303340"/>
                  </a:cubicBezTo>
                  <a:lnTo>
                    <a:pt x="210318" y="303340"/>
                  </a:lnTo>
                  <a:lnTo>
                    <a:pt x="210318" y="350008"/>
                  </a:lnTo>
                  <a:lnTo>
                    <a:pt x="268439" y="350008"/>
                  </a:lnTo>
                  <a:cubicBezTo>
                    <a:pt x="274847" y="350008"/>
                    <a:pt x="280455" y="355697"/>
                    <a:pt x="280455" y="362187"/>
                  </a:cubicBezTo>
                  <a:lnTo>
                    <a:pt x="280455" y="420055"/>
                  </a:lnTo>
                  <a:lnTo>
                    <a:pt x="327183" y="420055"/>
                  </a:lnTo>
                  <a:lnTo>
                    <a:pt x="327183" y="362187"/>
                  </a:lnTo>
                  <a:cubicBezTo>
                    <a:pt x="327183" y="355697"/>
                    <a:pt x="332079" y="350008"/>
                    <a:pt x="338487" y="350008"/>
                  </a:cubicBezTo>
                  <a:lnTo>
                    <a:pt x="397320" y="350008"/>
                  </a:lnTo>
                  <a:lnTo>
                    <a:pt x="397320" y="303340"/>
                  </a:lnTo>
                  <a:lnTo>
                    <a:pt x="338487" y="303340"/>
                  </a:lnTo>
                  <a:cubicBezTo>
                    <a:pt x="332079" y="303340"/>
                    <a:pt x="327183" y="298629"/>
                    <a:pt x="327183" y="292139"/>
                  </a:cubicBezTo>
                  <a:lnTo>
                    <a:pt x="327183" y="233293"/>
                  </a:lnTo>
                  <a:close/>
                  <a:moveTo>
                    <a:pt x="268439" y="210003"/>
                  </a:moveTo>
                  <a:lnTo>
                    <a:pt x="338487" y="210003"/>
                  </a:lnTo>
                  <a:cubicBezTo>
                    <a:pt x="344985" y="210003"/>
                    <a:pt x="350503" y="215692"/>
                    <a:pt x="350503" y="222092"/>
                  </a:cubicBezTo>
                  <a:lnTo>
                    <a:pt x="350503" y="280050"/>
                  </a:lnTo>
                  <a:lnTo>
                    <a:pt x="408624" y="280050"/>
                  </a:lnTo>
                  <a:cubicBezTo>
                    <a:pt x="415033" y="280050"/>
                    <a:pt x="420640" y="285739"/>
                    <a:pt x="420640" y="292139"/>
                  </a:cubicBezTo>
                  <a:lnTo>
                    <a:pt x="420640" y="362187"/>
                  </a:lnTo>
                  <a:cubicBezTo>
                    <a:pt x="420640" y="368587"/>
                    <a:pt x="415033" y="373387"/>
                    <a:pt x="408624" y="373387"/>
                  </a:cubicBezTo>
                  <a:lnTo>
                    <a:pt x="350503" y="373387"/>
                  </a:lnTo>
                  <a:lnTo>
                    <a:pt x="350503" y="432145"/>
                  </a:lnTo>
                  <a:cubicBezTo>
                    <a:pt x="350503" y="438634"/>
                    <a:pt x="344985" y="443434"/>
                    <a:pt x="338487" y="443434"/>
                  </a:cubicBezTo>
                  <a:lnTo>
                    <a:pt x="268439" y="443434"/>
                  </a:lnTo>
                  <a:cubicBezTo>
                    <a:pt x="261941" y="443434"/>
                    <a:pt x="257046" y="438634"/>
                    <a:pt x="257046" y="432145"/>
                  </a:cubicBezTo>
                  <a:lnTo>
                    <a:pt x="257046" y="373387"/>
                  </a:lnTo>
                  <a:lnTo>
                    <a:pt x="198302" y="373387"/>
                  </a:lnTo>
                  <a:cubicBezTo>
                    <a:pt x="191804" y="373387"/>
                    <a:pt x="186998" y="368587"/>
                    <a:pt x="186998" y="362187"/>
                  </a:cubicBezTo>
                  <a:lnTo>
                    <a:pt x="186998" y="292139"/>
                  </a:lnTo>
                  <a:cubicBezTo>
                    <a:pt x="186998" y="285739"/>
                    <a:pt x="191804" y="280050"/>
                    <a:pt x="198302" y="280050"/>
                  </a:cubicBezTo>
                  <a:lnTo>
                    <a:pt x="257046" y="280050"/>
                  </a:lnTo>
                  <a:lnTo>
                    <a:pt x="257046" y="222092"/>
                  </a:lnTo>
                  <a:cubicBezTo>
                    <a:pt x="257046" y="215692"/>
                    <a:pt x="261941" y="210003"/>
                    <a:pt x="268439" y="210003"/>
                  </a:cubicBezTo>
                  <a:close/>
                  <a:moveTo>
                    <a:pt x="81529" y="139979"/>
                  </a:moveTo>
                  <a:cubicBezTo>
                    <a:pt x="49309" y="139979"/>
                    <a:pt x="23408" y="166642"/>
                    <a:pt x="23408" y="198815"/>
                  </a:cubicBezTo>
                  <a:lnTo>
                    <a:pt x="23408" y="455489"/>
                  </a:lnTo>
                  <a:cubicBezTo>
                    <a:pt x="23408" y="487662"/>
                    <a:pt x="49309" y="513347"/>
                    <a:pt x="81529" y="513347"/>
                  </a:cubicBezTo>
                  <a:lnTo>
                    <a:pt x="525398" y="513347"/>
                  </a:lnTo>
                  <a:cubicBezTo>
                    <a:pt x="557618" y="513347"/>
                    <a:pt x="584231" y="487662"/>
                    <a:pt x="584231" y="455489"/>
                  </a:cubicBezTo>
                  <a:lnTo>
                    <a:pt x="584231" y="198815"/>
                  </a:lnTo>
                  <a:cubicBezTo>
                    <a:pt x="584231" y="166642"/>
                    <a:pt x="557618" y="139979"/>
                    <a:pt x="525398" y="139979"/>
                  </a:cubicBezTo>
                  <a:lnTo>
                    <a:pt x="408623" y="139979"/>
                  </a:lnTo>
                  <a:lnTo>
                    <a:pt x="198304" y="139979"/>
                  </a:lnTo>
                  <a:close/>
                  <a:moveTo>
                    <a:pt x="256602" y="23285"/>
                  </a:moveTo>
                  <a:cubicBezTo>
                    <a:pt x="230880" y="23285"/>
                    <a:pt x="210319" y="44705"/>
                    <a:pt x="210319" y="70479"/>
                  </a:cubicBezTo>
                  <a:lnTo>
                    <a:pt x="210319" y="116694"/>
                  </a:lnTo>
                  <a:lnTo>
                    <a:pt x="397320" y="116694"/>
                  </a:lnTo>
                  <a:lnTo>
                    <a:pt x="397320" y="70479"/>
                  </a:lnTo>
                  <a:cubicBezTo>
                    <a:pt x="397320" y="44705"/>
                    <a:pt x="376047" y="23285"/>
                    <a:pt x="350325" y="23285"/>
                  </a:cubicBezTo>
                  <a:close/>
                  <a:moveTo>
                    <a:pt x="256602" y="0"/>
                  </a:moveTo>
                  <a:lnTo>
                    <a:pt x="350325" y="0"/>
                  </a:lnTo>
                  <a:cubicBezTo>
                    <a:pt x="388953" y="0"/>
                    <a:pt x="420639" y="31818"/>
                    <a:pt x="420639" y="70479"/>
                  </a:cubicBezTo>
                  <a:lnTo>
                    <a:pt x="420639" y="116694"/>
                  </a:lnTo>
                  <a:lnTo>
                    <a:pt x="525398" y="116694"/>
                  </a:lnTo>
                  <a:cubicBezTo>
                    <a:pt x="570524" y="116694"/>
                    <a:pt x="607639" y="153755"/>
                    <a:pt x="607639" y="198815"/>
                  </a:cubicBezTo>
                  <a:lnTo>
                    <a:pt x="607639" y="455489"/>
                  </a:lnTo>
                  <a:cubicBezTo>
                    <a:pt x="607639" y="500549"/>
                    <a:pt x="570524" y="536721"/>
                    <a:pt x="525398" y="536721"/>
                  </a:cubicBezTo>
                  <a:lnTo>
                    <a:pt x="81529" y="536721"/>
                  </a:lnTo>
                  <a:cubicBezTo>
                    <a:pt x="36403" y="536721"/>
                    <a:pt x="0" y="500549"/>
                    <a:pt x="0" y="455489"/>
                  </a:cubicBezTo>
                  <a:lnTo>
                    <a:pt x="0" y="198815"/>
                  </a:lnTo>
                  <a:cubicBezTo>
                    <a:pt x="0" y="153755"/>
                    <a:pt x="36403" y="116694"/>
                    <a:pt x="81529" y="116694"/>
                  </a:cubicBezTo>
                  <a:lnTo>
                    <a:pt x="187000" y="116694"/>
                  </a:lnTo>
                  <a:lnTo>
                    <a:pt x="187000" y="70479"/>
                  </a:lnTo>
                  <a:cubicBezTo>
                    <a:pt x="187000" y="31818"/>
                    <a:pt x="217974" y="0"/>
                    <a:pt x="256602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10">
              <a:extLst>
                <a:ext uri="{FF2B5EF4-FFF2-40B4-BE49-F238E27FC236}">
                  <a16:creationId xmlns:a16="http://schemas.microsoft.com/office/drawing/2014/main" id="{A34245C6-4651-4D82-A85E-C37BECC966C1}"/>
                </a:ext>
              </a:extLst>
            </p:cNvPr>
            <p:cNvSpPr txBox="1"/>
            <p:nvPr/>
          </p:nvSpPr>
          <p:spPr>
            <a:xfrm>
              <a:off x="4416093" y="2882194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804"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33" name="Group 11">
            <a:extLst>
              <a:ext uri="{FF2B5EF4-FFF2-40B4-BE49-F238E27FC236}">
                <a16:creationId xmlns:a16="http://schemas.microsoft.com/office/drawing/2014/main" id="{10809B08-970E-428E-B221-852FF90783FD}"/>
              </a:ext>
            </a:extLst>
          </p:cNvPr>
          <p:cNvGrpSpPr/>
          <p:nvPr/>
        </p:nvGrpSpPr>
        <p:grpSpPr>
          <a:xfrm>
            <a:off x="6472019" y="1945400"/>
            <a:ext cx="1638090" cy="1638091"/>
            <a:chOff x="6472018" y="2142169"/>
            <a:chExt cx="1638090" cy="163809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25D571DC-19A3-4EBB-AB0C-0DE013B7E68D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6472017" y="2142170"/>
              <a:ext cx="1638091" cy="1638090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80235281-A36F-4C88-B49E-33496CF0AE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9079" y="2290032"/>
              <a:ext cx="471228" cy="47050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  <a:gd name="connsiteX115" fmla="*/ 373273 h 605239"/>
                <a:gd name="connsiteY115" fmla="*/ 373273 h 605239"/>
                <a:gd name="connsiteX116" fmla="*/ 373273 h 605239"/>
                <a:gd name="connsiteY116" fmla="*/ 373273 h 605239"/>
                <a:gd name="connsiteX117" fmla="*/ 373273 h 605239"/>
                <a:gd name="connsiteY117" fmla="*/ 373273 h 605239"/>
                <a:gd name="connsiteX118" fmla="*/ 373273 h 605239"/>
                <a:gd name="connsiteY118" fmla="*/ 373273 h 605239"/>
                <a:gd name="connsiteX119" fmla="*/ 373273 h 605239"/>
                <a:gd name="connsiteY119" fmla="*/ 373273 h 605239"/>
                <a:gd name="connsiteX120" fmla="*/ 373273 h 605239"/>
                <a:gd name="connsiteY120" fmla="*/ 373273 h 605239"/>
                <a:gd name="connsiteX121" fmla="*/ 373273 h 605239"/>
                <a:gd name="connsiteY121" fmla="*/ 373273 h 605239"/>
                <a:gd name="connsiteX122" fmla="*/ 373273 h 605239"/>
                <a:gd name="connsiteY122" fmla="*/ 373273 h 605239"/>
                <a:gd name="connsiteX123" fmla="*/ 373273 h 605239"/>
                <a:gd name="connsiteY123" fmla="*/ 373273 h 605239"/>
                <a:gd name="connsiteX124" fmla="*/ 373273 h 605239"/>
                <a:gd name="connsiteY124" fmla="*/ 373273 h 605239"/>
                <a:gd name="connsiteX125" fmla="*/ 373273 h 605239"/>
                <a:gd name="connsiteY125" fmla="*/ 373273 h 605239"/>
                <a:gd name="connsiteX126" fmla="*/ 373273 h 605239"/>
                <a:gd name="connsiteY126" fmla="*/ 373273 h 605239"/>
                <a:gd name="connsiteX127" fmla="*/ 373273 h 605239"/>
                <a:gd name="connsiteY127" fmla="*/ 373273 h 605239"/>
                <a:gd name="connsiteX128" fmla="*/ 373273 h 605239"/>
                <a:gd name="connsiteY128" fmla="*/ 373273 h 605239"/>
                <a:gd name="connsiteX129" fmla="*/ 373273 h 605239"/>
                <a:gd name="connsiteY129" fmla="*/ 373273 h 605239"/>
                <a:gd name="connsiteX130" fmla="*/ 373273 h 605239"/>
                <a:gd name="connsiteY130" fmla="*/ 373273 h 605239"/>
                <a:gd name="connsiteX131" fmla="*/ 373273 h 605239"/>
                <a:gd name="connsiteY131" fmla="*/ 373273 h 605239"/>
                <a:gd name="connsiteX132" fmla="*/ 373273 h 605239"/>
                <a:gd name="connsiteY132" fmla="*/ 373273 h 605239"/>
                <a:gd name="connsiteX133" fmla="*/ 373273 h 605239"/>
                <a:gd name="connsiteY133" fmla="*/ 373273 h 605239"/>
                <a:gd name="connsiteX134" fmla="*/ 373273 h 605239"/>
                <a:gd name="connsiteY13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607677" h="606748">
                  <a:moveTo>
                    <a:pt x="162087" y="546052"/>
                  </a:moveTo>
                  <a:cubicBezTo>
                    <a:pt x="150871" y="546052"/>
                    <a:pt x="141792" y="555116"/>
                    <a:pt x="141792" y="566313"/>
                  </a:cubicBezTo>
                  <a:cubicBezTo>
                    <a:pt x="141792" y="577422"/>
                    <a:pt x="150871" y="586486"/>
                    <a:pt x="162087" y="586486"/>
                  </a:cubicBezTo>
                  <a:cubicBezTo>
                    <a:pt x="173213" y="586486"/>
                    <a:pt x="182292" y="577422"/>
                    <a:pt x="182292" y="566313"/>
                  </a:cubicBezTo>
                  <a:cubicBezTo>
                    <a:pt x="182292" y="555116"/>
                    <a:pt x="173213" y="546052"/>
                    <a:pt x="162087" y="546052"/>
                  </a:cubicBezTo>
                  <a:close/>
                  <a:moveTo>
                    <a:pt x="228401" y="486421"/>
                  </a:moveTo>
                  <a:cubicBezTo>
                    <a:pt x="232050" y="484644"/>
                    <a:pt x="236412" y="485177"/>
                    <a:pt x="239527" y="487843"/>
                  </a:cubicBezTo>
                  <a:lnTo>
                    <a:pt x="303794" y="542852"/>
                  </a:lnTo>
                  <a:lnTo>
                    <a:pt x="368150" y="487843"/>
                  </a:lnTo>
                  <a:cubicBezTo>
                    <a:pt x="371265" y="485177"/>
                    <a:pt x="375627" y="484644"/>
                    <a:pt x="379276" y="486421"/>
                  </a:cubicBezTo>
                  <a:cubicBezTo>
                    <a:pt x="379276" y="486421"/>
                    <a:pt x="409363" y="501440"/>
                    <a:pt x="417641" y="505617"/>
                  </a:cubicBezTo>
                  <a:cubicBezTo>
                    <a:pt x="552316" y="505883"/>
                    <a:pt x="584628" y="526056"/>
                    <a:pt x="597000" y="563114"/>
                  </a:cubicBezTo>
                  <a:lnTo>
                    <a:pt x="607148" y="593418"/>
                  </a:lnTo>
                  <a:cubicBezTo>
                    <a:pt x="608928" y="598750"/>
                    <a:pt x="606080" y="604437"/>
                    <a:pt x="600739" y="606215"/>
                  </a:cubicBezTo>
                  <a:cubicBezTo>
                    <a:pt x="599671" y="606570"/>
                    <a:pt x="598603" y="606748"/>
                    <a:pt x="597534" y="606748"/>
                  </a:cubicBezTo>
                  <a:cubicBezTo>
                    <a:pt x="593262" y="606748"/>
                    <a:pt x="589345" y="604082"/>
                    <a:pt x="587921" y="599816"/>
                  </a:cubicBezTo>
                  <a:lnTo>
                    <a:pt x="577774" y="569513"/>
                  </a:lnTo>
                  <a:cubicBezTo>
                    <a:pt x="571632" y="551028"/>
                    <a:pt x="563176" y="525790"/>
                    <a:pt x="415237" y="525790"/>
                  </a:cubicBezTo>
                  <a:lnTo>
                    <a:pt x="415237" y="525523"/>
                  </a:lnTo>
                  <a:cubicBezTo>
                    <a:pt x="410698" y="524634"/>
                    <a:pt x="401440" y="520191"/>
                    <a:pt x="376161" y="507572"/>
                  </a:cubicBezTo>
                  <a:lnTo>
                    <a:pt x="313941" y="560804"/>
                  </a:lnTo>
                  <a:lnTo>
                    <a:pt x="313941" y="596617"/>
                  </a:lnTo>
                  <a:cubicBezTo>
                    <a:pt x="313941" y="602216"/>
                    <a:pt x="309402" y="606748"/>
                    <a:pt x="303794" y="606748"/>
                  </a:cubicBezTo>
                  <a:cubicBezTo>
                    <a:pt x="298275" y="606748"/>
                    <a:pt x="293736" y="602216"/>
                    <a:pt x="293736" y="596617"/>
                  </a:cubicBezTo>
                  <a:lnTo>
                    <a:pt x="293736" y="560804"/>
                  </a:lnTo>
                  <a:lnTo>
                    <a:pt x="231427" y="507572"/>
                  </a:lnTo>
                  <a:lnTo>
                    <a:pt x="196979" y="524812"/>
                  </a:lnTo>
                  <a:cubicBezTo>
                    <a:pt x="195555" y="525434"/>
                    <a:pt x="193953" y="525879"/>
                    <a:pt x="192440" y="525879"/>
                  </a:cubicBezTo>
                  <a:lnTo>
                    <a:pt x="192351" y="525879"/>
                  </a:lnTo>
                  <a:cubicBezTo>
                    <a:pt x="185230" y="525879"/>
                    <a:pt x="178643" y="525879"/>
                    <a:pt x="172145" y="526056"/>
                  </a:cubicBezTo>
                  <a:lnTo>
                    <a:pt x="172145" y="527300"/>
                  </a:lnTo>
                  <a:cubicBezTo>
                    <a:pt x="189591" y="531744"/>
                    <a:pt x="202587" y="547473"/>
                    <a:pt x="202587" y="566313"/>
                  </a:cubicBezTo>
                  <a:cubicBezTo>
                    <a:pt x="202587" y="588619"/>
                    <a:pt x="184429" y="606748"/>
                    <a:pt x="162087" y="606748"/>
                  </a:cubicBezTo>
                  <a:cubicBezTo>
                    <a:pt x="139744" y="606748"/>
                    <a:pt x="121497" y="588619"/>
                    <a:pt x="121497" y="566313"/>
                  </a:cubicBezTo>
                  <a:cubicBezTo>
                    <a:pt x="121497" y="547473"/>
                    <a:pt x="134493" y="531744"/>
                    <a:pt x="151939" y="527300"/>
                  </a:cubicBezTo>
                  <a:lnTo>
                    <a:pt x="151939" y="526590"/>
                  </a:lnTo>
                  <a:cubicBezTo>
                    <a:pt x="42810" y="530855"/>
                    <a:pt x="35422" y="552894"/>
                    <a:pt x="29903" y="569513"/>
                  </a:cubicBezTo>
                  <a:lnTo>
                    <a:pt x="19756" y="599816"/>
                  </a:lnTo>
                  <a:cubicBezTo>
                    <a:pt x="17976" y="605060"/>
                    <a:pt x="12279" y="607992"/>
                    <a:pt x="6938" y="606215"/>
                  </a:cubicBezTo>
                  <a:cubicBezTo>
                    <a:pt x="1597" y="604437"/>
                    <a:pt x="-1251" y="598750"/>
                    <a:pt x="529" y="593418"/>
                  </a:cubicBezTo>
                  <a:lnTo>
                    <a:pt x="10677" y="563114"/>
                  </a:lnTo>
                  <a:cubicBezTo>
                    <a:pt x="22070" y="528989"/>
                    <a:pt x="50376" y="509172"/>
                    <a:pt x="159772" y="506061"/>
                  </a:cubicBezTo>
                  <a:cubicBezTo>
                    <a:pt x="160484" y="505883"/>
                    <a:pt x="161196" y="505617"/>
                    <a:pt x="162087" y="505617"/>
                  </a:cubicBezTo>
                  <a:cubicBezTo>
                    <a:pt x="162621" y="505617"/>
                    <a:pt x="163155" y="505883"/>
                    <a:pt x="163778" y="505972"/>
                  </a:cubicBezTo>
                  <a:cubicBezTo>
                    <a:pt x="172056" y="505706"/>
                    <a:pt x="180779" y="505617"/>
                    <a:pt x="190036" y="505617"/>
                  </a:cubicBezTo>
                  <a:close/>
                  <a:moveTo>
                    <a:pt x="303804" y="344553"/>
                  </a:moveTo>
                  <a:cubicBezTo>
                    <a:pt x="259482" y="361085"/>
                    <a:pt x="199763" y="363574"/>
                    <a:pt x="181697" y="363930"/>
                  </a:cubicBezTo>
                  <a:cubicBezTo>
                    <a:pt x="187659" y="382063"/>
                    <a:pt x="194334" y="399129"/>
                    <a:pt x="200920" y="408995"/>
                  </a:cubicBezTo>
                  <a:cubicBezTo>
                    <a:pt x="213024" y="427217"/>
                    <a:pt x="238389" y="465172"/>
                    <a:pt x="303804" y="465172"/>
                  </a:cubicBezTo>
                  <a:cubicBezTo>
                    <a:pt x="369307" y="465172"/>
                    <a:pt x="394672" y="427217"/>
                    <a:pt x="406776" y="408995"/>
                  </a:cubicBezTo>
                  <a:cubicBezTo>
                    <a:pt x="413362" y="399129"/>
                    <a:pt x="420037" y="382063"/>
                    <a:pt x="426000" y="363930"/>
                  </a:cubicBezTo>
                  <a:cubicBezTo>
                    <a:pt x="407666" y="363574"/>
                    <a:pt x="348125" y="360997"/>
                    <a:pt x="303804" y="344553"/>
                  </a:cubicBezTo>
                  <a:close/>
                  <a:moveTo>
                    <a:pt x="334208" y="262856"/>
                  </a:moveTo>
                  <a:lnTo>
                    <a:pt x="374729" y="262856"/>
                  </a:lnTo>
                  <a:cubicBezTo>
                    <a:pt x="380340" y="262856"/>
                    <a:pt x="384882" y="267392"/>
                    <a:pt x="384882" y="272994"/>
                  </a:cubicBezTo>
                  <a:cubicBezTo>
                    <a:pt x="384882" y="278597"/>
                    <a:pt x="380340" y="283132"/>
                    <a:pt x="374729" y="283132"/>
                  </a:cubicBezTo>
                  <a:lnTo>
                    <a:pt x="364577" y="283132"/>
                  </a:lnTo>
                  <a:cubicBezTo>
                    <a:pt x="364577" y="288735"/>
                    <a:pt x="360035" y="293270"/>
                    <a:pt x="354424" y="293270"/>
                  </a:cubicBezTo>
                  <a:cubicBezTo>
                    <a:pt x="348813" y="293270"/>
                    <a:pt x="344360" y="288735"/>
                    <a:pt x="344360" y="283132"/>
                  </a:cubicBezTo>
                  <a:lnTo>
                    <a:pt x="334208" y="283132"/>
                  </a:lnTo>
                  <a:cubicBezTo>
                    <a:pt x="328597" y="283132"/>
                    <a:pt x="324055" y="278597"/>
                    <a:pt x="324055" y="272994"/>
                  </a:cubicBezTo>
                  <a:cubicBezTo>
                    <a:pt x="324055" y="267392"/>
                    <a:pt x="328597" y="262856"/>
                    <a:pt x="334208" y="262856"/>
                  </a:cubicBezTo>
                  <a:close/>
                  <a:moveTo>
                    <a:pt x="232935" y="262856"/>
                  </a:moveTo>
                  <a:lnTo>
                    <a:pt x="273410" y="262856"/>
                  </a:lnTo>
                  <a:cubicBezTo>
                    <a:pt x="279014" y="262856"/>
                    <a:pt x="283551" y="267392"/>
                    <a:pt x="283551" y="272994"/>
                  </a:cubicBezTo>
                  <a:cubicBezTo>
                    <a:pt x="283551" y="278597"/>
                    <a:pt x="279014" y="283132"/>
                    <a:pt x="273410" y="283132"/>
                  </a:cubicBezTo>
                  <a:lnTo>
                    <a:pt x="263269" y="283132"/>
                  </a:lnTo>
                  <a:cubicBezTo>
                    <a:pt x="263269" y="288735"/>
                    <a:pt x="258732" y="293270"/>
                    <a:pt x="253217" y="293270"/>
                  </a:cubicBezTo>
                  <a:cubicBezTo>
                    <a:pt x="247613" y="293270"/>
                    <a:pt x="243076" y="288735"/>
                    <a:pt x="243076" y="283132"/>
                  </a:cubicBezTo>
                  <a:lnTo>
                    <a:pt x="232935" y="283132"/>
                  </a:lnTo>
                  <a:cubicBezTo>
                    <a:pt x="227331" y="283132"/>
                    <a:pt x="222794" y="278597"/>
                    <a:pt x="222794" y="272994"/>
                  </a:cubicBezTo>
                  <a:cubicBezTo>
                    <a:pt x="222794" y="267392"/>
                    <a:pt x="227331" y="262856"/>
                    <a:pt x="232935" y="262856"/>
                  </a:cubicBezTo>
                  <a:close/>
                  <a:moveTo>
                    <a:pt x="131679" y="222422"/>
                  </a:moveTo>
                  <a:cubicBezTo>
                    <a:pt x="137286" y="222422"/>
                    <a:pt x="141825" y="226955"/>
                    <a:pt x="141825" y="232555"/>
                  </a:cubicBezTo>
                  <a:lnTo>
                    <a:pt x="141825" y="272999"/>
                  </a:lnTo>
                  <a:cubicBezTo>
                    <a:pt x="141825" y="278599"/>
                    <a:pt x="146364" y="283132"/>
                    <a:pt x="151971" y="283132"/>
                  </a:cubicBezTo>
                  <a:cubicBezTo>
                    <a:pt x="156688" y="283132"/>
                    <a:pt x="160782" y="286421"/>
                    <a:pt x="161850" y="291043"/>
                  </a:cubicBezTo>
                  <a:cubicBezTo>
                    <a:pt x="161939" y="291487"/>
                    <a:pt x="167546" y="316375"/>
                    <a:pt x="175556" y="343930"/>
                  </a:cubicBezTo>
                  <a:cubicBezTo>
                    <a:pt x="175823" y="343930"/>
                    <a:pt x="176090" y="343753"/>
                    <a:pt x="176357" y="343753"/>
                  </a:cubicBezTo>
                  <a:cubicBezTo>
                    <a:pt x="177069" y="343753"/>
                    <a:pt x="251917" y="343575"/>
                    <a:pt x="300066" y="324286"/>
                  </a:cubicBezTo>
                  <a:cubicBezTo>
                    <a:pt x="302469" y="323309"/>
                    <a:pt x="305139" y="323309"/>
                    <a:pt x="307630" y="324286"/>
                  </a:cubicBezTo>
                  <a:cubicBezTo>
                    <a:pt x="355868" y="343575"/>
                    <a:pt x="430805" y="343753"/>
                    <a:pt x="431517" y="343753"/>
                  </a:cubicBezTo>
                  <a:cubicBezTo>
                    <a:pt x="431695" y="343753"/>
                    <a:pt x="431873" y="343930"/>
                    <a:pt x="432140" y="343930"/>
                  </a:cubicBezTo>
                  <a:cubicBezTo>
                    <a:pt x="440150" y="316375"/>
                    <a:pt x="445757" y="291487"/>
                    <a:pt x="445846" y="291043"/>
                  </a:cubicBezTo>
                  <a:cubicBezTo>
                    <a:pt x="446914" y="286421"/>
                    <a:pt x="451008" y="283132"/>
                    <a:pt x="455725" y="283132"/>
                  </a:cubicBezTo>
                  <a:cubicBezTo>
                    <a:pt x="461332" y="283132"/>
                    <a:pt x="465871" y="278599"/>
                    <a:pt x="465871" y="272999"/>
                  </a:cubicBezTo>
                  <a:lnTo>
                    <a:pt x="465871" y="232555"/>
                  </a:lnTo>
                  <a:cubicBezTo>
                    <a:pt x="465871" y="226955"/>
                    <a:pt x="470410" y="222422"/>
                    <a:pt x="476017" y="222422"/>
                  </a:cubicBezTo>
                  <a:cubicBezTo>
                    <a:pt x="481535" y="222422"/>
                    <a:pt x="486074" y="226955"/>
                    <a:pt x="486074" y="232555"/>
                  </a:cubicBezTo>
                  <a:lnTo>
                    <a:pt x="486074" y="272999"/>
                  </a:lnTo>
                  <a:cubicBezTo>
                    <a:pt x="486074" y="286865"/>
                    <a:pt x="476729" y="298598"/>
                    <a:pt x="464091" y="302154"/>
                  </a:cubicBezTo>
                  <a:cubicBezTo>
                    <a:pt x="458840" y="324197"/>
                    <a:pt x="441574" y="393262"/>
                    <a:pt x="423686" y="420195"/>
                  </a:cubicBezTo>
                  <a:cubicBezTo>
                    <a:pt x="410603" y="439661"/>
                    <a:pt x="380165" y="485349"/>
                    <a:pt x="303804" y="485349"/>
                  </a:cubicBezTo>
                  <a:cubicBezTo>
                    <a:pt x="227531" y="485349"/>
                    <a:pt x="197093" y="439661"/>
                    <a:pt x="184010" y="420195"/>
                  </a:cubicBezTo>
                  <a:cubicBezTo>
                    <a:pt x="166033" y="393262"/>
                    <a:pt x="148856" y="324197"/>
                    <a:pt x="143605" y="302154"/>
                  </a:cubicBezTo>
                  <a:cubicBezTo>
                    <a:pt x="130878" y="298598"/>
                    <a:pt x="121533" y="286865"/>
                    <a:pt x="121533" y="272999"/>
                  </a:cubicBezTo>
                  <a:lnTo>
                    <a:pt x="121533" y="232555"/>
                  </a:lnTo>
                  <a:cubicBezTo>
                    <a:pt x="121533" y="226955"/>
                    <a:pt x="126072" y="222422"/>
                    <a:pt x="131679" y="222422"/>
                  </a:cubicBezTo>
                  <a:close/>
                  <a:moveTo>
                    <a:pt x="303794" y="80860"/>
                  </a:moveTo>
                  <a:cubicBezTo>
                    <a:pt x="287062" y="80860"/>
                    <a:pt x="273445" y="94458"/>
                    <a:pt x="273445" y="111255"/>
                  </a:cubicBezTo>
                  <a:cubicBezTo>
                    <a:pt x="273445" y="127964"/>
                    <a:pt x="287062" y="141561"/>
                    <a:pt x="303794" y="141561"/>
                  </a:cubicBezTo>
                  <a:cubicBezTo>
                    <a:pt x="320615" y="141561"/>
                    <a:pt x="334232" y="127964"/>
                    <a:pt x="334232" y="111255"/>
                  </a:cubicBezTo>
                  <a:cubicBezTo>
                    <a:pt x="334232" y="94458"/>
                    <a:pt x="320615" y="80860"/>
                    <a:pt x="303794" y="80860"/>
                  </a:cubicBezTo>
                  <a:close/>
                  <a:moveTo>
                    <a:pt x="303794" y="60686"/>
                  </a:moveTo>
                  <a:cubicBezTo>
                    <a:pt x="328358" y="60686"/>
                    <a:pt x="348827" y="78194"/>
                    <a:pt x="353455" y="101301"/>
                  </a:cubicBezTo>
                  <a:cubicBezTo>
                    <a:pt x="353811" y="101301"/>
                    <a:pt x="354078" y="101124"/>
                    <a:pt x="354434" y="101124"/>
                  </a:cubicBezTo>
                  <a:lnTo>
                    <a:pt x="435512" y="101124"/>
                  </a:lnTo>
                  <a:cubicBezTo>
                    <a:pt x="441030" y="101124"/>
                    <a:pt x="445569" y="105656"/>
                    <a:pt x="445569" y="111255"/>
                  </a:cubicBezTo>
                  <a:cubicBezTo>
                    <a:pt x="445569" y="116766"/>
                    <a:pt x="441030" y="121298"/>
                    <a:pt x="435512" y="121298"/>
                  </a:cubicBezTo>
                  <a:lnTo>
                    <a:pt x="354434" y="121298"/>
                  </a:lnTo>
                  <a:cubicBezTo>
                    <a:pt x="354078" y="121298"/>
                    <a:pt x="353811" y="121120"/>
                    <a:pt x="353455" y="121120"/>
                  </a:cubicBezTo>
                  <a:cubicBezTo>
                    <a:pt x="348827" y="144317"/>
                    <a:pt x="328358" y="161736"/>
                    <a:pt x="303794" y="161736"/>
                  </a:cubicBezTo>
                  <a:cubicBezTo>
                    <a:pt x="279319" y="161736"/>
                    <a:pt x="258850" y="144317"/>
                    <a:pt x="254222" y="121120"/>
                  </a:cubicBezTo>
                  <a:cubicBezTo>
                    <a:pt x="253866" y="121120"/>
                    <a:pt x="253510" y="121298"/>
                    <a:pt x="253243" y="121298"/>
                  </a:cubicBezTo>
                  <a:lnTo>
                    <a:pt x="172165" y="121298"/>
                  </a:lnTo>
                  <a:cubicBezTo>
                    <a:pt x="166558" y="121298"/>
                    <a:pt x="162108" y="116766"/>
                    <a:pt x="162108" y="111255"/>
                  </a:cubicBezTo>
                  <a:cubicBezTo>
                    <a:pt x="162108" y="105656"/>
                    <a:pt x="166558" y="101124"/>
                    <a:pt x="172165" y="101124"/>
                  </a:cubicBezTo>
                  <a:lnTo>
                    <a:pt x="253243" y="101124"/>
                  </a:lnTo>
                  <a:cubicBezTo>
                    <a:pt x="253510" y="101124"/>
                    <a:pt x="253866" y="101301"/>
                    <a:pt x="254222" y="101301"/>
                  </a:cubicBezTo>
                  <a:cubicBezTo>
                    <a:pt x="258850" y="78194"/>
                    <a:pt x="279319" y="60686"/>
                    <a:pt x="303794" y="60686"/>
                  </a:cubicBezTo>
                  <a:close/>
                  <a:moveTo>
                    <a:pt x="212668" y="20267"/>
                  </a:moveTo>
                  <a:cubicBezTo>
                    <a:pt x="171640" y="20267"/>
                    <a:pt x="141825" y="50044"/>
                    <a:pt x="141825" y="91022"/>
                  </a:cubicBezTo>
                  <a:lnTo>
                    <a:pt x="141825" y="182044"/>
                  </a:lnTo>
                  <a:lnTo>
                    <a:pt x="465871" y="182044"/>
                  </a:lnTo>
                  <a:lnTo>
                    <a:pt x="465871" y="91022"/>
                  </a:lnTo>
                  <a:cubicBezTo>
                    <a:pt x="465871" y="56800"/>
                    <a:pt x="449940" y="20267"/>
                    <a:pt x="405085" y="20267"/>
                  </a:cubicBezTo>
                  <a:close/>
                  <a:moveTo>
                    <a:pt x="212668" y="0"/>
                  </a:moveTo>
                  <a:lnTo>
                    <a:pt x="405085" y="0"/>
                  </a:lnTo>
                  <a:cubicBezTo>
                    <a:pt x="454301" y="0"/>
                    <a:pt x="486074" y="35733"/>
                    <a:pt x="486074" y="91022"/>
                  </a:cubicBezTo>
                  <a:lnTo>
                    <a:pt x="486074" y="192178"/>
                  </a:lnTo>
                  <a:cubicBezTo>
                    <a:pt x="486074" y="197778"/>
                    <a:pt x="481535" y="202311"/>
                    <a:pt x="476017" y="202311"/>
                  </a:cubicBezTo>
                  <a:lnTo>
                    <a:pt x="131679" y="202311"/>
                  </a:lnTo>
                  <a:cubicBezTo>
                    <a:pt x="126072" y="202311"/>
                    <a:pt x="121533" y="197778"/>
                    <a:pt x="121533" y="192178"/>
                  </a:cubicBezTo>
                  <a:lnTo>
                    <a:pt x="121533" y="91022"/>
                  </a:lnTo>
                  <a:cubicBezTo>
                    <a:pt x="121533" y="39111"/>
                    <a:pt x="160782" y="0"/>
                    <a:pt x="212668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14">
              <a:extLst>
                <a:ext uri="{FF2B5EF4-FFF2-40B4-BE49-F238E27FC236}">
                  <a16:creationId xmlns:a16="http://schemas.microsoft.com/office/drawing/2014/main" id="{61D1ECF8-4D55-4826-A7AC-74B757B726CA}"/>
                </a:ext>
              </a:extLst>
            </p:cNvPr>
            <p:cNvSpPr txBox="1"/>
            <p:nvPr/>
          </p:nvSpPr>
          <p:spPr>
            <a:xfrm>
              <a:off x="6787375" y="2879858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804"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37" name="Group 15">
            <a:extLst>
              <a:ext uri="{FF2B5EF4-FFF2-40B4-BE49-F238E27FC236}">
                <a16:creationId xmlns:a16="http://schemas.microsoft.com/office/drawing/2014/main" id="{AAFA6315-36C4-4EEE-BF29-E37DFCA21973}"/>
              </a:ext>
            </a:extLst>
          </p:cNvPr>
          <p:cNvGrpSpPr/>
          <p:nvPr/>
        </p:nvGrpSpPr>
        <p:grpSpPr>
          <a:xfrm>
            <a:off x="4155409" y="4262010"/>
            <a:ext cx="1638090" cy="1638091"/>
            <a:chOff x="4155409" y="4458779"/>
            <a:chExt cx="1638090" cy="1638091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07638495-ECA8-47FE-BB8F-6A09B96947AE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4155408" y="4458780"/>
              <a:ext cx="1638091" cy="1638090"/>
            </a:xfrm>
            <a:prstGeom prst="rect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26">
              <a:extLst>
                <a:ext uri="{FF2B5EF4-FFF2-40B4-BE49-F238E27FC236}">
                  <a16:creationId xmlns:a16="http://schemas.microsoft.com/office/drawing/2014/main" id="{594D0A52-BFB3-41E8-B9FE-57424112DE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6570" y="4622248"/>
              <a:ext cx="428495" cy="380840"/>
            </a:xfrm>
            <a:custGeom>
              <a:avLst/>
              <a:gdLst>
                <a:gd name="T0" fmla="*/ 11200 w 11520"/>
                <a:gd name="T1" fmla="*/ 0 h 10240"/>
                <a:gd name="T2" fmla="*/ 320 w 11520"/>
                <a:gd name="T3" fmla="*/ 0 h 10240"/>
                <a:gd name="T4" fmla="*/ 0 w 11520"/>
                <a:gd name="T5" fmla="*/ 320 h 10240"/>
                <a:gd name="T6" fmla="*/ 0 w 11520"/>
                <a:gd name="T7" fmla="*/ 9920 h 10240"/>
                <a:gd name="T8" fmla="*/ 320 w 11520"/>
                <a:gd name="T9" fmla="*/ 10240 h 10240"/>
                <a:gd name="T10" fmla="*/ 11200 w 11520"/>
                <a:gd name="T11" fmla="*/ 10240 h 10240"/>
                <a:gd name="T12" fmla="*/ 11520 w 11520"/>
                <a:gd name="T13" fmla="*/ 9920 h 10240"/>
                <a:gd name="T14" fmla="*/ 11520 w 11520"/>
                <a:gd name="T15" fmla="*/ 320 h 10240"/>
                <a:gd name="T16" fmla="*/ 11200 w 11520"/>
                <a:gd name="T17" fmla="*/ 0 h 10240"/>
                <a:gd name="T18" fmla="*/ 10880 w 11520"/>
                <a:gd name="T19" fmla="*/ 640 h 10240"/>
                <a:gd name="T20" fmla="*/ 10880 w 11520"/>
                <a:gd name="T21" fmla="*/ 7040 h 10240"/>
                <a:gd name="T22" fmla="*/ 640 w 11520"/>
                <a:gd name="T23" fmla="*/ 7040 h 10240"/>
                <a:gd name="T24" fmla="*/ 640 w 11520"/>
                <a:gd name="T25" fmla="*/ 640 h 10240"/>
                <a:gd name="T26" fmla="*/ 10880 w 11520"/>
                <a:gd name="T27" fmla="*/ 640 h 10240"/>
                <a:gd name="T28" fmla="*/ 640 w 11520"/>
                <a:gd name="T29" fmla="*/ 9600 h 10240"/>
                <a:gd name="T30" fmla="*/ 640 w 11520"/>
                <a:gd name="T31" fmla="*/ 7680 h 10240"/>
                <a:gd name="T32" fmla="*/ 10880 w 11520"/>
                <a:gd name="T33" fmla="*/ 7680 h 10240"/>
                <a:gd name="T34" fmla="*/ 10880 w 11520"/>
                <a:gd name="T35" fmla="*/ 9600 h 10240"/>
                <a:gd name="T36" fmla="*/ 640 w 11520"/>
                <a:gd name="T37" fmla="*/ 9600 h 10240"/>
                <a:gd name="T38" fmla="*/ 6080 w 11520"/>
                <a:gd name="T39" fmla="*/ 8320 h 10240"/>
                <a:gd name="T40" fmla="*/ 1600 w 11520"/>
                <a:gd name="T41" fmla="*/ 8320 h 10240"/>
                <a:gd name="T42" fmla="*/ 1280 w 11520"/>
                <a:gd name="T43" fmla="*/ 8640 h 10240"/>
                <a:gd name="T44" fmla="*/ 1600 w 11520"/>
                <a:gd name="T45" fmla="*/ 8960 h 10240"/>
                <a:gd name="T46" fmla="*/ 6080 w 11520"/>
                <a:gd name="T47" fmla="*/ 8960 h 10240"/>
                <a:gd name="T48" fmla="*/ 6400 w 11520"/>
                <a:gd name="T49" fmla="*/ 8640 h 10240"/>
                <a:gd name="T50" fmla="*/ 6080 w 11520"/>
                <a:gd name="T51" fmla="*/ 8320 h 10240"/>
                <a:gd name="T52" fmla="*/ 9920 w 11520"/>
                <a:gd name="T53" fmla="*/ 8320 h 10240"/>
                <a:gd name="T54" fmla="*/ 8000 w 11520"/>
                <a:gd name="T55" fmla="*/ 8320 h 10240"/>
                <a:gd name="T56" fmla="*/ 7680 w 11520"/>
                <a:gd name="T57" fmla="*/ 8640 h 10240"/>
                <a:gd name="T58" fmla="*/ 8000 w 11520"/>
                <a:gd name="T59" fmla="*/ 8960 h 10240"/>
                <a:gd name="T60" fmla="*/ 9920 w 11520"/>
                <a:gd name="T61" fmla="*/ 8960 h 10240"/>
                <a:gd name="T62" fmla="*/ 10240 w 11520"/>
                <a:gd name="T63" fmla="*/ 8640 h 10240"/>
                <a:gd name="T64" fmla="*/ 9920 w 11520"/>
                <a:gd name="T65" fmla="*/ 8320 h 10240"/>
                <a:gd name="T66" fmla="*/ 1600 w 11520"/>
                <a:gd name="T67" fmla="*/ 4480 h 10240"/>
                <a:gd name="T68" fmla="*/ 2880 w 11520"/>
                <a:gd name="T69" fmla="*/ 4480 h 10240"/>
                <a:gd name="T70" fmla="*/ 3168 w 11520"/>
                <a:gd name="T71" fmla="*/ 4288 h 10240"/>
                <a:gd name="T72" fmla="*/ 4160 w 11520"/>
                <a:gd name="T73" fmla="*/ 2304 h 10240"/>
                <a:gd name="T74" fmla="*/ 6112 w 11520"/>
                <a:gd name="T75" fmla="*/ 6208 h 10240"/>
                <a:gd name="T76" fmla="*/ 6400 w 11520"/>
                <a:gd name="T77" fmla="*/ 6400 h 10240"/>
                <a:gd name="T78" fmla="*/ 6688 w 11520"/>
                <a:gd name="T79" fmla="*/ 6208 h 10240"/>
                <a:gd name="T80" fmla="*/ 8000 w 11520"/>
                <a:gd name="T81" fmla="*/ 3584 h 10240"/>
                <a:gd name="T82" fmla="*/ 8352 w 11520"/>
                <a:gd name="T83" fmla="*/ 4288 h 10240"/>
                <a:gd name="T84" fmla="*/ 8640 w 11520"/>
                <a:gd name="T85" fmla="*/ 4480 h 10240"/>
                <a:gd name="T86" fmla="*/ 9920 w 11520"/>
                <a:gd name="T87" fmla="*/ 4480 h 10240"/>
                <a:gd name="T88" fmla="*/ 10240 w 11520"/>
                <a:gd name="T89" fmla="*/ 4160 h 10240"/>
                <a:gd name="T90" fmla="*/ 9920 w 11520"/>
                <a:gd name="T91" fmla="*/ 3840 h 10240"/>
                <a:gd name="T92" fmla="*/ 8832 w 11520"/>
                <a:gd name="T93" fmla="*/ 3840 h 10240"/>
                <a:gd name="T94" fmla="*/ 8288 w 11520"/>
                <a:gd name="T95" fmla="*/ 2752 h 10240"/>
                <a:gd name="T96" fmla="*/ 7712 w 11520"/>
                <a:gd name="T97" fmla="*/ 2752 h 10240"/>
                <a:gd name="T98" fmla="*/ 6400 w 11520"/>
                <a:gd name="T99" fmla="*/ 5376 h 10240"/>
                <a:gd name="T100" fmla="*/ 4448 w 11520"/>
                <a:gd name="T101" fmla="*/ 1472 h 10240"/>
                <a:gd name="T102" fmla="*/ 3872 w 11520"/>
                <a:gd name="T103" fmla="*/ 1472 h 10240"/>
                <a:gd name="T104" fmla="*/ 2688 w 11520"/>
                <a:gd name="T105" fmla="*/ 3840 h 10240"/>
                <a:gd name="T106" fmla="*/ 1600 w 11520"/>
                <a:gd name="T107" fmla="*/ 3840 h 10240"/>
                <a:gd name="T108" fmla="*/ 1280 w 11520"/>
                <a:gd name="T109" fmla="*/ 4160 h 10240"/>
                <a:gd name="T110" fmla="*/ 1600 w 11520"/>
                <a:gd name="T111" fmla="*/ 4480 h 10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520" h="10240">
                  <a:moveTo>
                    <a:pt x="11200" y="0"/>
                  </a:moveTo>
                  <a:lnTo>
                    <a:pt x="320" y="0"/>
                  </a:lnTo>
                  <a:cubicBezTo>
                    <a:pt x="128" y="0"/>
                    <a:pt x="0" y="128"/>
                    <a:pt x="0" y="320"/>
                  </a:cubicBezTo>
                  <a:lnTo>
                    <a:pt x="0" y="9920"/>
                  </a:lnTo>
                  <a:cubicBezTo>
                    <a:pt x="0" y="10112"/>
                    <a:pt x="128" y="10240"/>
                    <a:pt x="320" y="10240"/>
                  </a:cubicBezTo>
                  <a:lnTo>
                    <a:pt x="11200" y="10240"/>
                  </a:lnTo>
                  <a:cubicBezTo>
                    <a:pt x="11392" y="10240"/>
                    <a:pt x="11520" y="10112"/>
                    <a:pt x="11520" y="9920"/>
                  </a:cubicBezTo>
                  <a:lnTo>
                    <a:pt x="11520" y="320"/>
                  </a:lnTo>
                  <a:cubicBezTo>
                    <a:pt x="11520" y="128"/>
                    <a:pt x="11392" y="0"/>
                    <a:pt x="11200" y="0"/>
                  </a:cubicBezTo>
                  <a:close/>
                  <a:moveTo>
                    <a:pt x="10880" y="640"/>
                  </a:moveTo>
                  <a:lnTo>
                    <a:pt x="10880" y="7040"/>
                  </a:lnTo>
                  <a:lnTo>
                    <a:pt x="640" y="7040"/>
                  </a:lnTo>
                  <a:lnTo>
                    <a:pt x="640" y="640"/>
                  </a:lnTo>
                  <a:lnTo>
                    <a:pt x="10880" y="640"/>
                  </a:lnTo>
                  <a:close/>
                  <a:moveTo>
                    <a:pt x="640" y="9600"/>
                  </a:moveTo>
                  <a:lnTo>
                    <a:pt x="640" y="7680"/>
                  </a:lnTo>
                  <a:lnTo>
                    <a:pt x="10880" y="7680"/>
                  </a:lnTo>
                  <a:lnTo>
                    <a:pt x="10880" y="9600"/>
                  </a:lnTo>
                  <a:lnTo>
                    <a:pt x="640" y="9600"/>
                  </a:lnTo>
                  <a:close/>
                  <a:moveTo>
                    <a:pt x="6080" y="8320"/>
                  </a:moveTo>
                  <a:lnTo>
                    <a:pt x="1600" y="8320"/>
                  </a:lnTo>
                  <a:cubicBezTo>
                    <a:pt x="1440" y="8320"/>
                    <a:pt x="1280" y="8480"/>
                    <a:pt x="1280" y="8640"/>
                  </a:cubicBezTo>
                  <a:cubicBezTo>
                    <a:pt x="1280" y="8800"/>
                    <a:pt x="1440" y="8960"/>
                    <a:pt x="1600" y="8960"/>
                  </a:cubicBezTo>
                  <a:lnTo>
                    <a:pt x="6080" y="8960"/>
                  </a:lnTo>
                  <a:cubicBezTo>
                    <a:pt x="6240" y="8960"/>
                    <a:pt x="6400" y="8800"/>
                    <a:pt x="6400" y="8640"/>
                  </a:cubicBezTo>
                  <a:cubicBezTo>
                    <a:pt x="6400" y="8480"/>
                    <a:pt x="6240" y="8320"/>
                    <a:pt x="6080" y="8320"/>
                  </a:cubicBezTo>
                  <a:close/>
                  <a:moveTo>
                    <a:pt x="9920" y="8320"/>
                  </a:moveTo>
                  <a:lnTo>
                    <a:pt x="8000" y="8320"/>
                  </a:lnTo>
                  <a:cubicBezTo>
                    <a:pt x="7840" y="8320"/>
                    <a:pt x="7680" y="8448"/>
                    <a:pt x="7680" y="8640"/>
                  </a:cubicBezTo>
                  <a:cubicBezTo>
                    <a:pt x="7680" y="8800"/>
                    <a:pt x="7840" y="8960"/>
                    <a:pt x="8000" y="8960"/>
                  </a:cubicBezTo>
                  <a:lnTo>
                    <a:pt x="9920" y="8960"/>
                  </a:lnTo>
                  <a:cubicBezTo>
                    <a:pt x="10080" y="8960"/>
                    <a:pt x="10240" y="8800"/>
                    <a:pt x="10240" y="8640"/>
                  </a:cubicBezTo>
                  <a:cubicBezTo>
                    <a:pt x="10240" y="8448"/>
                    <a:pt x="10080" y="8320"/>
                    <a:pt x="9920" y="8320"/>
                  </a:cubicBezTo>
                  <a:close/>
                  <a:moveTo>
                    <a:pt x="1600" y="4480"/>
                  </a:moveTo>
                  <a:lnTo>
                    <a:pt x="2880" y="4480"/>
                  </a:lnTo>
                  <a:cubicBezTo>
                    <a:pt x="3008" y="4480"/>
                    <a:pt x="3104" y="4416"/>
                    <a:pt x="3168" y="4288"/>
                  </a:cubicBezTo>
                  <a:lnTo>
                    <a:pt x="4160" y="2304"/>
                  </a:lnTo>
                  <a:lnTo>
                    <a:pt x="6112" y="6208"/>
                  </a:lnTo>
                  <a:cubicBezTo>
                    <a:pt x="6176" y="6304"/>
                    <a:pt x="6272" y="6400"/>
                    <a:pt x="6400" y="6400"/>
                  </a:cubicBezTo>
                  <a:cubicBezTo>
                    <a:pt x="6528" y="6400"/>
                    <a:pt x="6624" y="6336"/>
                    <a:pt x="6688" y="6208"/>
                  </a:cubicBezTo>
                  <a:lnTo>
                    <a:pt x="8000" y="3584"/>
                  </a:lnTo>
                  <a:lnTo>
                    <a:pt x="8352" y="4288"/>
                  </a:lnTo>
                  <a:cubicBezTo>
                    <a:pt x="8416" y="4384"/>
                    <a:pt x="8512" y="4480"/>
                    <a:pt x="8640" y="4480"/>
                  </a:cubicBezTo>
                  <a:lnTo>
                    <a:pt x="9920" y="4480"/>
                  </a:lnTo>
                  <a:cubicBezTo>
                    <a:pt x="10112" y="4480"/>
                    <a:pt x="10240" y="4352"/>
                    <a:pt x="10240" y="4160"/>
                  </a:cubicBezTo>
                  <a:cubicBezTo>
                    <a:pt x="10240" y="3968"/>
                    <a:pt x="10112" y="3840"/>
                    <a:pt x="9920" y="3840"/>
                  </a:cubicBezTo>
                  <a:lnTo>
                    <a:pt x="8832" y="3840"/>
                  </a:lnTo>
                  <a:lnTo>
                    <a:pt x="8288" y="2752"/>
                  </a:lnTo>
                  <a:cubicBezTo>
                    <a:pt x="8192" y="2528"/>
                    <a:pt x="7808" y="2528"/>
                    <a:pt x="7712" y="2752"/>
                  </a:cubicBezTo>
                  <a:lnTo>
                    <a:pt x="6400" y="5376"/>
                  </a:lnTo>
                  <a:lnTo>
                    <a:pt x="4448" y="1472"/>
                  </a:lnTo>
                  <a:cubicBezTo>
                    <a:pt x="4352" y="1248"/>
                    <a:pt x="3968" y="1248"/>
                    <a:pt x="3872" y="1472"/>
                  </a:cubicBezTo>
                  <a:lnTo>
                    <a:pt x="2688" y="3840"/>
                  </a:lnTo>
                  <a:lnTo>
                    <a:pt x="1600" y="3840"/>
                  </a:lnTo>
                  <a:cubicBezTo>
                    <a:pt x="1408" y="3840"/>
                    <a:pt x="1280" y="3968"/>
                    <a:pt x="1280" y="4160"/>
                  </a:cubicBezTo>
                  <a:cubicBezTo>
                    <a:pt x="1280" y="4352"/>
                    <a:pt x="1408" y="4480"/>
                    <a:pt x="1600" y="448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40" name="文本框 18">
              <a:extLst>
                <a:ext uri="{FF2B5EF4-FFF2-40B4-BE49-F238E27FC236}">
                  <a16:creationId xmlns:a16="http://schemas.microsoft.com/office/drawing/2014/main" id="{4750F002-81F1-4F67-A917-52B9B1551CA9}"/>
                </a:ext>
              </a:extLst>
            </p:cNvPr>
            <p:cNvSpPr txBox="1"/>
            <p:nvPr/>
          </p:nvSpPr>
          <p:spPr>
            <a:xfrm>
              <a:off x="4414573" y="5195367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804"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41" name="Group 19">
            <a:extLst>
              <a:ext uri="{FF2B5EF4-FFF2-40B4-BE49-F238E27FC236}">
                <a16:creationId xmlns:a16="http://schemas.microsoft.com/office/drawing/2014/main" id="{7DFEFC51-5E04-46E0-A103-69002B637CFA}"/>
              </a:ext>
            </a:extLst>
          </p:cNvPr>
          <p:cNvGrpSpPr/>
          <p:nvPr/>
        </p:nvGrpSpPr>
        <p:grpSpPr>
          <a:xfrm>
            <a:off x="6472018" y="4262010"/>
            <a:ext cx="1638090" cy="1638091"/>
            <a:chOff x="6472018" y="4458779"/>
            <a:chExt cx="1638090" cy="1638091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D5D79BD1-DC36-4EE7-8F8F-2741CDB37703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6472017" y="4458780"/>
              <a:ext cx="1638091" cy="1638090"/>
            </a:xfrm>
            <a:prstGeom prst="rect">
              <a:avLst/>
            </a:prstGeom>
            <a:solidFill>
              <a:srgbClr val="829A1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BED3E82F-97CF-49D3-9A5A-74B06F15D2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9048" y="4547776"/>
              <a:ext cx="502625" cy="461665"/>
            </a:xfrm>
            <a:custGeom>
              <a:avLst/>
              <a:gdLst>
                <a:gd name="T0" fmla="*/ 3968 w 11744"/>
                <a:gd name="T1" fmla="*/ 7040 h 11520"/>
                <a:gd name="T2" fmla="*/ 3008 w 11744"/>
                <a:gd name="T3" fmla="*/ 8640 h 11520"/>
                <a:gd name="T4" fmla="*/ 3648 w 11744"/>
                <a:gd name="T5" fmla="*/ 8960 h 11520"/>
                <a:gd name="T6" fmla="*/ 3968 w 11744"/>
                <a:gd name="T7" fmla="*/ 11520 h 11520"/>
                <a:gd name="T8" fmla="*/ 8128 w 11744"/>
                <a:gd name="T9" fmla="*/ 11200 h 11520"/>
                <a:gd name="T10" fmla="*/ 8768 w 11744"/>
                <a:gd name="T11" fmla="*/ 8960 h 11520"/>
                <a:gd name="T12" fmla="*/ 9088 w 11744"/>
                <a:gd name="T13" fmla="*/ 8000 h 11520"/>
                <a:gd name="T14" fmla="*/ 7488 w 11744"/>
                <a:gd name="T15" fmla="*/ 10880 h 11520"/>
                <a:gd name="T16" fmla="*/ 4288 w 11744"/>
                <a:gd name="T17" fmla="*/ 8960 h 11520"/>
                <a:gd name="T18" fmla="*/ 7488 w 11744"/>
                <a:gd name="T19" fmla="*/ 10880 h 11520"/>
                <a:gd name="T20" fmla="*/ 3648 w 11744"/>
                <a:gd name="T21" fmla="*/ 8320 h 11520"/>
                <a:gd name="T22" fmla="*/ 3968 w 11744"/>
                <a:gd name="T23" fmla="*/ 7680 h 11520"/>
                <a:gd name="T24" fmla="*/ 8448 w 11744"/>
                <a:gd name="T25" fmla="*/ 8000 h 11520"/>
                <a:gd name="T26" fmla="*/ 6816 w 11744"/>
                <a:gd name="T27" fmla="*/ 96 h 11520"/>
                <a:gd name="T28" fmla="*/ 128 w 11744"/>
                <a:gd name="T29" fmla="*/ 5344 h 11520"/>
                <a:gd name="T30" fmla="*/ 3008 w 11744"/>
                <a:gd name="T31" fmla="*/ 10144 h 11520"/>
                <a:gd name="T32" fmla="*/ 800 w 11744"/>
                <a:gd name="T33" fmla="*/ 5408 h 11520"/>
                <a:gd name="T34" fmla="*/ 5888 w 11744"/>
                <a:gd name="T35" fmla="*/ 640 h 11520"/>
                <a:gd name="T36" fmla="*/ 8896 w 11744"/>
                <a:gd name="T37" fmla="*/ 9888 h 11520"/>
                <a:gd name="T38" fmla="*/ 9280 w 11744"/>
                <a:gd name="T39" fmla="*/ 10400 h 11520"/>
                <a:gd name="T40" fmla="*/ 6816 w 11744"/>
                <a:gd name="T41" fmla="*/ 96 h 11520"/>
                <a:gd name="T42" fmla="*/ 4064 w 11744"/>
                <a:gd name="T43" fmla="*/ 5216 h 11520"/>
                <a:gd name="T44" fmla="*/ 7840 w 11744"/>
                <a:gd name="T45" fmla="*/ 5760 h 11520"/>
                <a:gd name="T46" fmla="*/ 8128 w 11744"/>
                <a:gd name="T47" fmla="*/ 6400 h 11520"/>
                <a:gd name="T48" fmla="*/ 8320 w 11744"/>
                <a:gd name="T49" fmla="*/ 4960 h 11520"/>
                <a:gd name="T50" fmla="*/ 3328 w 11744"/>
                <a:gd name="T51" fmla="*/ 5792 h 11520"/>
                <a:gd name="T52" fmla="*/ 3680 w 11744"/>
                <a:gd name="T53" fmla="*/ 6432 h 11520"/>
                <a:gd name="T54" fmla="*/ 9728 w 11744"/>
                <a:gd name="T55" fmla="*/ 5760 h 11520"/>
                <a:gd name="T56" fmla="*/ 9728 w 11744"/>
                <a:gd name="T57" fmla="*/ 6080 h 11520"/>
                <a:gd name="T58" fmla="*/ 9728 w 11744"/>
                <a:gd name="T59" fmla="*/ 5440 h 11520"/>
                <a:gd name="T60" fmla="*/ 2048 w 11744"/>
                <a:gd name="T61" fmla="*/ 5760 h 11520"/>
                <a:gd name="T62" fmla="*/ 2048 w 11744"/>
                <a:gd name="T63" fmla="*/ 6080 h 11520"/>
                <a:gd name="T64" fmla="*/ 2048 w 11744"/>
                <a:gd name="T65" fmla="*/ 5440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968" y="7040"/>
                  </a:lnTo>
                  <a:cubicBezTo>
                    <a:pt x="3424" y="7040"/>
                    <a:pt x="3008" y="7456"/>
                    <a:pt x="3008" y="8000"/>
                  </a:cubicBezTo>
                  <a:lnTo>
                    <a:pt x="3008" y="8640"/>
                  </a:lnTo>
                  <a:cubicBezTo>
                    <a:pt x="3008" y="8832"/>
                    <a:pt x="3168" y="8960"/>
                    <a:pt x="332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72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648" y="8320"/>
                  </a:lnTo>
                  <a:lnTo>
                    <a:pt x="3648" y="8000"/>
                  </a:lnTo>
                  <a:cubicBezTo>
                    <a:pt x="3648" y="7840"/>
                    <a:pt x="3808" y="7680"/>
                    <a:pt x="396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52" y="2816"/>
                    <a:pt x="9472" y="576"/>
                    <a:pt x="6816" y="96"/>
                  </a:cubicBezTo>
                  <a:close/>
                  <a:moveTo>
                    <a:pt x="4000" y="6048"/>
                  </a:moveTo>
                  <a:cubicBezTo>
                    <a:pt x="3968" y="5792"/>
                    <a:pt x="3968" y="5504"/>
                    <a:pt x="4064" y="5216"/>
                  </a:cubicBezTo>
                  <a:cubicBezTo>
                    <a:pt x="4256" y="4544"/>
                    <a:pt x="4864" y="4000"/>
                    <a:pt x="5568" y="3872"/>
                  </a:cubicBezTo>
                  <a:cubicBezTo>
                    <a:pt x="6784" y="3648"/>
                    <a:pt x="7840" y="4576"/>
                    <a:pt x="7840" y="5760"/>
                  </a:cubicBezTo>
                  <a:cubicBezTo>
                    <a:pt x="7840" y="5856"/>
                    <a:pt x="7840" y="5952"/>
                    <a:pt x="7808" y="6048"/>
                  </a:cubicBezTo>
                  <a:cubicBezTo>
                    <a:pt x="7776" y="6240"/>
                    <a:pt x="7936" y="6400"/>
                    <a:pt x="8128" y="6400"/>
                  </a:cubicBezTo>
                  <a:cubicBezTo>
                    <a:pt x="8288" y="6400"/>
                    <a:pt x="8416" y="6272"/>
                    <a:pt x="8448" y="6144"/>
                  </a:cubicBezTo>
                  <a:cubicBezTo>
                    <a:pt x="8512" y="5760"/>
                    <a:pt x="8480" y="5376"/>
                    <a:pt x="8320" y="4960"/>
                  </a:cubicBezTo>
                  <a:cubicBezTo>
                    <a:pt x="7936" y="3904"/>
                    <a:pt x="6976" y="3200"/>
                    <a:pt x="5856" y="3232"/>
                  </a:cubicBezTo>
                  <a:cubicBezTo>
                    <a:pt x="4448" y="3264"/>
                    <a:pt x="3328" y="4384"/>
                    <a:pt x="3328" y="5792"/>
                  </a:cubicBezTo>
                  <a:cubicBezTo>
                    <a:pt x="3328" y="5920"/>
                    <a:pt x="3328" y="6048"/>
                    <a:pt x="3360" y="6144"/>
                  </a:cubicBezTo>
                  <a:cubicBezTo>
                    <a:pt x="3392" y="6304"/>
                    <a:pt x="3520" y="6432"/>
                    <a:pt x="3680" y="6432"/>
                  </a:cubicBezTo>
                  <a:cubicBezTo>
                    <a:pt x="3872" y="6400"/>
                    <a:pt x="4032" y="6240"/>
                    <a:pt x="4000" y="6048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44" name="文本框 22">
              <a:extLst>
                <a:ext uri="{FF2B5EF4-FFF2-40B4-BE49-F238E27FC236}">
                  <a16:creationId xmlns:a16="http://schemas.microsoft.com/office/drawing/2014/main" id="{6E93A5ED-D669-4394-9974-46F8F1E25E3D}"/>
                </a:ext>
              </a:extLst>
            </p:cNvPr>
            <p:cNvSpPr txBox="1"/>
            <p:nvPr/>
          </p:nvSpPr>
          <p:spPr>
            <a:xfrm>
              <a:off x="6764446" y="5191467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8804">
                <a:defRPr/>
              </a:pPr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" r="20992"/>
          <a:stretch/>
        </p:blipFill>
        <p:spPr>
          <a:xfrm>
            <a:off x="2085055" y="2478608"/>
            <a:ext cx="2895763" cy="2912616"/>
          </a:xfrm>
          <a:custGeom>
            <a:avLst/>
            <a:gdLst>
              <a:gd name="connsiteX0" fmla="*/ 1447881 w 2895762"/>
              <a:gd name="connsiteY0" fmla="*/ 0 h 2895762"/>
              <a:gd name="connsiteX1" fmla="*/ 2895762 w 2895762"/>
              <a:gd name="connsiteY1" fmla="*/ 1447881 h 2895762"/>
              <a:gd name="connsiteX2" fmla="*/ 1447881 w 2895762"/>
              <a:gd name="connsiteY2" fmla="*/ 2895762 h 2895762"/>
              <a:gd name="connsiteX3" fmla="*/ 0 w 2895762"/>
              <a:gd name="connsiteY3" fmla="*/ 1447881 h 289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762" h="2895762">
                <a:moveTo>
                  <a:pt x="1447881" y="0"/>
                </a:moveTo>
                <a:lnTo>
                  <a:pt x="2895762" y="1447881"/>
                </a:lnTo>
                <a:lnTo>
                  <a:pt x="1447881" y="2895762"/>
                </a:lnTo>
                <a:lnTo>
                  <a:pt x="0" y="1447881"/>
                </a:lnTo>
                <a:close/>
              </a:path>
            </a:pathLst>
          </a:custGeom>
        </p:spPr>
      </p:pic>
      <p:sp>
        <p:nvSpPr>
          <p:cNvPr id="28" name="Text Box 4">
            <a:extLst>
              <a:ext uri="{FF2B5EF4-FFF2-40B4-BE49-F238E27FC236}">
                <a16:creationId xmlns:a16="http://schemas.microsoft.com/office/drawing/2014/main" id="{D3DADD26-C40E-44FC-BE06-AF27DE1F6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8" t="-630" r="2537" b="630"/>
          <a:stretch/>
        </p:blipFill>
        <p:spPr>
          <a:xfrm>
            <a:off x="7274200" y="2478608"/>
            <a:ext cx="2977639" cy="2912616"/>
          </a:xfrm>
          <a:custGeom>
            <a:avLst/>
            <a:gdLst>
              <a:gd name="connsiteX0" fmla="*/ 1447880 w 2895762"/>
              <a:gd name="connsiteY0" fmla="*/ 0 h 2895762"/>
              <a:gd name="connsiteX1" fmla="*/ 2895762 w 2895762"/>
              <a:gd name="connsiteY1" fmla="*/ 1447881 h 2895762"/>
              <a:gd name="connsiteX2" fmla="*/ 1447880 w 2895762"/>
              <a:gd name="connsiteY2" fmla="*/ 2895762 h 2895762"/>
              <a:gd name="connsiteX3" fmla="*/ 0 w 2895762"/>
              <a:gd name="connsiteY3" fmla="*/ 1447881 h 289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762" h="2895762">
                <a:moveTo>
                  <a:pt x="1447880" y="0"/>
                </a:moveTo>
                <a:lnTo>
                  <a:pt x="2895762" y="1447881"/>
                </a:lnTo>
                <a:lnTo>
                  <a:pt x="1447880" y="2895762"/>
                </a:lnTo>
                <a:lnTo>
                  <a:pt x="0" y="1447881"/>
                </a:ln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6133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8960" y="2322097"/>
            <a:ext cx="1608222" cy="14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671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9671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59593" y="3668241"/>
            <a:ext cx="3286959" cy="4085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5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章节</a:t>
            </a:r>
          </a:p>
        </p:txBody>
      </p:sp>
      <p:sp>
        <p:nvSpPr>
          <p:cNvPr id="8" name="矩形 7"/>
          <p:cNvSpPr/>
          <p:nvPr/>
        </p:nvSpPr>
        <p:spPr>
          <a:xfrm>
            <a:off x="5883556" y="2606215"/>
            <a:ext cx="4236917" cy="787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12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3556" y="3504678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6660" y="3504678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883556" y="3859676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916660" y="3859676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9577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5">
            <a:extLst>
              <a:ext uri="{FF2B5EF4-FFF2-40B4-BE49-F238E27FC236}">
                <a16:creationId xmlns:a16="http://schemas.microsoft.com/office/drawing/2014/main" id="{F405A180-55ED-4191-BCE0-45DEE9C5C730}"/>
              </a:ext>
            </a:extLst>
          </p:cNvPr>
          <p:cNvGrpSpPr/>
          <p:nvPr/>
        </p:nvGrpSpPr>
        <p:grpSpPr>
          <a:xfrm>
            <a:off x="3874642" y="4016777"/>
            <a:ext cx="2054609" cy="1908215"/>
            <a:chOff x="3874642" y="4329179"/>
            <a:chExt cx="2054609" cy="1908215"/>
          </a:xfrm>
        </p:grpSpPr>
        <p:sp>
          <p:nvSpPr>
            <p:cNvPr id="49" name="任意多边形 6">
              <a:extLst>
                <a:ext uri="{FF2B5EF4-FFF2-40B4-BE49-F238E27FC236}">
                  <a16:creationId xmlns:a16="http://schemas.microsoft.com/office/drawing/2014/main" id="{F4C64246-DAE3-4CDC-90CA-276CA2C1C0BD}"/>
                </a:ext>
              </a:extLst>
            </p:cNvPr>
            <p:cNvSpPr/>
            <p:nvPr/>
          </p:nvSpPr>
          <p:spPr>
            <a:xfrm rot="10800000" flipH="1">
              <a:off x="3874642" y="4329179"/>
              <a:ext cx="2054609" cy="1908215"/>
            </a:xfrm>
            <a:custGeom>
              <a:avLst/>
              <a:gdLst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791403"/>
                <a:gd name="connsiteX1" fmla="*/ 1656272 w 1656272"/>
                <a:gd name="connsiteY1" fmla="*/ 1552755 h 1791403"/>
                <a:gd name="connsiteX2" fmla="*/ 1121434 w 1656272"/>
                <a:gd name="connsiteY2" fmla="*/ 0 h 1791403"/>
                <a:gd name="connsiteX3" fmla="*/ 0 w 1656272"/>
                <a:gd name="connsiteY3" fmla="*/ 0 h 1791403"/>
                <a:gd name="connsiteX0" fmla="*/ 138022 w 1651790"/>
                <a:gd name="connsiteY0" fmla="*/ 888521 h 1782200"/>
                <a:gd name="connsiteX1" fmla="*/ 1651790 w 1651790"/>
                <a:gd name="connsiteY1" fmla="*/ 1539308 h 1782200"/>
                <a:gd name="connsiteX2" fmla="*/ 1121434 w 1651790"/>
                <a:gd name="connsiteY2" fmla="*/ 0 h 1782200"/>
                <a:gd name="connsiteX3" fmla="*/ 0 w 1651790"/>
                <a:gd name="connsiteY3" fmla="*/ 0 h 1782200"/>
                <a:gd name="connsiteX0" fmla="*/ 138022 w 1873117"/>
                <a:gd name="connsiteY0" fmla="*/ 888521 h 1782200"/>
                <a:gd name="connsiteX1" fmla="*/ 1651790 w 1873117"/>
                <a:gd name="connsiteY1" fmla="*/ 1539308 h 1782200"/>
                <a:gd name="connsiteX2" fmla="*/ 1121434 w 1873117"/>
                <a:gd name="connsiteY2" fmla="*/ 0 h 1782200"/>
                <a:gd name="connsiteX3" fmla="*/ 0 w 1873117"/>
                <a:gd name="connsiteY3" fmla="*/ 0 h 1782200"/>
                <a:gd name="connsiteX0" fmla="*/ 138022 w 1908032"/>
                <a:gd name="connsiteY0" fmla="*/ 888521 h 1782200"/>
                <a:gd name="connsiteX1" fmla="*/ 1651790 w 1908032"/>
                <a:gd name="connsiteY1" fmla="*/ 1539308 h 1782200"/>
                <a:gd name="connsiteX2" fmla="*/ 1121434 w 1908032"/>
                <a:gd name="connsiteY2" fmla="*/ 0 h 1782200"/>
                <a:gd name="connsiteX3" fmla="*/ 0 w 1908032"/>
                <a:gd name="connsiteY3" fmla="*/ 0 h 1782200"/>
                <a:gd name="connsiteX0" fmla="*/ 138022 w 1928835"/>
                <a:gd name="connsiteY0" fmla="*/ 888521 h 1791403"/>
                <a:gd name="connsiteX1" fmla="*/ 1678684 w 1928835"/>
                <a:gd name="connsiteY1" fmla="*/ 1552755 h 1791403"/>
                <a:gd name="connsiteX2" fmla="*/ 1121434 w 1928835"/>
                <a:gd name="connsiteY2" fmla="*/ 0 h 1791403"/>
                <a:gd name="connsiteX3" fmla="*/ 0 w 1928835"/>
                <a:gd name="connsiteY3" fmla="*/ 0 h 1791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835" h="1791403">
                  <a:moveTo>
                    <a:pt x="138022" y="888521"/>
                  </a:moveTo>
                  <a:cubicBezTo>
                    <a:pt x="168976" y="1921238"/>
                    <a:pt x="1347412" y="1954391"/>
                    <a:pt x="1678684" y="1552755"/>
                  </a:cubicBezTo>
                  <a:cubicBezTo>
                    <a:pt x="2257923" y="905182"/>
                    <a:pt x="1730020" y="2114"/>
                    <a:pt x="1121434" y="0"/>
                  </a:cubicBez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 w="med" len="med"/>
              <a:tailEnd type="triangl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E294606D-8A96-4FDE-8A98-4ED4091412B4}"/>
                </a:ext>
              </a:extLst>
            </p:cNvPr>
            <p:cNvSpPr/>
            <p:nvPr/>
          </p:nvSpPr>
          <p:spPr>
            <a:xfrm rot="10800000" flipH="1">
              <a:off x="4183478" y="4526248"/>
              <a:ext cx="1533366" cy="1533366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279ECD7A-437D-431B-93C1-AF9490406EEA}"/>
                </a:ext>
              </a:extLst>
            </p:cNvPr>
            <p:cNvSpPr/>
            <p:nvPr/>
          </p:nvSpPr>
          <p:spPr>
            <a:xfrm rot="10800000" flipH="1">
              <a:off x="4396131" y="4738900"/>
              <a:ext cx="1108062" cy="1108062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6229EA25-375A-4246-B95C-DB9051B68F0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722282" y="5046638"/>
              <a:ext cx="481573" cy="472435"/>
            </a:xfrm>
            <a:custGeom>
              <a:avLst/>
              <a:gdLst>
                <a:gd name="T0" fmla="*/ 2688 w 11744"/>
                <a:gd name="T1" fmla="*/ 8000 h 11520"/>
                <a:gd name="T2" fmla="*/ 3648 w 11744"/>
                <a:gd name="T3" fmla="*/ 8960 h 11520"/>
                <a:gd name="T4" fmla="*/ 7808 w 11744"/>
                <a:gd name="T5" fmla="*/ 11520 h 11520"/>
                <a:gd name="T6" fmla="*/ 8768 w 11744"/>
                <a:gd name="T7" fmla="*/ 8960 h 11520"/>
                <a:gd name="T8" fmla="*/ 8128 w 11744"/>
                <a:gd name="T9" fmla="*/ 7040 h 11520"/>
                <a:gd name="T10" fmla="*/ 4288 w 11744"/>
                <a:gd name="T11" fmla="*/ 8960 h 11520"/>
                <a:gd name="T12" fmla="*/ 8448 w 11744"/>
                <a:gd name="T13" fmla="*/ 8320 h 11520"/>
                <a:gd name="T14" fmla="*/ 3648 w 11744"/>
                <a:gd name="T15" fmla="*/ 7680 h 11520"/>
                <a:gd name="T16" fmla="*/ 8448 w 11744"/>
                <a:gd name="T17" fmla="*/ 8320 h 11520"/>
                <a:gd name="T18" fmla="*/ 128 w 11744"/>
                <a:gd name="T19" fmla="*/ 5344 h 11520"/>
                <a:gd name="T20" fmla="*/ 2880 w 11744"/>
                <a:gd name="T21" fmla="*/ 9888 h 11520"/>
                <a:gd name="T22" fmla="*/ 5888 w 11744"/>
                <a:gd name="T23" fmla="*/ 640 h 11520"/>
                <a:gd name="T24" fmla="*/ 8768 w 11744"/>
                <a:gd name="T25" fmla="*/ 10144 h 11520"/>
                <a:gd name="T26" fmla="*/ 6816 w 11744"/>
                <a:gd name="T27" fmla="*/ 96 h 11520"/>
                <a:gd name="T28" fmla="*/ 9728 w 11744"/>
                <a:gd name="T29" fmla="*/ 6080 h 11520"/>
                <a:gd name="T30" fmla="*/ 9408 w 11744"/>
                <a:gd name="T31" fmla="*/ 5760 h 11520"/>
                <a:gd name="T32" fmla="*/ 2048 w 11744"/>
                <a:gd name="T33" fmla="*/ 6080 h 11520"/>
                <a:gd name="T34" fmla="*/ 1728 w 11744"/>
                <a:gd name="T35" fmla="*/ 5760 h 11520"/>
                <a:gd name="T36" fmla="*/ 4384 w 11744"/>
                <a:gd name="T37" fmla="*/ 5728 h 11520"/>
                <a:gd name="T38" fmla="*/ 4192 w 11744"/>
                <a:gd name="T39" fmla="*/ 6080 h 11520"/>
                <a:gd name="T40" fmla="*/ 2752 w 11744"/>
                <a:gd name="T41" fmla="*/ 5888 h 11520"/>
                <a:gd name="T42" fmla="*/ 3008 w 11744"/>
                <a:gd name="T43" fmla="*/ 3456 h 11520"/>
                <a:gd name="T44" fmla="*/ 4416 w 11744"/>
                <a:gd name="T45" fmla="*/ 3680 h 11520"/>
                <a:gd name="T46" fmla="*/ 3264 w 11744"/>
                <a:gd name="T47" fmla="*/ 3872 h 11520"/>
                <a:gd name="T48" fmla="*/ 4352 w 11744"/>
                <a:gd name="T49" fmla="*/ 4576 h 11520"/>
                <a:gd name="T50" fmla="*/ 4160 w 11744"/>
                <a:gd name="T51" fmla="*/ 4928 h 11520"/>
                <a:gd name="T52" fmla="*/ 6112 w 11744"/>
                <a:gd name="T53" fmla="*/ 6208 h 11520"/>
                <a:gd name="T54" fmla="*/ 4864 w 11744"/>
                <a:gd name="T55" fmla="*/ 5376 h 11520"/>
                <a:gd name="T56" fmla="*/ 5120 w 11744"/>
                <a:gd name="T57" fmla="*/ 3712 h 11520"/>
                <a:gd name="T58" fmla="*/ 6336 w 11744"/>
                <a:gd name="T59" fmla="*/ 3392 h 11520"/>
                <a:gd name="T60" fmla="*/ 6880 w 11744"/>
                <a:gd name="T61" fmla="*/ 3808 h 11520"/>
                <a:gd name="T62" fmla="*/ 6816 w 11744"/>
                <a:gd name="T63" fmla="*/ 4000 h 11520"/>
                <a:gd name="T64" fmla="*/ 6464 w 11744"/>
                <a:gd name="T65" fmla="*/ 3936 h 11520"/>
                <a:gd name="T66" fmla="*/ 5696 w 11744"/>
                <a:gd name="T67" fmla="*/ 3872 h 11520"/>
                <a:gd name="T68" fmla="*/ 5280 w 11744"/>
                <a:gd name="T69" fmla="*/ 4768 h 11520"/>
                <a:gd name="T70" fmla="*/ 5760 w 11744"/>
                <a:gd name="T71" fmla="*/ 5664 h 11520"/>
                <a:gd name="T72" fmla="*/ 6432 w 11744"/>
                <a:gd name="T73" fmla="*/ 5632 h 11520"/>
                <a:gd name="T74" fmla="*/ 6816 w 11744"/>
                <a:gd name="T75" fmla="*/ 5472 h 11520"/>
                <a:gd name="T76" fmla="*/ 6912 w 11744"/>
                <a:gd name="T77" fmla="*/ 5824 h 11520"/>
                <a:gd name="T78" fmla="*/ 6112 w 11744"/>
                <a:gd name="T79" fmla="*/ 6208 h 11520"/>
                <a:gd name="T80" fmla="*/ 8352 w 11744"/>
                <a:gd name="T81" fmla="*/ 6080 h 11520"/>
                <a:gd name="T82" fmla="*/ 7904 w 11744"/>
                <a:gd name="T83" fmla="*/ 5952 h 11520"/>
                <a:gd name="T84" fmla="*/ 7296 w 11744"/>
                <a:gd name="T85" fmla="*/ 3808 h 11520"/>
                <a:gd name="T86" fmla="*/ 7424 w 11744"/>
                <a:gd name="T87" fmla="*/ 3424 h 11520"/>
                <a:gd name="T88" fmla="*/ 9088 w 11744"/>
                <a:gd name="T89" fmla="*/ 3648 h 11520"/>
                <a:gd name="T90" fmla="*/ 8416 w 11744"/>
                <a:gd name="T91" fmla="*/ 3872 h 11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44" h="11520">
                  <a:moveTo>
                    <a:pt x="8128" y="7040"/>
                  </a:moveTo>
                  <a:lnTo>
                    <a:pt x="3648" y="7040"/>
                  </a:lnTo>
                  <a:cubicBezTo>
                    <a:pt x="3104" y="7040"/>
                    <a:pt x="2688" y="7456"/>
                    <a:pt x="2688" y="8000"/>
                  </a:cubicBezTo>
                  <a:lnTo>
                    <a:pt x="2688" y="8640"/>
                  </a:lnTo>
                  <a:cubicBezTo>
                    <a:pt x="2688" y="8832"/>
                    <a:pt x="2848" y="8960"/>
                    <a:pt x="3008" y="8960"/>
                  </a:cubicBezTo>
                  <a:lnTo>
                    <a:pt x="3648" y="8960"/>
                  </a:lnTo>
                  <a:lnTo>
                    <a:pt x="3648" y="11200"/>
                  </a:lnTo>
                  <a:cubicBezTo>
                    <a:pt x="3648" y="11392"/>
                    <a:pt x="3808" y="11520"/>
                    <a:pt x="3968" y="11520"/>
                  </a:cubicBezTo>
                  <a:lnTo>
                    <a:pt x="7808" y="11520"/>
                  </a:lnTo>
                  <a:cubicBezTo>
                    <a:pt x="7968" y="11520"/>
                    <a:pt x="8128" y="11392"/>
                    <a:pt x="8128" y="11200"/>
                  </a:cubicBezTo>
                  <a:lnTo>
                    <a:pt x="8128" y="8960"/>
                  </a:lnTo>
                  <a:lnTo>
                    <a:pt x="8768" y="8960"/>
                  </a:lnTo>
                  <a:cubicBezTo>
                    <a:pt x="8928" y="8960"/>
                    <a:pt x="9088" y="8832"/>
                    <a:pt x="9088" y="8640"/>
                  </a:cubicBezTo>
                  <a:lnTo>
                    <a:pt x="9088" y="8000"/>
                  </a:lnTo>
                  <a:cubicBezTo>
                    <a:pt x="9088" y="7456"/>
                    <a:pt x="8640" y="7040"/>
                    <a:pt x="8128" y="7040"/>
                  </a:cubicBezTo>
                  <a:close/>
                  <a:moveTo>
                    <a:pt x="7488" y="10880"/>
                  </a:moveTo>
                  <a:lnTo>
                    <a:pt x="4288" y="10880"/>
                  </a:lnTo>
                  <a:lnTo>
                    <a:pt x="4288" y="8960"/>
                  </a:lnTo>
                  <a:lnTo>
                    <a:pt x="7488" y="8960"/>
                  </a:lnTo>
                  <a:lnTo>
                    <a:pt x="7488" y="10880"/>
                  </a:lnTo>
                  <a:close/>
                  <a:moveTo>
                    <a:pt x="8448" y="8320"/>
                  </a:moveTo>
                  <a:lnTo>
                    <a:pt x="3328" y="8320"/>
                  </a:lnTo>
                  <a:lnTo>
                    <a:pt x="3328" y="8000"/>
                  </a:lnTo>
                  <a:cubicBezTo>
                    <a:pt x="3328" y="7840"/>
                    <a:pt x="3488" y="7680"/>
                    <a:pt x="3648" y="7680"/>
                  </a:cubicBezTo>
                  <a:lnTo>
                    <a:pt x="8128" y="7680"/>
                  </a:lnTo>
                  <a:cubicBezTo>
                    <a:pt x="8288" y="7680"/>
                    <a:pt x="8448" y="7840"/>
                    <a:pt x="8448" y="8000"/>
                  </a:cubicBezTo>
                  <a:lnTo>
                    <a:pt x="8448" y="8320"/>
                  </a:lnTo>
                  <a:close/>
                  <a:moveTo>
                    <a:pt x="6816" y="96"/>
                  </a:moveTo>
                  <a:cubicBezTo>
                    <a:pt x="6272" y="0"/>
                    <a:pt x="5760" y="0"/>
                    <a:pt x="5216" y="32"/>
                  </a:cubicBezTo>
                  <a:cubicBezTo>
                    <a:pt x="2496" y="352"/>
                    <a:pt x="320" y="2624"/>
                    <a:pt x="128" y="5344"/>
                  </a:cubicBezTo>
                  <a:cubicBezTo>
                    <a:pt x="0" y="7424"/>
                    <a:pt x="960" y="9280"/>
                    <a:pt x="2496" y="10400"/>
                  </a:cubicBezTo>
                  <a:cubicBezTo>
                    <a:pt x="2707" y="10558"/>
                    <a:pt x="3008" y="10408"/>
                    <a:pt x="3008" y="10144"/>
                  </a:cubicBezTo>
                  <a:cubicBezTo>
                    <a:pt x="3008" y="10048"/>
                    <a:pt x="2944" y="9952"/>
                    <a:pt x="2880" y="9888"/>
                  </a:cubicBezTo>
                  <a:cubicBezTo>
                    <a:pt x="1504" y="8864"/>
                    <a:pt x="672" y="7168"/>
                    <a:pt x="800" y="5408"/>
                  </a:cubicBezTo>
                  <a:cubicBezTo>
                    <a:pt x="960" y="2976"/>
                    <a:pt x="2912" y="960"/>
                    <a:pt x="5312" y="672"/>
                  </a:cubicBezTo>
                  <a:cubicBezTo>
                    <a:pt x="5504" y="640"/>
                    <a:pt x="5696" y="640"/>
                    <a:pt x="5888" y="640"/>
                  </a:cubicBezTo>
                  <a:cubicBezTo>
                    <a:pt x="8704" y="640"/>
                    <a:pt x="11008" y="2944"/>
                    <a:pt x="11008" y="5760"/>
                  </a:cubicBezTo>
                  <a:cubicBezTo>
                    <a:pt x="11008" y="7424"/>
                    <a:pt x="10208" y="8960"/>
                    <a:pt x="8896" y="9888"/>
                  </a:cubicBezTo>
                  <a:cubicBezTo>
                    <a:pt x="8800" y="9952"/>
                    <a:pt x="8768" y="10048"/>
                    <a:pt x="8768" y="10144"/>
                  </a:cubicBezTo>
                  <a:cubicBezTo>
                    <a:pt x="8768" y="10400"/>
                    <a:pt x="9056" y="10560"/>
                    <a:pt x="9280" y="10400"/>
                  </a:cubicBezTo>
                  <a:cubicBezTo>
                    <a:pt x="10784" y="9312"/>
                    <a:pt x="11744" y="7520"/>
                    <a:pt x="11648" y="5536"/>
                  </a:cubicBezTo>
                  <a:cubicBezTo>
                    <a:pt x="11520" y="2816"/>
                    <a:pt x="9472" y="576"/>
                    <a:pt x="6816" y="96"/>
                  </a:cubicBezTo>
                  <a:close/>
                  <a:moveTo>
                    <a:pt x="9728" y="5760"/>
                  </a:moveTo>
                  <a:close/>
                  <a:moveTo>
                    <a:pt x="9408" y="5760"/>
                  </a:moveTo>
                  <a:cubicBezTo>
                    <a:pt x="9408" y="5937"/>
                    <a:pt x="9551" y="6080"/>
                    <a:pt x="9728" y="6080"/>
                  </a:cubicBezTo>
                  <a:cubicBezTo>
                    <a:pt x="9905" y="6080"/>
                    <a:pt x="10048" y="5937"/>
                    <a:pt x="10048" y="5760"/>
                  </a:cubicBezTo>
                  <a:cubicBezTo>
                    <a:pt x="10048" y="5583"/>
                    <a:pt x="9905" y="5440"/>
                    <a:pt x="9728" y="5440"/>
                  </a:cubicBezTo>
                  <a:cubicBezTo>
                    <a:pt x="9551" y="5440"/>
                    <a:pt x="9408" y="5583"/>
                    <a:pt x="9408" y="5760"/>
                  </a:cubicBezTo>
                  <a:close/>
                  <a:moveTo>
                    <a:pt x="2048" y="5760"/>
                  </a:moveTo>
                  <a:close/>
                  <a:moveTo>
                    <a:pt x="1728" y="5760"/>
                  </a:moveTo>
                  <a:cubicBezTo>
                    <a:pt x="1728" y="5937"/>
                    <a:pt x="1871" y="6080"/>
                    <a:pt x="2048" y="6080"/>
                  </a:cubicBezTo>
                  <a:cubicBezTo>
                    <a:pt x="2225" y="6080"/>
                    <a:pt x="2368" y="5937"/>
                    <a:pt x="2368" y="5760"/>
                  </a:cubicBezTo>
                  <a:cubicBezTo>
                    <a:pt x="2368" y="5583"/>
                    <a:pt x="2225" y="5440"/>
                    <a:pt x="2048" y="5440"/>
                  </a:cubicBezTo>
                  <a:cubicBezTo>
                    <a:pt x="1871" y="5440"/>
                    <a:pt x="1728" y="5583"/>
                    <a:pt x="1728" y="5760"/>
                  </a:cubicBezTo>
                  <a:close/>
                  <a:moveTo>
                    <a:pt x="3264" y="5696"/>
                  </a:moveTo>
                  <a:lnTo>
                    <a:pt x="4192" y="5696"/>
                  </a:lnTo>
                  <a:cubicBezTo>
                    <a:pt x="4288" y="5696"/>
                    <a:pt x="4352" y="5696"/>
                    <a:pt x="4384" y="5728"/>
                  </a:cubicBezTo>
                  <a:cubicBezTo>
                    <a:pt x="4416" y="5760"/>
                    <a:pt x="4448" y="5824"/>
                    <a:pt x="4448" y="5888"/>
                  </a:cubicBezTo>
                  <a:cubicBezTo>
                    <a:pt x="4448" y="5952"/>
                    <a:pt x="4416" y="6016"/>
                    <a:pt x="4384" y="6048"/>
                  </a:cubicBezTo>
                  <a:cubicBezTo>
                    <a:pt x="4352" y="6080"/>
                    <a:pt x="4288" y="6080"/>
                    <a:pt x="4192" y="6080"/>
                  </a:cubicBezTo>
                  <a:lnTo>
                    <a:pt x="3008" y="6080"/>
                  </a:lnTo>
                  <a:cubicBezTo>
                    <a:pt x="2944" y="6080"/>
                    <a:pt x="2880" y="6080"/>
                    <a:pt x="2816" y="6048"/>
                  </a:cubicBezTo>
                  <a:cubicBezTo>
                    <a:pt x="2784" y="6016"/>
                    <a:pt x="2752" y="5952"/>
                    <a:pt x="2752" y="5888"/>
                  </a:cubicBezTo>
                  <a:lnTo>
                    <a:pt x="2752" y="3648"/>
                  </a:lnTo>
                  <a:cubicBezTo>
                    <a:pt x="2752" y="3584"/>
                    <a:pt x="2784" y="3520"/>
                    <a:pt x="2816" y="3488"/>
                  </a:cubicBezTo>
                  <a:cubicBezTo>
                    <a:pt x="2848" y="3456"/>
                    <a:pt x="2912" y="3456"/>
                    <a:pt x="3008" y="3456"/>
                  </a:cubicBezTo>
                  <a:lnTo>
                    <a:pt x="4192" y="3456"/>
                  </a:lnTo>
                  <a:cubicBezTo>
                    <a:pt x="4256" y="3456"/>
                    <a:pt x="4320" y="3456"/>
                    <a:pt x="4352" y="3520"/>
                  </a:cubicBezTo>
                  <a:cubicBezTo>
                    <a:pt x="4384" y="3552"/>
                    <a:pt x="4416" y="3616"/>
                    <a:pt x="4416" y="3680"/>
                  </a:cubicBezTo>
                  <a:cubicBezTo>
                    <a:pt x="4416" y="3744"/>
                    <a:pt x="4384" y="3808"/>
                    <a:pt x="4352" y="3840"/>
                  </a:cubicBezTo>
                  <a:cubicBezTo>
                    <a:pt x="4320" y="3872"/>
                    <a:pt x="4256" y="3872"/>
                    <a:pt x="4192" y="3872"/>
                  </a:cubicBezTo>
                  <a:lnTo>
                    <a:pt x="3264" y="3872"/>
                  </a:lnTo>
                  <a:lnTo>
                    <a:pt x="3264" y="4512"/>
                  </a:lnTo>
                  <a:lnTo>
                    <a:pt x="4160" y="4512"/>
                  </a:lnTo>
                  <a:cubicBezTo>
                    <a:pt x="4256" y="4512"/>
                    <a:pt x="4288" y="4544"/>
                    <a:pt x="4352" y="4576"/>
                  </a:cubicBezTo>
                  <a:cubicBezTo>
                    <a:pt x="4384" y="4608"/>
                    <a:pt x="4416" y="4672"/>
                    <a:pt x="4416" y="4736"/>
                  </a:cubicBezTo>
                  <a:cubicBezTo>
                    <a:pt x="4416" y="4800"/>
                    <a:pt x="4384" y="4864"/>
                    <a:pt x="4352" y="4896"/>
                  </a:cubicBezTo>
                  <a:cubicBezTo>
                    <a:pt x="4320" y="4928"/>
                    <a:pt x="4256" y="4928"/>
                    <a:pt x="4160" y="4928"/>
                  </a:cubicBezTo>
                  <a:lnTo>
                    <a:pt x="3264" y="4928"/>
                  </a:lnTo>
                  <a:lnTo>
                    <a:pt x="3264" y="5696"/>
                  </a:lnTo>
                  <a:close/>
                  <a:moveTo>
                    <a:pt x="6112" y="6208"/>
                  </a:moveTo>
                  <a:cubicBezTo>
                    <a:pt x="5920" y="6208"/>
                    <a:pt x="5728" y="6176"/>
                    <a:pt x="5568" y="6112"/>
                  </a:cubicBezTo>
                  <a:cubicBezTo>
                    <a:pt x="5408" y="6048"/>
                    <a:pt x="5248" y="5952"/>
                    <a:pt x="5152" y="5824"/>
                  </a:cubicBezTo>
                  <a:cubicBezTo>
                    <a:pt x="5024" y="5696"/>
                    <a:pt x="4928" y="5568"/>
                    <a:pt x="4864" y="5376"/>
                  </a:cubicBezTo>
                  <a:cubicBezTo>
                    <a:pt x="4800" y="5184"/>
                    <a:pt x="4768" y="4992"/>
                    <a:pt x="4768" y="4768"/>
                  </a:cubicBezTo>
                  <a:cubicBezTo>
                    <a:pt x="4768" y="4544"/>
                    <a:pt x="4800" y="4352"/>
                    <a:pt x="4864" y="4160"/>
                  </a:cubicBezTo>
                  <a:cubicBezTo>
                    <a:pt x="4928" y="4000"/>
                    <a:pt x="5024" y="3840"/>
                    <a:pt x="5120" y="3712"/>
                  </a:cubicBezTo>
                  <a:cubicBezTo>
                    <a:pt x="5216" y="3584"/>
                    <a:pt x="5376" y="3488"/>
                    <a:pt x="5504" y="3424"/>
                  </a:cubicBezTo>
                  <a:cubicBezTo>
                    <a:pt x="5664" y="3360"/>
                    <a:pt x="5824" y="3328"/>
                    <a:pt x="5984" y="3328"/>
                  </a:cubicBezTo>
                  <a:cubicBezTo>
                    <a:pt x="6112" y="3328"/>
                    <a:pt x="6240" y="3360"/>
                    <a:pt x="6336" y="3392"/>
                  </a:cubicBezTo>
                  <a:cubicBezTo>
                    <a:pt x="6432" y="3424"/>
                    <a:pt x="6528" y="3456"/>
                    <a:pt x="6624" y="3520"/>
                  </a:cubicBezTo>
                  <a:cubicBezTo>
                    <a:pt x="6688" y="3552"/>
                    <a:pt x="6752" y="3616"/>
                    <a:pt x="6816" y="3680"/>
                  </a:cubicBezTo>
                  <a:cubicBezTo>
                    <a:pt x="6880" y="3744"/>
                    <a:pt x="6880" y="3776"/>
                    <a:pt x="6880" y="3808"/>
                  </a:cubicBezTo>
                  <a:lnTo>
                    <a:pt x="6880" y="3904"/>
                  </a:lnTo>
                  <a:cubicBezTo>
                    <a:pt x="6880" y="3936"/>
                    <a:pt x="6880" y="3936"/>
                    <a:pt x="6848" y="3968"/>
                  </a:cubicBezTo>
                  <a:lnTo>
                    <a:pt x="6816" y="4000"/>
                  </a:lnTo>
                  <a:cubicBezTo>
                    <a:pt x="6784" y="4032"/>
                    <a:pt x="6784" y="4032"/>
                    <a:pt x="6752" y="4032"/>
                  </a:cubicBezTo>
                  <a:cubicBezTo>
                    <a:pt x="6720" y="4064"/>
                    <a:pt x="6656" y="4064"/>
                    <a:pt x="6624" y="4032"/>
                  </a:cubicBezTo>
                  <a:cubicBezTo>
                    <a:pt x="6592" y="4000"/>
                    <a:pt x="6528" y="3968"/>
                    <a:pt x="6464" y="3936"/>
                  </a:cubicBezTo>
                  <a:lnTo>
                    <a:pt x="6272" y="3840"/>
                  </a:lnTo>
                  <a:cubicBezTo>
                    <a:pt x="6208" y="3808"/>
                    <a:pt x="6112" y="3776"/>
                    <a:pt x="6016" y="3776"/>
                  </a:cubicBezTo>
                  <a:cubicBezTo>
                    <a:pt x="5888" y="3776"/>
                    <a:pt x="5792" y="3808"/>
                    <a:pt x="5696" y="3872"/>
                  </a:cubicBezTo>
                  <a:cubicBezTo>
                    <a:pt x="5600" y="3936"/>
                    <a:pt x="5536" y="4000"/>
                    <a:pt x="5472" y="4096"/>
                  </a:cubicBezTo>
                  <a:cubicBezTo>
                    <a:pt x="5408" y="4192"/>
                    <a:pt x="5376" y="4288"/>
                    <a:pt x="5344" y="4416"/>
                  </a:cubicBezTo>
                  <a:cubicBezTo>
                    <a:pt x="5312" y="4544"/>
                    <a:pt x="5280" y="4640"/>
                    <a:pt x="5280" y="4768"/>
                  </a:cubicBezTo>
                  <a:cubicBezTo>
                    <a:pt x="5280" y="4896"/>
                    <a:pt x="5312" y="5024"/>
                    <a:pt x="5344" y="5120"/>
                  </a:cubicBezTo>
                  <a:cubicBezTo>
                    <a:pt x="5376" y="5248"/>
                    <a:pt x="5440" y="5344"/>
                    <a:pt x="5504" y="5440"/>
                  </a:cubicBezTo>
                  <a:cubicBezTo>
                    <a:pt x="5568" y="5536"/>
                    <a:pt x="5664" y="5600"/>
                    <a:pt x="5760" y="5664"/>
                  </a:cubicBezTo>
                  <a:cubicBezTo>
                    <a:pt x="5856" y="5728"/>
                    <a:pt x="5984" y="5760"/>
                    <a:pt x="6112" y="5728"/>
                  </a:cubicBezTo>
                  <a:cubicBezTo>
                    <a:pt x="6176" y="5728"/>
                    <a:pt x="6240" y="5728"/>
                    <a:pt x="6304" y="5696"/>
                  </a:cubicBezTo>
                  <a:cubicBezTo>
                    <a:pt x="6368" y="5664"/>
                    <a:pt x="6400" y="5664"/>
                    <a:pt x="6432" y="5632"/>
                  </a:cubicBezTo>
                  <a:cubicBezTo>
                    <a:pt x="6464" y="5600"/>
                    <a:pt x="6496" y="5600"/>
                    <a:pt x="6528" y="5568"/>
                  </a:cubicBezTo>
                  <a:cubicBezTo>
                    <a:pt x="6560" y="5536"/>
                    <a:pt x="6592" y="5504"/>
                    <a:pt x="6624" y="5504"/>
                  </a:cubicBezTo>
                  <a:cubicBezTo>
                    <a:pt x="6688" y="5472"/>
                    <a:pt x="6752" y="5440"/>
                    <a:pt x="6816" y="5472"/>
                  </a:cubicBezTo>
                  <a:cubicBezTo>
                    <a:pt x="6880" y="5504"/>
                    <a:pt x="6912" y="5536"/>
                    <a:pt x="6944" y="5568"/>
                  </a:cubicBezTo>
                  <a:cubicBezTo>
                    <a:pt x="6976" y="5600"/>
                    <a:pt x="6976" y="5664"/>
                    <a:pt x="6976" y="5696"/>
                  </a:cubicBezTo>
                  <a:cubicBezTo>
                    <a:pt x="6976" y="5728"/>
                    <a:pt x="6944" y="5760"/>
                    <a:pt x="6912" y="5824"/>
                  </a:cubicBezTo>
                  <a:cubicBezTo>
                    <a:pt x="6880" y="5888"/>
                    <a:pt x="6816" y="5920"/>
                    <a:pt x="6752" y="5984"/>
                  </a:cubicBezTo>
                  <a:cubicBezTo>
                    <a:pt x="6688" y="6048"/>
                    <a:pt x="6592" y="6080"/>
                    <a:pt x="6496" y="6112"/>
                  </a:cubicBezTo>
                  <a:cubicBezTo>
                    <a:pt x="6368" y="6176"/>
                    <a:pt x="6240" y="6208"/>
                    <a:pt x="6112" y="6208"/>
                  </a:cubicBezTo>
                  <a:close/>
                  <a:moveTo>
                    <a:pt x="8416" y="3872"/>
                  </a:moveTo>
                  <a:lnTo>
                    <a:pt x="8416" y="5952"/>
                  </a:lnTo>
                  <a:cubicBezTo>
                    <a:pt x="8416" y="6016"/>
                    <a:pt x="8384" y="6048"/>
                    <a:pt x="8352" y="6080"/>
                  </a:cubicBezTo>
                  <a:cubicBezTo>
                    <a:pt x="8320" y="6112"/>
                    <a:pt x="8256" y="6144"/>
                    <a:pt x="8160" y="6144"/>
                  </a:cubicBezTo>
                  <a:cubicBezTo>
                    <a:pt x="8064" y="6144"/>
                    <a:pt x="8000" y="6112"/>
                    <a:pt x="7968" y="6080"/>
                  </a:cubicBezTo>
                  <a:cubicBezTo>
                    <a:pt x="7936" y="6048"/>
                    <a:pt x="7904" y="5984"/>
                    <a:pt x="7904" y="5952"/>
                  </a:cubicBezTo>
                  <a:lnTo>
                    <a:pt x="7904" y="3872"/>
                  </a:lnTo>
                  <a:lnTo>
                    <a:pt x="7424" y="3872"/>
                  </a:lnTo>
                  <a:cubicBezTo>
                    <a:pt x="7392" y="3872"/>
                    <a:pt x="7328" y="3840"/>
                    <a:pt x="7296" y="3808"/>
                  </a:cubicBezTo>
                  <a:cubicBezTo>
                    <a:pt x="7264" y="3776"/>
                    <a:pt x="7232" y="3712"/>
                    <a:pt x="7232" y="3648"/>
                  </a:cubicBezTo>
                  <a:cubicBezTo>
                    <a:pt x="7232" y="3584"/>
                    <a:pt x="7264" y="3520"/>
                    <a:pt x="7296" y="3488"/>
                  </a:cubicBezTo>
                  <a:cubicBezTo>
                    <a:pt x="7328" y="3456"/>
                    <a:pt x="7392" y="3424"/>
                    <a:pt x="7424" y="3424"/>
                  </a:cubicBezTo>
                  <a:lnTo>
                    <a:pt x="8896" y="3424"/>
                  </a:lnTo>
                  <a:cubicBezTo>
                    <a:pt x="8960" y="3424"/>
                    <a:pt x="8992" y="3456"/>
                    <a:pt x="9024" y="3488"/>
                  </a:cubicBezTo>
                  <a:cubicBezTo>
                    <a:pt x="9056" y="3520"/>
                    <a:pt x="9088" y="3584"/>
                    <a:pt x="9088" y="3648"/>
                  </a:cubicBezTo>
                  <a:cubicBezTo>
                    <a:pt x="9088" y="3744"/>
                    <a:pt x="9056" y="3776"/>
                    <a:pt x="9024" y="3808"/>
                  </a:cubicBezTo>
                  <a:cubicBezTo>
                    <a:pt x="8992" y="3840"/>
                    <a:pt x="8928" y="3872"/>
                    <a:pt x="8896" y="3872"/>
                  </a:cubicBezTo>
                  <a:lnTo>
                    <a:pt x="8416" y="3872"/>
                  </a:ln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Group 10">
            <a:extLst>
              <a:ext uri="{FF2B5EF4-FFF2-40B4-BE49-F238E27FC236}">
                <a16:creationId xmlns:a16="http://schemas.microsoft.com/office/drawing/2014/main" id="{ECB3AD53-D214-4FBD-BE46-1F9D685B4036}"/>
              </a:ext>
            </a:extLst>
          </p:cNvPr>
          <p:cNvGrpSpPr/>
          <p:nvPr/>
        </p:nvGrpSpPr>
        <p:grpSpPr>
          <a:xfrm>
            <a:off x="3874643" y="1788839"/>
            <a:ext cx="2054609" cy="1908215"/>
            <a:chOff x="3874643" y="2101241"/>
            <a:chExt cx="2054609" cy="1908215"/>
          </a:xfrm>
        </p:grpSpPr>
        <p:sp>
          <p:nvSpPr>
            <p:cNvPr id="34" name="任意多边形 11">
              <a:extLst>
                <a:ext uri="{FF2B5EF4-FFF2-40B4-BE49-F238E27FC236}">
                  <a16:creationId xmlns:a16="http://schemas.microsoft.com/office/drawing/2014/main" id="{3C960F65-7971-49E8-8A5B-E52D3A9E6FB3}"/>
                </a:ext>
              </a:extLst>
            </p:cNvPr>
            <p:cNvSpPr/>
            <p:nvPr/>
          </p:nvSpPr>
          <p:spPr>
            <a:xfrm>
              <a:off x="3874643" y="2101241"/>
              <a:ext cx="2054609" cy="1908215"/>
            </a:xfrm>
            <a:custGeom>
              <a:avLst/>
              <a:gdLst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791403"/>
                <a:gd name="connsiteX1" fmla="*/ 1656272 w 1656272"/>
                <a:gd name="connsiteY1" fmla="*/ 1552755 h 1791403"/>
                <a:gd name="connsiteX2" fmla="*/ 1121434 w 1656272"/>
                <a:gd name="connsiteY2" fmla="*/ 0 h 1791403"/>
                <a:gd name="connsiteX3" fmla="*/ 0 w 1656272"/>
                <a:gd name="connsiteY3" fmla="*/ 0 h 1791403"/>
                <a:gd name="connsiteX0" fmla="*/ 138022 w 1651790"/>
                <a:gd name="connsiteY0" fmla="*/ 888521 h 1782200"/>
                <a:gd name="connsiteX1" fmla="*/ 1651790 w 1651790"/>
                <a:gd name="connsiteY1" fmla="*/ 1539308 h 1782200"/>
                <a:gd name="connsiteX2" fmla="*/ 1121434 w 1651790"/>
                <a:gd name="connsiteY2" fmla="*/ 0 h 1782200"/>
                <a:gd name="connsiteX3" fmla="*/ 0 w 1651790"/>
                <a:gd name="connsiteY3" fmla="*/ 0 h 1782200"/>
                <a:gd name="connsiteX0" fmla="*/ 138022 w 1873117"/>
                <a:gd name="connsiteY0" fmla="*/ 888521 h 1782200"/>
                <a:gd name="connsiteX1" fmla="*/ 1651790 w 1873117"/>
                <a:gd name="connsiteY1" fmla="*/ 1539308 h 1782200"/>
                <a:gd name="connsiteX2" fmla="*/ 1121434 w 1873117"/>
                <a:gd name="connsiteY2" fmla="*/ 0 h 1782200"/>
                <a:gd name="connsiteX3" fmla="*/ 0 w 1873117"/>
                <a:gd name="connsiteY3" fmla="*/ 0 h 1782200"/>
                <a:gd name="connsiteX0" fmla="*/ 138022 w 1908032"/>
                <a:gd name="connsiteY0" fmla="*/ 888521 h 1782200"/>
                <a:gd name="connsiteX1" fmla="*/ 1651790 w 1908032"/>
                <a:gd name="connsiteY1" fmla="*/ 1539308 h 1782200"/>
                <a:gd name="connsiteX2" fmla="*/ 1121434 w 1908032"/>
                <a:gd name="connsiteY2" fmla="*/ 0 h 1782200"/>
                <a:gd name="connsiteX3" fmla="*/ 0 w 1908032"/>
                <a:gd name="connsiteY3" fmla="*/ 0 h 1782200"/>
                <a:gd name="connsiteX0" fmla="*/ 138022 w 1928835"/>
                <a:gd name="connsiteY0" fmla="*/ 888521 h 1791403"/>
                <a:gd name="connsiteX1" fmla="*/ 1678684 w 1928835"/>
                <a:gd name="connsiteY1" fmla="*/ 1552755 h 1791403"/>
                <a:gd name="connsiteX2" fmla="*/ 1121434 w 1928835"/>
                <a:gd name="connsiteY2" fmla="*/ 0 h 1791403"/>
                <a:gd name="connsiteX3" fmla="*/ 0 w 1928835"/>
                <a:gd name="connsiteY3" fmla="*/ 0 h 1791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835" h="1791403">
                  <a:moveTo>
                    <a:pt x="138022" y="888521"/>
                  </a:moveTo>
                  <a:cubicBezTo>
                    <a:pt x="168976" y="1921238"/>
                    <a:pt x="1347412" y="1954391"/>
                    <a:pt x="1678684" y="1552755"/>
                  </a:cubicBezTo>
                  <a:cubicBezTo>
                    <a:pt x="2257923" y="905182"/>
                    <a:pt x="1730020" y="2114"/>
                    <a:pt x="1121434" y="0"/>
                  </a:cubicBez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 w="med" len="med"/>
              <a:tailEnd type="triangl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EA63C5C1-DCED-403A-B2D4-B9F5F42ED2F1}"/>
                </a:ext>
              </a:extLst>
            </p:cNvPr>
            <p:cNvSpPr/>
            <p:nvPr/>
          </p:nvSpPr>
          <p:spPr>
            <a:xfrm>
              <a:off x="4183479" y="2279020"/>
              <a:ext cx="1533366" cy="1533366"/>
            </a:xfrm>
            <a:prstGeom prst="ellipse">
              <a:avLst/>
            </a:prstGeom>
            <a:solidFill>
              <a:srgbClr val="829A1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B0EE8F2B-888F-4C20-8822-C89E4B42826B}"/>
                </a:ext>
              </a:extLst>
            </p:cNvPr>
            <p:cNvSpPr/>
            <p:nvPr/>
          </p:nvSpPr>
          <p:spPr>
            <a:xfrm>
              <a:off x="4396131" y="2491672"/>
              <a:ext cx="1108062" cy="1108062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7E8858A6-5D86-4249-AC42-9D47A0B16C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0342" y="2822118"/>
              <a:ext cx="432000" cy="432000"/>
            </a:xfrm>
            <a:custGeom>
              <a:avLst/>
              <a:gdLst>
                <a:gd name="T0" fmla="*/ 9022 w 9632"/>
                <a:gd name="T1" fmla="*/ 5133 h 11058"/>
                <a:gd name="T2" fmla="*/ 8416 w 9632"/>
                <a:gd name="T3" fmla="*/ 5126 h 11058"/>
                <a:gd name="T4" fmla="*/ 6081 w 9632"/>
                <a:gd name="T5" fmla="*/ 5457 h 11058"/>
                <a:gd name="T6" fmla="*/ 5131 w 9632"/>
                <a:gd name="T7" fmla="*/ 4857 h 11058"/>
                <a:gd name="T8" fmla="*/ 6402 w 9632"/>
                <a:gd name="T9" fmla="*/ 2693 h 11058"/>
                <a:gd name="T10" fmla="*/ 5496 w 9632"/>
                <a:gd name="T11" fmla="*/ 0 h 11058"/>
                <a:gd name="T12" fmla="*/ 1101 w 9632"/>
                <a:gd name="T13" fmla="*/ 432 h 11058"/>
                <a:gd name="T14" fmla="*/ 1033 w 9632"/>
                <a:gd name="T15" fmla="*/ 3108 h 11058"/>
                <a:gd name="T16" fmla="*/ 1831 w 9632"/>
                <a:gd name="T17" fmla="*/ 4857 h 11058"/>
                <a:gd name="T18" fmla="*/ 1456 w 9632"/>
                <a:gd name="T19" fmla="*/ 4937 h 11058"/>
                <a:gd name="T20" fmla="*/ 1203 w 9632"/>
                <a:gd name="T21" fmla="*/ 5156 h 11058"/>
                <a:gd name="T22" fmla="*/ 513 w 9632"/>
                <a:gd name="T23" fmla="*/ 5408 h 11058"/>
                <a:gd name="T24" fmla="*/ 0 w 9632"/>
                <a:gd name="T25" fmla="*/ 8602 h 11058"/>
                <a:gd name="T26" fmla="*/ 1018 w 9632"/>
                <a:gd name="T27" fmla="*/ 10626 h 11058"/>
                <a:gd name="T28" fmla="*/ 5675 w 9632"/>
                <a:gd name="T29" fmla="*/ 11058 h 11058"/>
                <a:gd name="T30" fmla="*/ 6107 w 9632"/>
                <a:gd name="T31" fmla="*/ 7908 h 11058"/>
                <a:gd name="T32" fmla="*/ 6632 w 9632"/>
                <a:gd name="T33" fmla="*/ 8480 h 11058"/>
                <a:gd name="T34" fmla="*/ 7243 w 9632"/>
                <a:gd name="T35" fmla="*/ 8480 h 11058"/>
                <a:gd name="T36" fmla="*/ 9503 w 9632"/>
                <a:gd name="T37" fmla="*/ 6257 h 11058"/>
                <a:gd name="T38" fmla="*/ 9507 w 9632"/>
                <a:gd name="T39" fmla="*/ 5647 h 11058"/>
                <a:gd name="T40" fmla="*/ 4227 w 9632"/>
                <a:gd name="T41" fmla="*/ 6022 h 11058"/>
                <a:gd name="T42" fmla="*/ 3924 w 9632"/>
                <a:gd name="T43" fmla="*/ 5665 h 11058"/>
                <a:gd name="T44" fmla="*/ 4700 w 9632"/>
                <a:gd name="T45" fmla="*/ 5526 h 11058"/>
                <a:gd name="T46" fmla="*/ 3133 w 9632"/>
                <a:gd name="T47" fmla="*/ 5665 h 11058"/>
                <a:gd name="T48" fmla="*/ 2831 w 9632"/>
                <a:gd name="T49" fmla="*/ 6022 h 11058"/>
                <a:gd name="T50" fmla="*/ 2360 w 9632"/>
                <a:gd name="T51" fmla="*/ 5526 h 11058"/>
                <a:gd name="T52" fmla="*/ 1642 w 9632"/>
                <a:gd name="T53" fmla="*/ 540 h 11058"/>
                <a:gd name="T54" fmla="*/ 5859 w 9632"/>
                <a:gd name="T55" fmla="*/ 2473 h 11058"/>
                <a:gd name="T56" fmla="*/ 1267 w 9632"/>
                <a:gd name="T57" fmla="*/ 2469 h 11058"/>
                <a:gd name="T58" fmla="*/ 1565 w 9632"/>
                <a:gd name="T59" fmla="*/ 2925 h 11058"/>
                <a:gd name="T60" fmla="*/ 5563 w 9632"/>
                <a:gd name="T61" fmla="*/ 2928 h 11058"/>
                <a:gd name="T62" fmla="*/ 1565 w 9632"/>
                <a:gd name="T63" fmla="*/ 2925 h 11058"/>
                <a:gd name="T64" fmla="*/ 1018 w 9632"/>
                <a:gd name="T65" fmla="*/ 5665 h 11058"/>
                <a:gd name="T66" fmla="*/ 1025 w 9632"/>
                <a:gd name="T67" fmla="*/ 5666 h 11058"/>
                <a:gd name="T68" fmla="*/ 1406 w 9632"/>
                <a:gd name="T69" fmla="*/ 7808 h 11058"/>
                <a:gd name="T70" fmla="*/ 3026 w 9632"/>
                <a:gd name="T71" fmla="*/ 9137 h 11058"/>
                <a:gd name="T72" fmla="*/ 1017 w 9632"/>
                <a:gd name="T73" fmla="*/ 5665 h 11058"/>
                <a:gd name="T74" fmla="*/ 6033 w 9632"/>
                <a:gd name="T75" fmla="*/ 7047 h 11058"/>
                <a:gd name="T76" fmla="*/ 5567 w 9632"/>
                <a:gd name="T77" fmla="*/ 7233 h 11058"/>
                <a:gd name="T78" fmla="*/ 1561 w 9632"/>
                <a:gd name="T79" fmla="*/ 10517 h 11058"/>
                <a:gd name="T80" fmla="*/ 3006 w 9632"/>
                <a:gd name="T81" fmla="*/ 9707 h 11058"/>
                <a:gd name="T82" fmla="*/ 3023 w 9632"/>
                <a:gd name="T83" fmla="*/ 9713 h 11058"/>
                <a:gd name="T84" fmla="*/ 3450 w 9632"/>
                <a:gd name="T85" fmla="*/ 9476 h 11058"/>
                <a:gd name="T86" fmla="*/ 3980 w 9632"/>
                <a:gd name="T87" fmla="*/ 8528 h 11058"/>
                <a:gd name="T88" fmla="*/ 1985 w 9632"/>
                <a:gd name="T89" fmla="*/ 7461 h 11058"/>
                <a:gd name="T90" fmla="*/ 2657 w 9632"/>
                <a:gd name="T91" fmla="*/ 6535 h 11058"/>
                <a:gd name="T92" fmla="*/ 3154 w 9632"/>
                <a:gd name="T93" fmla="*/ 6498 h 11058"/>
                <a:gd name="T94" fmla="*/ 3904 w 9632"/>
                <a:gd name="T95" fmla="*/ 6498 h 11058"/>
                <a:gd name="T96" fmla="*/ 4402 w 9632"/>
                <a:gd name="T97" fmla="*/ 6535 h 11058"/>
                <a:gd name="T98" fmla="*/ 5386 w 9632"/>
                <a:gd name="T99" fmla="*/ 5412 h 11058"/>
                <a:gd name="T100" fmla="*/ 5536 w 9632"/>
                <a:gd name="T101" fmla="*/ 5715 h 11058"/>
                <a:gd name="T102" fmla="*/ 7313 w 9632"/>
                <a:gd name="T103" fmla="*/ 6832 h 11058"/>
                <a:gd name="T104" fmla="*/ 9128 w 9632"/>
                <a:gd name="T105" fmla="*/ 5947 h 11058"/>
                <a:gd name="T106" fmla="*/ 3615 w 9632"/>
                <a:gd name="T107" fmla="*/ 677 h 11058"/>
                <a:gd name="T108" fmla="*/ 3930 w 9632"/>
                <a:gd name="T109" fmla="*/ 965 h 11058"/>
                <a:gd name="T110" fmla="*/ 3615 w 9632"/>
                <a:gd name="T111" fmla="*/ 1297 h 11058"/>
                <a:gd name="T112" fmla="*/ 3296 w 9632"/>
                <a:gd name="T113" fmla="*/ 1591 h 11058"/>
                <a:gd name="T114" fmla="*/ 2977 w 9632"/>
                <a:gd name="T115" fmla="*/ 1297 h 11058"/>
                <a:gd name="T116" fmla="*/ 3296 w 9632"/>
                <a:gd name="T117" fmla="*/ 965 h 11058"/>
                <a:gd name="T118" fmla="*/ 3615 w 9632"/>
                <a:gd name="T119" fmla="*/ 677 h 1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32" h="11058">
                  <a:moveTo>
                    <a:pt x="9507" y="5647"/>
                  </a:moveTo>
                  <a:lnTo>
                    <a:pt x="9022" y="5133"/>
                  </a:lnTo>
                  <a:lnTo>
                    <a:pt x="9021" y="5132"/>
                  </a:lnTo>
                  <a:cubicBezTo>
                    <a:pt x="8855" y="4966"/>
                    <a:pt x="8585" y="4963"/>
                    <a:pt x="8416" y="5126"/>
                  </a:cubicBezTo>
                  <a:lnTo>
                    <a:pt x="7121" y="6277"/>
                  </a:lnTo>
                  <a:lnTo>
                    <a:pt x="6081" y="5457"/>
                  </a:lnTo>
                  <a:cubicBezTo>
                    <a:pt x="5987" y="5112"/>
                    <a:pt x="5672" y="4857"/>
                    <a:pt x="5297" y="4857"/>
                  </a:cubicBezTo>
                  <a:lnTo>
                    <a:pt x="5131" y="4857"/>
                  </a:lnTo>
                  <a:cubicBezTo>
                    <a:pt x="5662" y="4440"/>
                    <a:pt x="6025" y="3817"/>
                    <a:pt x="6095" y="3108"/>
                  </a:cubicBezTo>
                  <a:cubicBezTo>
                    <a:pt x="6272" y="3055"/>
                    <a:pt x="6402" y="2890"/>
                    <a:pt x="6402" y="2693"/>
                  </a:cubicBezTo>
                  <a:lnTo>
                    <a:pt x="5928" y="432"/>
                  </a:lnTo>
                  <a:cubicBezTo>
                    <a:pt x="5928" y="193"/>
                    <a:pt x="5735" y="0"/>
                    <a:pt x="5496" y="0"/>
                  </a:cubicBezTo>
                  <a:lnTo>
                    <a:pt x="1533" y="0"/>
                  </a:lnTo>
                  <a:cubicBezTo>
                    <a:pt x="1295" y="0"/>
                    <a:pt x="1101" y="193"/>
                    <a:pt x="1101" y="432"/>
                  </a:cubicBezTo>
                  <a:lnTo>
                    <a:pt x="726" y="2693"/>
                  </a:lnTo>
                  <a:cubicBezTo>
                    <a:pt x="726" y="2888"/>
                    <a:pt x="856" y="3055"/>
                    <a:pt x="1033" y="3108"/>
                  </a:cubicBezTo>
                  <a:cubicBezTo>
                    <a:pt x="1103" y="3816"/>
                    <a:pt x="1465" y="4440"/>
                    <a:pt x="1997" y="4857"/>
                  </a:cubicBezTo>
                  <a:lnTo>
                    <a:pt x="1831" y="4857"/>
                  </a:lnTo>
                  <a:cubicBezTo>
                    <a:pt x="1705" y="4857"/>
                    <a:pt x="1585" y="4886"/>
                    <a:pt x="1478" y="4938"/>
                  </a:cubicBezTo>
                  <a:lnTo>
                    <a:pt x="1456" y="4937"/>
                  </a:lnTo>
                  <a:lnTo>
                    <a:pt x="1461" y="4947"/>
                  </a:lnTo>
                  <a:cubicBezTo>
                    <a:pt x="1361" y="4998"/>
                    <a:pt x="1273" y="5070"/>
                    <a:pt x="1203" y="5156"/>
                  </a:cubicBezTo>
                  <a:lnTo>
                    <a:pt x="1049" y="5112"/>
                  </a:lnTo>
                  <a:cubicBezTo>
                    <a:pt x="821" y="5046"/>
                    <a:pt x="580" y="5178"/>
                    <a:pt x="513" y="5408"/>
                  </a:cubicBezTo>
                  <a:lnTo>
                    <a:pt x="508" y="5424"/>
                  </a:lnTo>
                  <a:lnTo>
                    <a:pt x="0" y="8602"/>
                  </a:lnTo>
                  <a:lnTo>
                    <a:pt x="1018" y="8977"/>
                  </a:lnTo>
                  <a:lnTo>
                    <a:pt x="1018" y="10626"/>
                  </a:lnTo>
                  <a:cubicBezTo>
                    <a:pt x="1018" y="10865"/>
                    <a:pt x="1212" y="11058"/>
                    <a:pt x="1451" y="11058"/>
                  </a:cubicBezTo>
                  <a:lnTo>
                    <a:pt x="5675" y="11058"/>
                  </a:lnTo>
                  <a:cubicBezTo>
                    <a:pt x="5913" y="11058"/>
                    <a:pt x="6107" y="10865"/>
                    <a:pt x="6107" y="10626"/>
                  </a:cubicBezTo>
                  <a:lnTo>
                    <a:pt x="6107" y="7908"/>
                  </a:lnTo>
                  <a:lnTo>
                    <a:pt x="6628" y="8476"/>
                  </a:lnTo>
                  <a:lnTo>
                    <a:pt x="6632" y="8480"/>
                  </a:lnTo>
                  <a:cubicBezTo>
                    <a:pt x="6717" y="8564"/>
                    <a:pt x="6827" y="8606"/>
                    <a:pt x="6938" y="8606"/>
                  </a:cubicBezTo>
                  <a:cubicBezTo>
                    <a:pt x="7048" y="8606"/>
                    <a:pt x="7160" y="8563"/>
                    <a:pt x="7243" y="8480"/>
                  </a:cubicBezTo>
                  <a:lnTo>
                    <a:pt x="9502" y="6258"/>
                  </a:lnTo>
                  <a:lnTo>
                    <a:pt x="9503" y="6257"/>
                  </a:lnTo>
                  <a:cubicBezTo>
                    <a:pt x="9585" y="6176"/>
                    <a:pt x="9630" y="6067"/>
                    <a:pt x="9630" y="5951"/>
                  </a:cubicBezTo>
                  <a:cubicBezTo>
                    <a:pt x="9632" y="5837"/>
                    <a:pt x="9588" y="5728"/>
                    <a:pt x="9507" y="5647"/>
                  </a:cubicBezTo>
                  <a:close/>
                  <a:moveTo>
                    <a:pt x="4700" y="5526"/>
                  </a:moveTo>
                  <a:cubicBezTo>
                    <a:pt x="4550" y="5758"/>
                    <a:pt x="4371" y="5973"/>
                    <a:pt x="4227" y="6022"/>
                  </a:cubicBezTo>
                  <a:cubicBezTo>
                    <a:pt x="4190" y="6035"/>
                    <a:pt x="4172" y="6028"/>
                    <a:pt x="4157" y="6021"/>
                  </a:cubicBezTo>
                  <a:cubicBezTo>
                    <a:pt x="4018" y="5947"/>
                    <a:pt x="3944" y="5835"/>
                    <a:pt x="3924" y="5665"/>
                  </a:cubicBezTo>
                  <a:cubicBezTo>
                    <a:pt x="3921" y="5631"/>
                    <a:pt x="3919" y="5598"/>
                    <a:pt x="3919" y="5567"/>
                  </a:cubicBezTo>
                  <a:lnTo>
                    <a:pt x="4700" y="5526"/>
                  </a:lnTo>
                  <a:close/>
                  <a:moveTo>
                    <a:pt x="3138" y="5567"/>
                  </a:moveTo>
                  <a:cubicBezTo>
                    <a:pt x="3138" y="5597"/>
                    <a:pt x="3137" y="5631"/>
                    <a:pt x="3133" y="5665"/>
                  </a:cubicBezTo>
                  <a:cubicBezTo>
                    <a:pt x="3113" y="5835"/>
                    <a:pt x="3040" y="5947"/>
                    <a:pt x="2901" y="6021"/>
                  </a:cubicBezTo>
                  <a:cubicBezTo>
                    <a:pt x="2886" y="6030"/>
                    <a:pt x="2868" y="6036"/>
                    <a:pt x="2831" y="6022"/>
                  </a:cubicBezTo>
                  <a:cubicBezTo>
                    <a:pt x="2775" y="6003"/>
                    <a:pt x="2616" y="5918"/>
                    <a:pt x="2378" y="5555"/>
                  </a:cubicBezTo>
                  <a:cubicBezTo>
                    <a:pt x="2372" y="5545"/>
                    <a:pt x="2366" y="5535"/>
                    <a:pt x="2360" y="5526"/>
                  </a:cubicBezTo>
                  <a:lnTo>
                    <a:pt x="3138" y="5567"/>
                  </a:lnTo>
                  <a:close/>
                  <a:moveTo>
                    <a:pt x="1642" y="540"/>
                  </a:moveTo>
                  <a:lnTo>
                    <a:pt x="5386" y="540"/>
                  </a:lnTo>
                  <a:lnTo>
                    <a:pt x="5859" y="2473"/>
                  </a:lnTo>
                  <a:cubicBezTo>
                    <a:pt x="5408" y="2216"/>
                    <a:pt x="4441" y="1728"/>
                    <a:pt x="3563" y="1728"/>
                  </a:cubicBezTo>
                  <a:cubicBezTo>
                    <a:pt x="2667" y="1728"/>
                    <a:pt x="1714" y="2211"/>
                    <a:pt x="1267" y="2469"/>
                  </a:cubicBezTo>
                  <a:lnTo>
                    <a:pt x="1642" y="540"/>
                  </a:lnTo>
                  <a:close/>
                  <a:moveTo>
                    <a:pt x="1565" y="2925"/>
                  </a:moveTo>
                  <a:cubicBezTo>
                    <a:pt x="1975" y="2690"/>
                    <a:pt x="2813" y="2270"/>
                    <a:pt x="3565" y="2270"/>
                  </a:cubicBezTo>
                  <a:cubicBezTo>
                    <a:pt x="4295" y="2270"/>
                    <a:pt x="5147" y="2692"/>
                    <a:pt x="5563" y="2928"/>
                  </a:cubicBezTo>
                  <a:cubicBezTo>
                    <a:pt x="5525" y="3998"/>
                    <a:pt x="4642" y="4856"/>
                    <a:pt x="3565" y="4856"/>
                  </a:cubicBezTo>
                  <a:cubicBezTo>
                    <a:pt x="2485" y="4856"/>
                    <a:pt x="1601" y="3996"/>
                    <a:pt x="1565" y="2925"/>
                  </a:cubicBezTo>
                  <a:close/>
                  <a:moveTo>
                    <a:pt x="1017" y="5665"/>
                  </a:moveTo>
                  <a:lnTo>
                    <a:pt x="1018" y="5665"/>
                  </a:lnTo>
                  <a:lnTo>
                    <a:pt x="1018" y="5666"/>
                  </a:lnTo>
                  <a:lnTo>
                    <a:pt x="1025" y="5666"/>
                  </a:lnTo>
                  <a:lnTo>
                    <a:pt x="1603" y="5833"/>
                  </a:lnTo>
                  <a:lnTo>
                    <a:pt x="1406" y="7808"/>
                  </a:lnTo>
                  <a:lnTo>
                    <a:pt x="3347" y="8592"/>
                  </a:lnTo>
                  <a:cubicBezTo>
                    <a:pt x="3250" y="8771"/>
                    <a:pt x="3116" y="9002"/>
                    <a:pt x="3026" y="9137"/>
                  </a:cubicBezTo>
                  <a:lnTo>
                    <a:pt x="605" y="8247"/>
                  </a:lnTo>
                  <a:lnTo>
                    <a:pt x="1017" y="5665"/>
                  </a:lnTo>
                  <a:close/>
                  <a:moveTo>
                    <a:pt x="7022" y="8015"/>
                  </a:moveTo>
                  <a:lnTo>
                    <a:pt x="6033" y="7047"/>
                  </a:lnTo>
                  <a:cubicBezTo>
                    <a:pt x="5930" y="6940"/>
                    <a:pt x="5758" y="6935"/>
                    <a:pt x="5651" y="7038"/>
                  </a:cubicBezTo>
                  <a:cubicBezTo>
                    <a:pt x="5596" y="7092"/>
                    <a:pt x="5567" y="7162"/>
                    <a:pt x="5567" y="7233"/>
                  </a:cubicBezTo>
                  <a:lnTo>
                    <a:pt x="5567" y="10517"/>
                  </a:lnTo>
                  <a:lnTo>
                    <a:pt x="1561" y="10517"/>
                  </a:lnTo>
                  <a:lnTo>
                    <a:pt x="1561" y="9176"/>
                  </a:lnTo>
                  <a:lnTo>
                    <a:pt x="3006" y="9707"/>
                  </a:lnTo>
                  <a:lnTo>
                    <a:pt x="3015" y="9711"/>
                  </a:lnTo>
                  <a:lnTo>
                    <a:pt x="3023" y="9713"/>
                  </a:lnTo>
                  <a:cubicBezTo>
                    <a:pt x="3052" y="9722"/>
                    <a:pt x="3079" y="9726"/>
                    <a:pt x="3104" y="9726"/>
                  </a:cubicBezTo>
                  <a:cubicBezTo>
                    <a:pt x="3273" y="9726"/>
                    <a:pt x="3386" y="9567"/>
                    <a:pt x="3450" y="9476"/>
                  </a:cubicBezTo>
                  <a:cubicBezTo>
                    <a:pt x="3510" y="9391"/>
                    <a:pt x="3582" y="9275"/>
                    <a:pt x="3666" y="9132"/>
                  </a:cubicBezTo>
                  <a:cubicBezTo>
                    <a:pt x="3668" y="9127"/>
                    <a:pt x="3945" y="8652"/>
                    <a:pt x="3980" y="8528"/>
                  </a:cubicBezTo>
                  <a:lnTo>
                    <a:pt x="4047" y="8293"/>
                  </a:lnTo>
                  <a:lnTo>
                    <a:pt x="1985" y="7461"/>
                  </a:lnTo>
                  <a:lnTo>
                    <a:pt x="2120" y="6117"/>
                  </a:lnTo>
                  <a:cubicBezTo>
                    <a:pt x="2298" y="6336"/>
                    <a:pt x="2476" y="6473"/>
                    <a:pt x="2657" y="6535"/>
                  </a:cubicBezTo>
                  <a:cubicBezTo>
                    <a:pt x="2728" y="6558"/>
                    <a:pt x="2798" y="6571"/>
                    <a:pt x="2868" y="6571"/>
                  </a:cubicBezTo>
                  <a:cubicBezTo>
                    <a:pt x="2967" y="6571"/>
                    <a:pt x="3063" y="6547"/>
                    <a:pt x="3154" y="6498"/>
                  </a:cubicBezTo>
                  <a:cubicBezTo>
                    <a:pt x="3327" y="6407"/>
                    <a:pt x="3448" y="6285"/>
                    <a:pt x="3529" y="6150"/>
                  </a:cubicBezTo>
                  <a:cubicBezTo>
                    <a:pt x="3611" y="6285"/>
                    <a:pt x="3731" y="6407"/>
                    <a:pt x="3904" y="6498"/>
                  </a:cubicBezTo>
                  <a:cubicBezTo>
                    <a:pt x="3994" y="6546"/>
                    <a:pt x="4092" y="6571"/>
                    <a:pt x="4191" y="6571"/>
                  </a:cubicBezTo>
                  <a:cubicBezTo>
                    <a:pt x="4261" y="6571"/>
                    <a:pt x="4331" y="6558"/>
                    <a:pt x="4402" y="6535"/>
                  </a:cubicBezTo>
                  <a:cubicBezTo>
                    <a:pt x="4649" y="6451"/>
                    <a:pt x="4891" y="6225"/>
                    <a:pt x="5138" y="5845"/>
                  </a:cubicBezTo>
                  <a:cubicBezTo>
                    <a:pt x="5253" y="5668"/>
                    <a:pt x="5341" y="5502"/>
                    <a:pt x="5386" y="5412"/>
                  </a:cubicBezTo>
                  <a:cubicBezTo>
                    <a:pt x="5404" y="5418"/>
                    <a:pt x="5423" y="5427"/>
                    <a:pt x="5441" y="5438"/>
                  </a:cubicBezTo>
                  <a:cubicBezTo>
                    <a:pt x="5417" y="5538"/>
                    <a:pt x="5449" y="5647"/>
                    <a:pt x="5536" y="5715"/>
                  </a:cubicBezTo>
                  <a:lnTo>
                    <a:pt x="6966" y="6842"/>
                  </a:lnTo>
                  <a:cubicBezTo>
                    <a:pt x="7068" y="6923"/>
                    <a:pt x="7216" y="6920"/>
                    <a:pt x="7313" y="6832"/>
                  </a:cubicBezTo>
                  <a:lnTo>
                    <a:pt x="8712" y="5588"/>
                  </a:lnTo>
                  <a:lnTo>
                    <a:pt x="9128" y="5947"/>
                  </a:lnTo>
                  <a:lnTo>
                    <a:pt x="7022" y="8015"/>
                  </a:lnTo>
                  <a:close/>
                  <a:moveTo>
                    <a:pt x="3615" y="677"/>
                  </a:moveTo>
                  <a:lnTo>
                    <a:pt x="3615" y="965"/>
                  </a:lnTo>
                  <a:lnTo>
                    <a:pt x="3930" y="965"/>
                  </a:lnTo>
                  <a:lnTo>
                    <a:pt x="3930" y="1297"/>
                  </a:lnTo>
                  <a:lnTo>
                    <a:pt x="3615" y="1297"/>
                  </a:lnTo>
                  <a:lnTo>
                    <a:pt x="3615" y="1591"/>
                  </a:lnTo>
                  <a:lnTo>
                    <a:pt x="3296" y="1591"/>
                  </a:lnTo>
                  <a:lnTo>
                    <a:pt x="3296" y="1297"/>
                  </a:lnTo>
                  <a:lnTo>
                    <a:pt x="2977" y="1297"/>
                  </a:lnTo>
                  <a:lnTo>
                    <a:pt x="2977" y="965"/>
                  </a:lnTo>
                  <a:lnTo>
                    <a:pt x="3296" y="965"/>
                  </a:lnTo>
                  <a:lnTo>
                    <a:pt x="3296" y="677"/>
                  </a:lnTo>
                  <a:lnTo>
                    <a:pt x="3615" y="677"/>
                  </a:lnTo>
                  <a:close/>
                </a:path>
              </a:pathLst>
            </a:custGeom>
            <a:solidFill>
              <a:srgbClr val="829A1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Group 15">
            <a:extLst>
              <a:ext uri="{FF2B5EF4-FFF2-40B4-BE49-F238E27FC236}">
                <a16:creationId xmlns:a16="http://schemas.microsoft.com/office/drawing/2014/main" id="{D1B1BA13-168F-49B5-BBA0-D6CB7F18DD25}"/>
              </a:ext>
            </a:extLst>
          </p:cNvPr>
          <p:cNvGrpSpPr/>
          <p:nvPr/>
        </p:nvGrpSpPr>
        <p:grpSpPr>
          <a:xfrm>
            <a:off x="6269120" y="1744646"/>
            <a:ext cx="2054609" cy="1908215"/>
            <a:chOff x="6269121" y="2057048"/>
            <a:chExt cx="2054609" cy="1908215"/>
          </a:xfrm>
        </p:grpSpPr>
        <p:sp>
          <p:nvSpPr>
            <p:cNvPr id="44" name="任意多边形 16">
              <a:extLst>
                <a:ext uri="{FF2B5EF4-FFF2-40B4-BE49-F238E27FC236}">
                  <a16:creationId xmlns:a16="http://schemas.microsoft.com/office/drawing/2014/main" id="{5E2D0165-021A-49F8-9B4F-3F66B6168D9A}"/>
                </a:ext>
              </a:extLst>
            </p:cNvPr>
            <p:cNvSpPr/>
            <p:nvPr/>
          </p:nvSpPr>
          <p:spPr>
            <a:xfrm flipH="1">
              <a:off x="6269121" y="2057048"/>
              <a:ext cx="2054609" cy="1908215"/>
            </a:xfrm>
            <a:custGeom>
              <a:avLst/>
              <a:gdLst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791403"/>
                <a:gd name="connsiteX1" fmla="*/ 1656272 w 1656272"/>
                <a:gd name="connsiteY1" fmla="*/ 1552755 h 1791403"/>
                <a:gd name="connsiteX2" fmla="*/ 1121434 w 1656272"/>
                <a:gd name="connsiteY2" fmla="*/ 0 h 1791403"/>
                <a:gd name="connsiteX3" fmla="*/ 0 w 1656272"/>
                <a:gd name="connsiteY3" fmla="*/ 0 h 1791403"/>
                <a:gd name="connsiteX0" fmla="*/ 138022 w 1651790"/>
                <a:gd name="connsiteY0" fmla="*/ 888521 h 1782200"/>
                <a:gd name="connsiteX1" fmla="*/ 1651790 w 1651790"/>
                <a:gd name="connsiteY1" fmla="*/ 1539308 h 1782200"/>
                <a:gd name="connsiteX2" fmla="*/ 1121434 w 1651790"/>
                <a:gd name="connsiteY2" fmla="*/ 0 h 1782200"/>
                <a:gd name="connsiteX3" fmla="*/ 0 w 1651790"/>
                <a:gd name="connsiteY3" fmla="*/ 0 h 1782200"/>
                <a:gd name="connsiteX0" fmla="*/ 138022 w 1873117"/>
                <a:gd name="connsiteY0" fmla="*/ 888521 h 1782200"/>
                <a:gd name="connsiteX1" fmla="*/ 1651790 w 1873117"/>
                <a:gd name="connsiteY1" fmla="*/ 1539308 h 1782200"/>
                <a:gd name="connsiteX2" fmla="*/ 1121434 w 1873117"/>
                <a:gd name="connsiteY2" fmla="*/ 0 h 1782200"/>
                <a:gd name="connsiteX3" fmla="*/ 0 w 1873117"/>
                <a:gd name="connsiteY3" fmla="*/ 0 h 1782200"/>
                <a:gd name="connsiteX0" fmla="*/ 138022 w 1908032"/>
                <a:gd name="connsiteY0" fmla="*/ 888521 h 1782200"/>
                <a:gd name="connsiteX1" fmla="*/ 1651790 w 1908032"/>
                <a:gd name="connsiteY1" fmla="*/ 1539308 h 1782200"/>
                <a:gd name="connsiteX2" fmla="*/ 1121434 w 1908032"/>
                <a:gd name="connsiteY2" fmla="*/ 0 h 1782200"/>
                <a:gd name="connsiteX3" fmla="*/ 0 w 1908032"/>
                <a:gd name="connsiteY3" fmla="*/ 0 h 1782200"/>
                <a:gd name="connsiteX0" fmla="*/ 138022 w 1928835"/>
                <a:gd name="connsiteY0" fmla="*/ 888521 h 1791403"/>
                <a:gd name="connsiteX1" fmla="*/ 1678684 w 1928835"/>
                <a:gd name="connsiteY1" fmla="*/ 1552755 h 1791403"/>
                <a:gd name="connsiteX2" fmla="*/ 1121434 w 1928835"/>
                <a:gd name="connsiteY2" fmla="*/ 0 h 1791403"/>
                <a:gd name="connsiteX3" fmla="*/ 0 w 1928835"/>
                <a:gd name="connsiteY3" fmla="*/ 0 h 1791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835" h="1791403">
                  <a:moveTo>
                    <a:pt x="138022" y="888521"/>
                  </a:moveTo>
                  <a:cubicBezTo>
                    <a:pt x="168976" y="1921238"/>
                    <a:pt x="1347412" y="1954391"/>
                    <a:pt x="1678684" y="1552755"/>
                  </a:cubicBezTo>
                  <a:cubicBezTo>
                    <a:pt x="2257923" y="905182"/>
                    <a:pt x="1730020" y="2114"/>
                    <a:pt x="1121434" y="0"/>
                  </a:cubicBez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 w="med" len="med"/>
              <a:tailEnd type="triangl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ABE59390-1EDE-4A65-97C4-4B249B830EDF}"/>
                </a:ext>
              </a:extLst>
            </p:cNvPr>
            <p:cNvSpPr/>
            <p:nvPr/>
          </p:nvSpPr>
          <p:spPr>
            <a:xfrm flipH="1">
              <a:off x="6481526" y="2234828"/>
              <a:ext cx="1533366" cy="1533366"/>
            </a:xfrm>
            <a:prstGeom prst="ellipse">
              <a:avLst/>
            </a:prstGeom>
            <a:solidFill>
              <a:srgbClr val="00734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64FBF649-6D1A-482D-A10D-C047D79E13C5}"/>
                </a:ext>
              </a:extLst>
            </p:cNvPr>
            <p:cNvSpPr/>
            <p:nvPr/>
          </p:nvSpPr>
          <p:spPr>
            <a:xfrm flipH="1">
              <a:off x="6694180" y="2447480"/>
              <a:ext cx="1108062" cy="1108062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6A7197DA-DDBE-4472-A7AF-FFBC6D0DB1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08890" y="2844420"/>
              <a:ext cx="333940" cy="39229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516468" h="606722">
                  <a:moveTo>
                    <a:pt x="243059" y="525761"/>
                  </a:moveTo>
                  <a:lnTo>
                    <a:pt x="243059" y="576328"/>
                  </a:lnTo>
                  <a:lnTo>
                    <a:pt x="273409" y="576328"/>
                  </a:lnTo>
                  <a:lnTo>
                    <a:pt x="273409" y="525761"/>
                  </a:lnTo>
                  <a:close/>
                  <a:moveTo>
                    <a:pt x="364545" y="455019"/>
                  </a:moveTo>
                  <a:lnTo>
                    <a:pt x="364545" y="576328"/>
                  </a:lnTo>
                  <a:lnTo>
                    <a:pt x="455681" y="576328"/>
                  </a:lnTo>
                  <a:lnTo>
                    <a:pt x="455681" y="455019"/>
                  </a:lnTo>
                  <a:close/>
                  <a:moveTo>
                    <a:pt x="60787" y="455019"/>
                  </a:moveTo>
                  <a:lnTo>
                    <a:pt x="60787" y="576328"/>
                  </a:lnTo>
                  <a:lnTo>
                    <a:pt x="151923" y="576328"/>
                  </a:lnTo>
                  <a:lnTo>
                    <a:pt x="151923" y="455019"/>
                  </a:lnTo>
                  <a:close/>
                  <a:moveTo>
                    <a:pt x="243062" y="394337"/>
                  </a:moveTo>
                  <a:lnTo>
                    <a:pt x="243062" y="424716"/>
                  </a:lnTo>
                  <a:lnTo>
                    <a:pt x="273423" y="424716"/>
                  </a:lnTo>
                  <a:lnTo>
                    <a:pt x="273423" y="394337"/>
                  </a:lnTo>
                  <a:close/>
                  <a:moveTo>
                    <a:pt x="212613" y="364047"/>
                  </a:moveTo>
                  <a:lnTo>
                    <a:pt x="303783" y="364047"/>
                  </a:lnTo>
                  <a:lnTo>
                    <a:pt x="303783" y="455006"/>
                  </a:lnTo>
                  <a:lnTo>
                    <a:pt x="212613" y="455006"/>
                  </a:lnTo>
                  <a:close/>
                  <a:moveTo>
                    <a:pt x="364545" y="333710"/>
                  </a:moveTo>
                  <a:lnTo>
                    <a:pt x="364545" y="424714"/>
                  </a:lnTo>
                  <a:lnTo>
                    <a:pt x="455681" y="424714"/>
                  </a:lnTo>
                  <a:lnTo>
                    <a:pt x="455681" y="333710"/>
                  </a:lnTo>
                  <a:close/>
                  <a:moveTo>
                    <a:pt x="60787" y="333710"/>
                  </a:moveTo>
                  <a:lnTo>
                    <a:pt x="60787" y="424714"/>
                  </a:lnTo>
                  <a:lnTo>
                    <a:pt x="151923" y="424714"/>
                  </a:lnTo>
                  <a:lnTo>
                    <a:pt x="151923" y="333710"/>
                  </a:lnTo>
                  <a:close/>
                  <a:moveTo>
                    <a:pt x="243062" y="273035"/>
                  </a:moveTo>
                  <a:lnTo>
                    <a:pt x="243062" y="303325"/>
                  </a:lnTo>
                  <a:lnTo>
                    <a:pt x="273423" y="303325"/>
                  </a:lnTo>
                  <a:lnTo>
                    <a:pt x="273423" y="273035"/>
                  </a:lnTo>
                  <a:close/>
                  <a:moveTo>
                    <a:pt x="212613" y="242745"/>
                  </a:moveTo>
                  <a:lnTo>
                    <a:pt x="303783" y="242745"/>
                  </a:lnTo>
                  <a:lnTo>
                    <a:pt x="303783" y="333704"/>
                  </a:lnTo>
                  <a:lnTo>
                    <a:pt x="212613" y="333704"/>
                  </a:lnTo>
                  <a:close/>
                  <a:moveTo>
                    <a:pt x="364545" y="212313"/>
                  </a:moveTo>
                  <a:lnTo>
                    <a:pt x="364545" y="303316"/>
                  </a:lnTo>
                  <a:lnTo>
                    <a:pt x="455681" y="303316"/>
                  </a:lnTo>
                  <a:lnTo>
                    <a:pt x="455681" y="212313"/>
                  </a:lnTo>
                  <a:close/>
                  <a:moveTo>
                    <a:pt x="182272" y="212313"/>
                  </a:moveTo>
                  <a:lnTo>
                    <a:pt x="182272" y="576328"/>
                  </a:lnTo>
                  <a:lnTo>
                    <a:pt x="212621" y="576328"/>
                  </a:lnTo>
                  <a:lnTo>
                    <a:pt x="212621" y="485324"/>
                  </a:lnTo>
                  <a:lnTo>
                    <a:pt x="303758" y="485324"/>
                  </a:lnTo>
                  <a:lnTo>
                    <a:pt x="303758" y="576328"/>
                  </a:lnTo>
                  <a:lnTo>
                    <a:pt x="334196" y="576328"/>
                  </a:lnTo>
                  <a:lnTo>
                    <a:pt x="334196" y="212313"/>
                  </a:lnTo>
                  <a:close/>
                  <a:moveTo>
                    <a:pt x="60787" y="212313"/>
                  </a:moveTo>
                  <a:lnTo>
                    <a:pt x="60787" y="303316"/>
                  </a:lnTo>
                  <a:lnTo>
                    <a:pt x="151923" y="303316"/>
                  </a:lnTo>
                  <a:lnTo>
                    <a:pt x="151923" y="212313"/>
                  </a:lnTo>
                  <a:close/>
                  <a:moveTo>
                    <a:pt x="364545" y="91004"/>
                  </a:moveTo>
                  <a:lnTo>
                    <a:pt x="364545" y="182008"/>
                  </a:lnTo>
                  <a:lnTo>
                    <a:pt x="455681" y="182008"/>
                  </a:lnTo>
                  <a:lnTo>
                    <a:pt x="455681" y="91004"/>
                  </a:lnTo>
                  <a:close/>
                  <a:moveTo>
                    <a:pt x="60787" y="91004"/>
                  </a:moveTo>
                  <a:lnTo>
                    <a:pt x="60787" y="182008"/>
                  </a:lnTo>
                  <a:lnTo>
                    <a:pt x="151923" y="182008"/>
                  </a:lnTo>
                  <a:lnTo>
                    <a:pt x="151923" y="91004"/>
                  </a:lnTo>
                  <a:close/>
                  <a:moveTo>
                    <a:pt x="243062" y="60686"/>
                  </a:moveTo>
                  <a:lnTo>
                    <a:pt x="273423" y="60686"/>
                  </a:lnTo>
                  <a:lnTo>
                    <a:pt x="273423" y="90999"/>
                  </a:lnTo>
                  <a:lnTo>
                    <a:pt x="303783" y="90999"/>
                  </a:lnTo>
                  <a:lnTo>
                    <a:pt x="303783" y="121313"/>
                  </a:lnTo>
                  <a:lnTo>
                    <a:pt x="273423" y="121313"/>
                  </a:lnTo>
                  <a:lnTo>
                    <a:pt x="273423" y="151715"/>
                  </a:lnTo>
                  <a:lnTo>
                    <a:pt x="243062" y="151715"/>
                  </a:lnTo>
                  <a:lnTo>
                    <a:pt x="243062" y="121313"/>
                  </a:lnTo>
                  <a:lnTo>
                    <a:pt x="212613" y="121313"/>
                  </a:lnTo>
                  <a:lnTo>
                    <a:pt x="212613" y="90999"/>
                  </a:lnTo>
                  <a:lnTo>
                    <a:pt x="243062" y="90999"/>
                  </a:lnTo>
                  <a:close/>
                  <a:moveTo>
                    <a:pt x="182272" y="30305"/>
                  </a:moveTo>
                  <a:lnTo>
                    <a:pt x="182272" y="182008"/>
                  </a:lnTo>
                  <a:lnTo>
                    <a:pt x="334196" y="182008"/>
                  </a:lnTo>
                  <a:lnTo>
                    <a:pt x="334196" y="30305"/>
                  </a:lnTo>
                  <a:close/>
                  <a:moveTo>
                    <a:pt x="182272" y="0"/>
                  </a:moveTo>
                  <a:lnTo>
                    <a:pt x="334196" y="0"/>
                  </a:lnTo>
                  <a:cubicBezTo>
                    <a:pt x="350928" y="0"/>
                    <a:pt x="364545" y="13597"/>
                    <a:pt x="364545" y="30305"/>
                  </a:cubicBezTo>
                  <a:lnTo>
                    <a:pt x="364545" y="60699"/>
                  </a:lnTo>
                  <a:lnTo>
                    <a:pt x="455681" y="60699"/>
                  </a:lnTo>
                  <a:cubicBezTo>
                    <a:pt x="472502" y="60699"/>
                    <a:pt x="486030" y="74207"/>
                    <a:pt x="486030" y="91004"/>
                  </a:cubicBezTo>
                  <a:lnTo>
                    <a:pt x="486030" y="576328"/>
                  </a:lnTo>
                  <a:lnTo>
                    <a:pt x="501249" y="576328"/>
                  </a:lnTo>
                  <a:cubicBezTo>
                    <a:pt x="509615" y="576328"/>
                    <a:pt x="516468" y="583171"/>
                    <a:pt x="516468" y="591525"/>
                  </a:cubicBezTo>
                  <a:cubicBezTo>
                    <a:pt x="516468" y="599879"/>
                    <a:pt x="509615" y="606722"/>
                    <a:pt x="501249" y="606722"/>
                  </a:cubicBezTo>
                  <a:lnTo>
                    <a:pt x="15219" y="606722"/>
                  </a:lnTo>
                  <a:cubicBezTo>
                    <a:pt x="6764" y="606722"/>
                    <a:pt x="0" y="599879"/>
                    <a:pt x="0" y="591525"/>
                  </a:cubicBezTo>
                  <a:cubicBezTo>
                    <a:pt x="0" y="583171"/>
                    <a:pt x="6764" y="576328"/>
                    <a:pt x="15219" y="576328"/>
                  </a:cubicBezTo>
                  <a:lnTo>
                    <a:pt x="30349" y="576328"/>
                  </a:lnTo>
                  <a:lnTo>
                    <a:pt x="30349" y="91004"/>
                  </a:lnTo>
                  <a:cubicBezTo>
                    <a:pt x="30349" y="74207"/>
                    <a:pt x="43966" y="60699"/>
                    <a:pt x="60787" y="60699"/>
                  </a:cubicBezTo>
                  <a:lnTo>
                    <a:pt x="151923" y="60699"/>
                  </a:lnTo>
                  <a:lnTo>
                    <a:pt x="151923" y="30305"/>
                  </a:lnTo>
                  <a:cubicBezTo>
                    <a:pt x="151923" y="13597"/>
                    <a:pt x="165451" y="0"/>
                    <a:pt x="182272" y="0"/>
                  </a:cubicBezTo>
                  <a:close/>
                </a:path>
              </a:pathLst>
            </a:custGeom>
            <a:solidFill>
              <a:srgbClr val="00734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Group 20">
            <a:extLst>
              <a:ext uri="{FF2B5EF4-FFF2-40B4-BE49-F238E27FC236}">
                <a16:creationId xmlns:a16="http://schemas.microsoft.com/office/drawing/2014/main" id="{C7706FD1-2920-4D1F-B202-E7FDAB1C9257}"/>
              </a:ext>
            </a:extLst>
          </p:cNvPr>
          <p:cNvGrpSpPr/>
          <p:nvPr/>
        </p:nvGrpSpPr>
        <p:grpSpPr>
          <a:xfrm>
            <a:off x="6269120" y="4034506"/>
            <a:ext cx="2054609" cy="1908215"/>
            <a:chOff x="6269121" y="4346909"/>
            <a:chExt cx="2054609" cy="1908215"/>
          </a:xfrm>
        </p:grpSpPr>
        <p:sp>
          <p:nvSpPr>
            <p:cNvPr id="39" name="任意多边形 21">
              <a:extLst>
                <a:ext uri="{FF2B5EF4-FFF2-40B4-BE49-F238E27FC236}">
                  <a16:creationId xmlns:a16="http://schemas.microsoft.com/office/drawing/2014/main" id="{BA5F2FFF-9533-4F0A-964C-72252392D960}"/>
                </a:ext>
              </a:extLst>
            </p:cNvPr>
            <p:cNvSpPr/>
            <p:nvPr/>
          </p:nvSpPr>
          <p:spPr>
            <a:xfrm rot="10800000">
              <a:off x="6269121" y="4346909"/>
              <a:ext cx="2054609" cy="1908215"/>
            </a:xfrm>
            <a:custGeom>
              <a:avLst/>
              <a:gdLst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552755"/>
                <a:gd name="connsiteX1" fmla="*/ 1656272 w 1656272"/>
                <a:gd name="connsiteY1" fmla="*/ 1552755 h 1552755"/>
                <a:gd name="connsiteX2" fmla="*/ 1121434 w 1656272"/>
                <a:gd name="connsiteY2" fmla="*/ 0 h 1552755"/>
                <a:gd name="connsiteX3" fmla="*/ 0 w 1656272"/>
                <a:gd name="connsiteY3" fmla="*/ 0 h 1552755"/>
                <a:gd name="connsiteX0" fmla="*/ 138022 w 1656272"/>
                <a:gd name="connsiteY0" fmla="*/ 888521 h 1791403"/>
                <a:gd name="connsiteX1" fmla="*/ 1656272 w 1656272"/>
                <a:gd name="connsiteY1" fmla="*/ 1552755 h 1791403"/>
                <a:gd name="connsiteX2" fmla="*/ 1121434 w 1656272"/>
                <a:gd name="connsiteY2" fmla="*/ 0 h 1791403"/>
                <a:gd name="connsiteX3" fmla="*/ 0 w 1656272"/>
                <a:gd name="connsiteY3" fmla="*/ 0 h 1791403"/>
                <a:gd name="connsiteX0" fmla="*/ 138022 w 1651790"/>
                <a:gd name="connsiteY0" fmla="*/ 888521 h 1782200"/>
                <a:gd name="connsiteX1" fmla="*/ 1651790 w 1651790"/>
                <a:gd name="connsiteY1" fmla="*/ 1539308 h 1782200"/>
                <a:gd name="connsiteX2" fmla="*/ 1121434 w 1651790"/>
                <a:gd name="connsiteY2" fmla="*/ 0 h 1782200"/>
                <a:gd name="connsiteX3" fmla="*/ 0 w 1651790"/>
                <a:gd name="connsiteY3" fmla="*/ 0 h 1782200"/>
                <a:gd name="connsiteX0" fmla="*/ 138022 w 1873117"/>
                <a:gd name="connsiteY0" fmla="*/ 888521 h 1782200"/>
                <a:gd name="connsiteX1" fmla="*/ 1651790 w 1873117"/>
                <a:gd name="connsiteY1" fmla="*/ 1539308 h 1782200"/>
                <a:gd name="connsiteX2" fmla="*/ 1121434 w 1873117"/>
                <a:gd name="connsiteY2" fmla="*/ 0 h 1782200"/>
                <a:gd name="connsiteX3" fmla="*/ 0 w 1873117"/>
                <a:gd name="connsiteY3" fmla="*/ 0 h 1782200"/>
                <a:gd name="connsiteX0" fmla="*/ 138022 w 1908032"/>
                <a:gd name="connsiteY0" fmla="*/ 888521 h 1782200"/>
                <a:gd name="connsiteX1" fmla="*/ 1651790 w 1908032"/>
                <a:gd name="connsiteY1" fmla="*/ 1539308 h 1782200"/>
                <a:gd name="connsiteX2" fmla="*/ 1121434 w 1908032"/>
                <a:gd name="connsiteY2" fmla="*/ 0 h 1782200"/>
                <a:gd name="connsiteX3" fmla="*/ 0 w 1908032"/>
                <a:gd name="connsiteY3" fmla="*/ 0 h 1782200"/>
                <a:gd name="connsiteX0" fmla="*/ 138022 w 1928835"/>
                <a:gd name="connsiteY0" fmla="*/ 888521 h 1791403"/>
                <a:gd name="connsiteX1" fmla="*/ 1678684 w 1928835"/>
                <a:gd name="connsiteY1" fmla="*/ 1552755 h 1791403"/>
                <a:gd name="connsiteX2" fmla="*/ 1121434 w 1928835"/>
                <a:gd name="connsiteY2" fmla="*/ 0 h 1791403"/>
                <a:gd name="connsiteX3" fmla="*/ 0 w 1928835"/>
                <a:gd name="connsiteY3" fmla="*/ 0 h 1791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835" h="1791403">
                  <a:moveTo>
                    <a:pt x="138022" y="888521"/>
                  </a:moveTo>
                  <a:cubicBezTo>
                    <a:pt x="168976" y="1921238"/>
                    <a:pt x="1347412" y="1954391"/>
                    <a:pt x="1678684" y="1552755"/>
                  </a:cubicBezTo>
                  <a:cubicBezTo>
                    <a:pt x="2257923" y="905182"/>
                    <a:pt x="1730020" y="2114"/>
                    <a:pt x="1121434" y="0"/>
                  </a:cubicBezTo>
                  <a:lnTo>
                    <a:pt x="0" y="0"/>
                  </a:lnTo>
                </a:path>
              </a:pathLst>
            </a:custGeom>
            <a:noFill/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  <a:headEnd type="oval" w="med" len="med"/>
              <a:tailEnd type="triangl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F48074E7-047E-4D49-B3DE-A802F812D324}"/>
                </a:ext>
              </a:extLst>
            </p:cNvPr>
            <p:cNvSpPr/>
            <p:nvPr/>
          </p:nvSpPr>
          <p:spPr>
            <a:xfrm rot="10800000">
              <a:off x="6481526" y="4543978"/>
              <a:ext cx="1533366" cy="1533366"/>
            </a:xfrm>
            <a:prstGeom prst="ellipse">
              <a:avLst/>
            </a:prstGeom>
            <a:solidFill>
              <a:srgbClr val="829A1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7F8F7D83-D6D1-4CBA-B40E-CB0EDEF8F723}"/>
                </a:ext>
              </a:extLst>
            </p:cNvPr>
            <p:cNvSpPr/>
            <p:nvPr/>
          </p:nvSpPr>
          <p:spPr>
            <a:xfrm rot="10800000">
              <a:off x="6694180" y="4756630"/>
              <a:ext cx="1108062" cy="1108062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257AEB68-9AD2-4097-9FAF-A9F67FD8338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071102" y="5099279"/>
              <a:ext cx="354211" cy="422764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07396" h="605595">
                  <a:moveTo>
                    <a:pt x="164756" y="452677"/>
                  </a:moveTo>
                  <a:lnTo>
                    <a:pt x="350181" y="452677"/>
                  </a:lnTo>
                  <a:cubicBezTo>
                    <a:pt x="364388" y="452677"/>
                    <a:pt x="375901" y="464252"/>
                    <a:pt x="375901" y="478327"/>
                  </a:cubicBezTo>
                  <a:cubicBezTo>
                    <a:pt x="374694" y="492403"/>
                    <a:pt x="363088" y="503978"/>
                    <a:pt x="350181" y="503978"/>
                  </a:cubicBezTo>
                  <a:lnTo>
                    <a:pt x="164756" y="503978"/>
                  </a:lnTo>
                  <a:cubicBezTo>
                    <a:pt x="150642" y="503978"/>
                    <a:pt x="138943" y="492403"/>
                    <a:pt x="138943" y="478327"/>
                  </a:cubicBezTo>
                  <a:cubicBezTo>
                    <a:pt x="138943" y="464252"/>
                    <a:pt x="150642" y="452677"/>
                    <a:pt x="164756" y="452677"/>
                  </a:cubicBezTo>
                  <a:close/>
                  <a:moveTo>
                    <a:pt x="160853" y="354873"/>
                  </a:moveTo>
                  <a:lnTo>
                    <a:pt x="346371" y="354873"/>
                  </a:lnTo>
                  <a:cubicBezTo>
                    <a:pt x="360485" y="354873"/>
                    <a:pt x="372091" y="366459"/>
                    <a:pt x="372091" y="380548"/>
                  </a:cubicBezTo>
                  <a:cubicBezTo>
                    <a:pt x="372091" y="394636"/>
                    <a:pt x="360485" y="406315"/>
                    <a:pt x="346371" y="406315"/>
                  </a:cubicBezTo>
                  <a:lnTo>
                    <a:pt x="160853" y="406315"/>
                  </a:lnTo>
                  <a:cubicBezTo>
                    <a:pt x="146739" y="406315"/>
                    <a:pt x="135133" y="394636"/>
                    <a:pt x="135133" y="380548"/>
                  </a:cubicBezTo>
                  <a:cubicBezTo>
                    <a:pt x="135133" y="366459"/>
                    <a:pt x="146739" y="354873"/>
                    <a:pt x="160853" y="354873"/>
                  </a:cubicBezTo>
                  <a:close/>
                  <a:moveTo>
                    <a:pt x="254836" y="180224"/>
                  </a:moveTo>
                  <a:cubicBezTo>
                    <a:pt x="268955" y="180224"/>
                    <a:pt x="280659" y="191810"/>
                    <a:pt x="280659" y="205899"/>
                  </a:cubicBezTo>
                  <a:lnTo>
                    <a:pt x="280659" y="219987"/>
                  </a:lnTo>
                  <a:lnTo>
                    <a:pt x="294778" y="219987"/>
                  </a:lnTo>
                  <a:cubicBezTo>
                    <a:pt x="308897" y="219987"/>
                    <a:pt x="320508" y="231666"/>
                    <a:pt x="320508" y="245755"/>
                  </a:cubicBezTo>
                  <a:cubicBezTo>
                    <a:pt x="320508" y="259844"/>
                    <a:pt x="308897" y="271430"/>
                    <a:pt x="294778" y="271430"/>
                  </a:cubicBezTo>
                  <a:lnTo>
                    <a:pt x="280659" y="271430"/>
                  </a:lnTo>
                  <a:lnTo>
                    <a:pt x="280659" y="285518"/>
                  </a:lnTo>
                  <a:cubicBezTo>
                    <a:pt x="280659" y="299607"/>
                    <a:pt x="268955" y="311193"/>
                    <a:pt x="254836" y="311193"/>
                  </a:cubicBezTo>
                  <a:cubicBezTo>
                    <a:pt x="240717" y="311193"/>
                    <a:pt x="229106" y="299607"/>
                    <a:pt x="229106" y="285518"/>
                  </a:cubicBezTo>
                  <a:lnTo>
                    <a:pt x="229106" y="271337"/>
                  </a:lnTo>
                  <a:lnTo>
                    <a:pt x="214986" y="271337"/>
                  </a:lnTo>
                  <a:cubicBezTo>
                    <a:pt x="200774" y="271337"/>
                    <a:pt x="189256" y="259658"/>
                    <a:pt x="189256" y="245755"/>
                  </a:cubicBezTo>
                  <a:cubicBezTo>
                    <a:pt x="189256" y="231666"/>
                    <a:pt x="200867" y="219987"/>
                    <a:pt x="214986" y="219987"/>
                  </a:cubicBezTo>
                  <a:lnTo>
                    <a:pt x="229106" y="219987"/>
                  </a:lnTo>
                  <a:lnTo>
                    <a:pt x="229106" y="205899"/>
                  </a:lnTo>
                  <a:cubicBezTo>
                    <a:pt x="229106" y="191810"/>
                    <a:pt x="240717" y="180224"/>
                    <a:pt x="254836" y="180224"/>
                  </a:cubicBezTo>
                  <a:close/>
                  <a:moveTo>
                    <a:pt x="50131" y="98999"/>
                  </a:moveTo>
                  <a:lnTo>
                    <a:pt x="50131" y="555430"/>
                  </a:lnTo>
                  <a:lnTo>
                    <a:pt x="457033" y="555430"/>
                  </a:lnTo>
                  <a:lnTo>
                    <a:pt x="457033" y="98999"/>
                  </a:lnTo>
                  <a:lnTo>
                    <a:pt x="377194" y="98999"/>
                  </a:lnTo>
                  <a:lnTo>
                    <a:pt x="377194" y="119484"/>
                  </a:lnTo>
                  <a:cubicBezTo>
                    <a:pt x="377194" y="133574"/>
                    <a:pt x="365497" y="145253"/>
                    <a:pt x="352685" y="145253"/>
                  </a:cubicBezTo>
                  <a:lnTo>
                    <a:pt x="156986" y="145253"/>
                  </a:lnTo>
                  <a:cubicBezTo>
                    <a:pt x="150487" y="145253"/>
                    <a:pt x="132848" y="140804"/>
                    <a:pt x="131177" y="119484"/>
                  </a:cubicBezTo>
                  <a:lnTo>
                    <a:pt x="131177" y="98999"/>
                  </a:lnTo>
                  <a:close/>
                  <a:moveTo>
                    <a:pt x="182794" y="51446"/>
                  </a:moveTo>
                  <a:lnTo>
                    <a:pt x="182794" y="95198"/>
                  </a:lnTo>
                  <a:lnTo>
                    <a:pt x="327062" y="95198"/>
                  </a:lnTo>
                  <a:lnTo>
                    <a:pt x="327062" y="51446"/>
                  </a:lnTo>
                  <a:close/>
                  <a:moveTo>
                    <a:pt x="157079" y="0"/>
                  </a:moveTo>
                  <a:lnTo>
                    <a:pt x="351385" y="0"/>
                  </a:lnTo>
                  <a:cubicBezTo>
                    <a:pt x="365497" y="0"/>
                    <a:pt x="377194" y="11587"/>
                    <a:pt x="377194" y="25677"/>
                  </a:cubicBezTo>
                  <a:lnTo>
                    <a:pt x="377194" y="47553"/>
                  </a:lnTo>
                  <a:lnTo>
                    <a:pt x="481542" y="47553"/>
                  </a:lnTo>
                  <a:cubicBezTo>
                    <a:pt x="501966" y="48294"/>
                    <a:pt x="508000" y="67389"/>
                    <a:pt x="507350" y="73322"/>
                  </a:cubicBezTo>
                  <a:lnTo>
                    <a:pt x="507350" y="579902"/>
                  </a:lnTo>
                  <a:cubicBezTo>
                    <a:pt x="508000" y="588151"/>
                    <a:pt x="499366" y="606227"/>
                    <a:pt x="482842" y="605578"/>
                  </a:cubicBezTo>
                  <a:lnTo>
                    <a:pt x="25715" y="605578"/>
                  </a:lnTo>
                  <a:cubicBezTo>
                    <a:pt x="11604" y="605578"/>
                    <a:pt x="0" y="593991"/>
                    <a:pt x="0" y="579902"/>
                  </a:cubicBezTo>
                  <a:lnTo>
                    <a:pt x="0" y="73322"/>
                  </a:lnTo>
                  <a:cubicBezTo>
                    <a:pt x="1114" y="53114"/>
                    <a:pt x="18938" y="47089"/>
                    <a:pt x="25715" y="47553"/>
                  </a:cubicBezTo>
                  <a:lnTo>
                    <a:pt x="131363" y="47553"/>
                  </a:lnTo>
                  <a:lnTo>
                    <a:pt x="131363" y="25677"/>
                  </a:lnTo>
                  <a:cubicBezTo>
                    <a:pt x="131363" y="11587"/>
                    <a:pt x="142968" y="0"/>
                    <a:pt x="157079" y="0"/>
                  </a:cubicBezTo>
                  <a:close/>
                </a:path>
              </a:pathLst>
            </a:custGeom>
            <a:solidFill>
              <a:srgbClr val="829A1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2" name="Text Box 4">
            <a:extLst>
              <a:ext uri="{FF2B5EF4-FFF2-40B4-BE49-F238E27FC236}">
                <a16:creationId xmlns:a16="http://schemas.microsoft.com/office/drawing/2014/main" id="{1BE0265F-0000-4D59-8CEB-B1EEFE2A6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C4363D0C-ECEE-4BF5-A7CF-644AE632F431}"/>
              </a:ext>
            </a:extLst>
          </p:cNvPr>
          <p:cNvGrpSpPr/>
          <p:nvPr/>
        </p:nvGrpSpPr>
        <p:grpSpPr>
          <a:xfrm>
            <a:off x="1359239" y="1706643"/>
            <a:ext cx="2360986" cy="825375"/>
            <a:chOff x="1976484" y="5198484"/>
            <a:chExt cx="2360986" cy="825375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7DC98B29-E4D0-4E8F-9EE6-F57E462665E6}"/>
                </a:ext>
              </a:extLst>
            </p:cNvPr>
            <p:cNvSpPr/>
            <p:nvPr/>
          </p:nvSpPr>
          <p:spPr>
            <a:xfrm>
              <a:off x="1976484" y="5500639"/>
              <a:ext cx="23609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8C4B5845-1C4D-46F6-A639-007E75FDC33C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3FC7C330-FCA3-434A-9A62-C9D76A640506}"/>
              </a:ext>
            </a:extLst>
          </p:cNvPr>
          <p:cNvGrpSpPr/>
          <p:nvPr/>
        </p:nvGrpSpPr>
        <p:grpSpPr>
          <a:xfrm>
            <a:off x="1301004" y="5099618"/>
            <a:ext cx="2360986" cy="825375"/>
            <a:chOff x="1976484" y="5198484"/>
            <a:chExt cx="2360986" cy="825375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ACE6B835-9E8A-4598-B551-9E94D5AF6834}"/>
                </a:ext>
              </a:extLst>
            </p:cNvPr>
            <p:cNvSpPr/>
            <p:nvPr/>
          </p:nvSpPr>
          <p:spPr>
            <a:xfrm>
              <a:off x="1976484" y="5500639"/>
              <a:ext cx="23609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E0A4D4E2-1E71-407E-9CB4-B0D7A67F403D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66124C86-C743-4F4E-9F08-79DB5B856A16}"/>
              </a:ext>
            </a:extLst>
          </p:cNvPr>
          <p:cNvGrpSpPr/>
          <p:nvPr/>
        </p:nvGrpSpPr>
        <p:grpSpPr>
          <a:xfrm>
            <a:off x="8663597" y="1596110"/>
            <a:ext cx="2360986" cy="825375"/>
            <a:chOff x="1976484" y="5198484"/>
            <a:chExt cx="2360986" cy="825375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37362521-FD7A-47A0-A2EB-9D0BC922B488}"/>
                </a:ext>
              </a:extLst>
            </p:cNvPr>
            <p:cNvSpPr/>
            <p:nvPr/>
          </p:nvSpPr>
          <p:spPr>
            <a:xfrm>
              <a:off x="1976484" y="5500639"/>
              <a:ext cx="23609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14A8D4C-24E1-42C2-AB89-411C48B8BE91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57F8967E-42EE-4AC3-B530-4298E7706171}"/>
              </a:ext>
            </a:extLst>
          </p:cNvPr>
          <p:cNvGrpSpPr/>
          <p:nvPr/>
        </p:nvGrpSpPr>
        <p:grpSpPr>
          <a:xfrm>
            <a:off x="8605362" y="4989085"/>
            <a:ext cx="2360986" cy="825375"/>
            <a:chOff x="1976484" y="5198484"/>
            <a:chExt cx="2360986" cy="825375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E55F09E3-F1BE-4E0A-BB3D-FC7BC21BBEF1}"/>
                </a:ext>
              </a:extLst>
            </p:cNvPr>
            <p:cNvSpPr/>
            <p:nvPr/>
          </p:nvSpPr>
          <p:spPr>
            <a:xfrm>
              <a:off x="1976484" y="5500639"/>
              <a:ext cx="23609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151B0B3B-C5A9-4AA7-8FF5-E6FCC4108D98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46164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GrpSpPr/>
          <p:nvPr/>
        </p:nvGrpSpPr>
        <p:grpSpPr>
          <a:xfrm rot="1594084">
            <a:off x="986078" y="2383400"/>
            <a:ext cx="1726908" cy="2091198"/>
            <a:chOff x="952500" y="2470171"/>
            <a:chExt cx="1726908" cy="2091198"/>
          </a:xfrm>
          <a:effectLst>
            <a:outerShdw blurRad="76200" dir="18900000" sy="23000" kx="-1200000" algn="bl" rotWithShape="0">
              <a:schemeClr val="tx1">
                <a:lumMod val="75000"/>
                <a:lumOff val="25000"/>
                <a:alpha val="20000"/>
              </a:schemeClr>
            </a:outerShdw>
          </a:effectLst>
        </p:grpSpPr>
        <p:sp>
          <p:nvSpPr>
            <p:cNvPr id="37" name="Rounded Rectangle 12"/>
            <p:cNvSpPr/>
            <p:nvPr/>
          </p:nvSpPr>
          <p:spPr>
            <a:xfrm>
              <a:off x="952500" y="2470171"/>
              <a:ext cx="1726905" cy="274320"/>
            </a:xfrm>
            <a:prstGeom prst="roundRect">
              <a:avLst/>
            </a:prstGeom>
            <a:solidFill>
              <a:srgbClr val="D1DA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Folded Corner 3"/>
            <p:cNvSpPr/>
            <p:nvPr/>
          </p:nvSpPr>
          <p:spPr>
            <a:xfrm>
              <a:off x="952503" y="2710418"/>
              <a:ext cx="1726905" cy="1850951"/>
            </a:xfrm>
            <a:prstGeom prst="foldedCorner">
              <a:avLst/>
            </a:prstGeom>
            <a:solidFill>
              <a:srgbClr val="829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Rectangle 4"/>
            <p:cNvSpPr/>
            <p:nvPr/>
          </p:nvSpPr>
          <p:spPr>
            <a:xfrm>
              <a:off x="1441491" y="3608616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cs typeface="+mn-ea"/>
                  <a:sym typeface="+mn-lt"/>
                </a:rPr>
                <a:t></a:t>
              </a:r>
            </a:p>
          </p:txBody>
        </p:sp>
      </p:grpSp>
      <p:grpSp>
        <p:nvGrpSpPr>
          <p:cNvPr id="40" name="Group 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GrpSpPr/>
          <p:nvPr/>
        </p:nvGrpSpPr>
        <p:grpSpPr>
          <a:xfrm rot="21334779">
            <a:off x="3055247" y="3432678"/>
            <a:ext cx="1726908" cy="2091198"/>
            <a:chOff x="3004584" y="2470170"/>
            <a:chExt cx="1726908" cy="2091198"/>
          </a:xfrm>
          <a:effectLst>
            <a:outerShdw blurRad="76200" dir="18900000" sy="23000" kx="-1200000" algn="bl" rotWithShape="0">
              <a:schemeClr val="tx1">
                <a:lumMod val="75000"/>
                <a:lumOff val="25000"/>
                <a:alpha val="20000"/>
              </a:schemeClr>
            </a:outerShdw>
          </a:effectLst>
        </p:grpSpPr>
        <p:sp>
          <p:nvSpPr>
            <p:cNvPr id="41" name="Rounded Rectangle 13"/>
            <p:cNvSpPr/>
            <p:nvPr/>
          </p:nvSpPr>
          <p:spPr>
            <a:xfrm>
              <a:off x="3004584" y="2470170"/>
              <a:ext cx="1726905" cy="274320"/>
            </a:xfrm>
            <a:prstGeom prst="roundRect">
              <a:avLst/>
            </a:prstGeom>
            <a:solidFill>
              <a:srgbClr val="D1DA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Folded Corner 14"/>
            <p:cNvSpPr/>
            <p:nvPr/>
          </p:nvSpPr>
          <p:spPr>
            <a:xfrm>
              <a:off x="3004587" y="2710417"/>
              <a:ext cx="1726905" cy="1850951"/>
            </a:xfrm>
            <a:prstGeom prst="foldedCorner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Rectangle 18"/>
            <p:cNvSpPr/>
            <p:nvPr/>
          </p:nvSpPr>
          <p:spPr>
            <a:xfrm>
              <a:off x="3493574" y="3608617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cs typeface="+mn-ea"/>
                  <a:sym typeface="+mn-lt"/>
                </a:rPr>
                <a:t></a:t>
              </a:r>
            </a:p>
          </p:txBody>
        </p:sp>
      </p:grpSp>
      <p:grpSp>
        <p:nvGrpSpPr>
          <p:cNvPr id="44" name="Group 7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GrpSpPr/>
          <p:nvPr/>
        </p:nvGrpSpPr>
        <p:grpSpPr>
          <a:xfrm rot="415641">
            <a:off x="5032221" y="2004699"/>
            <a:ext cx="1726908" cy="2091198"/>
            <a:chOff x="5056665" y="2470170"/>
            <a:chExt cx="1726908" cy="2091198"/>
          </a:xfrm>
          <a:effectLst>
            <a:outerShdw blurRad="76200" dir="18900000" sy="23000" kx="-1200000" algn="bl" rotWithShape="0">
              <a:schemeClr val="tx1">
                <a:lumMod val="75000"/>
                <a:lumOff val="25000"/>
                <a:alpha val="20000"/>
              </a:schemeClr>
            </a:outerShdw>
          </a:effectLst>
        </p:grpSpPr>
        <p:sp>
          <p:nvSpPr>
            <p:cNvPr id="45" name="Rounded Rectangle 19"/>
            <p:cNvSpPr/>
            <p:nvPr/>
          </p:nvSpPr>
          <p:spPr>
            <a:xfrm>
              <a:off x="5056665" y="2470170"/>
              <a:ext cx="1726905" cy="274320"/>
            </a:xfrm>
            <a:prstGeom prst="roundRect">
              <a:avLst/>
            </a:prstGeom>
            <a:solidFill>
              <a:srgbClr val="D1DA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olded Corner 24"/>
            <p:cNvSpPr/>
            <p:nvPr/>
          </p:nvSpPr>
          <p:spPr>
            <a:xfrm>
              <a:off x="5056668" y="2710417"/>
              <a:ext cx="1726905" cy="1850951"/>
            </a:xfrm>
            <a:prstGeom prst="foldedCorner">
              <a:avLst/>
            </a:prstGeom>
            <a:solidFill>
              <a:srgbClr val="829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7" name="Rectangle 26"/>
            <p:cNvSpPr/>
            <p:nvPr/>
          </p:nvSpPr>
          <p:spPr>
            <a:xfrm>
              <a:off x="5545655" y="3608617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>
                  <a:solidFill>
                    <a:schemeClr val="bg1"/>
                  </a:solidFill>
                  <a:cs typeface="+mn-ea"/>
                  <a:sym typeface="+mn-lt"/>
                </a:rPr>
                <a:t></a:t>
              </a:r>
            </a:p>
          </p:txBody>
        </p:sp>
      </p:grpSp>
      <p:grpSp>
        <p:nvGrpSpPr>
          <p:cNvPr id="48" name="Group 8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GrpSpPr/>
          <p:nvPr/>
        </p:nvGrpSpPr>
        <p:grpSpPr>
          <a:xfrm rot="21167627">
            <a:off x="7180289" y="2661573"/>
            <a:ext cx="1726908" cy="2091198"/>
            <a:chOff x="7108743" y="2470170"/>
            <a:chExt cx="1726908" cy="2091198"/>
          </a:xfrm>
          <a:effectLst>
            <a:outerShdw blurRad="76200" dir="18900000" sy="23000" kx="-1200000" algn="bl" rotWithShape="0">
              <a:schemeClr val="tx1">
                <a:lumMod val="75000"/>
                <a:lumOff val="25000"/>
                <a:alpha val="20000"/>
              </a:schemeClr>
            </a:outerShdw>
          </a:effectLst>
        </p:grpSpPr>
        <p:sp>
          <p:nvSpPr>
            <p:cNvPr id="49" name="Rounded Rectangle 27"/>
            <p:cNvSpPr/>
            <p:nvPr/>
          </p:nvSpPr>
          <p:spPr>
            <a:xfrm>
              <a:off x="7108743" y="2470170"/>
              <a:ext cx="1726905" cy="274320"/>
            </a:xfrm>
            <a:prstGeom prst="roundRect">
              <a:avLst/>
            </a:prstGeom>
            <a:solidFill>
              <a:srgbClr val="D1DA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olded Corner 28"/>
            <p:cNvSpPr/>
            <p:nvPr/>
          </p:nvSpPr>
          <p:spPr>
            <a:xfrm>
              <a:off x="7108746" y="2710417"/>
              <a:ext cx="1726905" cy="1850951"/>
            </a:xfrm>
            <a:prstGeom prst="foldedCorner">
              <a:avLst/>
            </a:prstGeom>
            <a:solidFill>
              <a:srgbClr val="0073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1" name="Rectangle 30"/>
            <p:cNvSpPr/>
            <p:nvPr/>
          </p:nvSpPr>
          <p:spPr>
            <a:xfrm>
              <a:off x="7597733" y="3608617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>
                  <a:solidFill>
                    <a:schemeClr val="bg1"/>
                  </a:solidFill>
                  <a:cs typeface="+mn-ea"/>
                  <a:sym typeface="+mn-lt"/>
                </a:rPr>
                <a:t></a:t>
              </a:r>
            </a:p>
          </p:txBody>
        </p:sp>
      </p:grpSp>
      <p:grpSp>
        <p:nvGrpSpPr>
          <p:cNvPr id="52" name="Group 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GrpSpPr/>
          <p:nvPr/>
        </p:nvGrpSpPr>
        <p:grpSpPr>
          <a:xfrm rot="340464">
            <a:off x="9235175" y="2117114"/>
            <a:ext cx="1726908" cy="2091198"/>
            <a:chOff x="9160818" y="2470170"/>
            <a:chExt cx="1726908" cy="2091198"/>
          </a:xfrm>
          <a:effectLst>
            <a:outerShdw blurRad="76200" dir="18900000" sy="23000" kx="-1200000" algn="bl" rotWithShape="0">
              <a:schemeClr val="tx1">
                <a:lumMod val="75000"/>
                <a:lumOff val="25000"/>
                <a:alpha val="20000"/>
              </a:schemeClr>
            </a:outerShdw>
          </a:effectLst>
        </p:grpSpPr>
        <p:sp>
          <p:nvSpPr>
            <p:cNvPr id="53" name="Rounded Rectangle 31"/>
            <p:cNvSpPr/>
            <p:nvPr/>
          </p:nvSpPr>
          <p:spPr>
            <a:xfrm>
              <a:off x="9160818" y="2470170"/>
              <a:ext cx="1726905" cy="274320"/>
            </a:xfrm>
            <a:prstGeom prst="roundRect">
              <a:avLst/>
            </a:prstGeom>
            <a:solidFill>
              <a:srgbClr val="D1DA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4" name="Folded Corner 32"/>
            <p:cNvSpPr/>
            <p:nvPr/>
          </p:nvSpPr>
          <p:spPr>
            <a:xfrm>
              <a:off x="9160821" y="2710417"/>
              <a:ext cx="1726905" cy="1850951"/>
            </a:xfrm>
            <a:prstGeom prst="foldedCorner">
              <a:avLst/>
            </a:prstGeom>
            <a:solidFill>
              <a:srgbClr val="829A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5" name="Rectangle 34"/>
            <p:cNvSpPr/>
            <p:nvPr/>
          </p:nvSpPr>
          <p:spPr>
            <a:xfrm>
              <a:off x="9649808" y="3608617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>
                  <a:solidFill>
                    <a:schemeClr val="bg1"/>
                  </a:solidFill>
                  <a:cs typeface="+mn-ea"/>
                  <a:sym typeface="+mn-lt"/>
                </a:rPr>
                <a:t></a:t>
              </a:r>
            </a:p>
          </p:txBody>
        </p:sp>
      </p:grpSp>
      <p:sp>
        <p:nvSpPr>
          <p:cNvPr id="56" name="文本框 5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 rot="1462911">
            <a:off x="1140013" y="3282118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000" kern="0" dirty="0">
                <a:solidFill>
                  <a:srgbClr val="FEFEFE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Text Box 4">
            <a:extLst>
              <a:ext uri="{FF2B5EF4-FFF2-40B4-BE49-F238E27FC236}">
                <a16:creationId xmlns:a16="http://schemas.microsoft.com/office/drawing/2014/main" id="{2588CF08-A747-42E6-95E4-9E3F77E9B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30" name="文本框 2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<a:extLst>
              <a:ext uri="{FF2B5EF4-FFF2-40B4-BE49-F238E27FC236}">
                <a16:creationId xmlns:a16="http://schemas.microsoft.com/office/drawing/2014/main" id="{C175FB74-4756-4FE4-A1D4-855C4B6F9527}"/>
              </a:ext>
            </a:extLst>
          </p:cNvPr>
          <p:cNvSpPr txBox="1"/>
          <p:nvPr/>
        </p:nvSpPr>
        <p:spPr>
          <a:xfrm rot="455391">
            <a:off x="5275894" y="2845591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000" kern="0" dirty="0">
                <a:solidFill>
                  <a:srgbClr val="FEFEFE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33" name="文本框 3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<a:extLst>
              <a:ext uri="{FF2B5EF4-FFF2-40B4-BE49-F238E27FC236}">
                <a16:creationId xmlns:a16="http://schemas.microsoft.com/office/drawing/2014/main" id="{98DED106-84CB-43A5-A0ED-7E8A9FBFAC98}"/>
              </a:ext>
            </a:extLst>
          </p:cNvPr>
          <p:cNvSpPr txBox="1"/>
          <p:nvPr/>
        </p:nvSpPr>
        <p:spPr>
          <a:xfrm rot="21244759">
            <a:off x="3322666" y="4288896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000" kern="0" dirty="0">
                <a:solidFill>
                  <a:srgbClr val="FEFEFE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34" name="文本框 3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<a:extLst>
              <a:ext uri="{FF2B5EF4-FFF2-40B4-BE49-F238E27FC236}">
                <a16:creationId xmlns:a16="http://schemas.microsoft.com/office/drawing/2014/main" id="{CB212082-5713-4EB9-8332-5FE9D432843A}"/>
              </a:ext>
            </a:extLst>
          </p:cNvPr>
          <p:cNvSpPr txBox="1"/>
          <p:nvPr/>
        </p:nvSpPr>
        <p:spPr>
          <a:xfrm rot="21135315">
            <a:off x="7446357" y="3474593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000" kern="0" dirty="0">
                <a:solidFill>
                  <a:srgbClr val="FEFEFE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35" name="文本框 34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>
            <a:extLst>
              <a:ext uri="{FF2B5EF4-FFF2-40B4-BE49-F238E27FC236}">
                <a16:creationId xmlns:a16="http://schemas.microsoft.com/office/drawing/2014/main" id="{363D5084-59F8-4110-A6CB-0491095A41C7}"/>
              </a:ext>
            </a:extLst>
          </p:cNvPr>
          <p:cNvSpPr txBox="1"/>
          <p:nvPr/>
        </p:nvSpPr>
        <p:spPr>
          <a:xfrm rot="400792">
            <a:off x="9481458" y="2969490"/>
            <a:ext cx="121058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000" kern="0" dirty="0">
                <a:solidFill>
                  <a:srgbClr val="FEFEFE"/>
                </a:soli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138682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053279" y="3903859"/>
            <a:ext cx="2313209" cy="1757952"/>
          </a:xfrm>
          <a:prstGeom prst="rect">
            <a:avLst/>
          </a:prstGeom>
          <a:solidFill>
            <a:srgbClr val="00734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81281" y="2055465"/>
            <a:ext cx="2313209" cy="1757952"/>
          </a:xfrm>
          <a:prstGeom prst="rect">
            <a:avLst/>
          </a:prstGeom>
          <a:solidFill>
            <a:srgbClr val="829A1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87740" y="3903859"/>
            <a:ext cx="2313209" cy="1757952"/>
          </a:xfrm>
          <a:prstGeom prst="rect">
            <a:avLst/>
          </a:prstGeom>
          <a:solidFill>
            <a:srgbClr val="00734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5527" y="2061173"/>
            <a:ext cx="2328715" cy="174653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9" r="1641"/>
          <a:stretch/>
        </p:blipFill>
        <p:spPr>
          <a:xfrm>
            <a:off x="6491679" y="3903858"/>
            <a:ext cx="2319953" cy="175795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77"/>
          <a:stretch/>
        </p:blipFill>
        <p:spPr>
          <a:xfrm>
            <a:off x="854243" y="2055465"/>
            <a:ext cx="3073845" cy="360634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30"/>
          <a:stretch/>
        </p:blipFill>
        <p:spPr>
          <a:xfrm>
            <a:off x="8901530" y="2055464"/>
            <a:ext cx="2299420" cy="1746535"/>
          </a:xfrm>
          <a:prstGeom prst="rect">
            <a:avLst/>
          </a:prstGeom>
        </p:spPr>
      </p:pic>
      <p:sp>
        <p:nvSpPr>
          <p:cNvPr id="16" name="Text Box 4">
            <a:extLst>
              <a:ext uri="{FF2B5EF4-FFF2-40B4-BE49-F238E27FC236}">
                <a16:creationId xmlns:a16="http://schemas.microsoft.com/office/drawing/2014/main" id="{EE7A703F-0C29-40F8-A624-F8EA15A61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B1B8527-1AE6-4E87-8D64-D661EF3BEB29}"/>
              </a:ext>
            </a:extLst>
          </p:cNvPr>
          <p:cNvGrpSpPr/>
          <p:nvPr/>
        </p:nvGrpSpPr>
        <p:grpSpPr>
          <a:xfrm>
            <a:off x="6634282" y="2368646"/>
            <a:ext cx="2034745" cy="1120170"/>
            <a:chOff x="1976484" y="5198484"/>
            <a:chExt cx="2360986" cy="88718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BDBAFFCB-FAC4-4F08-8E7C-B04EFC1DF9F1}"/>
                </a:ext>
              </a:extLst>
            </p:cNvPr>
            <p:cNvSpPr/>
            <p:nvPr/>
          </p:nvSpPr>
          <p:spPr>
            <a:xfrm>
              <a:off x="1976484" y="5500639"/>
              <a:ext cx="2360986" cy="5850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添加相关内容文字，可复制，添加相关内容文字，可复制。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15938FF-A8E8-4ED0-BAF7-06C74012E700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29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3C5EEF7-E395-4031-8D59-36E1D160C294}"/>
              </a:ext>
            </a:extLst>
          </p:cNvPr>
          <p:cNvGrpSpPr/>
          <p:nvPr/>
        </p:nvGrpSpPr>
        <p:grpSpPr>
          <a:xfrm>
            <a:off x="4224832" y="4222748"/>
            <a:ext cx="2034745" cy="1120170"/>
            <a:chOff x="1976484" y="5198484"/>
            <a:chExt cx="2360986" cy="88718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A88EF9A-783A-4003-9FFF-F6B68E981FB2}"/>
                </a:ext>
              </a:extLst>
            </p:cNvPr>
            <p:cNvSpPr/>
            <p:nvPr/>
          </p:nvSpPr>
          <p:spPr>
            <a:xfrm>
              <a:off x="1976484" y="5500639"/>
              <a:ext cx="2360986" cy="5850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添加相关内容文字，可复制，添加相关内容文字，可复制。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6B195EC-334F-4C5B-A6FC-53B94772A54C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29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CFC2852-61D0-40A5-BFF2-5C9DDCF4DF81}"/>
              </a:ext>
            </a:extLst>
          </p:cNvPr>
          <p:cNvGrpSpPr/>
          <p:nvPr/>
        </p:nvGrpSpPr>
        <p:grpSpPr>
          <a:xfrm>
            <a:off x="9033867" y="4222748"/>
            <a:ext cx="2034745" cy="1120170"/>
            <a:chOff x="1976484" y="5198484"/>
            <a:chExt cx="2360986" cy="88718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A12426E0-1157-4102-BD6D-3AE37885622F}"/>
                </a:ext>
              </a:extLst>
            </p:cNvPr>
            <p:cNvSpPr/>
            <p:nvPr/>
          </p:nvSpPr>
          <p:spPr>
            <a:xfrm>
              <a:off x="1976484" y="5500639"/>
              <a:ext cx="2360986" cy="5850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添加相关内容文字，可复制，添加相关内容文字，可复制。</a:t>
              </a:r>
              <a:endParaRPr lang="en-US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3F8900B-1266-4803-BE25-6183B024BCCB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29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2251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98960" y="2322097"/>
            <a:ext cx="1608222" cy="148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9671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9671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59593" y="3668241"/>
            <a:ext cx="3286959" cy="4085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5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章节</a:t>
            </a:r>
          </a:p>
        </p:txBody>
      </p:sp>
      <p:sp>
        <p:nvSpPr>
          <p:cNvPr id="8" name="矩形 7"/>
          <p:cNvSpPr/>
          <p:nvPr/>
        </p:nvSpPr>
        <p:spPr>
          <a:xfrm>
            <a:off x="5883556" y="2606215"/>
            <a:ext cx="4236917" cy="787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12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3556" y="3504678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16660" y="3504678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883556" y="3859676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916660" y="3859676"/>
            <a:ext cx="1900520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2543" lvl="1" indent="-162543">
              <a:buFont typeface="Arial" panose="020B0604020202020204" pitchFamily="34" charset="0"/>
              <a:buChar char="•"/>
            </a:pPr>
            <a:r>
              <a:rPr lang="zh-CN" altLang="en-US" sz="1517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添加相关标题文字</a:t>
            </a:r>
            <a:endParaRPr lang="en-US" altLang="zh-CN" sz="1517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6248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5"/>
          <p:cNvSpPr>
            <a:spLocks noChangeArrowheads="1"/>
          </p:cNvSpPr>
          <p:nvPr/>
        </p:nvSpPr>
        <p:spPr bwMode="gray">
          <a:xfrm>
            <a:off x="1050098" y="2696504"/>
            <a:ext cx="10118356" cy="2361633"/>
          </a:xfrm>
          <a:prstGeom prst="roundRect">
            <a:avLst>
              <a:gd name="adj" fmla="val 14810"/>
            </a:avLst>
          </a:prstGeom>
          <a:noFill/>
          <a:ln w="25400" algn="ctr">
            <a:solidFill>
              <a:srgbClr val="1E2F3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2400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gray">
          <a:xfrm>
            <a:off x="8460980" y="2218267"/>
            <a:ext cx="2253693" cy="892955"/>
          </a:xfrm>
          <a:prstGeom prst="chevron">
            <a:avLst>
              <a:gd name="adj" fmla="val 38600"/>
            </a:avLst>
          </a:prstGeom>
          <a:solidFill>
            <a:srgbClr val="007344"/>
          </a:solidFill>
          <a:ln>
            <a:noFill/>
          </a:ln>
          <a:effectLst/>
        </p:spPr>
        <p:txBody>
          <a:bodyPr wrap="none" anchor="ctr"/>
          <a:lstStyle/>
          <a:p>
            <a:pPr lvl="0" algn="ctr">
              <a:defRPr/>
            </a:pPr>
            <a:endParaRPr lang="zh-CN" altLang="en-US" sz="32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gray">
          <a:xfrm>
            <a:off x="1559433" y="2227226"/>
            <a:ext cx="2210688" cy="875917"/>
          </a:xfrm>
          <a:prstGeom prst="chevron">
            <a:avLst>
              <a:gd name="adj" fmla="val 38600"/>
            </a:avLst>
          </a:prstGeom>
          <a:solidFill>
            <a:srgbClr val="829A1A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zh-CN" altLang="en-US" sz="32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gray">
          <a:xfrm>
            <a:off x="6183885" y="2227226"/>
            <a:ext cx="2210688" cy="875917"/>
          </a:xfrm>
          <a:prstGeom prst="chevron">
            <a:avLst>
              <a:gd name="adj" fmla="val 38600"/>
            </a:avLst>
          </a:prstGeom>
          <a:solidFill>
            <a:srgbClr val="829A1A"/>
          </a:solidFill>
          <a:ln>
            <a:noFill/>
          </a:ln>
          <a:effectLst/>
        </p:spPr>
        <p:txBody>
          <a:bodyPr wrap="none" anchor="ctr"/>
          <a:lstStyle/>
          <a:p>
            <a:pPr lvl="0" algn="ctr">
              <a:defRPr/>
            </a:pPr>
            <a:endParaRPr lang="zh-CN" altLang="en-US" sz="32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gray">
          <a:xfrm>
            <a:off x="3871659" y="2227226"/>
            <a:ext cx="2210688" cy="875917"/>
          </a:xfrm>
          <a:prstGeom prst="chevron">
            <a:avLst>
              <a:gd name="adj" fmla="val 38600"/>
            </a:avLst>
          </a:prstGeom>
          <a:solidFill>
            <a:srgbClr val="007344"/>
          </a:solidFill>
          <a:ln>
            <a:solidFill>
              <a:srgbClr val="006600"/>
            </a:solidFill>
          </a:ln>
          <a:effectLst/>
        </p:spPr>
        <p:txBody>
          <a:bodyPr wrap="none" anchor="ctr"/>
          <a:lstStyle/>
          <a:p>
            <a:pPr lvl="0" algn="ctr">
              <a:defRPr/>
            </a:pPr>
            <a:endParaRPr lang="zh-CN" altLang="en-US" sz="320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39A22B82-6C57-4BC9-8D29-47F7471C1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3D3DD73-19FD-4D6F-86E2-3C7E7F06E47E}"/>
              </a:ext>
            </a:extLst>
          </p:cNvPr>
          <p:cNvSpPr txBox="1"/>
          <p:nvPr/>
        </p:nvSpPr>
        <p:spPr>
          <a:xfrm>
            <a:off x="2104186" y="2403134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93B857D-458D-4461-BBDA-F67B718CA785}"/>
              </a:ext>
            </a:extLst>
          </p:cNvPr>
          <p:cNvSpPr txBox="1"/>
          <p:nvPr/>
        </p:nvSpPr>
        <p:spPr>
          <a:xfrm>
            <a:off x="4416412" y="2403134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46FB09B-FA0F-47C0-9E52-AEDA200EA0A6}"/>
              </a:ext>
            </a:extLst>
          </p:cNvPr>
          <p:cNvSpPr txBox="1"/>
          <p:nvPr/>
        </p:nvSpPr>
        <p:spPr>
          <a:xfrm>
            <a:off x="6738191" y="239662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6B77535-78C9-470C-B537-CBEA67DD522A}"/>
              </a:ext>
            </a:extLst>
          </p:cNvPr>
          <p:cNvSpPr txBox="1"/>
          <p:nvPr/>
        </p:nvSpPr>
        <p:spPr>
          <a:xfrm>
            <a:off x="9046092" y="239662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D3AC63C-0FAA-4B63-94B1-74694EAEF0CF}"/>
              </a:ext>
            </a:extLst>
          </p:cNvPr>
          <p:cNvGrpSpPr/>
          <p:nvPr/>
        </p:nvGrpSpPr>
        <p:grpSpPr>
          <a:xfrm>
            <a:off x="1717755" y="3520555"/>
            <a:ext cx="2034745" cy="1120170"/>
            <a:chOff x="1976484" y="5198484"/>
            <a:chExt cx="2360986" cy="88718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DD3956D-BE41-4330-AAD7-7279FED632CA}"/>
                </a:ext>
              </a:extLst>
            </p:cNvPr>
            <p:cNvSpPr/>
            <p:nvPr/>
          </p:nvSpPr>
          <p:spPr>
            <a:xfrm>
              <a:off x="1976484" y="5500639"/>
              <a:ext cx="2360986" cy="5850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添加相关内容文字，可复制，添加相关内容文字，可复制。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33A4372-6F90-4778-BE3A-11080256D968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29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90FB707-A895-427C-8C39-1D89CCAD670B}"/>
              </a:ext>
            </a:extLst>
          </p:cNvPr>
          <p:cNvGrpSpPr/>
          <p:nvPr/>
        </p:nvGrpSpPr>
        <p:grpSpPr>
          <a:xfrm>
            <a:off x="4158253" y="3520555"/>
            <a:ext cx="2034745" cy="1120170"/>
            <a:chOff x="1976484" y="5198484"/>
            <a:chExt cx="2360986" cy="88718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ECFA7A5-7D3E-4792-975F-F9441DBE4FD2}"/>
                </a:ext>
              </a:extLst>
            </p:cNvPr>
            <p:cNvSpPr/>
            <p:nvPr/>
          </p:nvSpPr>
          <p:spPr>
            <a:xfrm>
              <a:off x="1976484" y="5500639"/>
              <a:ext cx="2360986" cy="5850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添加相关内容文字，可复制，添加相关内容文字，可复制。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F231ED3-5305-4201-9A75-27BA4FD88B42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29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5FE2998-236B-471C-9489-8112727C378E}"/>
              </a:ext>
            </a:extLst>
          </p:cNvPr>
          <p:cNvGrpSpPr/>
          <p:nvPr/>
        </p:nvGrpSpPr>
        <p:grpSpPr>
          <a:xfrm>
            <a:off x="6580525" y="3452406"/>
            <a:ext cx="2034745" cy="1120170"/>
            <a:chOff x="1976484" y="5198484"/>
            <a:chExt cx="2360986" cy="88718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C54DF884-F1BB-4C86-8EDD-6A48AE6C2E29}"/>
                </a:ext>
              </a:extLst>
            </p:cNvPr>
            <p:cNvSpPr/>
            <p:nvPr/>
          </p:nvSpPr>
          <p:spPr>
            <a:xfrm>
              <a:off x="1976484" y="5500639"/>
              <a:ext cx="2360986" cy="5850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添加相关内容文字，可复制，添加相关内容文字，可复制。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C7D84AF-1628-47B9-ADBF-39DF8992754D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29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22286EB5-C5F9-4524-B2D2-A3FE0A43E1A1}"/>
              </a:ext>
            </a:extLst>
          </p:cNvPr>
          <p:cNvGrpSpPr/>
          <p:nvPr/>
        </p:nvGrpSpPr>
        <p:grpSpPr>
          <a:xfrm>
            <a:off x="8916431" y="3454245"/>
            <a:ext cx="2034745" cy="1120170"/>
            <a:chOff x="1976484" y="5198484"/>
            <a:chExt cx="2360986" cy="88718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DFC19CF5-AA10-4FC4-A6B8-EF3A6EC2548D}"/>
                </a:ext>
              </a:extLst>
            </p:cNvPr>
            <p:cNvSpPr/>
            <p:nvPr/>
          </p:nvSpPr>
          <p:spPr>
            <a:xfrm>
              <a:off x="1976484" y="5500639"/>
              <a:ext cx="2360986" cy="5850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添加相关内容文字，可复制，添加相关内容文字，可复制。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E85150D-60DE-494C-B2EC-84E1E029C5CA}"/>
                </a:ext>
              </a:extLst>
            </p:cNvPr>
            <p:cNvSpPr txBox="1"/>
            <p:nvPr/>
          </p:nvSpPr>
          <p:spPr>
            <a:xfrm>
              <a:off x="1976484" y="5198484"/>
              <a:ext cx="1416302" cy="292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8392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#33202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894F7D1C-DAF1-40AB-97AB-64B81B66580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60912" y="1917590"/>
            <a:ext cx="9870176" cy="3877022"/>
            <a:chOff x="1160912" y="1705716"/>
            <a:chExt cx="9870176" cy="3877022"/>
          </a:xfrm>
        </p:grpSpPr>
        <p:grpSp>
          <p:nvGrpSpPr>
            <p:cNvPr id="4" name="ïş1iḓê">
              <a:extLst>
                <a:ext uri="{FF2B5EF4-FFF2-40B4-BE49-F238E27FC236}">
                  <a16:creationId xmlns:a16="http://schemas.microsoft.com/office/drawing/2014/main" id="{6B2D8F5F-D24E-4D14-B4CF-2F12AD02C3FB}"/>
                </a:ext>
              </a:extLst>
            </p:cNvPr>
            <p:cNvGrpSpPr/>
            <p:nvPr/>
          </p:nvGrpSpPr>
          <p:grpSpPr>
            <a:xfrm>
              <a:off x="1160912" y="1705716"/>
              <a:ext cx="4659548" cy="3877022"/>
              <a:chOff x="1202598" y="1712974"/>
              <a:chExt cx="4659548" cy="3877022"/>
            </a:xfrm>
          </p:grpSpPr>
          <p:grpSp>
            <p:nvGrpSpPr>
              <p:cNvPr id="27" name="iṧlïḋè">
                <a:extLst>
                  <a:ext uri="{FF2B5EF4-FFF2-40B4-BE49-F238E27FC236}">
                    <a16:creationId xmlns:a16="http://schemas.microsoft.com/office/drawing/2014/main" id="{6E69BF8A-7C26-4504-98AE-53882E2B77AA}"/>
                  </a:ext>
                </a:extLst>
              </p:cNvPr>
              <p:cNvGrpSpPr/>
              <p:nvPr/>
            </p:nvGrpSpPr>
            <p:grpSpPr>
              <a:xfrm>
                <a:off x="1202598" y="1712974"/>
                <a:ext cx="4659548" cy="952970"/>
                <a:chOff x="1227998" y="1966974"/>
                <a:chExt cx="4659548" cy="952970"/>
              </a:xfrm>
            </p:grpSpPr>
            <p:sp>
              <p:nvSpPr>
                <p:cNvPr id="43" name="îṩļiḑê">
                  <a:extLst>
                    <a:ext uri="{FF2B5EF4-FFF2-40B4-BE49-F238E27FC236}">
                      <a16:creationId xmlns:a16="http://schemas.microsoft.com/office/drawing/2014/main" id="{97EF6A01-F1AA-4031-A798-0A94A58AF8BA}"/>
                    </a:ext>
                  </a:extLst>
                </p:cNvPr>
                <p:cNvSpPr/>
                <p:nvPr/>
              </p:nvSpPr>
              <p:spPr>
                <a:xfrm>
                  <a:off x="1227998" y="2079204"/>
                  <a:ext cx="4659548" cy="840740"/>
                </a:xfrm>
                <a:prstGeom prst="snip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endParaRPr lang="en-US" altLang="zh-CN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íş1ïḍê">
                  <a:extLst>
                    <a:ext uri="{FF2B5EF4-FFF2-40B4-BE49-F238E27FC236}">
                      <a16:creationId xmlns:a16="http://schemas.microsoft.com/office/drawing/2014/main" id="{AD265413-E40C-40BF-A0F4-FA2D2F0E5C6C}"/>
                    </a:ext>
                  </a:extLst>
                </p:cNvPr>
                <p:cNvSpPr/>
                <p:nvPr/>
              </p:nvSpPr>
              <p:spPr>
                <a:xfrm>
                  <a:off x="2311861" y="2206033"/>
                  <a:ext cx="3134541" cy="587084"/>
                </a:xfrm>
                <a:prstGeom prst="rect">
                  <a:avLst/>
                </a:prstGeom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400" dirty="0"/>
                    <a:t>添加相关内容文字，可复制，添加相关内容文字，可复制。</a:t>
                  </a:r>
                </a:p>
              </p:txBody>
            </p:sp>
            <p:grpSp>
              <p:nvGrpSpPr>
                <p:cNvPr id="45" name="íŝḻiḑè">
                  <a:extLst>
                    <a:ext uri="{FF2B5EF4-FFF2-40B4-BE49-F238E27FC236}">
                      <a16:creationId xmlns:a16="http://schemas.microsoft.com/office/drawing/2014/main" id="{3427F176-5544-4CA3-8B86-0032D113708D}"/>
                    </a:ext>
                  </a:extLst>
                </p:cNvPr>
                <p:cNvGrpSpPr/>
                <p:nvPr/>
              </p:nvGrpSpPr>
              <p:grpSpPr>
                <a:xfrm>
                  <a:off x="1247775" y="1966974"/>
                  <a:ext cx="801253" cy="801253"/>
                  <a:chOff x="1232250" y="1995549"/>
                  <a:chExt cx="921553" cy="921553"/>
                </a:xfrm>
              </p:grpSpPr>
              <p:sp>
                <p:nvSpPr>
                  <p:cNvPr id="46" name="íṣliḓè">
                    <a:extLst>
                      <a:ext uri="{FF2B5EF4-FFF2-40B4-BE49-F238E27FC236}">
                        <a16:creationId xmlns:a16="http://schemas.microsoft.com/office/drawing/2014/main" id="{812C90B9-6C44-4895-B751-C3EE0ED0BA6D}"/>
                      </a:ext>
                    </a:extLst>
                  </p:cNvPr>
                  <p:cNvSpPr/>
                  <p:nvPr/>
                </p:nvSpPr>
                <p:spPr>
                  <a:xfrm>
                    <a:off x="1232250" y="1995549"/>
                    <a:ext cx="921553" cy="921553"/>
                  </a:xfrm>
                  <a:prstGeom prst="flowChartOffpageConnector">
                    <a:avLst/>
                  </a:prstGeom>
                  <a:solidFill>
                    <a:srgbClr val="007344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7" name="îSḷîde">
                    <a:extLst>
                      <a:ext uri="{FF2B5EF4-FFF2-40B4-BE49-F238E27FC236}">
                        <a16:creationId xmlns:a16="http://schemas.microsoft.com/office/drawing/2014/main" id="{416FD4D0-E3BD-4A78-B55C-626D496C3B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24084" y="2214176"/>
                    <a:ext cx="537886" cy="484297"/>
                  </a:xfrm>
                  <a:custGeom>
                    <a:avLst/>
                    <a:gdLst>
                      <a:gd name="T0" fmla="*/ 4667 w 4880"/>
                      <a:gd name="T1" fmla="*/ 3547 h 4400"/>
                      <a:gd name="T2" fmla="*/ 4600 w 4880"/>
                      <a:gd name="T3" fmla="*/ 3547 h 4400"/>
                      <a:gd name="T4" fmla="*/ 4600 w 4880"/>
                      <a:gd name="T5" fmla="*/ 2407 h 4400"/>
                      <a:gd name="T6" fmla="*/ 4185 w 4880"/>
                      <a:gd name="T7" fmla="*/ 2000 h 4400"/>
                      <a:gd name="T8" fmla="*/ 2547 w 4880"/>
                      <a:gd name="T9" fmla="*/ 2000 h 4400"/>
                      <a:gd name="T10" fmla="*/ 2547 w 4880"/>
                      <a:gd name="T11" fmla="*/ 1227 h 4400"/>
                      <a:gd name="T12" fmla="*/ 2827 w 4880"/>
                      <a:gd name="T13" fmla="*/ 1227 h 4400"/>
                      <a:gd name="T14" fmla="*/ 3040 w 4880"/>
                      <a:gd name="T15" fmla="*/ 1013 h 4400"/>
                      <a:gd name="T16" fmla="*/ 3040 w 4880"/>
                      <a:gd name="T17" fmla="*/ 213 h 4400"/>
                      <a:gd name="T18" fmla="*/ 2827 w 4880"/>
                      <a:gd name="T19" fmla="*/ 0 h 4400"/>
                      <a:gd name="T20" fmla="*/ 1907 w 4880"/>
                      <a:gd name="T21" fmla="*/ 0 h 4400"/>
                      <a:gd name="T22" fmla="*/ 1693 w 4880"/>
                      <a:gd name="T23" fmla="*/ 213 h 4400"/>
                      <a:gd name="T24" fmla="*/ 1693 w 4880"/>
                      <a:gd name="T25" fmla="*/ 1013 h 4400"/>
                      <a:gd name="T26" fmla="*/ 1907 w 4880"/>
                      <a:gd name="T27" fmla="*/ 1227 h 4400"/>
                      <a:gd name="T28" fmla="*/ 2147 w 4880"/>
                      <a:gd name="T29" fmla="*/ 1227 h 4400"/>
                      <a:gd name="T30" fmla="*/ 2147 w 4880"/>
                      <a:gd name="T31" fmla="*/ 2000 h 4400"/>
                      <a:gd name="T32" fmla="*/ 649 w 4880"/>
                      <a:gd name="T33" fmla="*/ 2000 h 4400"/>
                      <a:gd name="T34" fmla="*/ 240 w 4880"/>
                      <a:gd name="T35" fmla="*/ 2407 h 4400"/>
                      <a:gd name="T36" fmla="*/ 240 w 4880"/>
                      <a:gd name="T37" fmla="*/ 3547 h 4400"/>
                      <a:gd name="T38" fmla="*/ 213 w 4880"/>
                      <a:gd name="T39" fmla="*/ 3547 h 4400"/>
                      <a:gd name="T40" fmla="*/ 0 w 4880"/>
                      <a:gd name="T41" fmla="*/ 3760 h 4400"/>
                      <a:gd name="T42" fmla="*/ 0 w 4880"/>
                      <a:gd name="T43" fmla="*/ 4187 h 4400"/>
                      <a:gd name="T44" fmla="*/ 213 w 4880"/>
                      <a:gd name="T45" fmla="*/ 4400 h 4400"/>
                      <a:gd name="T46" fmla="*/ 720 w 4880"/>
                      <a:gd name="T47" fmla="*/ 4400 h 4400"/>
                      <a:gd name="T48" fmla="*/ 933 w 4880"/>
                      <a:gd name="T49" fmla="*/ 4187 h 4400"/>
                      <a:gd name="T50" fmla="*/ 933 w 4880"/>
                      <a:gd name="T51" fmla="*/ 3760 h 4400"/>
                      <a:gd name="T52" fmla="*/ 720 w 4880"/>
                      <a:gd name="T53" fmla="*/ 3547 h 4400"/>
                      <a:gd name="T54" fmla="*/ 640 w 4880"/>
                      <a:gd name="T55" fmla="*/ 3547 h 4400"/>
                      <a:gd name="T56" fmla="*/ 640 w 4880"/>
                      <a:gd name="T57" fmla="*/ 2407 h 4400"/>
                      <a:gd name="T58" fmla="*/ 649 w 4880"/>
                      <a:gd name="T59" fmla="*/ 2400 h 4400"/>
                      <a:gd name="T60" fmla="*/ 2147 w 4880"/>
                      <a:gd name="T61" fmla="*/ 2400 h 4400"/>
                      <a:gd name="T62" fmla="*/ 2147 w 4880"/>
                      <a:gd name="T63" fmla="*/ 3547 h 4400"/>
                      <a:gd name="T64" fmla="*/ 2107 w 4880"/>
                      <a:gd name="T65" fmla="*/ 3547 h 4400"/>
                      <a:gd name="T66" fmla="*/ 1893 w 4880"/>
                      <a:gd name="T67" fmla="*/ 3760 h 4400"/>
                      <a:gd name="T68" fmla="*/ 1893 w 4880"/>
                      <a:gd name="T69" fmla="*/ 4187 h 4400"/>
                      <a:gd name="T70" fmla="*/ 2107 w 4880"/>
                      <a:gd name="T71" fmla="*/ 4400 h 4400"/>
                      <a:gd name="T72" fmla="*/ 2613 w 4880"/>
                      <a:gd name="T73" fmla="*/ 4400 h 4400"/>
                      <a:gd name="T74" fmla="*/ 2827 w 4880"/>
                      <a:gd name="T75" fmla="*/ 4187 h 4400"/>
                      <a:gd name="T76" fmla="*/ 2827 w 4880"/>
                      <a:gd name="T77" fmla="*/ 3760 h 4400"/>
                      <a:gd name="T78" fmla="*/ 2613 w 4880"/>
                      <a:gd name="T79" fmla="*/ 3547 h 4400"/>
                      <a:gd name="T80" fmla="*/ 2547 w 4880"/>
                      <a:gd name="T81" fmla="*/ 3547 h 4400"/>
                      <a:gd name="T82" fmla="*/ 2547 w 4880"/>
                      <a:gd name="T83" fmla="*/ 2400 h 4400"/>
                      <a:gd name="T84" fmla="*/ 4185 w 4880"/>
                      <a:gd name="T85" fmla="*/ 2400 h 4400"/>
                      <a:gd name="T86" fmla="*/ 4200 w 4880"/>
                      <a:gd name="T87" fmla="*/ 2407 h 4400"/>
                      <a:gd name="T88" fmla="*/ 4200 w 4880"/>
                      <a:gd name="T89" fmla="*/ 3547 h 4400"/>
                      <a:gd name="T90" fmla="*/ 4160 w 4880"/>
                      <a:gd name="T91" fmla="*/ 3547 h 4400"/>
                      <a:gd name="T92" fmla="*/ 3947 w 4880"/>
                      <a:gd name="T93" fmla="*/ 3760 h 4400"/>
                      <a:gd name="T94" fmla="*/ 3947 w 4880"/>
                      <a:gd name="T95" fmla="*/ 4187 h 4400"/>
                      <a:gd name="T96" fmla="*/ 4160 w 4880"/>
                      <a:gd name="T97" fmla="*/ 4400 h 4400"/>
                      <a:gd name="T98" fmla="*/ 4667 w 4880"/>
                      <a:gd name="T99" fmla="*/ 4400 h 4400"/>
                      <a:gd name="T100" fmla="*/ 4880 w 4880"/>
                      <a:gd name="T101" fmla="*/ 4187 h 4400"/>
                      <a:gd name="T102" fmla="*/ 4880 w 4880"/>
                      <a:gd name="T103" fmla="*/ 3760 h 4400"/>
                      <a:gd name="T104" fmla="*/ 4667 w 4880"/>
                      <a:gd name="T105" fmla="*/ 3547 h 44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4880" h="4400">
                        <a:moveTo>
                          <a:pt x="4667" y="3547"/>
                        </a:moveTo>
                        <a:lnTo>
                          <a:pt x="4600" y="3547"/>
                        </a:lnTo>
                        <a:lnTo>
                          <a:pt x="4600" y="2407"/>
                        </a:lnTo>
                        <a:cubicBezTo>
                          <a:pt x="4600" y="2183"/>
                          <a:pt x="4414" y="2000"/>
                          <a:pt x="4185" y="2000"/>
                        </a:cubicBezTo>
                        <a:lnTo>
                          <a:pt x="2547" y="2000"/>
                        </a:lnTo>
                        <a:lnTo>
                          <a:pt x="2547" y="1227"/>
                        </a:lnTo>
                        <a:lnTo>
                          <a:pt x="2827" y="1227"/>
                        </a:lnTo>
                        <a:cubicBezTo>
                          <a:pt x="2944" y="1227"/>
                          <a:pt x="3040" y="1131"/>
                          <a:pt x="3040" y="1013"/>
                        </a:cubicBezTo>
                        <a:lnTo>
                          <a:pt x="3040" y="213"/>
                        </a:lnTo>
                        <a:cubicBezTo>
                          <a:pt x="3040" y="96"/>
                          <a:pt x="2944" y="0"/>
                          <a:pt x="2827" y="0"/>
                        </a:cubicBezTo>
                        <a:lnTo>
                          <a:pt x="1907" y="0"/>
                        </a:lnTo>
                        <a:cubicBezTo>
                          <a:pt x="1789" y="0"/>
                          <a:pt x="1693" y="96"/>
                          <a:pt x="1693" y="213"/>
                        </a:cubicBezTo>
                        <a:lnTo>
                          <a:pt x="1693" y="1013"/>
                        </a:lnTo>
                        <a:cubicBezTo>
                          <a:pt x="1693" y="1131"/>
                          <a:pt x="1789" y="1227"/>
                          <a:pt x="1907" y="1227"/>
                        </a:cubicBezTo>
                        <a:lnTo>
                          <a:pt x="2147" y="1227"/>
                        </a:lnTo>
                        <a:lnTo>
                          <a:pt x="2147" y="2000"/>
                        </a:lnTo>
                        <a:lnTo>
                          <a:pt x="649" y="2000"/>
                        </a:lnTo>
                        <a:cubicBezTo>
                          <a:pt x="420" y="2000"/>
                          <a:pt x="240" y="2179"/>
                          <a:pt x="240" y="2407"/>
                        </a:cubicBezTo>
                        <a:lnTo>
                          <a:pt x="240" y="3547"/>
                        </a:lnTo>
                        <a:lnTo>
                          <a:pt x="213" y="3547"/>
                        </a:lnTo>
                        <a:cubicBezTo>
                          <a:pt x="96" y="3547"/>
                          <a:pt x="0" y="3642"/>
                          <a:pt x="0" y="3760"/>
                        </a:cubicBezTo>
                        <a:lnTo>
                          <a:pt x="0" y="4187"/>
                        </a:lnTo>
                        <a:cubicBezTo>
                          <a:pt x="0" y="4304"/>
                          <a:pt x="96" y="4400"/>
                          <a:pt x="213" y="4400"/>
                        </a:cubicBezTo>
                        <a:lnTo>
                          <a:pt x="720" y="4400"/>
                        </a:lnTo>
                        <a:cubicBezTo>
                          <a:pt x="838" y="4400"/>
                          <a:pt x="933" y="4304"/>
                          <a:pt x="933" y="4187"/>
                        </a:cubicBezTo>
                        <a:lnTo>
                          <a:pt x="933" y="3760"/>
                        </a:lnTo>
                        <a:cubicBezTo>
                          <a:pt x="933" y="3642"/>
                          <a:pt x="838" y="3547"/>
                          <a:pt x="720" y="3547"/>
                        </a:cubicBezTo>
                        <a:lnTo>
                          <a:pt x="640" y="3547"/>
                        </a:lnTo>
                        <a:lnTo>
                          <a:pt x="640" y="2407"/>
                        </a:lnTo>
                        <a:cubicBezTo>
                          <a:pt x="640" y="2402"/>
                          <a:pt x="640" y="2400"/>
                          <a:pt x="649" y="2400"/>
                        </a:cubicBezTo>
                        <a:lnTo>
                          <a:pt x="2147" y="2400"/>
                        </a:lnTo>
                        <a:lnTo>
                          <a:pt x="2147" y="3547"/>
                        </a:lnTo>
                        <a:lnTo>
                          <a:pt x="2107" y="3547"/>
                        </a:lnTo>
                        <a:cubicBezTo>
                          <a:pt x="1989" y="3547"/>
                          <a:pt x="1893" y="3642"/>
                          <a:pt x="1893" y="3760"/>
                        </a:cubicBezTo>
                        <a:lnTo>
                          <a:pt x="1893" y="4187"/>
                        </a:lnTo>
                        <a:cubicBezTo>
                          <a:pt x="1893" y="4304"/>
                          <a:pt x="1989" y="4400"/>
                          <a:pt x="2107" y="4400"/>
                        </a:cubicBezTo>
                        <a:lnTo>
                          <a:pt x="2613" y="4400"/>
                        </a:lnTo>
                        <a:cubicBezTo>
                          <a:pt x="2731" y="4400"/>
                          <a:pt x="2827" y="4304"/>
                          <a:pt x="2827" y="4187"/>
                        </a:cubicBezTo>
                        <a:lnTo>
                          <a:pt x="2827" y="3760"/>
                        </a:lnTo>
                        <a:cubicBezTo>
                          <a:pt x="2827" y="3642"/>
                          <a:pt x="2731" y="3547"/>
                          <a:pt x="2613" y="3547"/>
                        </a:cubicBezTo>
                        <a:lnTo>
                          <a:pt x="2547" y="3547"/>
                        </a:lnTo>
                        <a:lnTo>
                          <a:pt x="2547" y="2400"/>
                        </a:lnTo>
                        <a:lnTo>
                          <a:pt x="4185" y="2400"/>
                        </a:lnTo>
                        <a:cubicBezTo>
                          <a:pt x="4194" y="2400"/>
                          <a:pt x="4200" y="2404"/>
                          <a:pt x="4200" y="2407"/>
                        </a:cubicBezTo>
                        <a:lnTo>
                          <a:pt x="4200" y="3547"/>
                        </a:lnTo>
                        <a:lnTo>
                          <a:pt x="4160" y="3547"/>
                        </a:lnTo>
                        <a:cubicBezTo>
                          <a:pt x="4042" y="3547"/>
                          <a:pt x="3947" y="3642"/>
                          <a:pt x="3947" y="3760"/>
                        </a:cubicBezTo>
                        <a:lnTo>
                          <a:pt x="3947" y="4187"/>
                        </a:lnTo>
                        <a:cubicBezTo>
                          <a:pt x="3947" y="4304"/>
                          <a:pt x="4042" y="4400"/>
                          <a:pt x="4160" y="4400"/>
                        </a:cubicBezTo>
                        <a:lnTo>
                          <a:pt x="4667" y="4400"/>
                        </a:lnTo>
                        <a:cubicBezTo>
                          <a:pt x="4784" y="4400"/>
                          <a:pt x="4880" y="4304"/>
                          <a:pt x="4880" y="4187"/>
                        </a:cubicBezTo>
                        <a:lnTo>
                          <a:pt x="4880" y="3760"/>
                        </a:lnTo>
                        <a:cubicBezTo>
                          <a:pt x="4880" y="3642"/>
                          <a:pt x="4784" y="3547"/>
                          <a:pt x="4667" y="354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28" name="îšḷíḋe">
                <a:extLst>
                  <a:ext uri="{FF2B5EF4-FFF2-40B4-BE49-F238E27FC236}">
                    <a16:creationId xmlns:a16="http://schemas.microsoft.com/office/drawing/2014/main" id="{C364E3E4-4FE1-4333-A895-55887F2845A9}"/>
                  </a:ext>
                </a:extLst>
              </p:cNvPr>
              <p:cNvGrpSpPr/>
              <p:nvPr/>
            </p:nvGrpSpPr>
            <p:grpSpPr>
              <a:xfrm>
                <a:off x="1202598" y="3175000"/>
                <a:ext cx="4659548" cy="952970"/>
                <a:chOff x="1227998" y="1966974"/>
                <a:chExt cx="4659548" cy="952970"/>
              </a:xfrm>
            </p:grpSpPr>
            <p:sp>
              <p:nvSpPr>
                <p:cNvPr id="37" name="išlïḍé">
                  <a:extLst>
                    <a:ext uri="{FF2B5EF4-FFF2-40B4-BE49-F238E27FC236}">
                      <a16:creationId xmlns:a16="http://schemas.microsoft.com/office/drawing/2014/main" id="{7BCB9147-012D-49D8-A65E-2E9B6C31DEBE}"/>
                    </a:ext>
                  </a:extLst>
                </p:cNvPr>
                <p:cNvSpPr/>
                <p:nvPr/>
              </p:nvSpPr>
              <p:spPr>
                <a:xfrm>
                  <a:off x="1227998" y="2079204"/>
                  <a:ext cx="4659548" cy="840740"/>
                </a:xfrm>
                <a:prstGeom prst="snip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endParaRPr lang="en-US" altLang="zh-CN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íşḷíḋê">
                  <a:extLst>
                    <a:ext uri="{FF2B5EF4-FFF2-40B4-BE49-F238E27FC236}">
                      <a16:creationId xmlns:a16="http://schemas.microsoft.com/office/drawing/2014/main" id="{3B6ACC67-B0AE-487D-9F85-6EF493A43C32}"/>
                    </a:ext>
                  </a:extLst>
                </p:cNvPr>
                <p:cNvSpPr/>
                <p:nvPr/>
              </p:nvSpPr>
              <p:spPr>
                <a:xfrm>
                  <a:off x="2311861" y="2206033"/>
                  <a:ext cx="3134541" cy="587084"/>
                </a:xfrm>
                <a:prstGeom prst="rect">
                  <a:avLst/>
                </a:prstGeom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400" dirty="0"/>
                    <a:t>添加相关内容文字，可复制，添加相关内容文字，可复制。</a:t>
                  </a:r>
                </a:p>
              </p:txBody>
            </p:sp>
            <p:grpSp>
              <p:nvGrpSpPr>
                <p:cNvPr id="39" name="iśḻïḋè">
                  <a:extLst>
                    <a:ext uri="{FF2B5EF4-FFF2-40B4-BE49-F238E27FC236}">
                      <a16:creationId xmlns:a16="http://schemas.microsoft.com/office/drawing/2014/main" id="{A3B6F15D-F2B3-4541-96ED-5CF3332FF67E}"/>
                    </a:ext>
                  </a:extLst>
                </p:cNvPr>
                <p:cNvGrpSpPr/>
                <p:nvPr/>
              </p:nvGrpSpPr>
              <p:grpSpPr>
                <a:xfrm>
                  <a:off x="1247775" y="1966974"/>
                  <a:ext cx="801253" cy="801253"/>
                  <a:chOff x="1232250" y="1995549"/>
                  <a:chExt cx="921553" cy="921553"/>
                </a:xfrm>
              </p:grpSpPr>
              <p:sp>
                <p:nvSpPr>
                  <p:cNvPr id="40" name="íṥḻiḓé">
                    <a:extLst>
                      <a:ext uri="{FF2B5EF4-FFF2-40B4-BE49-F238E27FC236}">
                        <a16:creationId xmlns:a16="http://schemas.microsoft.com/office/drawing/2014/main" id="{68F219CD-1DB0-4198-90DE-3032E7FDB10B}"/>
                      </a:ext>
                    </a:extLst>
                  </p:cNvPr>
                  <p:cNvSpPr/>
                  <p:nvPr/>
                </p:nvSpPr>
                <p:spPr>
                  <a:xfrm>
                    <a:off x="1232250" y="1995549"/>
                    <a:ext cx="921553" cy="921553"/>
                  </a:xfrm>
                  <a:prstGeom prst="flowChartOffpageConnector">
                    <a:avLst/>
                  </a:prstGeom>
                  <a:solidFill>
                    <a:srgbClr val="829A1A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 dirty="0"/>
                  </a:p>
                </p:txBody>
              </p:sp>
              <p:sp>
                <p:nvSpPr>
                  <p:cNvPr id="41" name="íṡlíḓé">
                    <a:extLst>
                      <a:ext uri="{FF2B5EF4-FFF2-40B4-BE49-F238E27FC236}">
                        <a16:creationId xmlns:a16="http://schemas.microsoft.com/office/drawing/2014/main" id="{83DE3EB7-3BEA-4F37-9B8B-22E17659E0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24084" y="2214176"/>
                    <a:ext cx="537886" cy="484297"/>
                  </a:xfrm>
                  <a:custGeom>
                    <a:avLst/>
                    <a:gdLst>
                      <a:gd name="T0" fmla="*/ 4667 w 4880"/>
                      <a:gd name="T1" fmla="*/ 3547 h 4400"/>
                      <a:gd name="T2" fmla="*/ 4600 w 4880"/>
                      <a:gd name="T3" fmla="*/ 3547 h 4400"/>
                      <a:gd name="T4" fmla="*/ 4600 w 4880"/>
                      <a:gd name="T5" fmla="*/ 2407 h 4400"/>
                      <a:gd name="T6" fmla="*/ 4185 w 4880"/>
                      <a:gd name="T7" fmla="*/ 2000 h 4400"/>
                      <a:gd name="T8" fmla="*/ 2547 w 4880"/>
                      <a:gd name="T9" fmla="*/ 2000 h 4400"/>
                      <a:gd name="T10" fmla="*/ 2547 w 4880"/>
                      <a:gd name="T11" fmla="*/ 1227 h 4400"/>
                      <a:gd name="T12" fmla="*/ 2827 w 4880"/>
                      <a:gd name="T13" fmla="*/ 1227 h 4400"/>
                      <a:gd name="T14" fmla="*/ 3040 w 4880"/>
                      <a:gd name="T15" fmla="*/ 1013 h 4400"/>
                      <a:gd name="T16" fmla="*/ 3040 w 4880"/>
                      <a:gd name="T17" fmla="*/ 213 h 4400"/>
                      <a:gd name="T18" fmla="*/ 2827 w 4880"/>
                      <a:gd name="T19" fmla="*/ 0 h 4400"/>
                      <a:gd name="T20" fmla="*/ 1907 w 4880"/>
                      <a:gd name="T21" fmla="*/ 0 h 4400"/>
                      <a:gd name="T22" fmla="*/ 1693 w 4880"/>
                      <a:gd name="T23" fmla="*/ 213 h 4400"/>
                      <a:gd name="T24" fmla="*/ 1693 w 4880"/>
                      <a:gd name="T25" fmla="*/ 1013 h 4400"/>
                      <a:gd name="T26" fmla="*/ 1907 w 4880"/>
                      <a:gd name="T27" fmla="*/ 1227 h 4400"/>
                      <a:gd name="T28" fmla="*/ 2147 w 4880"/>
                      <a:gd name="T29" fmla="*/ 1227 h 4400"/>
                      <a:gd name="T30" fmla="*/ 2147 w 4880"/>
                      <a:gd name="T31" fmla="*/ 2000 h 4400"/>
                      <a:gd name="T32" fmla="*/ 649 w 4880"/>
                      <a:gd name="T33" fmla="*/ 2000 h 4400"/>
                      <a:gd name="T34" fmla="*/ 240 w 4880"/>
                      <a:gd name="T35" fmla="*/ 2407 h 4400"/>
                      <a:gd name="T36" fmla="*/ 240 w 4880"/>
                      <a:gd name="T37" fmla="*/ 3547 h 4400"/>
                      <a:gd name="T38" fmla="*/ 213 w 4880"/>
                      <a:gd name="T39" fmla="*/ 3547 h 4400"/>
                      <a:gd name="T40" fmla="*/ 0 w 4880"/>
                      <a:gd name="T41" fmla="*/ 3760 h 4400"/>
                      <a:gd name="T42" fmla="*/ 0 w 4880"/>
                      <a:gd name="T43" fmla="*/ 4187 h 4400"/>
                      <a:gd name="T44" fmla="*/ 213 w 4880"/>
                      <a:gd name="T45" fmla="*/ 4400 h 4400"/>
                      <a:gd name="T46" fmla="*/ 720 w 4880"/>
                      <a:gd name="T47" fmla="*/ 4400 h 4400"/>
                      <a:gd name="T48" fmla="*/ 933 w 4880"/>
                      <a:gd name="T49" fmla="*/ 4187 h 4400"/>
                      <a:gd name="T50" fmla="*/ 933 w 4880"/>
                      <a:gd name="T51" fmla="*/ 3760 h 4400"/>
                      <a:gd name="T52" fmla="*/ 720 w 4880"/>
                      <a:gd name="T53" fmla="*/ 3547 h 4400"/>
                      <a:gd name="T54" fmla="*/ 640 w 4880"/>
                      <a:gd name="T55" fmla="*/ 3547 h 4400"/>
                      <a:gd name="T56" fmla="*/ 640 w 4880"/>
                      <a:gd name="T57" fmla="*/ 2407 h 4400"/>
                      <a:gd name="T58" fmla="*/ 649 w 4880"/>
                      <a:gd name="T59" fmla="*/ 2400 h 4400"/>
                      <a:gd name="T60" fmla="*/ 2147 w 4880"/>
                      <a:gd name="T61" fmla="*/ 2400 h 4400"/>
                      <a:gd name="T62" fmla="*/ 2147 w 4880"/>
                      <a:gd name="T63" fmla="*/ 3547 h 4400"/>
                      <a:gd name="T64" fmla="*/ 2107 w 4880"/>
                      <a:gd name="T65" fmla="*/ 3547 h 4400"/>
                      <a:gd name="T66" fmla="*/ 1893 w 4880"/>
                      <a:gd name="T67" fmla="*/ 3760 h 4400"/>
                      <a:gd name="T68" fmla="*/ 1893 w 4880"/>
                      <a:gd name="T69" fmla="*/ 4187 h 4400"/>
                      <a:gd name="T70" fmla="*/ 2107 w 4880"/>
                      <a:gd name="T71" fmla="*/ 4400 h 4400"/>
                      <a:gd name="T72" fmla="*/ 2613 w 4880"/>
                      <a:gd name="T73" fmla="*/ 4400 h 4400"/>
                      <a:gd name="T74" fmla="*/ 2827 w 4880"/>
                      <a:gd name="T75" fmla="*/ 4187 h 4400"/>
                      <a:gd name="T76" fmla="*/ 2827 w 4880"/>
                      <a:gd name="T77" fmla="*/ 3760 h 4400"/>
                      <a:gd name="T78" fmla="*/ 2613 w 4880"/>
                      <a:gd name="T79" fmla="*/ 3547 h 4400"/>
                      <a:gd name="T80" fmla="*/ 2547 w 4880"/>
                      <a:gd name="T81" fmla="*/ 3547 h 4400"/>
                      <a:gd name="T82" fmla="*/ 2547 w 4880"/>
                      <a:gd name="T83" fmla="*/ 2400 h 4400"/>
                      <a:gd name="T84" fmla="*/ 4185 w 4880"/>
                      <a:gd name="T85" fmla="*/ 2400 h 4400"/>
                      <a:gd name="T86" fmla="*/ 4200 w 4880"/>
                      <a:gd name="T87" fmla="*/ 2407 h 4400"/>
                      <a:gd name="T88" fmla="*/ 4200 w 4880"/>
                      <a:gd name="T89" fmla="*/ 3547 h 4400"/>
                      <a:gd name="T90" fmla="*/ 4160 w 4880"/>
                      <a:gd name="T91" fmla="*/ 3547 h 4400"/>
                      <a:gd name="T92" fmla="*/ 3947 w 4880"/>
                      <a:gd name="T93" fmla="*/ 3760 h 4400"/>
                      <a:gd name="T94" fmla="*/ 3947 w 4880"/>
                      <a:gd name="T95" fmla="*/ 4187 h 4400"/>
                      <a:gd name="T96" fmla="*/ 4160 w 4880"/>
                      <a:gd name="T97" fmla="*/ 4400 h 4400"/>
                      <a:gd name="T98" fmla="*/ 4667 w 4880"/>
                      <a:gd name="T99" fmla="*/ 4400 h 4400"/>
                      <a:gd name="T100" fmla="*/ 4880 w 4880"/>
                      <a:gd name="T101" fmla="*/ 4187 h 4400"/>
                      <a:gd name="T102" fmla="*/ 4880 w 4880"/>
                      <a:gd name="T103" fmla="*/ 3760 h 4400"/>
                      <a:gd name="T104" fmla="*/ 4667 w 4880"/>
                      <a:gd name="T105" fmla="*/ 3547 h 44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4880" h="4400">
                        <a:moveTo>
                          <a:pt x="4667" y="3547"/>
                        </a:moveTo>
                        <a:lnTo>
                          <a:pt x="4600" y="3547"/>
                        </a:lnTo>
                        <a:lnTo>
                          <a:pt x="4600" y="2407"/>
                        </a:lnTo>
                        <a:cubicBezTo>
                          <a:pt x="4600" y="2183"/>
                          <a:pt x="4414" y="2000"/>
                          <a:pt x="4185" y="2000"/>
                        </a:cubicBezTo>
                        <a:lnTo>
                          <a:pt x="2547" y="2000"/>
                        </a:lnTo>
                        <a:lnTo>
                          <a:pt x="2547" y="1227"/>
                        </a:lnTo>
                        <a:lnTo>
                          <a:pt x="2827" y="1227"/>
                        </a:lnTo>
                        <a:cubicBezTo>
                          <a:pt x="2944" y="1227"/>
                          <a:pt x="3040" y="1131"/>
                          <a:pt x="3040" y="1013"/>
                        </a:cubicBezTo>
                        <a:lnTo>
                          <a:pt x="3040" y="213"/>
                        </a:lnTo>
                        <a:cubicBezTo>
                          <a:pt x="3040" y="96"/>
                          <a:pt x="2944" y="0"/>
                          <a:pt x="2827" y="0"/>
                        </a:cubicBezTo>
                        <a:lnTo>
                          <a:pt x="1907" y="0"/>
                        </a:lnTo>
                        <a:cubicBezTo>
                          <a:pt x="1789" y="0"/>
                          <a:pt x="1693" y="96"/>
                          <a:pt x="1693" y="213"/>
                        </a:cubicBezTo>
                        <a:lnTo>
                          <a:pt x="1693" y="1013"/>
                        </a:lnTo>
                        <a:cubicBezTo>
                          <a:pt x="1693" y="1131"/>
                          <a:pt x="1789" y="1227"/>
                          <a:pt x="1907" y="1227"/>
                        </a:cubicBezTo>
                        <a:lnTo>
                          <a:pt x="2147" y="1227"/>
                        </a:lnTo>
                        <a:lnTo>
                          <a:pt x="2147" y="2000"/>
                        </a:lnTo>
                        <a:lnTo>
                          <a:pt x="649" y="2000"/>
                        </a:lnTo>
                        <a:cubicBezTo>
                          <a:pt x="420" y="2000"/>
                          <a:pt x="240" y="2179"/>
                          <a:pt x="240" y="2407"/>
                        </a:cubicBezTo>
                        <a:lnTo>
                          <a:pt x="240" y="3547"/>
                        </a:lnTo>
                        <a:lnTo>
                          <a:pt x="213" y="3547"/>
                        </a:lnTo>
                        <a:cubicBezTo>
                          <a:pt x="96" y="3547"/>
                          <a:pt x="0" y="3642"/>
                          <a:pt x="0" y="3760"/>
                        </a:cubicBezTo>
                        <a:lnTo>
                          <a:pt x="0" y="4187"/>
                        </a:lnTo>
                        <a:cubicBezTo>
                          <a:pt x="0" y="4304"/>
                          <a:pt x="96" y="4400"/>
                          <a:pt x="213" y="4400"/>
                        </a:cubicBezTo>
                        <a:lnTo>
                          <a:pt x="720" y="4400"/>
                        </a:lnTo>
                        <a:cubicBezTo>
                          <a:pt x="838" y="4400"/>
                          <a:pt x="933" y="4304"/>
                          <a:pt x="933" y="4187"/>
                        </a:cubicBezTo>
                        <a:lnTo>
                          <a:pt x="933" y="3760"/>
                        </a:lnTo>
                        <a:cubicBezTo>
                          <a:pt x="933" y="3642"/>
                          <a:pt x="838" y="3547"/>
                          <a:pt x="720" y="3547"/>
                        </a:cubicBezTo>
                        <a:lnTo>
                          <a:pt x="640" y="3547"/>
                        </a:lnTo>
                        <a:lnTo>
                          <a:pt x="640" y="2407"/>
                        </a:lnTo>
                        <a:cubicBezTo>
                          <a:pt x="640" y="2402"/>
                          <a:pt x="640" y="2400"/>
                          <a:pt x="649" y="2400"/>
                        </a:cubicBezTo>
                        <a:lnTo>
                          <a:pt x="2147" y="2400"/>
                        </a:lnTo>
                        <a:lnTo>
                          <a:pt x="2147" y="3547"/>
                        </a:lnTo>
                        <a:lnTo>
                          <a:pt x="2107" y="3547"/>
                        </a:lnTo>
                        <a:cubicBezTo>
                          <a:pt x="1989" y="3547"/>
                          <a:pt x="1893" y="3642"/>
                          <a:pt x="1893" y="3760"/>
                        </a:cubicBezTo>
                        <a:lnTo>
                          <a:pt x="1893" y="4187"/>
                        </a:lnTo>
                        <a:cubicBezTo>
                          <a:pt x="1893" y="4304"/>
                          <a:pt x="1989" y="4400"/>
                          <a:pt x="2107" y="4400"/>
                        </a:cubicBezTo>
                        <a:lnTo>
                          <a:pt x="2613" y="4400"/>
                        </a:lnTo>
                        <a:cubicBezTo>
                          <a:pt x="2731" y="4400"/>
                          <a:pt x="2827" y="4304"/>
                          <a:pt x="2827" y="4187"/>
                        </a:cubicBezTo>
                        <a:lnTo>
                          <a:pt x="2827" y="3760"/>
                        </a:lnTo>
                        <a:cubicBezTo>
                          <a:pt x="2827" y="3642"/>
                          <a:pt x="2731" y="3547"/>
                          <a:pt x="2613" y="3547"/>
                        </a:cubicBezTo>
                        <a:lnTo>
                          <a:pt x="2547" y="3547"/>
                        </a:lnTo>
                        <a:lnTo>
                          <a:pt x="2547" y="2400"/>
                        </a:lnTo>
                        <a:lnTo>
                          <a:pt x="4185" y="2400"/>
                        </a:lnTo>
                        <a:cubicBezTo>
                          <a:pt x="4194" y="2400"/>
                          <a:pt x="4200" y="2404"/>
                          <a:pt x="4200" y="2407"/>
                        </a:cubicBezTo>
                        <a:lnTo>
                          <a:pt x="4200" y="3547"/>
                        </a:lnTo>
                        <a:lnTo>
                          <a:pt x="4160" y="3547"/>
                        </a:lnTo>
                        <a:cubicBezTo>
                          <a:pt x="4042" y="3547"/>
                          <a:pt x="3947" y="3642"/>
                          <a:pt x="3947" y="3760"/>
                        </a:cubicBezTo>
                        <a:lnTo>
                          <a:pt x="3947" y="4187"/>
                        </a:lnTo>
                        <a:cubicBezTo>
                          <a:pt x="3947" y="4304"/>
                          <a:pt x="4042" y="4400"/>
                          <a:pt x="4160" y="4400"/>
                        </a:cubicBezTo>
                        <a:lnTo>
                          <a:pt x="4667" y="4400"/>
                        </a:lnTo>
                        <a:cubicBezTo>
                          <a:pt x="4784" y="4400"/>
                          <a:pt x="4880" y="4304"/>
                          <a:pt x="4880" y="4187"/>
                        </a:cubicBezTo>
                        <a:lnTo>
                          <a:pt x="4880" y="3760"/>
                        </a:lnTo>
                        <a:cubicBezTo>
                          <a:pt x="4880" y="3642"/>
                          <a:pt x="4784" y="3547"/>
                          <a:pt x="4667" y="354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29" name="îŝḻïde">
                <a:extLst>
                  <a:ext uri="{FF2B5EF4-FFF2-40B4-BE49-F238E27FC236}">
                    <a16:creationId xmlns:a16="http://schemas.microsoft.com/office/drawing/2014/main" id="{11DD23DF-F6FB-431A-928E-7C0F1377CC65}"/>
                  </a:ext>
                </a:extLst>
              </p:cNvPr>
              <p:cNvGrpSpPr/>
              <p:nvPr/>
            </p:nvGrpSpPr>
            <p:grpSpPr>
              <a:xfrm>
                <a:off x="1202598" y="4637026"/>
                <a:ext cx="4659548" cy="952970"/>
                <a:chOff x="1227998" y="1966974"/>
                <a:chExt cx="4659548" cy="952970"/>
              </a:xfrm>
            </p:grpSpPr>
            <p:sp>
              <p:nvSpPr>
                <p:cNvPr id="31" name="ïşḷiḓè">
                  <a:extLst>
                    <a:ext uri="{FF2B5EF4-FFF2-40B4-BE49-F238E27FC236}">
                      <a16:creationId xmlns:a16="http://schemas.microsoft.com/office/drawing/2014/main" id="{58E4CEDA-A4A4-4F70-B4BD-BBD09C41A16B}"/>
                    </a:ext>
                  </a:extLst>
                </p:cNvPr>
                <p:cNvSpPr/>
                <p:nvPr/>
              </p:nvSpPr>
              <p:spPr>
                <a:xfrm>
                  <a:off x="1227998" y="2079204"/>
                  <a:ext cx="4659548" cy="840740"/>
                </a:xfrm>
                <a:prstGeom prst="snip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endParaRPr lang="en-US" altLang="zh-CN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îṩlíďê">
                  <a:extLst>
                    <a:ext uri="{FF2B5EF4-FFF2-40B4-BE49-F238E27FC236}">
                      <a16:creationId xmlns:a16="http://schemas.microsoft.com/office/drawing/2014/main" id="{1E473673-70A4-4B9D-A0AE-4FEC6F70F6D3}"/>
                    </a:ext>
                  </a:extLst>
                </p:cNvPr>
                <p:cNvSpPr/>
                <p:nvPr/>
              </p:nvSpPr>
              <p:spPr>
                <a:xfrm>
                  <a:off x="2311861" y="2206033"/>
                  <a:ext cx="3134541" cy="587084"/>
                </a:xfrm>
                <a:prstGeom prst="rect">
                  <a:avLst/>
                </a:prstGeom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400" dirty="0"/>
                    <a:t>添加相关内容文字，可复制，添加相关内容文字，可复制。</a:t>
                  </a:r>
                </a:p>
              </p:txBody>
            </p:sp>
            <p:grpSp>
              <p:nvGrpSpPr>
                <p:cNvPr id="33" name="iS1ïḍé">
                  <a:extLst>
                    <a:ext uri="{FF2B5EF4-FFF2-40B4-BE49-F238E27FC236}">
                      <a16:creationId xmlns:a16="http://schemas.microsoft.com/office/drawing/2014/main" id="{CC975A47-9437-44A9-A1EA-B4C7CA6FF532}"/>
                    </a:ext>
                  </a:extLst>
                </p:cNvPr>
                <p:cNvGrpSpPr/>
                <p:nvPr/>
              </p:nvGrpSpPr>
              <p:grpSpPr>
                <a:xfrm>
                  <a:off x="1247775" y="1966974"/>
                  <a:ext cx="801253" cy="801253"/>
                  <a:chOff x="1232250" y="1995549"/>
                  <a:chExt cx="921553" cy="921553"/>
                </a:xfrm>
              </p:grpSpPr>
              <p:sp>
                <p:nvSpPr>
                  <p:cNvPr id="34" name="îsḻïḋè">
                    <a:extLst>
                      <a:ext uri="{FF2B5EF4-FFF2-40B4-BE49-F238E27FC236}">
                        <a16:creationId xmlns:a16="http://schemas.microsoft.com/office/drawing/2014/main" id="{8E01DC80-1C6E-45AD-9340-2390D39F0B4F}"/>
                      </a:ext>
                    </a:extLst>
                  </p:cNvPr>
                  <p:cNvSpPr/>
                  <p:nvPr/>
                </p:nvSpPr>
                <p:spPr>
                  <a:xfrm>
                    <a:off x="1232250" y="1995549"/>
                    <a:ext cx="921553" cy="921553"/>
                  </a:xfrm>
                  <a:prstGeom prst="flowChartOffpageConnector">
                    <a:avLst/>
                  </a:prstGeom>
                  <a:solidFill>
                    <a:srgbClr val="007344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" name="íṧḻîdê">
                    <a:extLst>
                      <a:ext uri="{FF2B5EF4-FFF2-40B4-BE49-F238E27FC236}">
                        <a16:creationId xmlns:a16="http://schemas.microsoft.com/office/drawing/2014/main" id="{76763716-D1AB-400E-9452-BAC3E46EDF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24084" y="2214176"/>
                    <a:ext cx="537886" cy="484297"/>
                  </a:xfrm>
                  <a:custGeom>
                    <a:avLst/>
                    <a:gdLst>
                      <a:gd name="T0" fmla="*/ 4667 w 4880"/>
                      <a:gd name="T1" fmla="*/ 3547 h 4400"/>
                      <a:gd name="T2" fmla="*/ 4600 w 4880"/>
                      <a:gd name="T3" fmla="*/ 3547 h 4400"/>
                      <a:gd name="T4" fmla="*/ 4600 w 4880"/>
                      <a:gd name="T5" fmla="*/ 2407 h 4400"/>
                      <a:gd name="T6" fmla="*/ 4185 w 4880"/>
                      <a:gd name="T7" fmla="*/ 2000 h 4400"/>
                      <a:gd name="T8" fmla="*/ 2547 w 4880"/>
                      <a:gd name="T9" fmla="*/ 2000 h 4400"/>
                      <a:gd name="T10" fmla="*/ 2547 w 4880"/>
                      <a:gd name="T11" fmla="*/ 1227 h 4400"/>
                      <a:gd name="T12" fmla="*/ 2827 w 4880"/>
                      <a:gd name="T13" fmla="*/ 1227 h 4400"/>
                      <a:gd name="T14" fmla="*/ 3040 w 4880"/>
                      <a:gd name="T15" fmla="*/ 1013 h 4400"/>
                      <a:gd name="T16" fmla="*/ 3040 w 4880"/>
                      <a:gd name="T17" fmla="*/ 213 h 4400"/>
                      <a:gd name="T18" fmla="*/ 2827 w 4880"/>
                      <a:gd name="T19" fmla="*/ 0 h 4400"/>
                      <a:gd name="T20" fmla="*/ 1907 w 4880"/>
                      <a:gd name="T21" fmla="*/ 0 h 4400"/>
                      <a:gd name="T22" fmla="*/ 1693 w 4880"/>
                      <a:gd name="T23" fmla="*/ 213 h 4400"/>
                      <a:gd name="T24" fmla="*/ 1693 w 4880"/>
                      <a:gd name="T25" fmla="*/ 1013 h 4400"/>
                      <a:gd name="T26" fmla="*/ 1907 w 4880"/>
                      <a:gd name="T27" fmla="*/ 1227 h 4400"/>
                      <a:gd name="T28" fmla="*/ 2147 w 4880"/>
                      <a:gd name="T29" fmla="*/ 1227 h 4400"/>
                      <a:gd name="T30" fmla="*/ 2147 w 4880"/>
                      <a:gd name="T31" fmla="*/ 2000 h 4400"/>
                      <a:gd name="T32" fmla="*/ 649 w 4880"/>
                      <a:gd name="T33" fmla="*/ 2000 h 4400"/>
                      <a:gd name="T34" fmla="*/ 240 w 4880"/>
                      <a:gd name="T35" fmla="*/ 2407 h 4400"/>
                      <a:gd name="T36" fmla="*/ 240 w 4880"/>
                      <a:gd name="T37" fmla="*/ 3547 h 4400"/>
                      <a:gd name="T38" fmla="*/ 213 w 4880"/>
                      <a:gd name="T39" fmla="*/ 3547 h 4400"/>
                      <a:gd name="T40" fmla="*/ 0 w 4880"/>
                      <a:gd name="T41" fmla="*/ 3760 h 4400"/>
                      <a:gd name="T42" fmla="*/ 0 w 4880"/>
                      <a:gd name="T43" fmla="*/ 4187 h 4400"/>
                      <a:gd name="T44" fmla="*/ 213 w 4880"/>
                      <a:gd name="T45" fmla="*/ 4400 h 4400"/>
                      <a:gd name="T46" fmla="*/ 720 w 4880"/>
                      <a:gd name="T47" fmla="*/ 4400 h 4400"/>
                      <a:gd name="T48" fmla="*/ 933 w 4880"/>
                      <a:gd name="T49" fmla="*/ 4187 h 4400"/>
                      <a:gd name="T50" fmla="*/ 933 w 4880"/>
                      <a:gd name="T51" fmla="*/ 3760 h 4400"/>
                      <a:gd name="T52" fmla="*/ 720 w 4880"/>
                      <a:gd name="T53" fmla="*/ 3547 h 4400"/>
                      <a:gd name="T54" fmla="*/ 640 w 4880"/>
                      <a:gd name="T55" fmla="*/ 3547 h 4400"/>
                      <a:gd name="T56" fmla="*/ 640 w 4880"/>
                      <a:gd name="T57" fmla="*/ 2407 h 4400"/>
                      <a:gd name="T58" fmla="*/ 649 w 4880"/>
                      <a:gd name="T59" fmla="*/ 2400 h 4400"/>
                      <a:gd name="T60" fmla="*/ 2147 w 4880"/>
                      <a:gd name="T61" fmla="*/ 2400 h 4400"/>
                      <a:gd name="T62" fmla="*/ 2147 w 4880"/>
                      <a:gd name="T63" fmla="*/ 3547 h 4400"/>
                      <a:gd name="T64" fmla="*/ 2107 w 4880"/>
                      <a:gd name="T65" fmla="*/ 3547 h 4400"/>
                      <a:gd name="T66" fmla="*/ 1893 w 4880"/>
                      <a:gd name="T67" fmla="*/ 3760 h 4400"/>
                      <a:gd name="T68" fmla="*/ 1893 w 4880"/>
                      <a:gd name="T69" fmla="*/ 4187 h 4400"/>
                      <a:gd name="T70" fmla="*/ 2107 w 4880"/>
                      <a:gd name="T71" fmla="*/ 4400 h 4400"/>
                      <a:gd name="T72" fmla="*/ 2613 w 4880"/>
                      <a:gd name="T73" fmla="*/ 4400 h 4400"/>
                      <a:gd name="T74" fmla="*/ 2827 w 4880"/>
                      <a:gd name="T75" fmla="*/ 4187 h 4400"/>
                      <a:gd name="T76" fmla="*/ 2827 w 4880"/>
                      <a:gd name="T77" fmla="*/ 3760 h 4400"/>
                      <a:gd name="T78" fmla="*/ 2613 w 4880"/>
                      <a:gd name="T79" fmla="*/ 3547 h 4400"/>
                      <a:gd name="T80" fmla="*/ 2547 w 4880"/>
                      <a:gd name="T81" fmla="*/ 3547 h 4400"/>
                      <a:gd name="T82" fmla="*/ 2547 w 4880"/>
                      <a:gd name="T83" fmla="*/ 2400 h 4400"/>
                      <a:gd name="T84" fmla="*/ 4185 w 4880"/>
                      <a:gd name="T85" fmla="*/ 2400 h 4400"/>
                      <a:gd name="T86" fmla="*/ 4200 w 4880"/>
                      <a:gd name="T87" fmla="*/ 2407 h 4400"/>
                      <a:gd name="T88" fmla="*/ 4200 w 4880"/>
                      <a:gd name="T89" fmla="*/ 3547 h 4400"/>
                      <a:gd name="T90" fmla="*/ 4160 w 4880"/>
                      <a:gd name="T91" fmla="*/ 3547 h 4400"/>
                      <a:gd name="T92" fmla="*/ 3947 w 4880"/>
                      <a:gd name="T93" fmla="*/ 3760 h 4400"/>
                      <a:gd name="T94" fmla="*/ 3947 w 4880"/>
                      <a:gd name="T95" fmla="*/ 4187 h 4400"/>
                      <a:gd name="T96" fmla="*/ 4160 w 4880"/>
                      <a:gd name="T97" fmla="*/ 4400 h 4400"/>
                      <a:gd name="T98" fmla="*/ 4667 w 4880"/>
                      <a:gd name="T99" fmla="*/ 4400 h 4400"/>
                      <a:gd name="T100" fmla="*/ 4880 w 4880"/>
                      <a:gd name="T101" fmla="*/ 4187 h 4400"/>
                      <a:gd name="T102" fmla="*/ 4880 w 4880"/>
                      <a:gd name="T103" fmla="*/ 3760 h 4400"/>
                      <a:gd name="T104" fmla="*/ 4667 w 4880"/>
                      <a:gd name="T105" fmla="*/ 3547 h 44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4880" h="4400">
                        <a:moveTo>
                          <a:pt x="4667" y="3547"/>
                        </a:moveTo>
                        <a:lnTo>
                          <a:pt x="4600" y="3547"/>
                        </a:lnTo>
                        <a:lnTo>
                          <a:pt x="4600" y="2407"/>
                        </a:lnTo>
                        <a:cubicBezTo>
                          <a:pt x="4600" y="2183"/>
                          <a:pt x="4414" y="2000"/>
                          <a:pt x="4185" y="2000"/>
                        </a:cubicBezTo>
                        <a:lnTo>
                          <a:pt x="2547" y="2000"/>
                        </a:lnTo>
                        <a:lnTo>
                          <a:pt x="2547" y="1227"/>
                        </a:lnTo>
                        <a:lnTo>
                          <a:pt x="2827" y="1227"/>
                        </a:lnTo>
                        <a:cubicBezTo>
                          <a:pt x="2944" y="1227"/>
                          <a:pt x="3040" y="1131"/>
                          <a:pt x="3040" y="1013"/>
                        </a:cubicBezTo>
                        <a:lnTo>
                          <a:pt x="3040" y="213"/>
                        </a:lnTo>
                        <a:cubicBezTo>
                          <a:pt x="3040" y="96"/>
                          <a:pt x="2944" y="0"/>
                          <a:pt x="2827" y="0"/>
                        </a:cubicBezTo>
                        <a:lnTo>
                          <a:pt x="1907" y="0"/>
                        </a:lnTo>
                        <a:cubicBezTo>
                          <a:pt x="1789" y="0"/>
                          <a:pt x="1693" y="96"/>
                          <a:pt x="1693" y="213"/>
                        </a:cubicBezTo>
                        <a:lnTo>
                          <a:pt x="1693" y="1013"/>
                        </a:lnTo>
                        <a:cubicBezTo>
                          <a:pt x="1693" y="1131"/>
                          <a:pt x="1789" y="1227"/>
                          <a:pt x="1907" y="1227"/>
                        </a:cubicBezTo>
                        <a:lnTo>
                          <a:pt x="2147" y="1227"/>
                        </a:lnTo>
                        <a:lnTo>
                          <a:pt x="2147" y="2000"/>
                        </a:lnTo>
                        <a:lnTo>
                          <a:pt x="649" y="2000"/>
                        </a:lnTo>
                        <a:cubicBezTo>
                          <a:pt x="420" y="2000"/>
                          <a:pt x="240" y="2179"/>
                          <a:pt x="240" y="2407"/>
                        </a:cubicBezTo>
                        <a:lnTo>
                          <a:pt x="240" y="3547"/>
                        </a:lnTo>
                        <a:lnTo>
                          <a:pt x="213" y="3547"/>
                        </a:lnTo>
                        <a:cubicBezTo>
                          <a:pt x="96" y="3547"/>
                          <a:pt x="0" y="3642"/>
                          <a:pt x="0" y="3760"/>
                        </a:cubicBezTo>
                        <a:lnTo>
                          <a:pt x="0" y="4187"/>
                        </a:lnTo>
                        <a:cubicBezTo>
                          <a:pt x="0" y="4304"/>
                          <a:pt x="96" y="4400"/>
                          <a:pt x="213" y="4400"/>
                        </a:cubicBezTo>
                        <a:lnTo>
                          <a:pt x="720" y="4400"/>
                        </a:lnTo>
                        <a:cubicBezTo>
                          <a:pt x="838" y="4400"/>
                          <a:pt x="933" y="4304"/>
                          <a:pt x="933" y="4187"/>
                        </a:cubicBezTo>
                        <a:lnTo>
                          <a:pt x="933" y="3760"/>
                        </a:lnTo>
                        <a:cubicBezTo>
                          <a:pt x="933" y="3642"/>
                          <a:pt x="838" y="3547"/>
                          <a:pt x="720" y="3547"/>
                        </a:cubicBezTo>
                        <a:lnTo>
                          <a:pt x="640" y="3547"/>
                        </a:lnTo>
                        <a:lnTo>
                          <a:pt x="640" y="2407"/>
                        </a:lnTo>
                        <a:cubicBezTo>
                          <a:pt x="640" y="2402"/>
                          <a:pt x="640" y="2400"/>
                          <a:pt x="649" y="2400"/>
                        </a:cubicBezTo>
                        <a:lnTo>
                          <a:pt x="2147" y="2400"/>
                        </a:lnTo>
                        <a:lnTo>
                          <a:pt x="2147" y="3547"/>
                        </a:lnTo>
                        <a:lnTo>
                          <a:pt x="2107" y="3547"/>
                        </a:lnTo>
                        <a:cubicBezTo>
                          <a:pt x="1989" y="3547"/>
                          <a:pt x="1893" y="3642"/>
                          <a:pt x="1893" y="3760"/>
                        </a:cubicBezTo>
                        <a:lnTo>
                          <a:pt x="1893" y="4187"/>
                        </a:lnTo>
                        <a:cubicBezTo>
                          <a:pt x="1893" y="4304"/>
                          <a:pt x="1989" y="4400"/>
                          <a:pt x="2107" y="4400"/>
                        </a:cubicBezTo>
                        <a:lnTo>
                          <a:pt x="2613" y="4400"/>
                        </a:lnTo>
                        <a:cubicBezTo>
                          <a:pt x="2731" y="4400"/>
                          <a:pt x="2827" y="4304"/>
                          <a:pt x="2827" y="4187"/>
                        </a:cubicBezTo>
                        <a:lnTo>
                          <a:pt x="2827" y="3760"/>
                        </a:lnTo>
                        <a:cubicBezTo>
                          <a:pt x="2827" y="3642"/>
                          <a:pt x="2731" y="3547"/>
                          <a:pt x="2613" y="3547"/>
                        </a:cubicBezTo>
                        <a:lnTo>
                          <a:pt x="2547" y="3547"/>
                        </a:lnTo>
                        <a:lnTo>
                          <a:pt x="2547" y="2400"/>
                        </a:lnTo>
                        <a:lnTo>
                          <a:pt x="4185" y="2400"/>
                        </a:lnTo>
                        <a:cubicBezTo>
                          <a:pt x="4194" y="2400"/>
                          <a:pt x="4200" y="2404"/>
                          <a:pt x="4200" y="2407"/>
                        </a:cubicBezTo>
                        <a:lnTo>
                          <a:pt x="4200" y="3547"/>
                        </a:lnTo>
                        <a:lnTo>
                          <a:pt x="4160" y="3547"/>
                        </a:lnTo>
                        <a:cubicBezTo>
                          <a:pt x="4042" y="3547"/>
                          <a:pt x="3947" y="3642"/>
                          <a:pt x="3947" y="3760"/>
                        </a:cubicBezTo>
                        <a:lnTo>
                          <a:pt x="3947" y="4187"/>
                        </a:lnTo>
                        <a:cubicBezTo>
                          <a:pt x="3947" y="4304"/>
                          <a:pt x="4042" y="4400"/>
                          <a:pt x="4160" y="4400"/>
                        </a:cubicBezTo>
                        <a:lnTo>
                          <a:pt x="4667" y="4400"/>
                        </a:lnTo>
                        <a:cubicBezTo>
                          <a:pt x="4784" y="4400"/>
                          <a:pt x="4880" y="4304"/>
                          <a:pt x="4880" y="4187"/>
                        </a:cubicBezTo>
                        <a:lnTo>
                          <a:pt x="4880" y="3760"/>
                        </a:lnTo>
                        <a:cubicBezTo>
                          <a:pt x="4880" y="3642"/>
                          <a:pt x="4784" y="3547"/>
                          <a:pt x="4667" y="354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5" name="îśḷídé">
              <a:extLst>
                <a:ext uri="{FF2B5EF4-FFF2-40B4-BE49-F238E27FC236}">
                  <a16:creationId xmlns:a16="http://schemas.microsoft.com/office/drawing/2014/main" id="{B6AF5C65-84AF-493A-BDD0-147C45622BF6}"/>
                </a:ext>
              </a:extLst>
            </p:cNvPr>
            <p:cNvGrpSpPr/>
            <p:nvPr/>
          </p:nvGrpSpPr>
          <p:grpSpPr>
            <a:xfrm>
              <a:off x="6371540" y="1705716"/>
              <a:ext cx="4659548" cy="3877022"/>
              <a:chOff x="1202598" y="1712974"/>
              <a:chExt cx="4659548" cy="3877022"/>
            </a:xfrm>
          </p:grpSpPr>
          <p:grpSp>
            <p:nvGrpSpPr>
              <p:cNvPr id="6" name="išḷídé">
                <a:extLst>
                  <a:ext uri="{FF2B5EF4-FFF2-40B4-BE49-F238E27FC236}">
                    <a16:creationId xmlns:a16="http://schemas.microsoft.com/office/drawing/2014/main" id="{AAFAA0E2-833A-4B53-86AB-79B5A495B987}"/>
                  </a:ext>
                </a:extLst>
              </p:cNvPr>
              <p:cNvGrpSpPr/>
              <p:nvPr/>
            </p:nvGrpSpPr>
            <p:grpSpPr>
              <a:xfrm>
                <a:off x="1202598" y="1712974"/>
                <a:ext cx="4659548" cy="952970"/>
                <a:chOff x="1227998" y="1966974"/>
                <a:chExt cx="4659548" cy="952970"/>
              </a:xfrm>
            </p:grpSpPr>
            <p:sp>
              <p:nvSpPr>
                <p:cNvPr id="22" name="íšḷïḓe">
                  <a:extLst>
                    <a:ext uri="{FF2B5EF4-FFF2-40B4-BE49-F238E27FC236}">
                      <a16:creationId xmlns:a16="http://schemas.microsoft.com/office/drawing/2014/main" id="{3967D856-DA96-41B4-A459-D2E081136131}"/>
                    </a:ext>
                  </a:extLst>
                </p:cNvPr>
                <p:cNvSpPr/>
                <p:nvPr/>
              </p:nvSpPr>
              <p:spPr>
                <a:xfrm>
                  <a:off x="1227998" y="2079204"/>
                  <a:ext cx="4659548" cy="840740"/>
                </a:xfrm>
                <a:prstGeom prst="snip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endParaRPr lang="en-US" altLang="zh-CN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i$ḷíḍe">
                  <a:extLst>
                    <a:ext uri="{FF2B5EF4-FFF2-40B4-BE49-F238E27FC236}">
                      <a16:creationId xmlns:a16="http://schemas.microsoft.com/office/drawing/2014/main" id="{06C6FB40-CC29-4173-9952-B8289AB1A59F}"/>
                    </a:ext>
                  </a:extLst>
                </p:cNvPr>
                <p:cNvSpPr/>
                <p:nvPr/>
              </p:nvSpPr>
              <p:spPr>
                <a:xfrm>
                  <a:off x="2311861" y="2206033"/>
                  <a:ext cx="3134541" cy="587084"/>
                </a:xfrm>
                <a:prstGeom prst="rect">
                  <a:avLst/>
                </a:prstGeom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400" dirty="0"/>
                    <a:t>添加相关内容文字，可复制，添加相关内容文字，可复制。</a:t>
                  </a:r>
                </a:p>
              </p:txBody>
            </p:sp>
            <p:grpSp>
              <p:nvGrpSpPr>
                <p:cNvPr id="24" name="ïṡḷiďè">
                  <a:extLst>
                    <a:ext uri="{FF2B5EF4-FFF2-40B4-BE49-F238E27FC236}">
                      <a16:creationId xmlns:a16="http://schemas.microsoft.com/office/drawing/2014/main" id="{C400FFA7-6F5A-41D5-B5A1-8DC1C7E8F0C9}"/>
                    </a:ext>
                  </a:extLst>
                </p:cNvPr>
                <p:cNvGrpSpPr/>
                <p:nvPr/>
              </p:nvGrpSpPr>
              <p:grpSpPr>
                <a:xfrm>
                  <a:off x="1247775" y="1966974"/>
                  <a:ext cx="801253" cy="801253"/>
                  <a:chOff x="1232250" y="1995549"/>
                  <a:chExt cx="921553" cy="921553"/>
                </a:xfrm>
              </p:grpSpPr>
              <p:sp>
                <p:nvSpPr>
                  <p:cNvPr id="25" name="íšľíḑé">
                    <a:extLst>
                      <a:ext uri="{FF2B5EF4-FFF2-40B4-BE49-F238E27FC236}">
                        <a16:creationId xmlns:a16="http://schemas.microsoft.com/office/drawing/2014/main" id="{4872042B-EEEF-4789-A6A7-60D2F3799D48}"/>
                      </a:ext>
                    </a:extLst>
                  </p:cNvPr>
                  <p:cNvSpPr/>
                  <p:nvPr/>
                </p:nvSpPr>
                <p:spPr>
                  <a:xfrm>
                    <a:off x="1232250" y="1995549"/>
                    <a:ext cx="921553" cy="921553"/>
                  </a:xfrm>
                  <a:prstGeom prst="flowChartOffpageConnector">
                    <a:avLst/>
                  </a:prstGeom>
                  <a:solidFill>
                    <a:srgbClr val="007344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6" name="îṩļïdè">
                    <a:extLst>
                      <a:ext uri="{FF2B5EF4-FFF2-40B4-BE49-F238E27FC236}">
                        <a16:creationId xmlns:a16="http://schemas.microsoft.com/office/drawing/2014/main" id="{1FE0A145-78E6-4526-9E66-B20C255A4C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24084" y="2214176"/>
                    <a:ext cx="537886" cy="484297"/>
                  </a:xfrm>
                  <a:custGeom>
                    <a:avLst/>
                    <a:gdLst>
                      <a:gd name="T0" fmla="*/ 4667 w 4880"/>
                      <a:gd name="T1" fmla="*/ 3547 h 4400"/>
                      <a:gd name="T2" fmla="*/ 4600 w 4880"/>
                      <a:gd name="T3" fmla="*/ 3547 h 4400"/>
                      <a:gd name="T4" fmla="*/ 4600 w 4880"/>
                      <a:gd name="T5" fmla="*/ 2407 h 4400"/>
                      <a:gd name="T6" fmla="*/ 4185 w 4880"/>
                      <a:gd name="T7" fmla="*/ 2000 h 4400"/>
                      <a:gd name="T8" fmla="*/ 2547 w 4880"/>
                      <a:gd name="T9" fmla="*/ 2000 h 4400"/>
                      <a:gd name="T10" fmla="*/ 2547 w 4880"/>
                      <a:gd name="T11" fmla="*/ 1227 h 4400"/>
                      <a:gd name="T12" fmla="*/ 2827 w 4880"/>
                      <a:gd name="T13" fmla="*/ 1227 h 4400"/>
                      <a:gd name="T14" fmla="*/ 3040 w 4880"/>
                      <a:gd name="T15" fmla="*/ 1013 h 4400"/>
                      <a:gd name="T16" fmla="*/ 3040 w 4880"/>
                      <a:gd name="T17" fmla="*/ 213 h 4400"/>
                      <a:gd name="T18" fmla="*/ 2827 w 4880"/>
                      <a:gd name="T19" fmla="*/ 0 h 4400"/>
                      <a:gd name="T20" fmla="*/ 1907 w 4880"/>
                      <a:gd name="T21" fmla="*/ 0 h 4400"/>
                      <a:gd name="T22" fmla="*/ 1693 w 4880"/>
                      <a:gd name="T23" fmla="*/ 213 h 4400"/>
                      <a:gd name="T24" fmla="*/ 1693 w 4880"/>
                      <a:gd name="T25" fmla="*/ 1013 h 4400"/>
                      <a:gd name="T26" fmla="*/ 1907 w 4880"/>
                      <a:gd name="T27" fmla="*/ 1227 h 4400"/>
                      <a:gd name="T28" fmla="*/ 2147 w 4880"/>
                      <a:gd name="T29" fmla="*/ 1227 h 4400"/>
                      <a:gd name="T30" fmla="*/ 2147 w 4880"/>
                      <a:gd name="T31" fmla="*/ 2000 h 4400"/>
                      <a:gd name="T32" fmla="*/ 649 w 4880"/>
                      <a:gd name="T33" fmla="*/ 2000 h 4400"/>
                      <a:gd name="T34" fmla="*/ 240 w 4880"/>
                      <a:gd name="T35" fmla="*/ 2407 h 4400"/>
                      <a:gd name="T36" fmla="*/ 240 w 4880"/>
                      <a:gd name="T37" fmla="*/ 3547 h 4400"/>
                      <a:gd name="T38" fmla="*/ 213 w 4880"/>
                      <a:gd name="T39" fmla="*/ 3547 h 4400"/>
                      <a:gd name="T40" fmla="*/ 0 w 4880"/>
                      <a:gd name="T41" fmla="*/ 3760 h 4400"/>
                      <a:gd name="T42" fmla="*/ 0 w 4880"/>
                      <a:gd name="T43" fmla="*/ 4187 h 4400"/>
                      <a:gd name="T44" fmla="*/ 213 w 4880"/>
                      <a:gd name="T45" fmla="*/ 4400 h 4400"/>
                      <a:gd name="T46" fmla="*/ 720 w 4880"/>
                      <a:gd name="T47" fmla="*/ 4400 h 4400"/>
                      <a:gd name="T48" fmla="*/ 933 w 4880"/>
                      <a:gd name="T49" fmla="*/ 4187 h 4400"/>
                      <a:gd name="T50" fmla="*/ 933 w 4880"/>
                      <a:gd name="T51" fmla="*/ 3760 h 4400"/>
                      <a:gd name="T52" fmla="*/ 720 w 4880"/>
                      <a:gd name="T53" fmla="*/ 3547 h 4400"/>
                      <a:gd name="T54" fmla="*/ 640 w 4880"/>
                      <a:gd name="T55" fmla="*/ 3547 h 4400"/>
                      <a:gd name="T56" fmla="*/ 640 w 4880"/>
                      <a:gd name="T57" fmla="*/ 2407 h 4400"/>
                      <a:gd name="T58" fmla="*/ 649 w 4880"/>
                      <a:gd name="T59" fmla="*/ 2400 h 4400"/>
                      <a:gd name="T60" fmla="*/ 2147 w 4880"/>
                      <a:gd name="T61" fmla="*/ 2400 h 4400"/>
                      <a:gd name="T62" fmla="*/ 2147 w 4880"/>
                      <a:gd name="T63" fmla="*/ 3547 h 4400"/>
                      <a:gd name="T64" fmla="*/ 2107 w 4880"/>
                      <a:gd name="T65" fmla="*/ 3547 h 4400"/>
                      <a:gd name="T66" fmla="*/ 1893 w 4880"/>
                      <a:gd name="T67" fmla="*/ 3760 h 4400"/>
                      <a:gd name="T68" fmla="*/ 1893 w 4880"/>
                      <a:gd name="T69" fmla="*/ 4187 h 4400"/>
                      <a:gd name="T70" fmla="*/ 2107 w 4880"/>
                      <a:gd name="T71" fmla="*/ 4400 h 4400"/>
                      <a:gd name="T72" fmla="*/ 2613 w 4880"/>
                      <a:gd name="T73" fmla="*/ 4400 h 4400"/>
                      <a:gd name="T74" fmla="*/ 2827 w 4880"/>
                      <a:gd name="T75" fmla="*/ 4187 h 4400"/>
                      <a:gd name="T76" fmla="*/ 2827 w 4880"/>
                      <a:gd name="T77" fmla="*/ 3760 h 4400"/>
                      <a:gd name="T78" fmla="*/ 2613 w 4880"/>
                      <a:gd name="T79" fmla="*/ 3547 h 4400"/>
                      <a:gd name="T80" fmla="*/ 2547 w 4880"/>
                      <a:gd name="T81" fmla="*/ 3547 h 4400"/>
                      <a:gd name="T82" fmla="*/ 2547 w 4880"/>
                      <a:gd name="T83" fmla="*/ 2400 h 4400"/>
                      <a:gd name="T84" fmla="*/ 4185 w 4880"/>
                      <a:gd name="T85" fmla="*/ 2400 h 4400"/>
                      <a:gd name="T86" fmla="*/ 4200 w 4880"/>
                      <a:gd name="T87" fmla="*/ 2407 h 4400"/>
                      <a:gd name="T88" fmla="*/ 4200 w 4880"/>
                      <a:gd name="T89" fmla="*/ 3547 h 4400"/>
                      <a:gd name="T90" fmla="*/ 4160 w 4880"/>
                      <a:gd name="T91" fmla="*/ 3547 h 4400"/>
                      <a:gd name="T92" fmla="*/ 3947 w 4880"/>
                      <a:gd name="T93" fmla="*/ 3760 h 4400"/>
                      <a:gd name="T94" fmla="*/ 3947 w 4880"/>
                      <a:gd name="T95" fmla="*/ 4187 h 4400"/>
                      <a:gd name="T96" fmla="*/ 4160 w 4880"/>
                      <a:gd name="T97" fmla="*/ 4400 h 4400"/>
                      <a:gd name="T98" fmla="*/ 4667 w 4880"/>
                      <a:gd name="T99" fmla="*/ 4400 h 4400"/>
                      <a:gd name="T100" fmla="*/ 4880 w 4880"/>
                      <a:gd name="T101" fmla="*/ 4187 h 4400"/>
                      <a:gd name="T102" fmla="*/ 4880 w 4880"/>
                      <a:gd name="T103" fmla="*/ 3760 h 4400"/>
                      <a:gd name="T104" fmla="*/ 4667 w 4880"/>
                      <a:gd name="T105" fmla="*/ 3547 h 44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4880" h="4400">
                        <a:moveTo>
                          <a:pt x="4667" y="3547"/>
                        </a:moveTo>
                        <a:lnTo>
                          <a:pt x="4600" y="3547"/>
                        </a:lnTo>
                        <a:lnTo>
                          <a:pt x="4600" y="2407"/>
                        </a:lnTo>
                        <a:cubicBezTo>
                          <a:pt x="4600" y="2183"/>
                          <a:pt x="4414" y="2000"/>
                          <a:pt x="4185" y="2000"/>
                        </a:cubicBezTo>
                        <a:lnTo>
                          <a:pt x="2547" y="2000"/>
                        </a:lnTo>
                        <a:lnTo>
                          <a:pt x="2547" y="1227"/>
                        </a:lnTo>
                        <a:lnTo>
                          <a:pt x="2827" y="1227"/>
                        </a:lnTo>
                        <a:cubicBezTo>
                          <a:pt x="2944" y="1227"/>
                          <a:pt x="3040" y="1131"/>
                          <a:pt x="3040" y="1013"/>
                        </a:cubicBezTo>
                        <a:lnTo>
                          <a:pt x="3040" y="213"/>
                        </a:lnTo>
                        <a:cubicBezTo>
                          <a:pt x="3040" y="96"/>
                          <a:pt x="2944" y="0"/>
                          <a:pt x="2827" y="0"/>
                        </a:cubicBezTo>
                        <a:lnTo>
                          <a:pt x="1907" y="0"/>
                        </a:lnTo>
                        <a:cubicBezTo>
                          <a:pt x="1789" y="0"/>
                          <a:pt x="1693" y="96"/>
                          <a:pt x="1693" y="213"/>
                        </a:cubicBezTo>
                        <a:lnTo>
                          <a:pt x="1693" y="1013"/>
                        </a:lnTo>
                        <a:cubicBezTo>
                          <a:pt x="1693" y="1131"/>
                          <a:pt x="1789" y="1227"/>
                          <a:pt x="1907" y="1227"/>
                        </a:cubicBezTo>
                        <a:lnTo>
                          <a:pt x="2147" y="1227"/>
                        </a:lnTo>
                        <a:lnTo>
                          <a:pt x="2147" y="2000"/>
                        </a:lnTo>
                        <a:lnTo>
                          <a:pt x="649" y="2000"/>
                        </a:lnTo>
                        <a:cubicBezTo>
                          <a:pt x="420" y="2000"/>
                          <a:pt x="240" y="2179"/>
                          <a:pt x="240" y="2407"/>
                        </a:cubicBezTo>
                        <a:lnTo>
                          <a:pt x="240" y="3547"/>
                        </a:lnTo>
                        <a:lnTo>
                          <a:pt x="213" y="3547"/>
                        </a:lnTo>
                        <a:cubicBezTo>
                          <a:pt x="96" y="3547"/>
                          <a:pt x="0" y="3642"/>
                          <a:pt x="0" y="3760"/>
                        </a:cubicBezTo>
                        <a:lnTo>
                          <a:pt x="0" y="4187"/>
                        </a:lnTo>
                        <a:cubicBezTo>
                          <a:pt x="0" y="4304"/>
                          <a:pt x="96" y="4400"/>
                          <a:pt x="213" y="4400"/>
                        </a:cubicBezTo>
                        <a:lnTo>
                          <a:pt x="720" y="4400"/>
                        </a:lnTo>
                        <a:cubicBezTo>
                          <a:pt x="838" y="4400"/>
                          <a:pt x="933" y="4304"/>
                          <a:pt x="933" y="4187"/>
                        </a:cubicBezTo>
                        <a:lnTo>
                          <a:pt x="933" y="3760"/>
                        </a:lnTo>
                        <a:cubicBezTo>
                          <a:pt x="933" y="3642"/>
                          <a:pt x="838" y="3547"/>
                          <a:pt x="720" y="3547"/>
                        </a:cubicBezTo>
                        <a:lnTo>
                          <a:pt x="640" y="3547"/>
                        </a:lnTo>
                        <a:lnTo>
                          <a:pt x="640" y="2407"/>
                        </a:lnTo>
                        <a:cubicBezTo>
                          <a:pt x="640" y="2402"/>
                          <a:pt x="640" y="2400"/>
                          <a:pt x="649" y="2400"/>
                        </a:cubicBezTo>
                        <a:lnTo>
                          <a:pt x="2147" y="2400"/>
                        </a:lnTo>
                        <a:lnTo>
                          <a:pt x="2147" y="3547"/>
                        </a:lnTo>
                        <a:lnTo>
                          <a:pt x="2107" y="3547"/>
                        </a:lnTo>
                        <a:cubicBezTo>
                          <a:pt x="1989" y="3547"/>
                          <a:pt x="1893" y="3642"/>
                          <a:pt x="1893" y="3760"/>
                        </a:cubicBezTo>
                        <a:lnTo>
                          <a:pt x="1893" y="4187"/>
                        </a:lnTo>
                        <a:cubicBezTo>
                          <a:pt x="1893" y="4304"/>
                          <a:pt x="1989" y="4400"/>
                          <a:pt x="2107" y="4400"/>
                        </a:cubicBezTo>
                        <a:lnTo>
                          <a:pt x="2613" y="4400"/>
                        </a:lnTo>
                        <a:cubicBezTo>
                          <a:pt x="2731" y="4400"/>
                          <a:pt x="2827" y="4304"/>
                          <a:pt x="2827" y="4187"/>
                        </a:cubicBezTo>
                        <a:lnTo>
                          <a:pt x="2827" y="3760"/>
                        </a:lnTo>
                        <a:cubicBezTo>
                          <a:pt x="2827" y="3642"/>
                          <a:pt x="2731" y="3547"/>
                          <a:pt x="2613" y="3547"/>
                        </a:cubicBezTo>
                        <a:lnTo>
                          <a:pt x="2547" y="3547"/>
                        </a:lnTo>
                        <a:lnTo>
                          <a:pt x="2547" y="2400"/>
                        </a:lnTo>
                        <a:lnTo>
                          <a:pt x="4185" y="2400"/>
                        </a:lnTo>
                        <a:cubicBezTo>
                          <a:pt x="4194" y="2400"/>
                          <a:pt x="4200" y="2404"/>
                          <a:pt x="4200" y="2407"/>
                        </a:cubicBezTo>
                        <a:lnTo>
                          <a:pt x="4200" y="3547"/>
                        </a:lnTo>
                        <a:lnTo>
                          <a:pt x="4160" y="3547"/>
                        </a:lnTo>
                        <a:cubicBezTo>
                          <a:pt x="4042" y="3547"/>
                          <a:pt x="3947" y="3642"/>
                          <a:pt x="3947" y="3760"/>
                        </a:cubicBezTo>
                        <a:lnTo>
                          <a:pt x="3947" y="4187"/>
                        </a:lnTo>
                        <a:cubicBezTo>
                          <a:pt x="3947" y="4304"/>
                          <a:pt x="4042" y="4400"/>
                          <a:pt x="4160" y="4400"/>
                        </a:cubicBezTo>
                        <a:lnTo>
                          <a:pt x="4667" y="4400"/>
                        </a:lnTo>
                        <a:cubicBezTo>
                          <a:pt x="4784" y="4400"/>
                          <a:pt x="4880" y="4304"/>
                          <a:pt x="4880" y="4187"/>
                        </a:cubicBezTo>
                        <a:lnTo>
                          <a:pt x="4880" y="3760"/>
                        </a:lnTo>
                        <a:cubicBezTo>
                          <a:pt x="4880" y="3642"/>
                          <a:pt x="4784" y="3547"/>
                          <a:pt x="4667" y="354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7" name="ï$ļîḋé">
                <a:extLst>
                  <a:ext uri="{FF2B5EF4-FFF2-40B4-BE49-F238E27FC236}">
                    <a16:creationId xmlns:a16="http://schemas.microsoft.com/office/drawing/2014/main" id="{4DE73544-C631-4603-A132-F43796DD8971}"/>
                  </a:ext>
                </a:extLst>
              </p:cNvPr>
              <p:cNvGrpSpPr/>
              <p:nvPr/>
            </p:nvGrpSpPr>
            <p:grpSpPr>
              <a:xfrm>
                <a:off x="1202598" y="3175000"/>
                <a:ext cx="4659548" cy="952970"/>
                <a:chOff x="1227998" y="1966974"/>
                <a:chExt cx="4659548" cy="952970"/>
              </a:xfrm>
            </p:grpSpPr>
            <p:sp>
              <p:nvSpPr>
                <p:cNvPr id="16" name="ís1îḋê">
                  <a:extLst>
                    <a:ext uri="{FF2B5EF4-FFF2-40B4-BE49-F238E27FC236}">
                      <a16:creationId xmlns:a16="http://schemas.microsoft.com/office/drawing/2014/main" id="{0F24CE5C-7116-4E01-9469-EC7C43EA65F1}"/>
                    </a:ext>
                  </a:extLst>
                </p:cNvPr>
                <p:cNvSpPr/>
                <p:nvPr/>
              </p:nvSpPr>
              <p:spPr>
                <a:xfrm>
                  <a:off x="1227998" y="2079204"/>
                  <a:ext cx="4659548" cy="840740"/>
                </a:xfrm>
                <a:prstGeom prst="snip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endParaRPr lang="en-US" altLang="zh-CN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işľîḓe">
                  <a:extLst>
                    <a:ext uri="{FF2B5EF4-FFF2-40B4-BE49-F238E27FC236}">
                      <a16:creationId xmlns:a16="http://schemas.microsoft.com/office/drawing/2014/main" id="{53AC247E-7CB5-44C7-A231-82A4B92741EA}"/>
                    </a:ext>
                  </a:extLst>
                </p:cNvPr>
                <p:cNvSpPr/>
                <p:nvPr/>
              </p:nvSpPr>
              <p:spPr>
                <a:xfrm>
                  <a:off x="2311861" y="2206033"/>
                  <a:ext cx="3134541" cy="587084"/>
                </a:xfrm>
                <a:prstGeom prst="rect">
                  <a:avLst/>
                </a:prstGeom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400" dirty="0"/>
                    <a:t>添加相关内容文字，可复制，添加相关内容文字，可复制。</a:t>
                  </a:r>
                </a:p>
              </p:txBody>
            </p:sp>
            <p:grpSp>
              <p:nvGrpSpPr>
                <p:cNvPr id="18" name="íṥļïdè">
                  <a:extLst>
                    <a:ext uri="{FF2B5EF4-FFF2-40B4-BE49-F238E27FC236}">
                      <a16:creationId xmlns:a16="http://schemas.microsoft.com/office/drawing/2014/main" id="{F7C40680-3642-40D0-ADBC-46E200443E33}"/>
                    </a:ext>
                  </a:extLst>
                </p:cNvPr>
                <p:cNvGrpSpPr/>
                <p:nvPr/>
              </p:nvGrpSpPr>
              <p:grpSpPr>
                <a:xfrm>
                  <a:off x="1247775" y="1966974"/>
                  <a:ext cx="801253" cy="801253"/>
                  <a:chOff x="1232250" y="1995549"/>
                  <a:chExt cx="921553" cy="921553"/>
                </a:xfrm>
              </p:grpSpPr>
              <p:sp>
                <p:nvSpPr>
                  <p:cNvPr id="19" name="îşľîḋe">
                    <a:extLst>
                      <a:ext uri="{FF2B5EF4-FFF2-40B4-BE49-F238E27FC236}">
                        <a16:creationId xmlns:a16="http://schemas.microsoft.com/office/drawing/2014/main" id="{01A31A4B-00E0-449F-B17C-65C35FC1E5FA}"/>
                      </a:ext>
                    </a:extLst>
                  </p:cNvPr>
                  <p:cNvSpPr/>
                  <p:nvPr/>
                </p:nvSpPr>
                <p:spPr>
                  <a:xfrm>
                    <a:off x="1232250" y="1995549"/>
                    <a:ext cx="921553" cy="921553"/>
                  </a:xfrm>
                  <a:prstGeom prst="flowChartOffpageConnector">
                    <a:avLst/>
                  </a:prstGeom>
                  <a:solidFill>
                    <a:srgbClr val="829A1A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0" name="ís1ídê">
                    <a:extLst>
                      <a:ext uri="{FF2B5EF4-FFF2-40B4-BE49-F238E27FC236}">
                        <a16:creationId xmlns:a16="http://schemas.microsoft.com/office/drawing/2014/main" id="{0602BD19-F742-4DC2-9795-A107FEC625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24084" y="2214176"/>
                    <a:ext cx="537886" cy="484297"/>
                  </a:xfrm>
                  <a:custGeom>
                    <a:avLst/>
                    <a:gdLst>
                      <a:gd name="T0" fmla="*/ 4667 w 4880"/>
                      <a:gd name="T1" fmla="*/ 3547 h 4400"/>
                      <a:gd name="T2" fmla="*/ 4600 w 4880"/>
                      <a:gd name="T3" fmla="*/ 3547 h 4400"/>
                      <a:gd name="T4" fmla="*/ 4600 w 4880"/>
                      <a:gd name="T5" fmla="*/ 2407 h 4400"/>
                      <a:gd name="T6" fmla="*/ 4185 w 4880"/>
                      <a:gd name="T7" fmla="*/ 2000 h 4400"/>
                      <a:gd name="T8" fmla="*/ 2547 w 4880"/>
                      <a:gd name="T9" fmla="*/ 2000 h 4400"/>
                      <a:gd name="T10" fmla="*/ 2547 w 4880"/>
                      <a:gd name="T11" fmla="*/ 1227 h 4400"/>
                      <a:gd name="T12" fmla="*/ 2827 w 4880"/>
                      <a:gd name="T13" fmla="*/ 1227 h 4400"/>
                      <a:gd name="T14" fmla="*/ 3040 w 4880"/>
                      <a:gd name="T15" fmla="*/ 1013 h 4400"/>
                      <a:gd name="T16" fmla="*/ 3040 w 4880"/>
                      <a:gd name="T17" fmla="*/ 213 h 4400"/>
                      <a:gd name="T18" fmla="*/ 2827 w 4880"/>
                      <a:gd name="T19" fmla="*/ 0 h 4400"/>
                      <a:gd name="T20" fmla="*/ 1907 w 4880"/>
                      <a:gd name="T21" fmla="*/ 0 h 4400"/>
                      <a:gd name="T22" fmla="*/ 1693 w 4880"/>
                      <a:gd name="T23" fmla="*/ 213 h 4400"/>
                      <a:gd name="T24" fmla="*/ 1693 w 4880"/>
                      <a:gd name="T25" fmla="*/ 1013 h 4400"/>
                      <a:gd name="T26" fmla="*/ 1907 w 4880"/>
                      <a:gd name="T27" fmla="*/ 1227 h 4400"/>
                      <a:gd name="T28" fmla="*/ 2147 w 4880"/>
                      <a:gd name="T29" fmla="*/ 1227 h 4400"/>
                      <a:gd name="T30" fmla="*/ 2147 w 4880"/>
                      <a:gd name="T31" fmla="*/ 2000 h 4400"/>
                      <a:gd name="T32" fmla="*/ 649 w 4880"/>
                      <a:gd name="T33" fmla="*/ 2000 h 4400"/>
                      <a:gd name="T34" fmla="*/ 240 w 4880"/>
                      <a:gd name="T35" fmla="*/ 2407 h 4400"/>
                      <a:gd name="T36" fmla="*/ 240 w 4880"/>
                      <a:gd name="T37" fmla="*/ 3547 h 4400"/>
                      <a:gd name="T38" fmla="*/ 213 w 4880"/>
                      <a:gd name="T39" fmla="*/ 3547 h 4400"/>
                      <a:gd name="T40" fmla="*/ 0 w 4880"/>
                      <a:gd name="T41" fmla="*/ 3760 h 4400"/>
                      <a:gd name="T42" fmla="*/ 0 w 4880"/>
                      <a:gd name="T43" fmla="*/ 4187 h 4400"/>
                      <a:gd name="T44" fmla="*/ 213 w 4880"/>
                      <a:gd name="T45" fmla="*/ 4400 h 4400"/>
                      <a:gd name="T46" fmla="*/ 720 w 4880"/>
                      <a:gd name="T47" fmla="*/ 4400 h 4400"/>
                      <a:gd name="T48" fmla="*/ 933 w 4880"/>
                      <a:gd name="T49" fmla="*/ 4187 h 4400"/>
                      <a:gd name="T50" fmla="*/ 933 w 4880"/>
                      <a:gd name="T51" fmla="*/ 3760 h 4400"/>
                      <a:gd name="T52" fmla="*/ 720 w 4880"/>
                      <a:gd name="T53" fmla="*/ 3547 h 4400"/>
                      <a:gd name="T54" fmla="*/ 640 w 4880"/>
                      <a:gd name="T55" fmla="*/ 3547 h 4400"/>
                      <a:gd name="T56" fmla="*/ 640 w 4880"/>
                      <a:gd name="T57" fmla="*/ 2407 h 4400"/>
                      <a:gd name="T58" fmla="*/ 649 w 4880"/>
                      <a:gd name="T59" fmla="*/ 2400 h 4400"/>
                      <a:gd name="T60" fmla="*/ 2147 w 4880"/>
                      <a:gd name="T61" fmla="*/ 2400 h 4400"/>
                      <a:gd name="T62" fmla="*/ 2147 w 4880"/>
                      <a:gd name="T63" fmla="*/ 3547 h 4400"/>
                      <a:gd name="T64" fmla="*/ 2107 w 4880"/>
                      <a:gd name="T65" fmla="*/ 3547 h 4400"/>
                      <a:gd name="T66" fmla="*/ 1893 w 4880"/>
                      <a:gd name="T67" fmla="*/ 3760 h 4400"/>
                      <a:gd name="T68" fmla="*/ 1893 w 4880"/>
                      <a:gd name="T69" fmla="*/ 4187 h 4400"/>
                      <a:gd name="T70" fmla="*/ 2107 w 4880"/>
                      <a:gd name="T71" fmla="*/ 4400 h 4400"/>
                      <a:gd name="T72" fmla="*/ 2613 w 4880"/>
                      <a:gd name="T73" fmla="*/ 4400 h 4400"/>
                      <a:gd name="T74" fmla="*/ 2827 w 4880"/>
                      <a:gd name="T75" fmla="*/ 4187 h 4400"/>
                      <a:gd name="T76" fmla="*/ 2827 w 4880"/>
                      <a:gd name="T77" fmla="*/ 3760 h 4400"/>
                      <a:gd name="T78" fmla="*/ 2613 w 4880"/>
                      <a:gd name="T79" fmla="*/ 3547 h 4400"/>
                      <a:gd name="T80" fmla="*/ 2547 w 4880"/>
                      <a:gd name="T81" fmla="*/ 3547 h 4400"/>
                      <a:gd name="T82" fmla="*/ 2547 w 4880"/>
                      <a:gd name="T83" fmla="*/ 2400 h 4400"/>
                      <a:gd name="T84" fmla="*/ 4185 w 4880"/>
                      <a:gd name="T85" fmla="*/ 2400 h 4400"/>
                      <a:gd name="T86" fmla="*/ 4200 w 4880"/>
                      <a:gd name="T87" fmla="*/ 2407 h 4400"/>
                      <a:gd name="T88" fmla="*/ 4200 w 4880"/>
                      <a:gd name="T89" fmla="*/ 3547 h 4400"/>
                      <a:gd name="T90" fmla="*/ 4160 w 4880"/>
                      <a:gd name="T91" fmla="*/ 3547 h 4400"/>
                      <a:gd name="T92" fmla="*/ 3947 w 4880"/>
                      <a:gd name="T93" fmla="*/ 3760 h 4400"/>
                      <a:gd name="T94" fmla="*/ 3947 w 4880"/>
                      <a:gd name="T95" fmla="*/ 4187 h 4400"/>
                      <a:gd name="T96" fmla="*/ 4160 w 4880"/>
                      <a:gd name="T97" fmla="*/ 4400 h 4400"/>
                      <a:gd name="T98" fmla="*/ 4667 w 4880"/>
                      <a:gd name="T99" fmla="*/ 4400 h 4400"/>
                      <a:gd name="T100" fmla="*/ 4880 w 4880"/>
                      <a:gd name="T101" fmla="*/ 4187 h 4400"/>
                      <a:gd name="T102" fmla="*/ 4880 w 4880"/>
                      <a:gd name="T103" fmla="*/ 3760 h 4400"/>
                      <a:gd name="T104" fmla="*/ 4667 w 4880"/>
                      <a:gd name="T105" fmla="*/ 3547 h 44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4880" h="4400">
                        <a:moveTo>
                          <a:pt x="4667" y="3547"/>
                        </a:moveTo>
                        <a:lnTo>
                          <a:pt x="4600" y="3547"/>
                        </a:lnTo>
                        <a:lnTo>
                          <a:pt x="4600" y="2407"/>
                        </a:lnTo>
                        <a:cubicBezTo>
                          <a:pt x="4600" y="2183"/>
                          <a:pt x="4414" y="2000"/>
                          <a:pt x="4185" y="2000"/>
                        </a:cubicBezTo>
                        <a:lnTo>
                          <a:pt x="2547" y="2000"/>
                        </a:lnTo>
                        <a:lnTo>
                          <a:pt x="2547" y="1227"/>
                        </a:lnTo>
                        <a:lnTo>
                          <a:pt x="2827" y="1227"/>
                        </a:lnTo>
                        <a:cubicBezTo>
                          <a:pt x="2944" y="1227"/>
                          <a:pt x="3040" y="1131"/>
                          <a:pt x="3040" y="1013"/>
                        </a:cubicBezTo>
                        <a:lnTo>
                          <a:pt x="3040" y="213"/>
                        </a:lnTo>
                        <a:cubicBezTo>
                          <a:pt x="3040" y="96"/>
                          <a:pt x="2944" y="0"/>
                          <a:pt x="2827" y="0"/>
                        </a:cubicBezTo>
                        <a:lnTo>
                          <a:pt x="1907" y="0"/>
                        </a:lnTo>
                        <a:cubicBezTo>
                          <a:pt x="1789" y="0"/>
                          <a:pt x="1693" y="96"/>
                          <a:pt x="1693" y="213"/>
                        </a:cubicBezTo>
                        <a:lnTo>
                          <a:pt x="1693" y="1013"/>
                        </a:lnTo>
                        <a:cubicBezTo>
                          <a:pt x="1693" y="1131"/>
                          <a:pt x="1789" y="1227"/>
                          <a:pt x="1907" y="1227"/>
                        </a:cubicBezTo>
                        <a:lnTo>
                          <a:pt x="2147" y="1227"/>
                        </a:lnTo>
                        <a:lnTo>
                          <a:pt x="2147" y="2000"/>
                        </a:lnTo>
                        <a:lnTo>
                          <a:pt x="649" y="2000"/>
                        </a:lnTo>
                        <a:cubicBezTo>
                          <a:pt x="420" y="2000"/>
                          <a:pt x="240" y="2179"/>
                          <a:pt x="240" y="2407"/>
                        </a:cubicBezTo>
                        <a:lnTo>
                          <a:pt x="240" y="3547"/>
                        </a:lnTo>
                        <a:lnTo>
                          <a:pt x="213" y="3547"/>
                        </a:lnTo>
                        <a:cubicBezTo>
                          <a:pt x="96" y="3547"/>
                          <a:pt x="0" y="3642"/>
                          <a:pt x="0" y="3760"/>
                        </a:cubicBezTo>
                        <a:lnTo>
                          <a:pt x="0" y="4187"/>
                        </a:lnTo>
                        <a:cubicBezTo>
                          <a:pt x="0" y="4304"/>
                          <a:pt x="96" y="4400"/>
                          <a:pt x="213" y="4400"/>
                        </a:cubicBezTo>
                        <a:lnTo>
                          <a:pt x="720" y="4400"/>
                        </a:lnTo>
                        <a:cubicBezTo>
                          <a:pt x="838" y="4400"/>
                          <a:pt x="933" y="4304"/>
                          <a:pt x="933" y="4187"/>
                        </a:cubicBezTo>
                        <a:lnTo>
                          <a:pt x="933" y="3760"/>
                        </a:lnTo>
                        <a:cubicBezTo>
                          <a:pt x="933" y="3642"/>
                          <a:pt x="838" y="3547"/>
                          <a:pt x="720" y="3547"/>
                        </a:cubicBezTo>
                        <a:lnTo>
                          <a:pt x="640" y="3547"/>
                        </a:lnTo>
                        <a:lnTo>
                          <a:pt x="640" y="2407"/>
                        </a:lnTo>
                        <a:cubicBezTo>
                          <a:pt x="640" y="2402"/>
                          <a:pt x="640" y="2400"/>
                          <a:pt x="649" y="2400"/>
                        </a:cubicBezTo>
                        <a:lnTo>
                          <a:pt x="2147" y="2400"/>
                        </a:lnTo>
                        <a:lnTo>
                          <a:pt x="2147" y="3547"/>
                        </a:lnTo>
                        <a:lnTo>
                          <a:pt x="2107" y="3547"/>
                        </a:lnTo>
                        <a:cubicBezTo>
                          <a:pt x="1989" y="3547"/>
                          <a:pt x="1893" y="3642"/>
                          <a:pt x="1893" y="3760"/>
                        </a:cubicBezTo>
                        <a:lnTo>
                          <a:pt x="1893" y="4187"/>
                        </a:lnTo>
                        <a:cubicBezTo>
                          <a:pt x="1893" y="4304"/>
                          <a:pt x="1989" y="4400"/>
                          <a:pt x="2107" y="4400"/>
                        </a:cubicBezTo>
                        <a:lnTo>
                          <a:pt x="2613" y="4400"/>
                        </a:lnTo>
                        <a:cubicBezTo>
                          <a:pt x="2731" y="4400"/>
                          <a:pt x="2827" y="4304"/>
                          <a:pt x="2827" y="4187"/>
                        </a:cubicBezTo>
                        <a:lnTo>
                          <a:pt x="2827" y="3760"/>
                        </a:lnTo>
                        <a:cubicBezTo>
                          <a:pt x="2827" y="3642"/>
                          <a:pt x="2731" y="3547"/>
                          <a:pt x="2613" y="3547"/>
                        </a:cubicBezTo>
                        <a:lnTo>
                          <a:pt x="2547" y="3547"/>
                        </a:lnTo>
                        <a:lnTo>
                          <a:pt x="2547" y="2400"/>
                        </a:lnTo>
                        <a:lnTo>
                          <a:pt x="4185" y="2400"/>
                        </a:lnTo>
                        <a:cubicBezTo>
                          <a:pt x="4194" y="2400"/>
                          <a:pt x="4200" y="2404"/>
                          <a:pt x="4200" y="2407"/>
                        </a:cubicBezTo>
                        <a:lnTo>
                          <a:pt x="4200" y="3547"/>
                        </a:lnTo>
                        <a:lnTo>
                          <a:pt x="4160" y="3547"/>
                        </a:lnTo>
                        <a:cubicBezTo>
                          <a:pt x="4042" y="3547"/>
                          <a:pt x="3947" y="3642"/>
                          <a:pt x="3947" y="3760"/>
                        </a:cubicBezTo>
                        <a:lnTo>
                          <a:pt x="3947" y="4187"/>
                        </a:lnTo>
                        <a:cubicBezTo>
                          <a:pt x="3947" y="4304"/>
                          <a:pt x="4042" y="4400"/>
                          <a:pt x="4160" y="4400"/>
                        </a:cubicBezTo>
                        <a:lnTo>
                          <a:pt x="4667" y="4400"/>
                        </a:lnTo>
                        <a:cubicBezTo>
                          <a:pt x="4784" y="4400"/>
                          <a:pt x="4880" y="4304"/>
                          <a:pt x="4880" y="4187"/>
                        </a:cubicBezTo>
                        <a:lnTo>
                          <a:pt x="4880" y="3760"/>
                        </a:lnTo>
                        <a:cubicBezTo>
                          <a:pt x="4880" y="3642"/>
                          <a:pt x="4784" y="3547"/>
                          <a:pt x="4667" y="354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8" name="íŝľiďê">
                <a:extLst>
                  <a:ext uri="{FF2B5EF4-FFF2-40B4-BE49-F238E27FC236}">
                    <a16:creationId xmlns:a16="http://schemas.microsoft.com/office/drawing/2014/main" id="{F29BB480-D0BA-446A-8487-BC223F3B46C5}"/>
                  </a:ext>
                </a:extLst>
              </p:cNvPr>
              <p:cNvGrpSpPr/>
              <p:nvPr/>
            </p:nvGrpSpPr>
            <p:grpSpPr>
              <a:xfrm>
                <a:off x="1202598" y="4637026"/>
                <a:ext cx="4659548" cy="952970"/>
                <a:chOff x="1227998" y="1966974"/>
                <a:chExt cx="4659548" cy="952970"/>
              </a:xfrm>
            </p:grpSpPr>
            <p:sp>
              <p:nvSpPr>
                <p:cNvPr id="10" name="íṡļïde">
                  <a:extLst>
                    <a:ext uri="{FF2B5EF4-FFF2-40B4-BE49-F238E27FC236}">
                      <a16:creationId xmlns:a16="http://schemas.microsoft.com/office/drawing/2014/main" id="{7054F091-4AF1-47BB-95DB-846A9EDB5C74}"/>
                    </a:ext>
                  </a:extLst>
                </p:cNvPr>
                <p:cNvSpPr/>
                <p:nvPr/>
              </p:nvSpPr>
              <p:spPr>
                <a:xfrm>
                  <a:off x="1227998" y="2079204"/>
                  <a:ext cx="4659548" cy="840740"/>
                </a:xfrm>
                <a:prstGeom prst="snipRound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ct val="0"/>
                    </a:spcBef>
                  </a:pPr>
                  <a:endParaRPr lang="en-US" altLang="zh-CN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iṧḷîḍé">
                  <a:extLst>
                    <a:ext uri="{FF2B5EF4-FFF2-40B4-BE49-F238E27FC236}">
                      <a16:creationId xmlns:a16="http://schemas.microsoft.com/office/drawing/2014/main" id="{CA4EC57F-47F4-4960-9E81-269DFF315CFC}"/>
                    </a:ext>
                  </a:extLst>
                </p:cNvPr>
                <p:cNvSpPr/>
                <p:nvPr/>
              </p:nvSpPr>
              <p:spPr>
                <a:xfrm>
                  <a:off x="2311861" y="2206033"/>
                  <a:ext cx="3134541" cy="587084"/>
                </a:xfrm>
                <a:prstGeom prst="rect">
                  <a:avLst/>
                </a:prstGeom>
              </p:spPr>
              <p:txBody>
                <a:bodyPr wrap="square" anchor="ctr" anchorCtr="0">
                  <a:sp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400" dirty="0"/>
                    <a:t>添加相关内容文字，可复制，添加相关内容文字，可复制。</a:t>
                  </a:r>
                </a:p>
              </p:txBody>
            </p:sp>
            <p:grpSp>
              <p:nvGrpSpPr>
                <p:cNvPr id="12" name="íṧ1íḑè">
                  <a:extLst>
                    <a:ext uri="{FF2B5EF4-FFF2-40B4-BE49-F238E27FC236}">
                      <a16:creationId xmlns:a16="http://schemas.microsoft.com/office/drawing/2014/main" id="{8D4D8A77-DEB2-414E-AEDA-D54F973B8CC8}"/>
                    </a:ext>
                  </a:extLst>
                </p:cNvPr>
                <p:cNvGrpSpPr/>
                <p:nvPr/>
              </p:nvGrpSpPr>
              <p:grpSpPr>
                <a:xfrm>
                  <a:off x="1247775" y="1966974"/>
                  <a:ext cx="801253" cy="801253"/>
                  <a:chOff x="1232250" y="1995549"/>
                  <a:chExt cx="921553" cy="921553"/>
                </a:xfrm>
              </p:grpSpPr>
              <p:sp>
                <p:nvSpPr>
                  <p:cNvPr id="13" name="işḷîḍe">
                    <a:extLst>
                      <a:ext uri="{FF2B5EF4-FFF2-40B4-BE49-F238E27FC236}">
                        <a16:creationId xmlns:a16="http://schemas.microsoft.com/office/drawing/2014/main" id="{7AD4383C-0A0F-4CD2-ABB6-EAA01E5EB56B}"/>
                      </a:ext>
                    </a:extLst>
                  </p:cNvPr>
                  <p:cNvSpPr/>
                  <p:nvPr/>
                </p:nvSpPr>
                <p:spPr>
                  <a:xfrm>
                    <a:off x="1232250" y="1995549"/>
                    <a:ext cx="921553" cy="921553"/>
                  </a:xfrm>
                  <a:prstGeom prst="flowChartOffpageConnector">
                    <a:avLst/>
                  </a:prstGeom>
                  <a:solidFill>
                    <a:srgbClr val="007344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anchor="ctr">
                    <a:normAutofit/>
                  </a:bodyPr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" name="iśḻîḍé">
                    <a:extLst>
                      <a:ext uri="{FF2B5EF4-FFF2-40B4-BE49-F238E27FC236}">
                        <a16:creationId xmlns:a16="http://schemas.microsoft.com/office/drawing/2014/main" id="{9E946DC4-C3C3-42AC-A024-E5730E85CF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24084" y="2214176"/>
                    <a:ext cx="537886" cy="484297"/>
                  </a:xfrm>
                  <a:custGeom>
                    <a:avLst/>
                    <a:gdLst>
                      <a:gd name="T0" fmla="*/ 4667 w 4880"/>
                      <a:gd name="T1" fmla="*/ 3547 h 4400"/>
                      <a:gd name="T2" fmla="*/ 4600 w 4880"/>
                      <a:gd name="T3" fmla="*/ 3547 h 4400"/>
                      <a:gd name="T4" fmla="*/ 4600 w 4880"/>
                      <a:gd name="T5" fmla="*/ 2407 h 4400"/>
                      <a:gd name="T6" fmla="*/ 4185 w 4880"/>
                      <a:gd name="T7" fmla="*/ 2000 h 4400"/>
                      <a:gd name="T8" fmla="*/ 2547 w 4880"/>
                      <a:gd name="T9" fmla="*/ 2000 h 4400"/>
                      <a:gd name="T10" fmla="*/ 2547 w 4880"/>
                      <a:gd name="T11" fmla="*/ 1227 h 4400"/>
                      <a:gd name="T12" fmla="*/ 2827 w 4880"/>
                      <a:gd name="T13" fmla="*/ 1227 h 4400"/>
                      <a:gd name="T14" fmla="*/ 3040 w 4880"/>
                      <a:gd name="T15" fmla="*/ 1013 h 4400"/>
                      <a:gd name="T16" fmla="*/ 3040 w 4880"/>
                      <a:gd name="T17" fmla="*/ 213 h 4400"/>
                      <a:gd name="T18" fmla="*/ 2827 w 4880"/>
                      <a:gd name="T19" fmla="*/ 0 h 4400"/>
                      <a:gd name="T20" fmla="*/ 1907 w 4880"/>
                      <a:gd name="T21" fmla="*/ 0 h 4400"/>
                      <a:gd name="T22" fmla="*/ 1693 w 4880"/>
                      <a:gd name="T23" fmla="*/ 213 h 4400"/>
                      <a:gd name="T24" fmla="*/ 1693 w 4880"/>
                      <a:gd name="T25" fmla="*/ 1013 h 4400"/>
                      <a:gd name="T26" fmla="*/ 1907 w 4880"/>
                      <a:gd name="T27" fmla="*/ 1227 h 4400"/>
                      <a:gd name="T28" fmla="*/ 2147 w 4880"/>
                      <a:gd name="T29" fmla="*/ 1227 h 4400"/>
                      <a:gd name="T30" fmla="*/ 2147 w 4880"/>
                      <a:gd name="T31" fmla="*/ 2000 h 4400"/>
                      <a:gd name="T32" fmla="*/ 649 w 4880"/>
                      <a:gd name="T33" fmla="*/ 2000 h 4400"/>
                      <a:gd name="T34" fmla="*/ 240 w 4880"/>
                      <a:gd name="T35" fmla="*/ 2407 h 4400"/>
                      <a:gd name="T36" fmla="*/ 240 w 4880"/>
                      <a:gd name="T37" fmla="*/ 3547 h 4400"/>
                      <a:gd name="T38" fmla="*/ 213 w 4880"/>
                      <a:gd name="T39" fmla="*/ 3547 h 4400"/>
                      <a:gd name="T40" fmla="*/ 0 w 4880"/>
                      <a:gd name="T41" fmla="*/ 3760 h 4400"/>
                      <a:gd name="T42" fmla="*/ 0 w 4880"/>
                      <a:gd name="T43" fmla="*/ 4187 h 4400"/>
                      <a:gd name="T44" fmla="*/ 213 w 4880"/>
                      <a:gd name="T45" fmla="*/ 4400 h 4400"/>
                      <a:gd name="T46" fmla="*/ 720 w 4880"/>
                      <a:gd name="T47" fmla="*/ 4400 h 4400"/>
                      <a:gd name="T48" fmla="*/ 933 w 4880"/>
                      <a:gd name="T49" fmla="*/ 4187 h 4400"/>
                      <a:gd name="T50" fmla="*/ 933 w 4880"/>
                      <a:gd name="T51" fmla="*/ 3760 h 4400"/>
                      <a:gd name="T52" fmla="*/ 720 w 4880"/>
                      <a:gd name="T53" fmla="*/ 3547 h 4400"/>
                      <a:gd name="T54" fmla="*/ 640 w 4880"/>
                      <a:gd name="T55" fmla="*/ 3547 h 4400"/>
                      <a:gd name="T56" fmla="*/ 640 w 4880"/>
                      <a:gd name="T57" fmla="*/ 2407 h 4400"/>
                      <a:gd name="T58" fmla="*/ 649 w 4880"/>
                      <a:gd name="T59" fmla="*/ 2400 h 4400"/>
                      <a:gd name="T60" fmla="*/ 2147 w 4880"/>
                      <a:gd name="T61" fmla="*/ 2400 h 4400"/>
                      <a:gd name="T62" fmla="*/ 2147 w 4880"/>
                      <a:gd name="T63" fmla="*/ 3547 h 4400"/>
                      <a:gd name="T64" fmla="*/ 2107 w 4880"/>
                      <a:gd name="T65" fmla="*/ 3547 h 4400"/>
                      <a:gd name="T66" fmla="*/ 1893 w 4880"/>
                      <a:gd name="T67" fmla="*/ 3760 h 4400"/>
                      <a:gd name="T68" fmla="*/ 1893 w 4880"/>
                      <a:gd name="T69" fmla="*/ 4187 h 4400"/>
                      <a:gd name="T70" fmla="*/ 2107 w 4880"/>
                      <a:gd name="T71" fmla="*/ 4400 h 4400"/>
                      <a:gd name="T72" fmla="*/ 2613 w 4880"/>
                      <a:gd name="T73" fmla="*/ 4400 h 4400"/>
                      <a:gd name="T74" fmla="*/ 2827 w 4880"/>
                      <a:gd name="T75" fmla="*/ 4187 h 4400"/>
                      <a:gd name="T76" fmla="*/ 2827 w 4880"/>
                      <a:gd name="T77" fmla="*/ 3760 h 4400"/>
                      <a:gd name="T78" fmla="*/ 2613 w 4880"/>
                      <a:gd name="T79" fmla="*/ 3547 h 4400"/>
                      <a:gd name="T80" fmla="*/ 2547 w 4880"/>
                      <a:gd name="T81" fmla="*/ 3547 h 4400"/>
                      <a:gd name="T82" fmla="*/ 2547 w 4880"/>
                      <a:gd name="T83" fmla="*/ 2400 h 4400"/>
                      <a:gd name="T84" fmla="*/ 4185 w 4880"/>
                      <a:gd name="T85" fmla="*/ 2400 h 4400"/>
                      <a:gd name="T86" fmla="*/ 4200 w 4880"/>
                      <a:gd name="T87" fmla="*/ 2407 h 4400"/>
                      <a:gd name="T88" fmla="*/ 4200 w 4880"/>
                      <a:gd name="T89" fmla="*/ 3547 h 4400"/>
                      <a:gd name="T90" fmla="*/ 4160 w 4880"/>
                      <a:gd name="T91" fmla="*/ 3547 h 4400"/>
                      <a:gd name="T92" fmla="*/ 3947 w 4880"/>
                      <a:gd name="T93" fmla="*/ 3760 h 4400"/>
                      <a:gd name="T94" fmla="*/ 3947 w 4880"/>
                      <a:gd name="T95" fmla="*/ 4187 h 4400"/>
                      <a:gd name="T96" fmla="*/ 4160 w 4880"/>
                      <a:gd name="T97" fmla="*/ 4400 h 4400"/>
                      <a:gd name="T98" fmla="*/ 4667 w 4880"/>
                      <a:gd name="T99" fmla="*/ 4400 h 4400"/>
                      <a:gd name="T100" fmla="*/ 4880 w 4880"/>
                      <a:gd name="T101" fmla="*/ 4187 h 4400"/>
                      <a:gd name="T102" fmla="*/ 4880 w 4880"/>
                      <a:gd name="T103" fmla="*/ 3760 h 4400"/>
                      <a:gd name="T104" fmla="*/ 4667 w 4880"/>
                      <a:gd name="T105" fmla="*/ 3547 h 44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4880" h="4400">
                        <a:moveTo>
                          <a:pt x="4667" y="3547"/>
                        </a:moveTo>
                        <a:lnTo>
                          <a:pt x="4600" y="3547"/>
                        </a:lnTo>
                        <a:lnTo>
                          <a:pt x="4600" y="2407"/>
                        </a:lnTo>
                        <a:cubicBezTo>
                          <a:pt x="4600" y="2183"/>
                          <a:pt x="4414" y="2000"/>
                          <a:pt x="4185" y="2000"/>
                        </a:cubicBezTo>
                        <a:lnTo>
                          <a:pt x="2547" y="2000"/>
                        </a:lnTo>
                        <a:lnTo>
                          <a:pt x="2547" y="1227"/>
                        </a:lnTo>
                        <a:lnTo>
                          <a:pt x="2827" y="1227"/>
                        </a:lnTo>
                        <a:cubicBezTo>
                          <a:pt x="2944" y="1227"/>
                          <a:pt x="3040" y="1131"/>
                          <a:pt x="3040" y="1013"/>
                        </a:cubicBezTo>
                        <a:lnTo>
                          <a:pt x="3040" y="213"/>
                        </a:lnTo>
                        <a:cubicBezTo>
                          <a:pt x="3040" y="96"/>
                          <a:pt x="2944" y="0"/>
                          <a:pt x="2827" y="0"/>
                        </a:cubicBezTo>
                        <a:lnTo>
                          <a:pt x="1907" y="0"/>
                        </a:lnTo>
                        <a:cubicBezTo>
                          <a:pt x="1789" y="0"/>
                          <a:pt x="1693" y="96"/>
                          <a:pt x="1693" y="213"/>
                        </a:cubicBezTo>
                        <a:lnTo>
                          <a:pt x="1693" y="1013"/>
                        </a:lnTo>
                        <a:cubicBezTo>
                          <a:pt x="1693" y="1131"/>
                          <a:pt x="1789" y="1227"/>
                          <a:pt x="1907" y="1227"/>
                        </a:cubicBezTo>
                        <a:lnTo>
                          <a:pt x="2147" y="1227"/>
                        </a:lnTo>
                        <a:lnTo>
                          <a:pt x="2147" y="2000"/>
                        </a:lnTo>
                        <a:lnTo>
                          <a:pt x="649" y="2000"/>
                        </a:lnTo>
                        <a:cubicBezTo>
                          <a:pt x="420" y="2000"/>
                          <a:pt x="240" y="2179"/>
                          <a:pt x="240" y="2407"/>
                        </a:cubicBezTo>
                        <a:lnTo>
                          <a:pt x="240" y="3547"/>
                        </a:lnTo>
                        <a:lnTo>
                          <a:pt x="213" y="3547"/>
                        </a:lnTo>
                        <a:cubicBezTo>
                          <a:pt x="96" y="3547"/>
                          <a:pt x="0" y="3642"/>
                          <a:pt x="0" y="3760"/>
                        </a:cubicBezTo>
                        <a:lnTo>
                          <a:pt x="0" y="4187"/>
                        </a:lnTo>
                        <a:cubicBezTo>
                          <a:pt x="0" y="4304"/>
                          <a:pt x="96" y="4400"/>
                          <a:pt x="213" y="4400"/>
                        </a:cubicBezTo>
                        <a:lnTo>
                          <a:pt x="720" y="4400"/>
                        </a:lnTo>
                        <a:cubicBezTo>
                          <a:pt x="838" y="4400"/>
                          <a:pt x="933" y="4304"/>
                          <a:pt x="933" y="4187"/>
                        </a:cubicBezTo>
                        <a:lnTo>
                          <a:pt x="933" y="3760"/>
                        </a:lnTo>
                        <a:cubicBezTo>
                          <a:pt x="933" y="3642"/>
                          <a:pt x="838" y="3547"/>
                          <a:pt x="720" y="3547"/>
                        </a:cubicBezTo>
                        <a:lnTo>
                          <a:pt x="640" y="3547"/>
                        </a:lnTo>
                        <a:lnTo>
                          <a:pt x="640" y="2407"/>
                        </a:lnTo>
                        <a:cubicBezTo>
                          <a:pt x="640" y="2402"/>
                          <a:pt x="640" y="2400"/>
                          <a:pt x="649" y="2400"/>
                        </a:cubicBezTo>
                        <a:lnTo>
                          <a:pt x="2147" y="2400"/>
                        </a:lnTo>
                        <a:lnTo>
                          <a:pt x="2147" y="3547"/>
                        </a:lnTo>
                        <a:lnTo>
                          <a:pt x="2107" y="3547"/>
                        </a:lnTo>
                        <a:cubicBezTo>
                          <a:pt x="1989" y="3547"/>
                          <a:pt x="1893" y="3642"/>
                          <a:pt x="1893" y="3760"/>
                        </a:cubicBezTo>
                        <a:lnTo>
                          <a:pt x="1893" y="4187"/>
                        </a:lnTo>
                        <a:cubicBezTo>
                          <a:pt x="1893" y="4304"/>
                          <a:pt x="1989" y="4400"/>
                          <a:pt x="2107" y="4400"/>
                        </a:cubicBezTo>
                        <a:lnTo>
                          <a:pt x="2613" y="4400"/>
                        </a:lnTo>
                        <a:cubicBezTo>
                          <a:pt x="2731" y="4400"/>
                          <a:pt x="2827" y="4304"/>
                          <a:pt x="2827" y="4187"/>
                        </a:cubicBezTo>
                        <a:lnTo>
                          <a:pt x="2827" y="3760"/>
                        </a:lnTo>
                        <a:cubicBezTo>
                          <a:pt x="2827" y="3642"/>
                          <a:pt x="2731" y="3547"/>
                          <a:pt x="2613" y="3547"/>
                        </a:cubicBezTo>
                        <a:lnTo>
                          <a:pt x="2547" y="3547"/>
                        </a:lnTo>
                        <a:lnTo>
                          <a:pt x="2547" y="2400"/>
                        </a:lnTo>
                        <a:lnTo>
                          <a:pt x="4185" y="2400"/>
                        </a:lnTo>
                        <a:cubicBezTo>
                          <a:pt x="4194" y="2400"/>
                          <a:pt x="4200" y="2404"/>
                          <a:pt x="4200" y="2407"/>
                        </a:cubicBezTo>
                        <a:lnTo>
                          <a:pt x="4200" y="3547"/>
                        </a:lnTo>
                        <a:lnTo>
                          <a:pt x="4160" y="3547"/>
                        </a:lnTo>
                        <a:cubicBezTo>
                          <a:pt x="4042" y="3547"/>
                          <a:pt x="3947" y="3642"/>
                          <a:pt x="3947" y="3760"/>
                        </a:cubicBezTo>
                        <a:lnTo>
                          <a:pt x="3947" y="4187"/>
                        </a:lnTo>
                        <a:cubicBezTo>
                          <a:pt x="3947" y="4304"/>
                          <a:pt x="4042" y="4400"/>
                          <a:pt x="4160" y="4400"/>
                        </a:cubicBezTo>
                        <a:lnTo>
                          <a:pt x="4667" y="4400"/>
                        </a:lnTo>
                        <a:cubicBezTo>
                          <a:pt x="4784" y="4400"/>
                          <a:pt x="4880" y="4304"/>
                          <a:pt x="4880" y="4187"/>
                        </a:cubicBezTo>
                        <a:lnTo>
                          <a:pt x="4880" y="3760"/>
                        </a:lnTo>
                        <a:cubicBezTo>
                          <a:pt x="4880" y="3642"/>
                          <a:pt x="4784" y="3547"/>
                          <a:pt x="4667" y="354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square" lIns="91440" tIns="45720" rIns="91440" bIns="45720" anchor="ctr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algn="ctr"/>
                    <a:endParaRPr/>
                  </a:p>
                </p:txBody>
              </p:sp>
            </p:grpSp>
          </p:grpSp>
        </p:grpSp>
      </p:grpSp>
      <p:sp>
        <p:nvSpPr>
          <p:cNvPr id="48" name="Text Box 4">
            <a:extLst>
              <a:ext uri="{FF2B5EF4-FFF2-40B4-BE49-F238E27FC236}">
                <a16:creationId xmlns:a16="http://schemas.microsoft.com/office/drawing/2014/main" id="{3927E238-43ED-4C77-8C42-FF0295A78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432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4">
            <a:extLst>
              <a:ext uri="{FF2B5EF4-FFF2-40B4-BE49-F238E27FC236}">
                <a16:creationId xmlns:a16="http://schemas.microsoft.com/office/drawing/2014/main" id="{39A22B82-6C57-4BC9-8D29-47F7471C1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40" y="704391"/>
            <a:ext cx="26468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charset="0"/>
              <a:buNone/>
            </a:pP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单击输入标题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314DD66-C0B7-4A08-B8A3-BDB477DD41B8}"/>
              </a:ext>
            </a:extLst>
          </p:cNvPr>
          <p:cNvGrpSpPr/>
          <p:nvPr/>
        </p:nvGrpSpPr>
        <p:grpSpPr>
          <a:xfrm>
            <a:off x="1177290" y="1616926"/>
            <a:ext cx="10219380" cy="4308259"/>
            <a:chOff x="1177290" y="1616926"/>
            <a:chExt cx="10219380" cy="4308259"/>
          </a:xfrm>
        </p:grpSpPr>
        <p:grpSp>
          <p:nvGrpSpPr>
            <p:cNvPr id="37" name="#3319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3C9E93F8-AA5F-460A-93FA-1222408E150A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177290" y="1616926"/>
              <a:ext cx="10219380" cy="4308259"/>
              <a:chOff x="1177290" y="1616926"/>
              <a:chExt cx="10219380" cy="4308259"/>
            </a:xfrm>
          </p:grpSpPr>
          <p:sp>
            <p:nvSpPr>
              <p:cNvPr id="42" name="ís1îďe">
                <a:extLst>
                  <a:ext uri="{FF2B5EF4-FFF2-40B4-BE49-F238E27FC236}">
                    <a16:creationId xmlns:a16="http://schemas.microsoft.com/office/drawing/2014/main" id="{A9135476-7F38-4E73-AC94-FC2DA2827EFC}"/>
                  </a:ext>
                </a:extLst>
              </p:cNvPr>
              <p:cNvSpPr txBox="1"/>
              <p:nvPr/>
            </p:nvSpPr>
            <p:spPr>
              <a:xfrm>
                <a:off x="1177290" y="1616926"/>
                <a:ext cx="10219380" cy="12196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lvl="0" defTabSz="913765">
                  <a:buSzPct val="25000"/>
                  <a:defRPr/>
                </a:pPr>
                <a:r>
                  <a:rPr lang="zh-CN" altLang="en-US" sz="2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添加相关内容文字，可复制，添加相关内容文字，可复制、添加相关内容文字，可复制，添加相关内容文字，可复制。</a:t>
                </a:r>
                <a:endParaRPr kumimoji="0" lang="en-US" sz="26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3" name="î$ľiḑé">
                <a:extLst>
                  <a:ext uri="{FF2B5EF4-FFF2-40B4-BE49-F238E27FC236}">
                    <a16:creationId xmlns:a16="http://schemas.microsoft.com/office/drawing/2014/main" id="{E7FB3A42-E314-47D5-BCB4-C3574C6DF411}"/>
                  </a:ext>
                </a:extLst>
              </p:cNvPr>
              <p:cNvGrpSpPr/>
              <p:nvPr/>
            </p:nvGrpSpPr>
            <p:grpSpPr>
              <a:xfrm>
                <a:off x="1177290" y="2921000"/>
                <a:ext cx="10111105" cy="3004185"/>
                <a:chOff x="1177290" y="2921000"/>
                <a:chExt cx="10111105" cy="3004185"/>
              </a:xfrm>
            </p:grpSpPr>
            <p:sp>
              <p:nvSpPr>
                <p:cNvPr id="44" name="ïśḻídè">
                  <a:extLst>
                    <a:ext uri="{FF2B5EF4-FFF2-40B4-BE49-F238E27FC236}">
                      <a16:creationId xmlns:a16="http://schemas.microsoft.com/office/drawing/2014/main" id="{831FBC0D-C194-4D1A-9BE2-64693203ACC6}"/>
                    </a:ext>
                  </a:extLst>
                </p:cNvPr>
                <p:cNvSpPr/>
                <p:nvPr/>
              </p:nvSpPr>
              <p:spPr bwMode="auto">
                <a:xfrm>
                  <a:off x="1177290" y="2921000"/>
                  <a:ext cx="3374390" cy="295659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lvl="0" algn="ctr"/>
                  <a:endParaRPr lang="zh-CN" altLang="en-US" dirty="0"/>
                </a:p>
              </p:txBody>
            </p:sp>
            <p:sp>
              <p:nvSpPr>
                <p:cNvPr id="45" name="iṧľîḓe">
                  <a:extLst>
                    <a:ext uri="{FF2B5EF4-FFF2-40B4-BE49-F238E27FC236}">
                      <a16:creationId xmlns:a16="http://schemas.microsoft.com/office/drawing/2014/main" id="{30157D95-7AD1-49F7-9230-727D89A87113}"/>
                    </a:ext>
                  </a:extLst>
                </p:cNvPr>
                <p:cNvSpPr/>
                <p:nvPr/>
              </p:nvSpPr>
              <p:spPr>
                <a:xfrm>
                  <a:off x="4544060" y="2921000"/>
                  <a:ext cx="3374390" cy="2956599"/>
                </a:xfrm>
                <a:custGeom>
                  <a:avLst/>
                  <a:gdLst>
                    <a:gd name="connsiteX0" fmla="*/ 1452245 w 3374390"/>
                    <a:gd name="connsiteY0" fmla="*/ 635 h 2956599"/>
                    <a:gd name="connsiteX1" fmla="*/ 1676400 w 3374390"/>
                    <a:gd name="connsiteY1" fmla="*/ 220980 h 2956599"/>
                    <a:gd name="connsiteX2" fmla="*/ 1900555 w 3374390"/>
                    <a:gd name="connsiteY2" fmla="*/ 635 h 2956599"/>
                    <a:gd name="connsiteX3" fmla="*/ 0 w 3374390"/>
                    <a:gd name="connsiteY3" fmla="*/ 0 h 2956599"/>
                    <a:gd name="connsiteX4" fmla="*/ 3374390 w 3374390"/>
                    <a:gd name="connsiteY4" fmla="*/ 0 h 2956599"/>
                    <a:gd name="connsiteX5" fmla="*/ 3374390 w 3374390"/>
                    <a:gd name="connsiteY5" fmla="*/ 2956599 h 2956599"/>
                    <a:gd name="connsiteX6" fmla="*/ 0 w 3374390"/>
                    <a:gd name="connsiteY6" fmla="*/ 2956599 h 2956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374390" h="2956599">
                      <a:moveTo>
                        <a:pt x="1452245" y="635"/>
                      </a:moveTo>
                      <a:lnTo>
                        <a:pt x="1676400" y="220980"/>
                      </a:lnTo>
                      <a:lnTo>
                        <a:pt x="1900555" y="635"/>
                      </a:lnTo>
                      <a:close/>
                      <a:moveTo>
                        <a:pt x="0" y="0"/>
                      </a:moveTo>
                      <a:lnTo>
                        <a:pt x="3374390" y="0"/>
                      </a:lnTo>
                      <a:lnTo>
                        <a:pt x="3374390" y="2956599"/>
                      </a:lnTo>
                      <a:lnTo>
                        <a:pt x="0" y="2956599"/>
                      </a:lnTo>
                      <a:close/>
                    </a:path>
                  </a:pathLst>
                </a:custGeom>
                <a:solidFill>
                  <a:srgbClr val="007344"/>
                </a:solidFill>
                <a:ln w="28575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Autofit/>
                </a:bodyPr>
                <a:lstStyle/>
                <a:p>
                  <a:pPr algn="ctr">
                    <a:spcBef>
                      <a:spcPct val="0"/>
                    </a:spcBef>
                  </a:pPr>
                  <a:endParaRPr lang="en-US" altLang="zh-CN" sz="2400" b="1" dirty="0"/>
                </a:p>
              </p:txBody>
            </p:sp>
            <p:sp>
              <p:nvSpPr>
                <p:cNvPr id="46" name="íṥļiďê">
                  <a:extLst>
                    <a:ext uri="{FF2B5EF4-FFF2-40B4-BE49-F238E27FC236}">
                      <a16:creationId xmlns:a16="http://schemas.microsoft.com/office/drawing/2014/main" id="{9907EA34-BD36-4945-A98D-B9668744FEE0}"/>
                    </a:ext>
                  </a:extLst>
                </p:cNvPr>
                <p:cNvSpPr/>
                <p:nvPr/>
              </p:nvSpPr>
              <p:spPr bwMode="auto">
                <a:xfrm>
                  <a:off x="7914005" y="2921000"/>
                  <a:ext cx="3374390" cy="295659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lvl="0" algn="ctr"/>
                  <a:endParaRPr lang="zh-CN" altLang="en-US" dirty="0"/>
                </a:p>
              </p:txBody>
            </p:sp>
            <p:sp>
              <p:nvSpPr>
                <p:cNvPr id="47" name="ï$ľïḍê">
                  <a:extLst>
                    <a:ext uri="{FF2B5EF4-FFF2-40B4-BE49-F238E27FC236}">
                      <a16:creationId xmlns:a16="http://schemas.microsoft.com/office/drawing/2014/main" id="{12F4166F-943A-4982-8B38-09A664E72F54}"/>
                    </a:ext>
                  </a:extLst>
                </p:cNvPr>
                <p:cNvSpPr/>
                <p:nvPr/>
              </p:nvSpPr>
              <p:spPr>
                <a:xfrm>
                  <a:off x="2368868" y="3328670"/>
                  <a:ext cx="991235" cy="991235"/>
                </a:xfrm>
                <a:prstGeom prst="donut">
                  <a:avLst>
                    <a:gd name="adj" fmla="val 6900"/>
                  </a:avLst>
                </a:prstGeom>
                <a:solidFill>
                  <a:srgbClr val="007344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8" name="íŝḷiďe">
                  <a:extLst>
                    <a:ext uri="{FF2B5EF4-FFF2-40B4-BE49-F238E27FC236}">
                      <a16:creationId xmlns:a16="http://schemas.microsoft.com/office/drawing/2014/main" id="{33D43E26-7217-46FB-A9A7-C1472A1BD37D}"/>
                    </a:ext>
                  </a:extLst>
                </p:cNvPr>
                <p:cNvSpPr/>
                <p:nvPr/>
              </p:nvSpPr>
              <p:spPr>
                <a:xfrm>
                  <a:off x="5735638" y="3329305"/>
                  <a:ext cx="991235" cy="991235"/>
                </a:xfrm>
                <a:prstGeom prst="donut">
                  <a:avLst>
                    <a:gd name="adj" fmla="val 6900"/>
                  </a:avLst>
                </a:pr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ï$ḻíḍè">
                  <a:extLst>
                    <a:ext uri="{FF2B5EF4-FFF2-40B4-BE49-F238E27FC236}">
                      <a16:creationId xmlns:a16="http://schemas.microsoft.com/office/drawing/2014/main" id="{8A46BF68-A10A-4727-A6C7-53DCD41B58A6}"/>
                    </a:ext>
                  </a:extLst>
                </p:cNvPr>
                <p:cNvSpPr/>
                <p:nvPr/>
              </p:nvSpPr>
              <p:spPr>
                <a:xfrm>
                  <a:off x="9105583" y="3329305"/>
                  <a:ext cx="991235" cy="991235"/>
                </a:xfrm>
                <a:prstGeom prst="donut">
                  <a:avLst>
                    <a:gd name="adj" fmla="val 6900"/>
                  </a:avLst>
                </a:prstGeom>
                <a:solidFill>
                  <a:srgbClr val="007344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0" name="îṩlídè">
                  <a:extLst>
                    <a:ext uri="{FF2B5EF4-FFF2-40B4-BE49-F238E27FC236}">
                      <a16:creationId xmlns:a16="http://schemas.microsoft.com/office/drawing/2014/main" id="{800E4BA4-C437-4159-8EF9-EA90DEA7704C}"/>
                    </a:ext>
                  </a:extLst>
                </p:cNvPr>
                <p:cNvSpPr/>
                <p:nvPr/>
              </p:nvSpPr>
              <p:spPr>
                <a:xfrm>
                  <a:off x="1779588" y="4471716"/>
                  <a:ext cx="2169795" cy="395605"/>
                </a:xfrm>
                <a:prstGeom prst="rect">
                  <a:avLst/>
                </a:prstGeom>
                <a:noFill/>
                <a:ln w="762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tx1"/>
                      </a:solidFill>
                    </a:rPr>
                    <a:t>小标题</a:t>
                  </a:r>
                  <a:endParaRPr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1" name="íŝľiḍè">
                  <a:extLst>
                    <a:ext uri="{FF2B5EF4-FFF2-40B4-BE49-F238E27FC236}">
                      <a16:creationId xmlns:a16="http://schemas.microsoft.com/office/drawing/2014/main" id="{5EEE45F4-FE24-4459-99DC-B4530C7BF6D5}"/>
                    </a:ext>
                  </a:extLst>
                </p:cNvPr>
                <p:cNvSpPr/>
                <p:nvPr/>
              </p:nvSpPr>
              <p:spPr bwMode="auto">
                <a:xfrm>
                  <a:off x="1779588" y="4867321"/>
                  <a:ext cx="2169795" cy="7524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defTabSz="914400">
                    <a:lnSpc>
                      <a:spcPct val="150000"/>
                    </a:lnSpc>
                    <a:spcBef>
                      <a:spcPct val="0"/>
                    </a:spcBef>
                  </a:pPr>
                  <a:r>
                    <a:rPr lang="zh-CN" altLang="en-US" sz="1400" dirty="0"/>
                    <a:t>添加相关内容文字，添加相关内容文字</a:t>
                  </a:r>
                  <a:endParaRPr lang="en-US" altLang="zh-CN" sz="1400" dirty="0"/>
                </a:p>
              </p:txBody>
            </p:sp>
            <p:sp>
              <p:nvSpPr>
                <p:cNvPr id="52" name="îṣ1iḑé">
                  <a:extLst>
                    <a:ext uri="{FF2B5EF4-FFF2-40B4-BE49-F238E27FC236}">
                      <a16:creationId xmlns:a16="http://schemas.microsoft.com/office/drawing/2014/main" id="{8B42DC89-6854-4C67-8DE7-FD6E682C81EC}"/>
                    </a:ext>
                  </a:extLst>
                </p:cNvPr>
                <p:cNvSpPr/>
                <p:nvPr/>
              </p:nvSpPr>
              <p:spPr>
                <a:xfrm>
                  <a:off x="2687320" y="3626485"/>
                  <a:ext cx="354330" cy="396240"/>
                </a:xfrm>
                <a:custGeom>
                  <a:avLst/>
                  <a:gdLst>
                    <a:gd name="T0" fmla="*/ 814 w 935"/>
                    <a:gd name="T1" fmla="*/ 682 h 1047"/>
                    <a:gd name="T2" fmla="*/ 814 w 935"/>
                    <a:gd name="T3" fmla="*/ 562 h 1047"/>
                    <a:gd name="T4" fmla="*/ 664 w 935"/>
                    <a:gd name="T5" fmla="*/ 562 h 1047"/>
                    <a:gd name="T6" fmla="*/ 653 w 935"/>
                    <a:gd name="T7" fmla="*/ 273 h 1047"/>
                    <a:gd name="T8" fmla="*/ 107 w 935"/>
                    <a:gd name="T9" fmla="*/ 273 h 1047"/>
                    <a:gd name="T10" fmla="*/ 0 w 935"/>
                    <a:gd name="T11" fmla="*/ 857 h 1047"/>
                    <a:gd name="T12" fmla="*/ 450 w 935"/>
                    <a:gd name="T13" fmla="*/ 897 h 1047"/>
                    <a:gd name="T14" fmla="*/ 530 w 935"/>
                    <a:gd name="T15" fmla="*/ 926 h 1047"/>
                    <a:gd name="T16" fmla="*/ 570 w 935"/>
                    <a:gd name="T17" fmla="*/ 967 h 1047"/>
                    <a:gd name="T18" fmla="*/ 650 w 935"/>
                    <a:gd name="T19" fmla="*/ 1047 h 1047"/>
                    <a:gd name="T20" fmla="*/ 814 w 935"/>
                    <a:gd name="T21" fmla="*/ 1047 h 1047"/>
                    <a:gd name="T22" fmla="*/ 814 w 935"/>
                    <a:gd name="T23" fmla="*/ 926 h 1047"/>
                    <a:gd name="T24" fmla="*/ 935 w 935"/>
                    <a:gd name="T25" fmla="*/ 926 h 1047"/>
                    <a:gd name="T26" fmla="*/ 935 w 935"/>
                    <a:gd name="T27" fmla="*/ 762 h 1047"/>
                    <a:gd name="T28" fmla="*/ 855 w 935"/>
                    <a:gd name="T29" fmla="*/ 682 h 1047"/>
                    <a:gd name="T30" fmla="*/ 187 w 935"/>
                    <a:gd name="T31" fmla="*/ 273 h 1047"/>
                    <a:gd name="T32" fmla="*/ 573 w 935"/>
                    <a:gd name="T33" fmla="*/ 273 h 1047"/>
                    <a:gd name="T34" fmla="*/ 398 w 935"/>
                    <a:gd name="T35" fmla="*/ 465 h 1047"/>
                    <a:gd name="T36" fmla="*/ 380 w 935"/>
                    <a:gd name="T37" fmla="*/ 466 h 1047"/>
                    <a:gd name="T38" fmla="*/ 363 w 935"/>
                    <a:gd name="T39" fmla="*/ 465 h 1047"/>
                    <a:gd name="T40" fmla="*/ 187 w 935"/>
                    <a:gd name="T41" fmla="*/ 273 h 1047"/>
                    <a:gd name="T42" fmla="*/ 253 w 935"/>
                    <a:gd name="T43" fmla="*/ 520 h 1047"/>
                    <a:gd name="T44" fmla="*/ 357 w 935"/>
                    <a:gd name="T45" fmla="*/ 545 h 1047"/>
                    <a:gd name="T46" fmla="*/ 380 w 935"/>
                    <a:gd name="T47" fmla="*/ 546 h 1047"/>
                    <a:gd name="T48" fmla="*/ 404 w 935"/>
                    <a:gd name="T49" fmla="*/ 545 h 1047"/>
                    <a:gd name="T50" fmla="*/ 507 w 935"/>
                    <a:gd name="T51" fmla="*/ 520 h 1047"/>
                    <a:gd name="T52" fmla="*/ 570 w 935"/>
                    <a:gd name="T53" fmla="*/ 577 h 1047"/>
                    <a:gd name="T54" fmla="*/ 570 w 935"/>
                    <a:gd name="T55" fmla="*/ 682 h 1047"/>
                    <a:gd name="T56" fmla="*/ 449 w 935"/>
                    <a:gd name="T57" fmla="*/ 682 h 1047"/>
                    <a:gd name="T58" fmla="*/ 449 w 935"/>
                    <a:gd name="T59" fmla="*/ 817 h 1047"/>
                    <a:gd name="T60" fmla="*/ 247 w 935"/>
                    <a:gd name="T61" fmla="*/ 525 h 1047"/>
                    <a:gd name="T62" fmla="*/ 734 w 935"/>
                    <a:gd name="T63" fmla="*/ 846 h 1047"/>
                    <a:gd name="T64" fmla="*/ 650 w 935"/>
                    <a:gd name="T65" fmla="*/ 967 h 1047"/>
                    <a:gd name="T66" fmla="*/ 530 w 935"/>
                    <a:gd name="T67" fmla="*/ 846 h 1047"/>
                    <a:gd name="T68" fmla="*/ 650 w 935"/>
                    <a:gd name="T69" fmla="*/ 762 h 1047"/>
                    <a:gd name="T70" fmla="*/ 734 w 935"/>
                    <a:gd name="T71" fmla="*/ 642 h 1047"/>
                    <a:gd name="T72" fmla="*/ 855 w 935"/>
                    <a:gd name="T73" fmla="*/ 762 h 10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35" h="1047">
                      <a:moveTo>
                        <a:pt x="855" y="682"/>
                      </a:moveTo>
                      <a:lnTo>
                        <a:pt x="814" y="682"/>
                      </a:lnTo>
                      <a:lnTo>
                        <a:pt x="814" y="642"/>
                      </a:lnTo>
                      <a:lnTo>
                        <a:pt x="814" y="562"/>
                      </a:lnTo>
                      <a:lnTo>
                        <a:pt x="734" y="562"/>
                      </a:lnTo>
                      <a:lnTo>
                        <a:pt x="664" y="562"/>
                      </a:lnTo>
                      <a:cubicBezTo>
                        <a:pt x="633" y="524"/>
                        <a:pt x="600" y="494"/>
                        <a:pt x="570" y="469"/>
                      </a:cubicBezTo>
                      <a:cubicBezTo>
                        <a:pt x="621" y="419"/>
                        <a:pt x="653" y="350"/>
                        <a:pt x="653" y="273"/>
                      </a:cubicBezTo>
                      <a:cubicBezTo>
                        <a:pt x="653" y="122"/>
                        <a:pt x="531" y="0"/>
                        <a:pt x="380" y="0"/>
                      </a:cubicBezTo>
                      <a:cubicBezTo>
                        <a:pt x="230" y="0"/>
                        <a:pt x="107" y="122"/>
                        <a:pt x="107" y="273"/>
                      </a:cubicBezTo>
                      <a:cubicBezTo>
                        <a:pt x="107" y="350"/>
                        <a:pt x="139" y="419"/>
                        <a:pt x="190" y="469"/>
                      </a:cubicBezTo>
                      <a:cubicBezTo>
                        <a:pt x="108" y="539"/>
                        <a:pt x="0" y="636"/>
                        <a:pt x="0" y="857"/>
                      </a:cubicBezTo>
                      <a:lnTo>
                        <a:pt x="0" y="897"/>
                      </a:lnTo>
                      <a:lnTo>
                        <a:pt x="450" y="897"/>
                      </a:lnTo>
                      <a:lnTo>
                        <a:pt x="450" y="926"/>
                      </a:lnTo>
                      <a:lnTo>
                        <a:pt x="530" y="926"/>
                      </a:lnTo>
                      <a:lnTo>
                        <a:pt x="570" y="926"/>
                      </a:lnTo>
                      <a:lnTo>
                        <a:pt x="570" y="967"/>
                      </a:lnTo>
                      <a:lnTo>
                        <a:pt x="570" y="1047"/>
                      </a:lnTo>
                      <a:lnTo>
                        <a:pt x="650" y="1047"/>
                      </a:lnTo>
                      <a:lnTo>
                        <a:pt x="734" y="1047"/>
                      </a:lnTo>
                      <a:lnTo>
                        <a:pt x="814" y="1047"/>
                      </a:lnTo>
                      <a:lnTo>
                        <a:pt x="814" y="967"/>
                      </a:lnTo>
                      <a:lnTo>
                        <a:pt x="814" y="926"/>
                      </a:lnTo>
                      <a:lnTo>
                        <a:pt x="855" y="926"/>
                      </a:lnTo>
                      <a:lnTo>
                        <a:pt x="935" y="926"/>
                      </a:lnTo>
                      <a:lnTo>
                        <a:pt x="935" y="846"/>
                      </a:lnTo>
                      <a:lnTo>
                        <a:pt x="935" y="762"/>
                      </a:lnTo>
                      <a:lnTo>
                        <a:pt x="935" y="682"/>
                      </a:lnTo>
                      <a:lnTo>
                        <a:pt x="855" y="682"/>
                      </a:lnTo>
                      <a:lnTo>
                        <a:pt x="855" y="682"/>
                      </a:lnTo>
                      <a:close/>
                      <a:moveTo>
                        <a:pt x="187" y="273"/>
                      </a:moveTo>
                      <a:cubicBezTo>
                        <a:pt x="187" y="167"/>
                        <a:pt x="274" y="80"/>
                        <a:pt x="380" y="80"/>
                      </a:cubicBezTo>
                      <a:cubicBezTo>
                        <a:pt x="486" y="80"/>
                        <a:pt x="573" y="167"/>
                        <a:pt x="573" y="273"/>
                      </a:cubicBezTo>
                      <a:cubicBezTo>
                        <a:pt x="573" y="372"/>
                        <a:pt x="498" y="454"/>
                        <a:pt x="401" y="465"/>
                      </a:cubicBezTo>
                      <a:cubicBezTo>
                        <a:pt x="400" y="465"/>
                        <a:pt x="399" y="465"/>
                        <a:pt x="398" y="465"/>
                      </a:cubicBezTo>
                      <a:cubicBezTo>
                        <a:pt x="394" y="466"/>
                        <a:pt x="389" y="466"/>
                        <a:pt x="384" y="466"/>
                      </a:cubicBezTo>
                      <a:cubicBezTo>
                        <a:pt x="383" y="466"/>
                        <a:pt x="382" y="466"/>
                        <a:pt x="380" y="466"/>
                      </a:cubicBezTo>
                      <a:cubicBezTo>
                        <a:pt x="378" y="466"/>
                        <a:pt x="376" y="466"/>
                        <a:pt x="374" y="466"/>
                      </a:cubicBezTo>
                      <a:cubicBezTo>
                        <a:pt x="370" y="466"/>
                        <a:pt x="367" y="466"/>
                        <a:pt x="363" y="465"/>
                      </a:cubicBezTo>
                      <a:cubicBezTo>
                        <a:pt x="361" y="465"/>
                        <a:pt x="360" y="465"/>
                        <a:pt x="358" y="465"/>
                      </a:cubicBezTo>
                      <a:cubicBezTo>
                        <a:pt x="262" y="454"/>
                        <a:pt x="187" y="372"/>
                        <a:pt x="187" y="273"/>
                      </a:cubicBezTo>
                      <a:close/>
                      <a:moveTo>
                        <a:pt x="247" y="525"/>
                      </a:moveTo>
                      <a:cubicBezTo>
                        <a:pt x="249" y="523"/>
                        <a:pt x="251" y="521"/>
                        <a:pt x="253" y="520"/>
                      </a:cubicBezTo>
                      <a:cubicBezTo>
                        <a:pt x="284" y="533"/>
                        <a:pt x="317" y="541"/>
                        <a:pt x="350" y="544"/>
                      </a:cubicBezTo>
                      <a:cubicBezTo>
                        <a:pt x="352" y="545"/>
                        <a:pt x="355" y="545"/>
                        <a:pt x="357" y="545"/>
                      </a:cubicBezTo>
                      <a:cubicBezTo>
                        <a:pt x="363" y="545"/>
                        <a:pt x="370" y="546"/>
                        <a:pt x="376" y="546"/>
                      </a:cubicBezTo>
                      <a:cubicBezTo>
                        <a:pt x="377" y="546"/>
                        <a:pt x="379" y="546"/>
                        <a:pt x="380" y="546"/>
                      </a:cubicBezTo>
                      <a:cubicBezTo>
                        <a:pt x="381" y="546"/>
                        <a:pt x="382" y="546"/>
                        <a:pt x="383" y="546"/>
                      </a:cubicBezTo>
                      <a:cubicBezTo>
                        <a:pt x="390" y="546"/>
                        <a:pt x="397" y="545"/>
                        <a:pt x="404" y="545"/>
                      </a:cubicBezTo>
                      <a:cubicBezTo>
                        <a:pt x="406" y="545"/>
                        <a:pt x="408" y="545"/>
                        <a:pt x="410" y="544"/>
                      </a:cubicBezTo>
                      <a:cubicBezTo>
                        <a:pt x="443" y="541"/>
                        <a:pt x="476" y="533"/>
                        <a:pt x="507" y="520"/>
                      </a:cubicBezTo>
                      <a:cubicBezTo>
                        <a:pt x="509" y="521"/>
                        <a:pt x="511" y="523"/>
                        <a:pt x="513" y="525"/>
                      </a:cubicBezTo>
                      <a:cubicBezTo>
                        <a:pt x="532" y="541"/>
                        <a:pt x="551" y="558"/>
                        <a:pt x="570" y="577"/>
                      </a:cubicBezTo>
                      <a:lnTo>
                        <a:pt x="570" y="642"/>
                      </a:lnTo>
                      <a:lnTo>
                        <a:pt x="570" y="682"/>
                      </a:lnTo>
                      <a:lnTo>
                        <a:pt x="529" y="682"/>
                      </a:lnTo>
                      <a:lnTo>
                        <a:pt x="449" y="682"/>
                      </a:lnTo>
                      <a:lnTo>
                        <a:pt x="449" y="762"/>
                      </a:lnTo>
                      <a:lnTo>
                        <a:pt x="449" y="817"/>
                      </a:lnTo>
                      <a:lnTo>
                        <a:pt x="81" y="817"/>
                      </a:lnTo>
                      <a:cubicBezTo>
                        <a:pt x="93" y="657"/>
                        <a:pt x="175" y="587"/>
                        <a:pt x="247" y="525"/>
                      </a:cubicBezTo>
                      <a:close/>
                      <a:moveTo>
                        <a:pt x="855" y="846"/>
                      </a:moveTo>
                      <a:lnTo>
                        <a:pt x="734" y="846"/>
                      </a:lnTo>
                      <a:lnTo>
                        <a:pt x="734" y="967"/>
                      </a:lnTo>
                      <a:lnTo>
                        <a:pt x="650" y="967"/>
                      </a:lnTo>
                      <a:lnTo>
                        <a:pt x="650" y="846"/>
                      </a:lnTo>
                      <a:lnTo>
                        <a:pt x="530" y="846"/>
                      </a:lnTo>
                      <a:lnTo>
                        <a:pt x="530" y="762"/>
                      </a:lnTo>
                      <a:lnTo>
                        <a:pt x="650" y="762"/>
                      </a:lnTo>
                      <a:lnTo>
                        <a:pt x="650" y="642"/>
                      </a:lnTo>
                      <a:lnTo>
                        <a:pt x="734" y="642"/>
                      </a:lnTo>
                      <a:lnTo>
                        <a:pt x="734" y="762"/>
                      </a:lnTo>
                      <a:lnTo>
                        <a:pt x="855" y="762"/>
                      </a:lnTo>
                      <a:lnTo>
                        <a:pt x="855" y="846"/>
                      </a:lnTo>
                      <a:close/>
                    </a:path>
                  </a:pathLst>
                </a:custGeom>
                <a:solidFill>
                  <a:srgbClr val="007344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3" name="íśľíḑe">
                  <a:extLst>
                    <a:ext uri="{FF2B5EF4-FFF2-40B4-BE49-F238E27FC236}">
                      <a16:creationId xmlns:a16="http://schemas.microsoft.com/office/drawing/2014/main" id="{25D1A712-7F41-4B57-BF68-E0446E2A2A4E}"/>
                    </a:ext>
                  </a:extLst>
                </p:cNvPr>
                <p:cNvSpPr/>
                <p:nvPr/>
              </p:nvSpPr>
              <p:spPr>
                <a:xfrm>
                  <a:off x="6054090" y="3627120"/>
                  <a:ext cx="354330" cy="396240"/>
                </a:xfrm>
                <a:custGeom>
                  <a:avLst/>
                  <a:gdLst>
                    <a:gd name="T0" fmla="*/ 814 w 935"/>
                    <a:gd name="T1" fmla="*/ 682 h 1047"/>
                    <a:gd name="T2" fmla="*/ 814 w 935"/>
                    <a:gd name="T3" fmla="*/ 562 h 1047"/>
                    <a:gd name="T4" fmla="*/ 664 w 935"/>
                    <a:gd name="T5" fmla="*/ 562 h 1047"/>
                    <a:gd name="T6" fmla="*/ 653 w 935"/>
                    <a:gd name="T7" fmla="*/ 273 h 1047"/>
                    <a:gd name="T8" fmla="*/ 107 w 935"/>
                    <a:gd name="T9" fmla="*/ 273 h 1047"/>
                    <a:gd name="T10" fmla="*/ 0 w 935"/>
                    <a:gd name="T11" fmla="*/ 857 h 1047"/>
                    <a:gd name="T12" fmla="*/ 450 w 935"/>
                    <a:gd name="T13" fmla="*/ 897 h 1047"/>
                    <a:gd name="T14" fmla="*/ 530 w 935"/>
                    <a:gd name="T15" fmla="*/ 926 h 1047"/>
                    <a:gd name="T16" fmla="*/ 570 w 935"/>
                    <a:gd name="T17" fmla="*/ 967 h 1047"/>
                    <a:gd name="T18" fmla="*/ 650 w 935"/>
                    <a:gd name="T19" fmla="*/ 1047 h 1047"/>
                    <a:gd name="T20" fmla="*/ 814 w 935"/>
                    <a:gd name="T21" fmla="*/ 1047 h 1047"/>
                    <a:gd name="T22" fmla="*/ 814 w 935"/>
                    <a:gd name="T23" fmla="*/ 926 h 1047"/>
                    <a:gd name="T24" fmla="*/ 935 w 935"/>
                    <a:gd name="T25" fmla="*/ 926 h 1047"/>
                    <a:gd name="T26" fmla="*/ 935 w 935"/>
                    <a:gd name="T27" fmla="*/ 762 h 1047"/>
                    <a:gd name="T28" fmla="*/ 855 w 935"/>
                    <a:gd name="T29" fmla="*/ 682 h 1047"/>
                    <a:gd name="T30" fmla="*/ 187 w 935"/>
                    <a:gd name="T31" fmla="*/ 273 h 1047"/>
                    <a:gd name="T32" fmla="*/ 573 w 935"/>
                    <a:gd name="T33" fmla="*/ 273 h 1047"/>
                    <a:gd name="T34" fmla="*/ 398 w 935"/>
                    <a:gd name="T35" fmla="*/ 465 h 1047"/>
                    <a:gd name="T36" fmla="*/ 380 w 935"/>
                    <a:gd name="T37" fmla="*/ 466 h 1047"/>
                    <a:gd name="T38" fmla="*/ 363 w 935"/>
                    <a:gd name="T39" fmla="*/ 465 h 1047"/>
                    <a:gd name="T40" fmla="*/ 187 w 935"/>
                    <a:gd name="T41" fmla="*/ 273 h 1047"/>
                    <a:gd name="T42" fmla="*/ 253 w 935"/>
                    <a:gd name="T43" fmla="*/ 520 h 1047"/>
                    <a:gd name="T44" fmla="*/ 357 w 935"/>
                    <a:gd name="T45" fmla="*/ 545 h 1047"/>
                    <a:gd name="T46" fmla="*/ 380 w 935"/>
                    <a:gd name="T47" fmla="*/ 546 h 1047"/>
                    <a:gd name="T48" fmla="*/ 404 w 935"/>
                    <a:gd name="T49" fmla="*/ 545 h 1047"/>
                    <a:gd name="T50" fmla="*/ 507 w 935"/>
                    <a:gd name="T51" fmla="*/ 520 h 1047"/>
                    <a:gd name="T52" fmla="*/ 570 w 935"/>
                    <a:gd name="T53" fmla="*/ 577 h 1047"/>
                    <a:gd name="T54" fmla="*/ 570 w 935"/>
                    <a:gd name="T55" fmla="*/ 682 h 1047"/>
                    <a:gd name="T56" fmla="*/ 449 w 935"/>
                    <a:gd name="T57" fmla="*/ 682 h 1047"/>
                    <a:gd name="T58" fmla="*/ 449 w 935"/>
                    <a:gd name="T59" fmla="*/ 817 h 1047"/>
                    <a:gd name="T60" fmla="*/ 247 w 935"/>
                    <a:gd name="T61" fmla="*/ 525 h 1047"/>
                    <a:gd name="T62" fmla="*/ 734 w 935"/>
                    <a:gd name="T63" fmla="*/ 846 h 1047"/>
                    <a:gd name="T64" fmla="*/ 650 w 935"/>
                    <a:gd name="T65" fmla="*/ 967 h 1047"/>
                    <a:gd name="T66" fmla="*/ 530 w 935"/>
                    <a:gd name="T67" fmla="*/ 846 h 1047"/>
                    <a:gd name="T68" fmla="*/ 650 w 935"/>
                    <a:gd name="T69" fmla="*/ 762 h 1047"/>
                    <a:gd name="T70" fmla="*/ 734 w 935"/>
                    <a:gd name="T71" fmla="*/ 642 h 1047"/>
                    <a:gd name="T72" fmla="*/ 855 w 935"/>
                    <a:gd name="T73" fmla="*/ 762 h 10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35" h="1047">
                      <a:moveTo>
                        <a:pt x="855" y="682"/>
                      </a:moveTo>
                      <a:lnTo>
                        <a:pt x="814" y="682"/>
                      </a:lnTo>
                      <a:lnTo>
                        <a:pt x="814" y="642"/>
                      </a:lnTo>
                      <a:lnTo>
                        <a:pt x="814" y="562"/>
                      </a:lnTo>
                      <a:lnTo>
                        <a:pt x="734" y="562"/>
                      </a:lnTo>
                      <a:lnTo>
                        <a:pt x="664" y="562"/>
                      </a:lnTo>
                      <a:cubicBezTo>
                        <a:pt x="633" y="524"/>
                        <a:pt x="600" y="494"/>
                        <a:pt x="570" y="469"/>
                      </a:cubicBezTo>
                      <a:cubicBezTo>
                        <a:pt x="621" y="419"/>
                        <a:pt x="653" y="350"/>
                        <a:pt x="653" y="273"/>
                      </a:cubicBezTo>
                      <a:cubicBezTo>
                        <a:pt x="653" y="122"/>
                        <a:pt x="531" y="0"/>
                        <a:pt x="380" y="0"/>
                      </a:cubicBezTo>
                      <a:cubicBezTo>
                        <a:pt x="230" y="0"/>
                        <a:pt x="107" y="122"/>
                        <a:pt x="107" y="273"/>
                      </a:cubicBezTo>
                      <a:cubicBezTo>
                        <a:pt x="107" y="350"/>
                        <a:pt x="139" y="419"/>
                        <a:pt x="190" y="469"/>
                      </a:cubicBezTo>
                      <a:cubicBezTo>
                        <a:pt x="108" y="539"/>
                        <a:pt x="0" y="636"/>
                        <a:pt x="0" y="857"/>
                      </a:cubicBezTo>
                      <a:lnTo>
                        <a:pt x="0" y="897"/>
                      </a:lnTo>
                      <a:lnTo>
                        <a:pt x="450" y="897"/>
                      </a:lnTo>
                      <a:lnTo>
                        <a:pt x="450" y="926"/>
                      </a:lnTo>
                      <a:lnTo>
                        <a:pt x="530" y="926"/>
                      </a:lnTo>
                      <a:lnTo>
                        <a:pt x="570" y="926"/>
                      </a:lnTo>
                      <a:lnTo>
                        <a:pt x="570" y="967"/>
                      </a:lnTo>
                      <a:lnTo>
                        <a:pt x="570" y="1047"/>
                      </a:lnTo>
                      <a:lnTo>
                        <a:pt x="650" y="1047"/>
                      </a:lnTo>
                      <a:lnTo>
                        <a:pt x="734" y="1047"/>
                      </a:lnTo>
                      <a:lnTo>
                        <a:pt x="814" y="1047"/>
                      </a:lnTo>
                      <a:lnTo>
                        <a:pt x="814" y="967"/>
                      </a:lnTo>
                      <a:lnTo>
                        <a:pt x="814" y="926"/>
                      </a:lnTo>
                      <a:lnTo>
                        <a:pt x="855" y="926"/>
                      </a:lnTo>
                      <a:lnTo>
                        <a:pt x="935" y="926"/>
                      </a:lnTo>
                      <a:lnTo>
                        <a:pt x="935" y="846"/>
                      </a:lnTo>
                      <a:lnTo>
                        <a:pt x="935" y="762"/>
                      </a:lnTo>
                      <a:lnTo>
                        <a:pt x="935" y="682"/>
                      </a:lnTo>
                      <a:lnTo>
                        <a:pt x="855" y="682"/>
                      </a:lnTo>
                      <a:lnTo>
                        <a:pt x="855" y="682"/>
                      </a:lnTo>
                      <a:close/>
                      <a:moveTo>
                        <a:pt x="187" y="273"/>
                      </a:moveTo>
                      <a:cubicBezTo>
                        <a:pt x="187" y="167"/>
                        <a:pt x="274" y="80"/>
                        <a:pt x="380" y="80"/>
                      </a:cubicBezTo>
                      <a:cubicBezTo>
                        <a:pt x="486" y="80"/>
                        <a:pt x="573" y="167"/>
                        <a:pt x="573" y="273"/>
                      </a:cubicBezTo>
                      <a:cubicBezTo>
                        <a:pt x="573" y="372"/>
                        <a:pt x="498" y="454"/>
                        <a:pt x="401" y="465"/>
                      </a:cubicBezTo>
                      <a:cubicBezTo>
                        <a:pt x="400" y="465"/>
                        <a:pt x="399" y="465"/>
                        <a:pt x="398" y="465"/>
                      </a:cubicBezTo>
                      <a:cubicBezTo>
                        <a:pt x="394" y="466"/>
                        <a:pt x="389" y="466"/>
                        <a:pt x="384" y="466"/>
                      </a:cubicBezTo>
                      <a:cubicBezTo>
                        <a:pt x="383" y="466"/>
                        <a:pt x="382" y="466"/>
                        <a:pt x="380" y="466"/>
                      </a:cubicBezTo>
                      <a:cubicBezTo>
                        <a:pt x="378" y="466"/>
                        <a:pt x="376" y="466"/>
                        <a:pt x="374" y="466"/>
                      </a:cubicBezTo>
                      <a:cubicBezTo>
                        <a:pt x="370" y="466"/>
                        <a:pt x="367" y="466"/>
                        <a:pt x="363" y="465"/>
                      </a:cubicBezTo>
                      <a:cubicBezTo>
                        <a:pt x="361" y="465"/>
                        <a:pt x="360" y="465"/>
                        <a:pt x="358" y="465"/>
                      </a:cubicBezTo>
                      <a:cubicBezTo>
                        <a:pt x="262" y="454"/>
                        <a:pt x="187" y="372"/>
                        <a:pt x="187" y="273"/>
                      </a:cubicBezTo>
                      <a:close/>
                      <a:moveTo>
                        <a:pt x="247" y="525"/>
                      </a:moveTo>
                      <a:cubicBezTo>
                        <a:pt x="249" y="523"/>
                        <a:pt x="251" y="521"/>
                        <a:pt x="253" y="520"/>
                      </a:cubicBezTo>
                      <a:cubicBezTo>
                        <a:pt x="284" y="533"/>
                        <a:pt x="317" y="541"/>
                        <a:pt x="350" y="544"/>
                      </a:cubicBezTo>
                      <a:cubicBezTo>
                        <a:pt x="352" y="545"/>
                        <a:pt x="355" y="545"/>
                        <a:pt x="357" y="545"/>
                      </a:cubicBezTo>
                      <a:cubicBezTo>
                        <a:pt x="363" y="545"/>
                        <a:pt x="370" y="546"/>
                        <a:pt x="376" y="546"/>
                      </a:cubicBezTo>
                      <a:cubicBezTo>
                        <a:pt x="377" y="546"/>
                        <a:pt x="379" y="546"/>
                        <a:pt x="380" y="546"/>
                      </a:cubicBezTo>
                      <a:cubicBezTo>
                        <a:pt x="381" y="546"/>
                        <a:pt x="382" y="546"/>
                        <a:pt x="383" y="546"/>
                      </a:cubicBezTo>
                      <a:cubicBezTo>
                        <a:pt x="390" y="546"/>
                        <a:pt x="397" y="545"/>
                        <a:pt x="404" y="545"/>
                      </a:cubicBezTo>
                      <a:cubicBezTo>
                        <a:pt x="406" y="545"/>
                        <a:pt x="408" y="545"/>
                        <a:pt x="410" y="544"/>
                      </a:cubicBezTo>
                      <a:cubicBezTo>
                        <a:pt x="443" y="541"/>
                        <a:pt x="476" y="533"/>
                        <a:pt x="507" y="520"/>
                      </a:cubicBezTo>
                      <a:cubicBezTo>
                        <a:pt x="509" y="521"/>
                        <a:pt x="511" y="523"/>
                        <a:pt x="513" y="525"/>
                      </a:cubicBezTo>
                      <a:cubicBezTo>
                        <a:pt x="532" y="541"/>
                        <a:pt x="551" y="558"/>
                        <a:pt x="570" y="577"/>
                      </a:cubicBezTo>
                      <a:lnTo>
                        <a:pt x="570" y="642"/>
                      </a:lnTo>
                      <a:lnTo>
                        <a:pt x="570" y="682"/>
                      </a:lnTo>
                      <a:lnTo>
                        <a:pt x="529" y="682"/>
                      </a:lnTo>
                      <a:lnTo>
                        <a:pt x="449" y="682"/>
                      </a:lnTo>
                      <a:lnTo>
                        <a:pt x="449" y="762"/>
                      </a:lnTo>
                      <a:lnTo>
                        <a:pt x="449" y="817"/>
                      </a:lnTo>
                      <a:lnTo>
                        <a:pt x="81" y="817"/>
                      </a:lnTo>
                      <a:cubicBezTo>
                        <a:pt x="93" y="657"/>
                        <a:pt x="175" y="587"/>
                        <a:pt x="247" y="525"/>
                      </a:cubicBezTo>
                      <a:close/>
                      <a:moveTo>
                        <a:pt x="855" y="846"/>
                      </a:moveTo>
                      <a:lnTo>
                        <a:pt x="734" y="846"/>
                      </a:lnTo>
                      <a:lnTo>
                        <a:pt x="734" y="967"/>
                      </a:lnTo>
                      <a:lnTo>
                        <a:pt x="650" y="967"/>
                      </a:lnTo>
                      <a:lnTo>
                        <a:pt x="650" y="846"/>
                      </a:lnTo>
                      <a:lnTo>
                        <a:pt x="530" y="846"/>
                      </a:lnTo>
                      <a:lnTo>
                        <a:pt x="530" y="762"/>
                      </a:lnTo>
                      <a:lnTo>
                        <a:pt x="650" y="762"/>
                      </a:lnTo>
                      <a:lnTo>
                        <a:pt x="650" y="642"/>
                      </a:lnTo>
                      <a:lnTo>
                        <a:pt x="734" y="642"/>
                      </a:lnTo>
                      <a:lnTo>
                        <a:pt x="734" y="762"/>
                      </a:lnTo>
                      <a:lnTo>
                        <a:pt x="855" y="762"/>
                      </a:lnTo>
                      <a:lnTo>
                        <a:pt x="855" y="8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4" name="íŝḻíḋè">
                  <a:extLst>
                    <a:ext uri="{FF2B5EF4-FFF2-40B4-BE49-F238E27FC236}">
                      <a16:creationId xmlns:a16="http://schemas.microsoft.com/office/drawing/2014/main" id="{F0FF43CB-EBF8-49F9-999F-86A2A2C15ED2}"/>
                    </a:ext>
                  </a:extLst>
                </p:cNvPr>
                <p:cNvSpPr/>
                <p:nvPr/>
              </p:nvSpPr>
              <p:spPr>
                <a:xfrm>
                  <a:off x="9424035" y="3627120"/>
                  <a:ext cx="354330" cy="396240"/>
                </a:xfrm>
                <a:custGeom>
                  <a:avLst/>
                  <a:gdLst>
                    <a:gd name="T0" fmla="*/ 814 w 935"/>
                    <a:gd name="T1" fmla="*/ 682 h 1047"/>
                    <a:gd name="T2" fmla="*/ 814 w 935"/>
                    <a:gd name="T3" fmla="*/ 562 h 1047"/>
                    <a:gd name="T4" fmla="*/ 664 w 935"/>
                    <a:gd name="T5" fmla="*/ 562 h 1047"/>
                    <a:gd name="T6" fmla="*/ 653 w 935"/>
                    <a:gd name="T7" fmla="*/ 273 h 1047"/>
                    <a:gd name="T8" fmla="*/ 107 w 935"/>
                    <a:gd name="T9" fmla="*/ 273 h 1047"/>
                    <a:gd name="T10" fmla="*/ 0 w 935"/>
                    <a:gd name="T11" fmla="*/ 857 h 1047"/>
                    <a:gd name="T12" fmla="*/ 450 w 935"/>
                    <a:gd name="T13" fmla="*/ 897 h 1047"/>
                    <a:gd name="T14" fmla="*/ 530 w 935"/>
                    <a:gd name="T15" fmla="*/ 926 h 1047"/>
                    <a:gd name="T16" fmla="*/ 570 w 935"/>
                    <a:gd name="T17" fmla="*/ 967 h 1047"/>
                    <a:gd name="T18" fmla="*/ 650 w 935"/>
                    <a:gd name="T19" fmla="*/ 1047 h 1047"/>
                    <a:gd name="T20" fmla="*/ 814 w 935"/>
                    <a:gd name="T21" fmla="*/ 1047 h 1047"/>
                    <a:gd name="T22" fmla="*/ 814 w 935"/>
                    <a:gd name="T23" fmla="*/ 926 h 1047"/>
                    <a:gd name="T24" fmla="*/ 935 w 935"/>
                    <a:gd name="T25" fmla="*/ 926 h 1047"/>
                    <a:gd name="T26" fmla="*/ 935 w 935"/>
                    <a:gd name="T27" fmla="*/ 762 h 1047"/>
                    <a:gd name="T28" fmla="*/ 855 w 935"/>
                    <a:gd name="T29" fmla="*/ 682 h 1047"/>
                    <a:gd name="T30" fmla="*/ 187 w 935"/>
                    <a:gd name="T31" fmla="*/ 273 h 1047"/>
                    <a:gd name="T32" fmla="*/ 573 w 935"/>
                    <a:gd name="T33" fmla="*/ 273 h 1047"/>
                    <a:gd name="T34" fmla="*/ 398 w 935"/>
                    <a:gd name="T35" fmla="*/ 465 h 1047"/>
                    <a:gd name="T36" fmla="*/ 380 w 935"/>
                    <a:gd name="T37" fmla="*/ 466 h 1047"/>
                    <a:gd name="T38" fmla="*/ 363 w 935"/>
                    <a:gd name="T39" fmla="*/ 465 h 1047"/>
                    <a:gd name="T40" fmla="*/ 187 w 935"/>
                    <a:gd name="T41" fmla="*/ 273 h 1047"/>
                    <a:gd name="T42" fmla="*/ 253 w 935"/>
                    <a:gd name="T43" fmla="*/ 520 h 1047"/>
                    <a:gd name="T44" fmla="*/ 357 w 935"/>
                    <a:gd name="T45" fmla="*/ 545 h 1047"/>
                    <a:gd name="T46" fmla="*/ 380 w 935"/>
                    <a:gd name="T47" fmla="*/ 546 h 1047"/>
                    <a:gd name="T48" fmla="*/ 404 w 935"/>
                    <a:gd name="T49" fmla="*/ 545 h 1047"/>
                    <a:gd name="T50" fmla="*/ 507 w 935"/>
                    <a:gd name="T51" fmla="*/ 520 h 1047"/>
                    <a:gd name="T52" fmla="*/ 570 w 935"/>
                    <a:gd name="T53" fmla="*/ 577 h 1047"/>
                    <a:gd name="T54" fmla="*/ 570 w 935"/>
                    <a:gd name="T55" fmla="*/ 682 h 1047"/>
                    <a:gd name="T56" fmla="*/ 449 w 935"/>
                    <a:gd name="T57" fmla="*/ 682 h 1047"/>
                    <a:gd name="T58" fmla="*/ 449 w 935"/>
                    <a:gd name="T59" fmla="*/ 817 h 1047"/>
                    <a:gd name="T60" fmla="*/ 247 w 935"/>
                    <a:gd name="T61" fmla="*/ 525 h 1047"/>
                    <a:gd name="T62" fmla="*/ 734 w 935"/>
                    <a:gd name="T63" fmla="*/ 846 h 1047"/>
                    <a:gd name="T64" fmla="*/ 650 w 935"/>
                    <a:gd name="T65" fmla="*/ 967 h 1047"/>
                    <a:gd name="T66" fmla="*/ 530 w 935"/>
                    <a:gd name="T67" fmla="*/ 846 h 1047"/>
                    <a:gd name="T68" fmla="*/ 650 w 935"/>
                    <a:gd name="T69" fmla="*/ 762 h 1047"/>
                    <a:gd name="T70" fmla="*/ 734 w 935"/>
                    <a:gd name="T71" fmla="*/ 642 h 1047"/>
                    <a:gd name="T72" fmla="*/ 855 w 935"/>
                    <a:gd name="T73" fmla="*/ 762 h 10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35" h="1047">
                      <a:moveTo>
                        <a:pt x="855" y="682"/>
                      </a:moveTo>
                      <a:lnTo>
                        <a:pt x="814" y="682"/>
                      </a:lnTo>
                      <a:lnTo>
                        <a:pt x="814" y="642"/>
                      </a:lnTo>
                      <a:lnTo>
                        <a:pt x="814" y="562"/>
                      </a:lnTo>
                      <a:lnTo>
                        <a:pt x="734" y="562"/>
                      </a:lnTo>
                      <a:lnTo>
                        <a:pt x="664" y="562"/>
                      </a:lnTo>
                      <a:cubicBezTo>
                        <a:pt x="633" y="524"/>
                        <a:pt x="600" y="494"/>
                        <a:pt x="570" y="469"/>
                      </a:cubicBezTo>
                      <a:cubicBezTo>
                        <a:pt x="621" y="419"/>
                        <a:pt x="653" y="350"/>
                        <a:pt x="653" y="273"/>
                      </a:cubicBezTo>
                      <a:cubicBezTo>
                        <a:pt x="653" y="122"/>
                        <a:pt x="531" y="0"/>
                        <a:pt x="380" y="0"/>
                      </a:cubicBezTo>
                      <a:cubicBezTo>
                        <a:pt x="230" y="0"/>
                        <a:pt x="107" y="122"/>
                        <a:pt x="107" y="273"/>
                      </a:cubicBezTo>
                      <a:cubicBezTo>
                        <a:pt x="107" y="350"/>
                        <a:pt x="139" y="419"/>
                        <a:pt x="190" y="469"/>
                      </a:cubicBezTo>
                      <a:cubicBezTo>
                        <a:pt x="108" y="539"/>
                        <a:pt x="0" y="636"/>
                        <a:pt x="0" y="857"/>
                      </a:cubicBezTo>
                      <a:lnTo>
                        <a:pt x="0" y="897"/>
                      </a:lnTo>
                      <a:lnTo>
                        <a:pt x="450" y="897"/>
                      </a:lnTo>
                      <a:lnTo>
                        <a:pt x="450" y="926"/>
                      </a:lnTo>
                      <a:lnTo>
                        <a:pt x="530" y="926"/>
                      </a:lnTo>
                      <a:lnTo>
                        <a:pt x="570" y="926"/>
                      </a:lnTo>
                      <a:lnTo>
                        <a:pt x="570" y="967"/>
                      </a:lnTo>
                      <a:lnTo>
                        <a:pt x="570" y="1047"/>
                      </a:lnTo>
                      <a:lnTo>
                        <a:pt x="650" y="1047"/>
                      </a:lnTo>
                      <a:lnTo>
                        <a:pt x="734" y="1047"/>
                      </a:lnTo>
                      <a:lnTo>
                        <a:pt x="814" y="1047"/>
                      </a:lnTo>
                      <a:lnTo>
                        <a:pt x="814" y="967"/>
                      </a:lnTo>
                      <a:lnTo>
                        <a:pt x="814" y="926"/>
                      </a:lnTo>
                      <a:lnTo>
                        <a:pt x="855" y="926"/>
                      </a:lnTo>
                      <a:lnTo>
                        <a:pt x="935" y="926"/>
                      </a:lnTo>
                      <a:lnTo>
                        <a:pt x="935" y="846"/>
                      </a:lnTo>
                      <a:lnTo>
                        <a:pt x="935" y="762"/>
                      </a:lnTo>
                      <a:lnTo>
                        <a:pt x="935" y="682"/>
                      </a:lnTo>
                      <a:lnTo>
                        <a:pt x="855" y="682"/>
                      </a:lnTo>
                      <a:lnTo>
                        <a:pt x="855" y="682"/>
                      </a:lnTo>
                      <a:close/>
                      <a:moveTo>
                        <a:pt x="187" y="273"/>
                      </a:moveTo>
                      <a:cubicBezTo>
                        <a:pt x="187" y="167"/>
                        <a:pt x="274" y="80"/>
                        <a:pt x="380" y="80"/>
                      </a:cubicBezTo>
                      <a:cubicBezTo>
                        <a:pt x="486" y="80"/>
                        <a:pt x="573" y="167"/>
                        <a:pt x="573" y="273"/>
                      </a:cubicBezTo>
                      <a:cubicBezTo>
                        <a:pt x="573" y="372"/>
                        <a:pt x="498" y="454"/>
                        <a:pt x="401" y="465"/>
                      </a:cubicBezTo>
                      <a:cubicBezTo>
                        <a:pt x="400" y="465"/>
                        <a:pt x="399" y="465"/>
                        <a:pt x="398" y="465"/>
                      </a:cubicBezTo>
                      <a:cubicBezTo>
                        <a:pt x="394" y="466"/>
                        <a:pt x="389" y="466"/>
                        <a:pt x="384" y="466"/>
                      </a:cubicBezTo>
                      <a:cubicBezTo>
                        <a:pt x="383" y="466"/>
                        <a:pt x="382" y="466"/>
                        <a:pt x="380" y="466"/>
                      </a:cubicBezTo>
                      <a:cubicBezTo>
                        <a:pt x="378" y="466"/>
                        <a:pt x="376" y="466"/>
                        <a:pt x="374" y="466"/>
                      </a:cubicBezTo>
                      <a:cubicBezTo>
                        <a:pt x="370" y="466"/>
                        <a:pt x="367" y="466"/>
                        <a:pt x="363" y="465"/>
                      </a:cubicBezTo>
                      <a:cubicBezTo>
                        <a:pt x="361" y="465"/>
                        <a:pt x="360" y="465"/>
                        <a:pt x="358" y="465"/>
                      </a:cubicBezTo>
                      <a:cubicBezTo>
                        <a:pt x="262" y="454"/>
                        <a:pt x="187" y="372"/>
                        <a:pt x="187" y="273"/>
                      </a:cubicBezTo>
                      <a:close/>
                      <a:moveTo>
                        <a:pt x="247" y="525"/>
                      </a:moveTo>
                      <a:cubicBezTo>
                        <a:pt x="249" y="523"/>
                        <a:pt x="251" y="521"/>
                        <a:pt x="253" y="520"/>
                      </a:cubicBezTo>
                      <a:cubicBezTo>
                        <a:pt x="284" y="533"/>
                        <a:pt x="317" y="541"/>
                        <a:pt x="350" y="544"/>
                      </a:cubicBezTo>
                      <a:cubicBezTo>
                        <a:pt x="352" y="545"/>
                        <a:pt x="355" y="545"/>
                        <a:pt x="357" y="545"/>
                      </a:cubicBezTo>
                      <a:cubicBezTo>
                        <a:pt x="363" y="545"/>
                        <a:pt x="370" y="546"/>
                        <a:pt x="376" y="546"/>
                      </a:cubicBezTo>
                      <a:cubicBezTo>
                        <a:pt x="377" y="546"/>
                        <a:pt x="379" y="546"/>
                        <a:pt x="380" y="546"/>
                      </a:cubicBezTo>
                      <a:cubicBezTo>
                        <a:pt x="381" y="546"/>
                        <a:pt x="382" y="546"/>
                        <a:pt x="383" y="546"/>
                      </a:cubicBezTo>
                      <a:cubicBezTo>
                        <a:pt x="390" y="546"/>
                        <a:pt x="397" y="545"/>
                        <a:pt x="404" y="545"/>
                      </a:cubicBezTo>
                      <a:cubicBezTo>
                        <a:pt x="406" y="545"/>
                        <a:pt x="408" y="545"/>
                        <a:pt x="410" y="544"/>
                      </a:cubicBezTo>
                      <a:cubicBezTo>
                        <a:pt x="443" y="541"/>
                        <a:pt x="476" y="533"/>
                        <a:pt x="507" y="520"/>
                      </a:cubicBezTo>
                      <a:cubicBezTo>
                        <a:pt x="509" y="521"/>
                        <a:pt x="511" y="523"/>
                        <a:pt x="513" y="525"/>
                      </a:cubicBezTo>
                      <a:cubicBezTo>
                        <a:pt x="532" y="541"/>
                        <a:pt x="551" y="558"/>
                        <a:pt x="570" y="577"/>
                      </a:cubicBezTo>
                      <a:lnTo>
                        <a:pt x="570" y="642"/>
                      </a:lnTo>
                      <a:lnTo>
                        <a:pt x="570" y="682"/>
                      </a:lnTo>
                      <a:lnTo>
                        <a:pt x="529" y="682"/>
                      </a:lnTo>
                      <a:lnTo>
                        <a:pt x="449" y="682"/>
                      </a:lnTo>
                      <a:lnTo>
                        <a:pt x="449" y="762"/>
                      </a:lnTo>
                      <a:lnTo>
                        <a:pt x="449" y="817"/>
                      </a:lnTo>
                      <a:lnTo>
                        <a:pt x="81" y="817"/>
                      </a:lnTo>
                      <a:cubicBezTo>
                        <a:pt x="93" y="657"/>
                        <a:pt x="175" y="587"/>
                        <a:pt x="247" y="525"/>
                      </a:cubicBezTo>
                      <a:close/>
                      <a:moveTo>
                        <a:pt x="855" y="846"/>
                      </a:moveTo>
                      <a:lnTo>
                        <a:pt x="734" y="846"/>
                      </a:lnTo>
                      <a:lnTo>
                        <a:pt x="734" y="967"/>
                      </a:lnTo>
                      <a:lnTo>
                        <a:pt x="650" y="967"/>
                      </a:lnTo>
                      <a:lnTo>
                        <a:pt x="650" y="846"/>
                      </a:lnTo>
                      <a:lnTo>
                        <a:pt x="530" y="846"/>
                      </a:lnTo>
                      <a:lnTo>
                        <a:pt x="530" y="762"/>
                      </a:lnTo>
                      <a:lnTo>
                        <a:pt x="650" y="762"/>
                      </a:lnTo>
                      <a:lnTo>
                        <a:pt x="650" y="642"/>
                      </a:lnTo>
                      <a:lnTo>
                        <a:pt x="734" y="642"/>
                      </a:lnTo>
                      <a:lnTo>
                        <a:pt x="734" y="762"/>
                      </a:lnTo>
                      <a:lnTo>
                        <a:pt x="855" y="762"/>
                      </a:lnTo>
                      <a:lnTo>
                        <a:pt x="855" y="846"/>
                      </a:lnTo>
                      <a:close/>
                    </a:path>
                  </a:pathLst>
                </a:custGeom>
                <a:solidFill>
                  <a:srgbClr val="007344"/>
                </a:solidFill>
                <a:ln w="1270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5" name="íṥļïḓe">
                  <a:extLst>
                    <a:ext uri="{FF2B5EF4-FFF2-40B4-BE49-F238E27FC236}">
                      <a16:creationId xmlns:a16="http://schemas.microsoft.com/office/drawing/2014/main" id="{92609611-2215-4CDF-A431-1CC0A03028EC}"/>
                    </a:ext>
                  </a:extLst>
                </p:cNvPr>
                <p:cNvSpPr/>
                <p:nvPr/>
              </p:nvSpPr>
              <p:spPr>
                <a:xfrm rot="16200000">
                  <a:off x="2826385" y="5197475"/>
                  <a:ext cx="76200" cy="1352550"/>
                </a:xfrm>
                <a:prstGeom prst="rect">
                  <a:avLst/>
                </a:prstGeom>
                <a:solidFill>
                  <a:srgbClr val="007344"/>
                </a:solidFill>
                <a:ln>
                  <a:noFill/>
                </a:ln>
              </p:spPr>
              <p:txBody>
                <a:bodyPr lIns="42450" tIns="42450" rIns="42450" bIns="42450" anchor="ctr" anchorCtr="0">
                  <a:noAutofit/>
                </a:bodyPr>
                <a:lstStyle/>
                <a:p>
                  <a:pPr lvl="0" algn="l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 panose="020B0604020202020204"/>
                  </a:pPr>
                  <a:endParaRPr sz="3500" dirty="0">
                    <a:solidFill>
                      <a:srgbClr val="5E5E5E"/>
                    </a:solidFill>
                  </a:endParaRPr>
                </a:p>
              </p:txBody>
            </p:sp>
            <p:sp>
              <p:nvSpPr>
                <p:cNvPr id="56" name="îşḷïďè">
                  <a:extLst>
                    <a:ext uri="{FF2B5EF4-FFF2-40B4-BE49-F238E27FC236}">
                      <a16:creationId xmlns:a16="http://schemas.microsoft.com/office/drawing/2014/main" id="{A3F871F4-CE99-4929-B2AA-B6ACEEA23BF8}"/>
                    </a:ext>
                  </a:extLst>
                </p:cNvPr>
                <p:cNvSpPr/>
                <p:nvPr/>
              </p:nvSpPr>
              <p:spPr bwMode="auto">
                <a:xfrm rot="16200000">
                  <a:off x="6193790" y="5210810"/>
                  <a:ext cx="76200" cy="135255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lvl="0" algn="ctr"/>
                  <a:endParaRPr lang="zh-CN" altLang="en-US" dirty="0"/>
                </a:p>
              </p:txBody>
            </p:sp>
            <p:sp>
              <p:nvSpPr>
                <p:cNvPr id="57" name="iṡľíḍé">
                  <a:extLst>
                    <a:ext uri="{FF2B5EF4-FFF2-40B4-BE49-F238E27FC236}">
                      <a16:creationId xmlns:a16="http://schemas.microsoft.com/office/drawing/2014/main" id="{96A87C57-1086-4DB1-AA63-8CD89F0E9067}"/>
                    </a:ext>
                  </a:extLst>
                </p:cNvPr>
                <p:cNvSpPr/>
                <p:nvPr/>
              </p:nvSpPr>
              <p:spPr>
                <a:xfrm rot="16200000">
                  <a:off x="9744075" y="5197475"/>
                  <a:ext cx="76200" cy="1352550"/>
                </a:xfrm>
                <a:prstGeom prst="rect">
                  <a:avLst/>
                </a:prstGeom>
                <a:solidFill>
                  <a:srgbClr val="007344"/>
                </a:solidFill>
                <a:ln>
                  <a:noFill/>
                </a:ln>
              </p:spPr>
              <p:txBody>
                <a:bodyPr lIns="42450" tIns="42450" rIns="42450" bIns="42450" anchor="ctr" anchorCtr="0">
                  <a:noAutofit/>
                </a:bodyPr>
                <a:lstStyle/>
                <a:p>
                  <a:pPr lvl="0" algn="l">
                    <a:lnSpc>
                      <a:spcPct val="93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 panose="020B0604020202020204"/>
                  </a:pPr>
                  <a:endParaRPr sz="3500" dirty="0">
                    <a:solidFill>
                      <a:srgbClr val="5E5E5E"/>
                    </a:solidFill>
                  </a:endParaRPr>
                </a:p>
              </p:txBody>
            </p:sp>
          </p:grpSp>
        </p:grpSp>
        <p:sp>
          <p:nvSpPr>
            <p:cNvPr id="38" name="îṩlídè">
              <a:extLst>
                <a:ext uri="{FF2B5EF4-FFF2-40B4-BE49-F238E27FC236}">
                  <a16:creationId xmlns:a16="http://schemas.microsoft.com/office/drawing/2014/main" id="{EB708F77-CE65-4E06-A9E3-872192513D1D}"/>
                </a:ext>
              </a:extLst>
            </p:cNvPr>
            <p:cNvSpPr/>
            <p:nvPr/>
          </p:nvSpPr>
          <p:spPr>
            <a:xfrm>
              <a:off x="8513127" y="4471716"/>
              <a:ext cx="2169795" cy="395605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/>
                  </a:solidFill>
                </a:rPr>
                <a:t>小标题</a:t>
              </a:r>
              <a:endParaRPr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íŝľiḍè">
              <a:extLst>
                <a:ext uri="{FF2B5EF4-FFF2-40B4-BE49-F238E27FC236}">
                  <a16:creationId xmlns:a16="http://schemas.microsoft.com/office/drawing/2014/main" id="{16DF8234-264D-4132-AB76-490F50C528DA}"/>
                </a:ext>
              </a:extLst>
            </p:cNvPr>
            <p:cNvSpPr/>
            <p:nvPr/>
          </p:nvSpPr>
          <p:spPr bwMode="auto">
            <a:xfrm>
              <a:off x="8513127" y="4867321"/>
              <a:ext cx="2169795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400" dirty="0"/>
                <a:t>添加相关内容文字，添加相关内容文字</a:t>
              </a:r>
              <a:endParaRPr lang="en-US" altLang="zh-CN" sz="1400" dirty="0"/>
            </a:p>
          </p:txBody>
        </p:sp>
        <p:sp>
          <p:nvSpPr>
            <p:cNvPr id="40" name="îṩlídè">
              <a:extLst>
                <a:ext uri="{FF2B5EF4-FFF2-40B4-BE49-F238E27FC236}">
                  <a16:creationId xmlns:a16="http://schemas.microsoft.com/office/drawing/2014/main" id="{76A1CE94-CF3D-44EA-AF34-0F3320391501}"/>
                </a:ext>
              </a:extLst>
            </p:cNvPr>
            <p:cNvSpPr/>
            <p:nvPr/>
          </p:nvSpPr>
          <p:spPr>
            <a:xfrm>
              <a:off x="5153978" y="4531042"/>
              <a:ext cx="2169795" cy="395605"/>
            </a:xfrm>
            <a:prstGeom prst="rect">
              <a:avLst/>
            </a:prstGeom>
            <a:noFill/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小标题</a:t>
              </a:r>
              <a:endParaRPr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íŝľiḍè">
              <a:extLst>
                <a:ext uri="{FF2B5EF4-FFF2-40B4-BE49-F238E27FC236}">
                  <a16:creationId xmlns:a16="http://schemas.microsoft.com/office/drawing/2014/main" id="{CC043B5C-4397-408E-BD00-1E44249CACCB}"/>
                </a:ext>
              </a:extLst>
            </p:cNvPr>
            <p:cNvSpPr/>
            <p:nvPr/>
          </p:nvSpPr>
          <p:spPr bwMode="auto">
            <a:xfrm>
              <a:off x="5153978" y="4926647"/>
              <a:ext cx="2169795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914400"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400" dirty="0">
                  <a:solidFill>
                    <a:schemeClr val="bg1"/>
                  </a:solidFill>
                </a:rPr>
                <a:t>添加相关内容文字，添加相关内容文字</a:t>
              </a:r>
              <a:endParaRPr lang="en-US" altLang="zh-CN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6526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774586" y="2308906"/>
            <a:ext cx="600603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感谢您的观看！</a:t>
            </a:r>
            <a:endParaRPr lang="zh-CN" altLang="en-US" sz="360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7006524" y="4076876"/>
            <a:ext cx="1723217" cy="87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5689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2020</a:t>
            </a:r>
            <a:endParaRPr lang="zh-CN" altLang="en-US" sz="5689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F71E285E-F604-48F2-9496-C020C454AD3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81931" y="405427"/>
            <a:ext cx="2236276" cy="2082748"/>
            <a:chOff x="1164" y="687"/>
            <a:chExt cx="3219" cy="2998"/>
          </a:xfrm>
          <a:solidFill>
            <a:schemeClr val="bg1"/>
          </a:solidFill>
          <a:effectLst/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C1C779FB-D173-4187-9820-1623812F93C5}"/>
                </a:ext>
              </a:extLst>
            </p:cNvPr>
            <p:cNvSpPr/>
            <p:nvPr/>
          </p:nvSpPr>
          <p:spPr bwMode="auto">
            <a:xfrm>
              <a:off x="1164" y="687"/>
              <a:ext cx="3219" cy="2998"/>
            </a:xfrm>
            <a:custGeom>
              <a:avLst/>
              <a:gdLst>
                <a:gd name="T0" fmla="*/ 96 w 1360"/>
                <a:gd name="T1" fmla="*/ 404 h 1266"/>
                <a:gd name="T2" fmla="*/ 96 w 1360"/>
                <a:gd name="T3" fmla="*/ 527 h 1266"/>
                <a:gd name="T4" fmla="*/ 105 w 1360"/>
                <a:gd name="T5" fmla="*/ 537 h 1266"/>
                <a:gd name="T6" fmla="*/ 123 w 1360"/>
                <a:gd name="T7" fmla="*/ 616 h 1266"/>
                <a:gd name="T8" fmla="*/ 119 w 1360"/>
                <a:gd name="T9" fmla="*/ 629 h 1266"/>
                <a:gd name="T10" fmla="*/ 147 w 1360"/>
                <a:gd name="T11" fmla="*/ 940 h 1266"/>
                <a:gd name="T12" fmla="*/ 169 w 1360"/>
                <a:gd name="T13" fmla="*/ 1194 h 1266"/>
                <a:gd name="T14" fmla="*/ 175 w 1360"/>
                <a:gd name="T15" fmla="*/ 1266 h 1266"/>
                <a:gd name="T16" fmla="*/ 0 w 1360"/>
                <a:gd name="T17" fmla="*/ 1266 h 1266"/>
                <a:gd name="T18" fmla="*/ 6 w 1360"/>
                <a:gd name="T19" fmla="*/ 1197 h 1266"/>
                <a:gd name="T20" fmla="*/ 38 w 1360"/>
                <a:gd name="T21" fmla="*/ 811 h 1266"/>
                <a:gd name="T22" fmla="*/ 54 w 1360"/>
                <a:gd name="T23" fmla="*/ 629 h 1266"/>
                <a:gd name="T24" fmla="*/ 50 w 1360"/>
                <a:gd name="T25" fmla="*/ 613 h 1266"/>
                <a:gd name="T26" fmla="*/ 71 w 1360"/>
                <a:gd name="T27" fmla="*/ 537 h 1266"/>
                <a:gd name="T28" fmla="*/ 79 w 1360"/>
                <a:gd name="T29" fmla="*/ 525 h 1266"/>
                <a:gd name="T30" fmla="*/ 79 w 1360"/>
                <a:gd name="T31" fmla="*/ 407 h 1266"/>
                <a:gd name="T32" fmla="*/ 70 w 1360"/>
                <a:gd name="T33" fmla="*/ 392 h 1266"/>
                <a:gd name="T34" fmla="*/ 31 w 1360"/>
                <a:gd name="T35" fmla="*/ 374 h 1266"/>
                <a:gd name="T36" fmla="*/ 44 w 1360"/>
                <a:gd name="T37" fmla="*/ 366 h 1266"/>
                <a:gd name="T38" fmla="*/ 624 w 1360"/>
                <a:gd name="T39" fmla="*/ 44 h 1266"/>
                <a:gd name="T40" fmla="*/ 692 w 1360"/>
                <a:gd name="T41" fmla="*/ 5 h 1266"/>
                <a:gd name="T42" fmla="*/ 718 w 1360"/>
                <a:gd name="T43" fmla="*/ 5 h 1266"/>
                <a:gd name="T44" fmla="*/ 1255 w 1360"/>
                <a:gd name="T45" fmla="*/ 275 h 1266"/>
                <a:gd name="T46" fmla="*/ 1360 w 1360"/>
                <a:gd name="T47" fmla="*/ 328 h 1266"/>
                <a:gd name="T48" fmla="*/ 1302 w 1360"/>
                <a:gd name="T49" fmla="*/ 360 h 1266"/>
                <a:gd name="T50" fmla="*/ 723 w 1360"/>
                <a:gd name="T51" fmla="*/ 666 h 1266"/>
                <a:gd name="T52" fmla="*/ 688 w 1360"/>
                <a:gd name="T53" fmla="*/ 668 h 1266"/>
                <a:gd name="T54" fmla="*/ 112 w 1360"/>
                <a:gd name="T55" fmla="*/ 411 h 1266"/>
                <a:gd name="T56" fmla="*/ 96 w 1360"/>
                <a:gd name="T57" fmla="*/ 404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60" h="1266">
                  <a:moveTo>
                    <a:pt x="96" y="404"/>
                  </a:moveTo>
                  <a:cubicBezTo>
                    <a:pt x="96" y="447"/>
                    <a:pt x="96" y="487"/>
                    <a:pt x="96" y="527"/>
                  </a:cubicBezTo>
                  <a:cubicBezTo>
                    <a:pt x="96" y="531"/>
                    <a:pt x="101" y="535"/>
                    <a:pt x="105" y="537"/>
                  </a:cubicBezTo>
                  <a:cubicBezTo>
                    <a:pt x="136" y="555"/>
                    <a:pt x="144" y="585"/>
                    <a:pt x="123" y="616"/>
                  </a:cubicBezTo>
                  <a:cubicBezTo>
                    <a:pt x="121" y="620"/>
                    <a:pt x="119" y="625"/>
                    <a:pt x="119" y="629"/>
                  </a:cubicBezTo>
                  <a:cubicBezTo>
                    <a:pt x="128" y="733"/>
                    <a:pt x="138" y="836"/>
                    <a:pt x="147" y="940"/>
                  </a:cubicBezTo>
                  <a:cubicBezTo>
                    <a:pt x="154" y="1024"/>
                    <a:pt x="162" y="1109"/>
                    <a:pt x="169" y="1194"/>
                  </a:cubicBezTo>
                  <a:cubicBezTo>
                    <a:pt x="171" y="1217"/>
                    <a:pt x="173" y="1239"/>
                    <a:pt x="175" y="1266"/>
                  </a:cubicBezTo>
                  <a:cubicBezTo>
                    <a:pt x="117" y="1266"/>
                    <a:pt x="60" y="1266"/>
                    <a:pt x="0" y="1266"/>
                  </a:cubicBezTo>
                  <a:cubicBezTo>
                    <a:pt x="2" y="1244"/>
                    <a:pt x="4" y="1220"/>
                    <a:pt x="6" y="1197"/>
                  </a:cubicBezTo>
                  <a:cubicBezTo>
                    <a:pt x="16" y="1068"/>
                    <a:pt x="27" y="940"/>
                    <a:pt x="38" y="811"/>
                  </a:cubicBezTo>
                  <a:cubicBezTo>
                    <a:pt x="43" y="750"/>
                    <a:pt x="49" y="690"/>
                    <a:pt x="54" y="629"/>
                  </a:cubicBezTo>
                  <a:cubicBezTo>
                    <a:pt x="54" y="624"/>
                    <a:pt x="52" y="617"/>
                    <a:pt x="50" y="613"/>
                  </a:cubicBezTo>
                  <a:cubicBezTo>
                    <a:pt x="32" y="583"/>
                    <a:pt x="40" y="553"/>
                    <a:pt x="71" y="537"/>
                  </a:cubicBezTo>
                  <a:cubicBezTo>
                    <a:pt x="75" y="535"/>
                    <a:pt x="79" y="529"/>
                    <a:pt x="79" y="525"/>
                  </a:cubicBezTo>
                  <a:cubicBezTo>
                    <a:pt x="79" y="486"/>
                    <a:pt x="80" y="446"/>
                    <a:pt x="79" y="407"/>
                  </a:cubicBezTo>
                  <a:cubicBezTo>
                    <a:pt x="79" y="402"/>
                    <a:pt x="74" y="395"/>
                    <a:pt x="70" y="392"/>
                  </a:cubicBezTo>
                  <a:cubicBezTo>
                    <a:pt x="58" y="386"/>
                    <a:pt x="45" y="381"/>
                    <a:pt x="31" y="374"/>
                  </a:cubicBezTo>
                  <a:cubicBezTo>
                    <a:pt x="36" y="371"/>
                    <a:pt x="40" y="368"/>
                    <a:pt x="44" y="366"/>
                  </a:cubicBezTo>
                  <a:cubicBezTo>
                    <a:pt x="237" y="259"/>
                    <a:pt x="431" y="151"/>
                    <a:pt x="624" y="44"/>
                  </a:cubicBezTo>
                  <a:cubicBezTo>
                    <a:pt x="647" y="31"/>
                    <a:pt x="670" y="19"/>
                    <a:pt x="692" y="5"/>
                  </a:cubicBezTo>
                  <a:cubicBezTo>
                    <a:pt x="702" y="0"/>
                    <a:pt x="709" y="1"/>
                    <a:pt x="718" y="5"/>
                  </a:cubicBezTo>
                  <a:cubicBezTo>
                    <a:pt x="897" y="96"/>
                    <a:pt x="1076" y="185"/>
                    <a:pt x="1255" y="275"/>
                  </a:cubicBezTo>
                  <a:cubicBezTo>
                    <a:pt x="1289" y="293"/>
                    <a:pt x="1324" y="310"/>
                    <a:pt x="1360" y="328"/>
                  </a:cubicBezTo>
                  <a:cubicBezTo>
                    <a:pt x="1339" y="340"/>
                    <a:pt x="1320" y="350"/>
                    <a:pt x="1302" y="360"/>
                  </a:cubicBezTo>
                  <a:cubicBezTo>
                    <a:pt x="1109" y="462"/>
                    <a:pt x="916" y="564"/>
                    <a:pt x="723" y="666"/>
                  </a:cubicBezTo>
                  <a:cubicBezTo>
                    <a:pt x="711" y="672"/>
                    <a:pt x="701" y="674"/>
                    <a:pt x="688" y="668"/>
                  </a:cubicBezTo>
                  <a:cubicBezTo>
                    <a:pt x="496" y="582"/>
                    <a:pt x="304" y="496"/>
                    <a:pt x="112" y="411"/>
                  </a:cubicBezTo>
                  <a:cubicBezTo>
                    <a:pt x="108" y="409"/>
                    <a:pt x="103" y="407"/>
                    <a:pt x="96" y="4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cs typeface="+mn-ea"/>
                <a:sym typeface="+mn-lt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B1C594DE-FC52-4214-B902-C471729D4511}"/>
                </a:ext>
              </a:extLst>
            </p:cNvPr>
            <p:cNvSpPr/>
            <p:nvPr/>
          </p:nvSpPr>
          <p:spPr bwMode="auto">
            <a:xfrm>
              <a:off x="1829" y="1959"/>
              <a:ext cx="2000" cy="947"/>
            </a:xfrm>
            <a:custGeom>
              <a:avLst/>
              <a:gdLst>
                <a:gd name="T0" fmla="*/ 0 w 845"/>
                <a:gd name="T1" fmla="*/ 147 h 400"/>
                <a:gd name="T2" fmla="*/ 78 w 845"/>
                <a:gd name="T3" fmla="*/ 32 h 400"/>
                <a:gd name="T4" fmla="*/ 96 w 845"/>
                <a:gd name="T5" fmla="*/ 28 h 400"/>
                <a:gd name="T6" fmla="*/ 262 w 845"/>
                <a:gd name="T7" fmla="*/ 101 h 400"/>
                <a:gd name="T8" fmla="*/ 417 w 845"/>
                <a:gd name="T9" fmla="*/ 170 h 400"/>
                <a:gd name="T10" fmla="*/ 434 w 845"/>
                <a:gd name="T11" fmla="*/ 167 h 400"/>
                <a:gd name="T12" fmla="*/ 724 w 845"/>
                <a:gd name="T13" fmla="*/ 13 h 400"/>
                <a:gd name="T14" fmla="*/ 749 w 845"/>
                <a:gd name="T15" fmla="*/ 0 h 400"/>
                <a:gd name="T16" fmla="*/ 845 w 845"/>
                <a:gd name="T17" fmla="*/ 143 h 400"/>
                <a:gd name="T18" fmla="*/ 743 w 845"/>
                <a:gd name="T19" fmla="*/ 207 h 400"/>
                <a:gd name="T20" fmla="*/ 448 w 845"/>
                <a:gd name="T21" fmla="*/ 393 h 400"/>
                <a:gd name="T22" fmla="*/ 421 w 845"/>
                <a:gd name="T23" fmla="*/ 394 h 400"/>
                <a:gd name="T24" fmla="*/ 8 w 845"/>
                <a:gd name="T25" fmla="*/ 153 h 400"/>
                <a:gd name="T26" fmla="*/ 0 w 845"/>
                <a:gd name="T27" fmla="*/ 14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5" h="400">
                  <a:moveTo>
                    <a:pt x="0" y="147"/>
                  </a:moveTo>
                  <a:cubicBezTo>
                    <a:pt x="27" y="108"/>
                    <a:pt x="53" y="70"/>
                    <a:pt x="78" y="32"/>
                  </a:cubicBezTo>
                  <a:cubicBezTo>
                    <a:pt x="84" y="24"/>
                    <a:pt x="89" y="25"/>
                    <a:pt x="96" y="28"/>
                  </a:cubicBezTo>
                  <a:cubicBezTo>
                    <a:pt x="151" y="53"/>
                    <a:pt x="206" y="77"/>
                    <a:pt x="262" y="101"/>
                  </a:cubicBezTo>
                  <a:cubicBezTo>
                    <a:pt x="313" y="124"/>
                    <a:pt x="365" y="147"/>
                    <a:pt x="417" y="170"/>
                  </a:cubicBezTo>
                  <a:cubicBezTo>
                    <a:pt x="421" y="172"/>
                    <a:pt x="429" y="170"/>
                    <a:pt x="434" y="167"/>
                  </a:cubicBezTo>
                  <a:cubicBezTo>
                    <a:pt x="531" y="116"/>
                    <a:pt x="627" y="65"/>
                    <a:pt x="724" y="13"/>
                  </a:cubicBezTo>
                  <a:cubicBezTo>
                    <a:pt x="732" y="9"/>
                    <a:pt x="740" y="5"/>
                    <a:pt x="749" y="0"/>
                  </a:cubicBezTo>
                  <a:cubicBezTo>
                    <a:pt x="781" y="48"/>
                    <a:pt x="813" y="95"/>
                    <a:pt x="845" y="143"/>
                  </a:cubicBezTo>
                  <a:cubicBezTo>
                    <a:pt x="811" y="165"/>
                    <a:pt x="777" y="186"/>
                    <a:pt x="743" y="207"/>
                  </a:cubicBezTo>
                  <a:cubicBezTo>
                    <a:pt x="645" y="269"/>
                    <a:pt x="546" y="331"/>
                    <a:pt x="448" y="393"/>
                  </a:cubicBezTo>
                  <a:cubicBezTo>
                    <a:pt x="438" y="399"/>
                    <a:pt x="431" y="400"/>
                    <a:pt x="421" y="394"/>
                  </a:cubicBezTo>
                  <a:cubicBezTo>
                    <a:pt x="284" y="313"/>
                    <a:pt x="146" y="233"/>
                    <a:pt x="8" y="153"/>
                  </a:cubicBezTo>
                  <a:cubicBezTo>
                    <a:pt x="6" y="151"/>
                    <a:pt x="3" y="149"/>
                    <a:pt x="0" y="1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HK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178C1498-53FB-42A2-B97D-F9CD7D7204C0}"/>
              </a:ext>
            </a:extLst>
          </p:cNvPr>
          <p:cNvGrpSpPr/>
          <p:nvPr/>
        </p:nvGrpSpPr>
        <p:grpSpPr>
          <a:xfrm>
            <a:off x="502382" y="4684798"/>
            <a:ext cx="3357522" cy="400110"/>
            <a:chOff x="488791" y="4948688"/>
            <a:chExt cx="3357522" cy="400110"/>
          </a:xfrm>
        </p:grpSpPr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EC8FD5D2-82F4-4940-AD60-E12214C49C3D}"/>
                </a:ext>
              </a:extLst>
            </p:cNvPr>
            <p:cNvSpPr txBox="1"/>
            <p:nvPr/>
          </p:nvSpPr>
          <p:spPr>
            <a:xfrm>
              <a:off x="1137604" y="4948688"/>
              <a:ext cx="27087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 b="1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指导老师：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 </a:t>
              </a:r>
              <a:r>
                <a:rPr lang="en-US" altLang="zh-CN" sz="20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20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Rectangle 5">
              <a:extLst>
                <a:ext uri="{FF2B5EF4-FFF2-40B4-BE49-F238E27FC236}">
                  <a16:creationId xmlns:a16="http://schemas.microsoft.com/office/drawing/2014/main" id="{231D2062-7926-43FE-AB4F-8D3BB1A1B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791" y="5022743"/>
              <a:ext cx="209550" cy="209550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rgbClr val="529DB2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76A5A44A-11FD-4136-9E2B-053CF3A132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0582" y="5022743"/>
              <a:ext cx="252000" cy="252000"/>
            </a:xfrm>
            <a:custGeom>
              <a:avLst/>
              <a:gdLst>
                <a:gd name="connsiteX0" fmla="*/ 188888 w 557678"/>
                <a:gd name="connsiteY0" fmla="*/ 367011 h 607780"/>
                <a:gd name="connsiteX1" fmla="*/ 199785 w 557678"/>
                <a:gd name="connsiteY1" fmla="*/ 373977 h 607780"/>
                <a:gd name="connsiteX2" fmla="*/ 278839 w 557678"/>
                <a:gd name="connsiteY2" fmla="*/ 490974 h 607780"/>
                <a:gd name="connsiteX3" fmla="*/ 357893 w 557678"/>
                <a:gd name="connsiteY3" fmla="*/ 373977 h 607780"/>
                <a:gd name="connsiteX4" fmla="*/ 368886 w 557678"/>
                <a:gd name="connsiteY4" fmla="*/ 367011 h 607780"/>
                <a:gd name="connsiteX5" fmla="*/ 374908 w 557678"/>
                <a:gd name="connsiteY5" fmla="*/ 368729 h 607780"/>
                <a:gd name="connsiteX6" fmla="*/ 557678 w 557678"/>
                <a:gd name="connsiteY6" fmla="*/ 480572 h 607780"/>
                <a:gd name="connsiteX7" fmla="*/ 557678 w 557678"/>
                <a:gd name="connsiteY7" fmla="*/ 607780 h 607780"/>
                <a:gd name="connsiteX8" fmla="*/ 278839 w 557678"/>
                <a:gd name="connsiteY8" fmla="*/ 607780 h 607780"/>
                <a:gd name="connsiteX9" fmla="*/ 0 w 557678"/>
                <a:gd name="connsiteY9" fmla="*/ 607780 h 607780"/>
                <a:gd name="connsiteX10" fmla="*/ 0 w 557678"/>
                <a:gd name="connsiteY10" fmla="*/ 480572 h 607780"/>
                <a:gd name="connsiteX11" fmla="*/ 182770 w 557678"/>
                <a:gd name="connsiteY11" fmla="*/ 368729 h 607780"/>
                <a:gd name="connsiteX12" fmla="*/ 188888 w 557678"/>
                <a:gd name="connsiteY12" fmla="*/ 367011 h 607780"/>
                <a:gd name="connsiteX13" fmla="*/ 233347 w 557678"/>
                <a:gd name="connsiteY13" fmla="*/ 332928 h 607780"/>
                <a:gd name="connsiteX14" fmla="*/ 235832 w 557678"/>
                <a:gd name="connsiteY14" fmla="*/ 333119 h 607780"/>
                <a:gd name="connsiteX15" fmla="*/ 236501 w 557678"/>
                <a:gd name="connsiteY15" fmla="*/ 333214 h 607780"/>
                <a:gd name="connsiteX16" fmla="*/ 236692 w 557678"/>
                <a:gd name="connsiteY16" fmla="*/ 333214 h 607780"/>
                <a:gd name="connsiteX17" fmla="*/ 237934 w 557678"/>
                <a:gd name="connsiteY17" fmla="*/ 333596 h 607780"/>
                <a:gd name="connsiteX18" fmla="*/ 238508 w 557678"/>
                <a:gd name="connsiteY18" fmla="*/ 333787 h 607780"/>
                <a:gd name="connsiteX19" fmla="*/ 239177 w 557678"/>
                <a:gd name="connsiteY19" fmla="*/ 333977 h 607780"/>
                <a:gd name="connsiteX20" fmla="*/ 243478 w 557678"/>
                <a:gd name="connsiteY20" fmla="*/ 336553 h 607780"/>
                <a:gd name="connsiteX21" fmla="*/ 264981 w 557678"/>
                <a:gd name="connsiteY21" fmla="*/ 353724 h 607780"/>
                <a:gd name="connsiteX22" fmla="*/ 267657 w 557678"/>
                <a:gd name="connsiteY22" fmla="*/ 353820 h 607780"/>
                <a:gd name="connsiteX23" fmla="*/ 278839 w 557678"/>
                <a:gd name="connsiteY23" fmla="*/ 353724 h 607780"/>
                <a:gd name="connsiteX24" fmla="*/ 290021 w 557678"/>
                <a:gd name="connsiteY24" fmla="*/ 353820 h 607780"/>
                <a:gd name="connsiteX25" fmla="*/ 292792 w 557678"/>
                <a:gd name="connsiteY25" fmla="*/ 353724 h 607780"/>
                <a:gd name="connsiteX26" fmla="*/ 314200 w 557678"/>
                <a:gd name="connsiteY26" fmla="*/ 336553 h 607780"/>
                <a:gd name="connsiteX27" fmla="*/ 318596 w 557678"/>
                <a:gd name="connsiteY27" fmla="*/ 333977 h 607780"/>
                <a:gd name="connsiteX28" fmla="*/ 319265 w 557678"/>
                <a:gd name="connsiteY28" fmla="*/ 333787 h 607780"/>
                <a:gd name="connsiteX29" fmla="*/ 319743 w 557678"/>
                <a:gd name="connsiteY29" fmla="*/ 333596 h 607780"/>
                <a:gd name="connsiteX30" fmla="*/ 321081 w 557678"/>
                <a:gd name="connsiteY30" fmla="*/ 333214 h 607780"/>
                <a:gd name="connsiteX31" fmla="*/ 321272 w 557678"/>
                <a:gd name="connsiteY31" fmla="*/ 333214 h 607780"/>
                <a:gd name="connsiteX32" fmla="*/ 321846 w 557678"/>
                <a:gd name="connsiteY32" fmla="*/ 333119 h 607780"/>
                <a:gd name="connsiteX33" fmla="*/ 324426 w 557678"/>
                <a:gd name="connsiteY33" fmla="*/ 332928 h 607780"/>
                <a:gd name="connsiteX34" fmla="*/ 340195 w 557678"/>
                <a:gd name="connsiteY34" fmla="*/ 347905 h 607780"/>
                <a:gd name="connsiteX35" fmla="*/ 340195 w 557678"/>
                <a:gd name="connsiteY35" fmla="*/ 380912 h 607780"/>
                <a:gd name="connsiteX36" fmla="*/ 324426 w 557678"/>
                <a:gd name="connsiteY36" fmla="*/ 396366 h 607780"/>
                <a:gd name="connsiteX37" fmla="*/ 314869 w 557678"/>
                <a:gd name="connsiteY37" fmla="*/ 393123 h 607780"/>
                <a:gd name="connsiteX38" fmla="*/ 294417 w 557678"/>
                <a:gd name="connsiteY38" fmla="*/ 374807 h 607780"/>
                <a:gd name="connsiteX39" fmla="*/ 278839 w 557678"/>
                <a:gd name="connsiteY39" fmla="*/ 374902 h 607780"/>
                <a:gd name="connsiteX40" fmla="*/ 263261 w 557678"/>
                <a:gd name="connsiteY40" fmla="*/ 374807 h 607780"/>
                <a:gd name="connsiteX41" fmla="*/ 242809 w 557678"/>
                <a:gd name="connsiteY41" fmla="*/ 393123 h 607780"/>
                <a:gd name="connsiteX42" fmla="*/ 233347 w 557678"/>
                <a:gd name="connsiteY42" fmla="*/ 396366 h 607780"/>
                <a:gd name="connsiteX43" fmla="*/ 217482 w 557678"/>
                <a:gd name="connsiteY43" fmla="*/ 380912 h 607780"/>
                <a:gd name="connsiteX44" fmla="*/ 217482 w 557678"/>
                <a:gd name="connsiteY44" fmla="*/ 347905 h 607780"/>
                <a:gd name="connsiteX45" fmla="*/ 233347 w 557678"/>
                <a:gd name="connsiteY45" fmla="*/ 332928 h 607780"/>
                <a:gd name="connsiteX46" fmla="*/ 277214 w 557678"/>
                <a:gd name="connsiteY46" fmla="*/ 0 h 607780"/>
                <a:gd name="connsiteX47" fmla="*/ 278552 w 557678"/>
                <a:gd name="connsiteY47" fmla="*/ 0 h 607780"/>
                <a:gd name="connsiteX48" fmla="*/ 278744 w 557678"/>
                <a:gd name="connsiteY48" fmla="*/ 0 h 607780"/>
                <a:gd name="connsiteX49" fmla="*/ 278839 w 557678"/>
                <a:gd name="connsiteY49" fmla="*/ 0 h 607780"/>
                <a:gd name="connsiteX50" fmla="*/ 278935 w 557678"/>
                <a:gd name="connsiteY50" fmla="*/ 0 h 607780"/>
                <a:gd name="connsiteX51" fmla="*/ 279222 w 557678"/>
                <a:gd name="connsiteY51" fmla="*/ 0 h 607780"/>
                <a:gd name="connsiteX52" fmla="*/ 280560 w 557678"/>
                <a:gd name="connsiteY52" fmla="*/ 0 h 607780"/>
                <a:gd name="connsiteX53" fmla="*/ 404758 w 557678"/>
                <a:gd name="connsiteY53" fmla="*/ 105659 h 607780"/>
                <a:gd name="connsiteX54" fmla="*/ 396727 w 557678"/>
                <a:gd name="connsiteY54" fmla="*/ 160159 h 607780"/>
                <a:gd name="connsiteX55" fmla="*/ 408009 w 557678"/>
                <a:gd name="connsiteY55" fmla="*/ 186120 h 607780"/>
                <a:gd name="connsiteX56" fmla="*/ 379039 w 557678"/>
                <a:gd name="connsiteY56" fmla="*/ 238616 h 607780"/>
                <a:gd name="connsiteX57" fmla="*/ 317179 w 557678"/>
                <a:gd name="connsiteY57" fmla="*/ 313541 h 607780"/>
                <a:gd name="connsiteX58" fmla="*/ 278935 w 557678"/>
                <a:gd name="connsiteY58" fmla="*/ 322131 h 607780"/>
                <a:gd name="connsiteX59" fmla="*/ 278839 w 557678"/>
                <a:gd name="connsiteY59" fmla="*/ 322131 h 607780"/>
                <a:gd name="connsiteX60" fmla="*/ 278744 w 557678"/>
                <a:gd name="connsiteY60" fmla="*/ 322131 h 607780"/>
                <a:gd name="connsiteX61" fmla="*/ 240499 w 557678"/>
                <a:gd name="connsiteY61" fmla="*/ 313541 h 607780"/>
                <a:gd name="connsiteX62" fmla="*/ 178734 w 557678"/>
                <a:gd name="connsiteY62" fmla="*/ 238616 h 607780"/>
                <a:gd name="connsiteX63" fmla="*/ 149669 w 557678"/>
                <a:gd name="connsiteY63" fmla="*/ 186120 h 607780"/>
                <a:gd name="connsiteX64" fmla="*/ 161046 w 557678"/>
                <a:gd name="connsiteY64" fmla="*/ 160159 h 607780"/>
                <a:gd name="connsiteX65" fmla="*/ 153015 w 557678"/>
                <a:gd name="connsiteY65" fmla="*/ 105659 h 607780"/>
                <a:gd name="connsiteX66" fmla="*/ 277214 w 557678"/>
                <a:gd name="connsiteY66" fmla="*/ 0 h 60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557678" h="607780">
                  <a:moveTo>
                    <a:pt x="188888" y="367011"/>
                  </a:moveTo>
                  <a:cubicBezTo>
                    <a:pt x="193667" y="367011"/>
                    <a:pt x="197873" y="369874"/>
                    <a:pt x="199785" y="373977"/>
                  </a:cubicBezTo>
                  <a:cubicBezTo>
                    <a:pt x="218808" y="405851"/>
                    <a:pt x="254177" y="489256"/>
                    <a:pt x="278839" y="490974"/>
                  </a:cubicBezTo>
                  <a:cubicBezTo>
                    <a:pt x="303502" y="489256"/>
                    <a:pt x="338870" y="405851"/>
                    <a:pt x="357893" y="373977"/>
                  </a:cubicBezTo>
                  <a:cubicBezTo>
                    <a:pt x="359900" y="369874"/>
                    <a:pt x="364011" y="367011"/>
                    <a:pt x="368886" y="367011"/>
                  </a:cubicBezTo>
                  <a:cubicBezTo>
                    <a:pt x="371085" y="367011"/>
                    <a:pt x="372996" y="367870"/>
                    <a:pt x="374908" y="368729"/>
                  </a:cubicBezTo>
                  <a:cubicBezTo>
                    <a:pt x="382269" y="371878"/>
                    <a:pt x="557678" y="427132"/>
                    <a:pt x="557678" y="480572"/>
                  </a:cubicBezTo>
                  <a:lnTo>
                    <a:pt x="557678" y="607780"/>
                  </a:lnTo>
                  <a:lnTo>
                    <a:pt x="278839" y="607780"/>
                  </a:lnTo>
                  <a:lnTo>
                    <a:pt x="0" y="607780"/>
                  </a:lnTo>
                  <a:lnTo>
                    <a:pt x="0" y="480572"/>
                  </a:lnTo>
                  <a:cubicBezTo>
                    <a:pt x="0" y="421120"/>
                    <a:pt x="175314" y="371687"/>
                    <a:pt x="182770" y="368729"/>
                  </a:cubicBezTo>
                  <a:cubicBezTo>
                    <a:pt x="184682" y="367870"/>
                    <a:pt x="186593" y="367011"/>
                    <a:pt x="188888" y="367011"/>
                  </a:cubicBezTo>
                  <a:close/>
                  <a:moveTo>
                    <a:pt x="233347" y="332928"/>
                  </a:moveTo>
                  <a:cubicBezTo>
                    <a:pt x="234207" y="332928"/>
                    <a:pt x="235067" y="332928"/>
                    <a:pt x="235832" y="333119"/>
                  </a:cubicBezTo>
                  <a:cubicBezTo>
                    <a:pt x="236023" y="333119"/>
                    <a:pt x="236310" y="333119"/>
                    <a:pt x="236501" y="333214"/>
                  </a:cubicBezTo>
                  <a:cubicBezTo>
                    <a:pt x="236501" y="333214"/>
                    <a:pt x="236596" y="333214"/>
                    <a:pt x="236692" y="333214"/>
                  </a:cubicBezTo>
                  <a:cubicBezTo>
                    <a:pt x="237074" y="333310"/>
                    <a:pt x="237552" y="333405"/>
                    <a:pt x="237934" y="333596"/>
                  </a:cubicBezTo>
                  <a:cubicBezTo>
                    <a:pt x="238126" y="333596"/>
                    <a:pt x="238317" y="333691"/>
                    <a:pt x="238508" y="333787"/>
                  </a:cubicBezTo>
                  <a:cubicBezTo>
                    <a:pt x="238699" y="333787"/>
                    <a:pt x="238890" y="333882"/>
                    <a:pt x="239177" y="333977"/>
                  </a:cubicBezTo>
                  <a:cubicBezTo>
                    <a:pt x="240706" y="334645"/>
                    <a:pt x="242140" y="335504"/>
                    <a:pt x="243478" y="336553"/>
                  </a:cubicBezTo>
                  <a:cubicBezTo>
                    <a:pt x="250836" y="342372"/>
                    <a:pt x="255615" y="353056"/>
                    <a:pt x="264981" y="353724"/>
                  </a:cubicBezTo>
                  <a:cubicBezTo>
                    <a:pt x="265841" y="353820"/>
                    <a:pt x="266797" y="353820"/>
                    <a:pt x="267657" y="353820"/>
                  </a:cubicBezTo>
                  <a:cubicBezTo>
                    <a:pt x="268517" y="353820"/>
                    <a:pt x="274060" y="353724"/>
                    <a:pt x="278839" y="353724"/>
                  </a:cubicBezTo>
                  <a:cubicBezTo>
                    <a:pt x="283617" y="353724"/>
                    <a:pt x="289256" y="353820"/>
                    <a:pt x="290021" y="353820"/>
                  </a:cubicBezTo>
                  <a:cubicBezTo>
                    <a:pt x="290976" y="353820"/>
                    <a:pt x="291836" y="353820"/>
                    <a:pt x="292792" y="353724"/>
                  </a:cubicBezTo>
                  <a:cubicBezTo>
                    <a:pt x="302158" y="353056"/>
                    <a:pt x="306841" y="342372"/>
                    <a:pt x="314200" y="336553"/>
                  </a:cubicBezTo>
                  <a:cubicBezTo>
                    <a:pt x="315538" y="335504"/>
                    <a:pt x="316972" y="334645"/>
                    <a:pt x="318596" y="333977"/>
                  </a:cubicBezTo>
                  <a:cubicBezTo>
                    <a:pt x="318787" y="333882"/>
                    <a:pt x="318979" y="333787"/>
                    <a:pt x="319265" y="333787"/>
                  </a:cubicBezTo>
                  <a:cubicBezTo>
                    <a:pt x="319456" y="333691"/>
                    <a:pt x="319648" y="333596"/>
                    <a:pt x="319743" y="333596"/>
                  </a:cubicBezTo>
                  <a:cubicBezTo>
                    <a:pt x="320221" y="333405"/>
                    <a:pt x="320603" y="333310"/>
                    <a:pt x="321081" y="333214"/>
                  </a:cubicBezTo>
                  <a:cubicBezTo>
                    <a:pt x="321081" y="333214"/>
                    <a:pt x="321177" y="333214"/>
                    <a:pt x="321272" y="333214"/>
                  </a:cubicBezTo>
                  <a:cubicBezTo>
                    <a:pt x="321463" y="333119"/>
                    <a:pt x="321654" y="333119"/>
                    <a:pt x="321846" y="333119"/>
                  </a:cubicBezTo>
                  <a:cubicBezTo>
                    <a:pt x="322706" y="332928"/>
                    <a:pt x="323566" y="332928"/>
                    <a:pt x="324426" y="332928"/>
                  </a:cubicBezTo>
                  <a:cubicBezTo>
                    <a:pt x="332836" y="332928"/>
                    <a:pt x="339813" y="339510"/>
                    <a:pt x="340195" y="347905"/>
                  </a:cubicBezTo>
                  <a:lnTo>
                    <a:pt x="340195" y="380912"/>
                  </a:lnTo>
                  <a:cubicBezTo>
                    <a:pt x="340004" y="389498"/>
                    <a:pt x="333027" y="396366"/>
                    <a:pt x="324426" y="396366"/>
                  </a:cubicBezTo>
                  <a:cubicBezTo>
                    <a:pt x="320794" y="396366"/>
                    <a:pt x="317545" y="395126"/>
                    <a:pt x="314869" y="393123"/>
                  </a:cubicBezTo>
                  <a:cubicBezTo>
                    <a:pt x="305885" y="387208"/>
                    <a:pt x="299864" y="374997"/>
                    <a:pt x="294417" y="374807"/>
                  </a:cubicBezTo>
                  <a:lnTo>
                    <a:pt x="278839" y="374902"/>
                  </a:lnTo>
                  <a:lnTo>
                    <a:pt x="263261" y="374807"/>
                  </a:lnTo>
                  <a:cubicBezTo>
                    <a:pt x="257813" y="374997"/>
                    <a:pt x="251792" y="387208"/>
                    <a:pt x="242809" y="393123"/>
                  </a:cubicBezTo>
                  <a:cubicBezTo>
                    <a:pt x="240228" y="395126"/>
                    <a:pt x="236883" y="396366"/>
                    <a:pt x="233347" y="396366"/>
                  </a:cubicBezTo>
                  <a:cubicBezTo>
                    <a:pt x="224746" y="396366"/>
                    <a:pt x="217769" y="389498"/>
                    <a:pt x="217482" y="380912"/>
                  </a:cubicBezTo>
                  <a:lnTo>
                    <a:pt x="217482" y="347905"/>
                  </a:lnTo>
                  <a:cubicBezTo>
                    <a:pt x="217960" y="339510"/>
                    <a:pt x="224841" y="332928"/>
                    <a:pt x="233347" y="332928"/>
                  </a:cubicBezTo>
                  <a:close/>
                  <a:moveTo>
                    <a:pt x="277214" y="0"/>
                  </a:moveTo>
                  <a:cubicBezTo>
                    <a:pt x="277596" y="0"/>
                    <a:pt x="278074" y="0"/>
                    <a:pt x="278552" y="0"/>
                  </a:cubicBezTo>
                  <a:cubicBezTo>
                    <a:pt x="278648" y="0"/>
                    <a:pt x="278648" y="0"/>
                    <a:pt x="278744" y="0"/>
                  </a:cubicBezTo>
                  <a:cubicBezTo>
                    <a:pt x="278744" y="0"/>
                    <a:pt x="278839" y="0"/>
                    <a:pt x="278839" y="0"/>
                  </a:cubicBezTo>
                  <a:cubicBezTo>
                    <a:pt x="278935" y="0"/>
                    <a:pt x="278935" y="0"/>
                    <a:pt x="278935" y="0"/>
                  </a:cubicBezTo>
                  <a:cubicBezTo>
                    <a:pt x="279030" y="0"/>
                    <a:pt x="279126" y="0"/>
                    <a:pt x="279222" y="0"/>
                  </a:cubicBezTo>
                  <a:cubicBezTo>
                    <a:pt x="279604" y="0"/>
                    <a:pt x="280082" y="0"/>
                    <a:pt x="280560" y="0"/>
                  </a:cubicBezTo>
                  <a:cubicBezTo>
                    <a:pt x="387453" y="0"/>
                    <a:pt x="407531" y="76166"/>
                    <a:pt x="404758" y="105659"/>
                  </a:cubicBezTo>
                  <a:cubicBezTo>
                    <a:pt x="402464" y="129330"/>
                    <a:pt x="396727" y="160159"/>
                    <a:pt x="396727" y="160159"/>
                  </a:cubicBezTo>
                  <a:cubicBezTo>
                    <a:pt x="396727" y="160159"/>
                    <a:pt x="408009" y="165313"/>
                    <a:pt x="408009" y="186120"/>
                  </a:cubicBezTo>
                  <a:cubicBezTo>
                    <a:pt x="404089" y="238234"/>
                    <a:pt x="383246" y="215708"/>
                    <a:pt x="379039" y="238616"/>
                  </a:cubicBezTo>
                  <a:cubicBezTo>
                    <a:pt x="371868" y="276603"/>
                    <a:pt x="338213" y="304092"/>
                    <a:pt x="317179" y="313541"/>
                  </a:cubicBezTo>
                  <a:cubicBezTo>
                    <a:pt x="304941" y="319077"/>
                    <a:pt x="292225" y="321845"/>
                    <a:pt x="278935" y="322131"/>
                  </a:cubicBezTo>
                  <a:cubicBezTo>
                    <a:pt x="278935" y="322131"/>
                    <a:pt x="278935" y="322131"/>
                    <a:pt x="278839" y="322131"/>
                  </a:cubicBezTo>
                  <a:cubicBezTo>
                    <a:pt x="278839" y="322131"/>
                    <a:pt x="278744" y="322131"/>
                    <a:pt x="278744" y="322131"/>
                  </a:cubicBezTo>
                  <a:cubicBezTo>
                    <a:pt x="265454" y="321845"/>
                    <a:pt x="252738" y="319077"/>
                    <a:pt x="240499" y="313541"/>
                  </a:cubicBezTo>
                  <a:cubicBezTo>
                    <a:pt x="219561" y="304092"/>
                    <a:pt x="185810" y="276603"/>
                    <a:pt x="178734" y="238616"/>
                  </a:cubicBezTo>
                  <a:cubicBezTo>
                    <a:pt x="174432" y="215708"/>
                    <a:pt x="153684" y="238234"/>
                    <a:pt x="149669" y="186120"/>
                  </a:cubicBezTo>
                  <a:cubicBezTo>
                    <a:pt x="149669" y="165313"/>
                    <a:pt x="161046" y="160159"/>
                    <a:pt x="161046" y="160159"/>
                  </a:cubicBezTo>
                  <a:cubicBezTo>
                    <a:pt x="161046" y="160159"/>
                    <a:pt x="155214" y="129330"/>
                    <a:pt x="153015" y="105659"/>
                  </a:cubicBezTo>
                  <a:cubicBezTo>
                    <a:pt x="150147" y="76166"/>
                    <a:pt x="170225" y="0"/>
                    <a:pt x="277214" y="0"/>
                  </a:cubicBezTo>
                  <a:close/>
                </a:path>
              </a:pathLst>
            </a:custGeom>
            <a:solidFill>
              <a:srgbClr val="1E2F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>
                <a:solidFill>
                  <a:srgbClr val="529DB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id="{10880494-2793-4238-9B0E-E2F9881F270F}"/>
              </a:ext>
            </a:extLst>
          </p:cNvPr>
          <p:cNvSpPr/>
          <p:nvPr/>
        </p:nvSpPr>
        <p:spPr>
          <a:xfrm>
            <a:off x="728083" y="4134645"/>
            <a:ext cx="5586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学院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400" b="1" spc="300" dirty="0" err="1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专业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F53DF93-79FF-4C01-9CE5-1441191A31EA}"/>
              </a:ext>
            </a:extLst>
          </p:cNvPr>
          <p:cNvGrpSpPr/>
          <p:nvPr/>
        </p:nvGrpSpPr>
        <p:grpSpPr>
          <a:xfrm>
            <a:off x="846988" y="5152096"/>
            <a:ext cx="3757556" cy="400110"/>
            <a:chOff x="830337" y="5537953"/>
            <a:chExt cx="3757556" cy="400110"/>
          </a:xfrm>
        </p:grpSpPr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12D997D9-102F-4414-ADBE-DECEFBBCEB86}"/>
                </a:ext>
              </a:extLst>
            </p:cNvPr>
            <p:cNvSpPr txBox="1"/>
            <p:nvPr/>
          </p:nvSpPr>
          <p:spPr>
            <a:xfrm>
              <a:off x="1153374" y="5537953"/>
              <a:ext cx="34345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 spc="3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答辩人：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 </a:t>
              </a:r>
              <a:r>
                <a:rPr lang="en-US" altLang="zh-CN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student-with-graduation-cap_57073">
              <a:extLst>
                <a:ext uri="{FF2B5EF4-FFF2-40B4-BE49-F238E27FC236}">
                  <a16:creationId xmlns:a16="http://schemas.microsoft.com/office/drawing/2014/main" id="{0AB3D1AA-B6BC-4CE3-88C2-4C3C097B5D9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30337" y="5612008"/>
              <a:ext cx="211662" cy="252000"/>
            </a:xfrm>
            <a:custGeom>
              <a:avLst/>
              <a:gdLst>
                <a:gd name="connsiteX0" fmla="*/ 172784 w 510964"/>
                <a:gd name="connsiteY0" fmla="*/ 386345 h 608344"/>
                <a:gd name="connsiteX1" fmla="*/ 182733 w 510964"/>
                <a:gd name="connsiteY1" fmla="*/ 392738 h 608344"/>
                <a:gd name="connsiteX2" fmla="*/ 255039 w 510964"/>
                <a:gd name="connsiteY2" fmla="*/ 508213 h 608344"/>
                <a:gd name="connsiteX3" fmla="*/ 255531 w 510964"/>
                <a:gd name="connsiteY3" fmla="*/ 508115 h 608344"/>
                <a:gd name="connsiteX4" fmla="*/ 255925 w 510964"/>
                <a:gd name="connsiteY4" fmla="*/ 508213 h 608344"/>
                <a:gd name="connsiteX5" fmla="*/ 328231 w 510964"/>
                <a:gd name="connsiteY5" fmla="*/ 392738 h 608344"/>
                <a:gd name="connsiteX6" fmla="*/ 338278 w 510964"/>
                <a:gd name="connsiteY6" fmla="*/ 386345 h 608344"/>
                <a:gd name="connsiteX7" fmla="*/ 343795 w 510964"/>
                <a:gd name="connsiteY7" fmla="*/ 387820 h 608344"/>
                <a:gd name="connsiteX8" fmla="*/ 408023 w 510964"/>
                <a:gd name="connsiteY8" fmla="*/ 420771 h 608344"/>
                <a:gd name="connsiteX9" fmla="*/ 510964 w 510964"/>
                <a:gd name="connsiteY9" fmla="*/ 490213 h 608344"/>
                <a:gd name="connsiteX10" fmla="*/ 510964 w 510964"/>
                <a:gd name="connsiteY10" fmla="*/ 491984 h 608344"/>
                <a:gd name="connsiteX11" fmla="*/ 510964 w 510964"/>
                <a:gd name="connsiteY11" fmla="*/ 606672 h 608344"/>
                <a:gd name="connsiteX12" fmla="*/ 510964 w 510964"/>
                <a:gd name="connsiteY12" fmla="*/ 608344 h 608344"/>
                <a:gd name="connsiteX13" fmla="*/ 255925 w 510964"/>
                <a:gd name="connsiteY13" fmla="*/ 608344 h 608344"/>
                <a:gd name="connsiteX14" fmla="*/ 255531 w 510964"/>
                <a:gd name="connsiteY14" fmla="*/ 608344 h 608344"/>
                <a:gd name="connsiteX15" fmla="*/ 255039 w 510964"/>
                <a:gd name="connsiteY15" fmla="*/ 608344 h 608344"/>
                <a:gd name="connsiteX16" fmla="*/ 0 w 510964"/>
                <a:gd name="connsiteY16" fmla="*/ 608344 h 608344"/>
                <a:gd name="connsiteX17" fmla="*/ 0 w 510964"/>
                <a:gd name="connsiteY17" fmla="*/ 606672 h 608344"/>
                <a:gd name="connsiteX18" fmla="*/ 0 w 510964"/>
                <a:gd name="connsiteY18" fmla="*/ 491984 h 608344"/>
                <a:gd name="connsiteX19" fmla="*/ 0 w 510964"/>
                <a:gd name="connsiteY19" fmla="*/ 490213 h 608344"/>
                <a:gd name="connsiteX20" fmla="*/ 102941 w 510964"/>
                <a:gd name="connsiteY20" fmla="*/ 420771 h 608344"/>
                <a:gd name="connsiteX21" fmla="*/ 167169 w 510964"/>
                <a:gd name="connsiteY21" fmla="*/ 387820 h 608344"/>
                <a:gd name="connsiteX22" fmla="*/ 172784 w 510964"/>
                <a:gd name="connsiteY22" fmla="*/ 386345 h 608344"/>
                <a:gd name="connsiteX23" fmla="*/ 255517 w 510964"/>
                <a:gd name="connsiteY23" fmla="*/ 0 h 608344"/>
                <a:gd name="connsiteX24" fmla="*/ 267931 w 510964"/>
                <a:gd name="connsiteY24" fmla="*/ 3639 h 608344"/>
                <a:gd name="connsiteX25" fmla="*/ 438857 w 510964"/>
                <a:gd name="connsiteY25" fmla="*/ 87048 h 608344"/>
                <a:gd name="connsiteX26" fmla="*/ 446935 w 510964"/>
                <a:gd name="connsiteY26" fmla="*/ 96786 h 608344"/>
                <a:gd name="connsiteX27" fmla="*/ 441024 w 510964"/>
                <a:gd name="connsiteY27" fmla="*/ 105245 h 608344"/>
                <a:gd name="connsiteX28" fmla="*/ 430483 w 510964"/>
                <a:gd name="connsiteY28" fmla="*/ 110655 h 608344"/>
                <a:gd name="connsiteX29" fmla="*/ 430483 w 510964"/>
                <a:gd name="connsiteY29" fmla="*/ 165736 h 608344"/>
                <a:gd name="connsiteX30" fmla="*/ 436985 w 510964"/>
                <a:gd name="connsiteY30" fmla="*/ 176851 h 608344"/>
                <a:gd name="connsiteX31" fmla="*/ 431665 w 510964"/>
                <a:gd name="connsiteY31" fmla="*/ 186982 h 608344"/>
                <a:gd name="connsiteX32" fmla="*/ 439054 w 510964"/>
                <a:gd name="connsiteY32" fmla="*/ 227506 h 608344"/>
                <a:gd name="connsiteX33" fmla="*/ 408809 w 510964"/>
                <a:gd name="connsiteY33" fmla="*/ 227506 h 608344"/>
                <a:gd name="connsiteX34" fmla="*/ 416198 w 510964"/>
                <a:gd name="connsiteY34" fmla="*/ 186982 h 608344"/>
                <a:gd name="connsiteX35" fmla="*/ 410878 w 510964"/>
                <a:gd name="connsiteY35" fmla="*/ 176851 h 608344"/>
                <a:gd name="connsiteX36" fmla="*/ 417479 w 510964"/>
                <a:gd name="connsiteY36" fmla="*/ 165736 h 608344"/>
                <a:gd name="connsiteX37" fmla="*/ 417479 w 510964"/>
                <a:gd name="connsiteY37" fmla="*/ 116950 h 608344"/>
                <a:gd name="connsiteX38" fmla="*/ 376397 w 510964"/>
                <a:gd name="connsiteY38" fmla="*/ 136818 h 608344"/>
                <a:gd name="connsiteX39" fmla="*/ 375905 w 510964"/>
                <a:gd name="connsiteY39" fmla="*/ 157277 h 608344"/>
                <a:gd name="connsiteX40" fmla="*/ 369107 w 510964"/>
                <a:gd name="connsiteY40" fmla="*/ 201834 h 608344"/>
                <a:gd name="connsiteX41" fmla="*/ 379845 w 510964"/>
                <a:gd name="connsiteY41" fmla="*/ 226719 h 608344"/>
                <a:gd name="connsiteX42" fmla="*/ 379747 w 510964"/>
                <a:gd name="connsiteY42" fmla="*/ 227014 h 608344"/>
                <a:gd name="connsiteX43" fmla="*/ 379845 w 510964"/>
                <a:gd name="connsiteY43" fmla="*/ 228490 h 608344"/>
                <a:gd name="connsiteX44" fmla="*/ 351768 w 510964"/>
                <a:gd name="connsiteY44" fmla="*/ 279342 h 608344"/>
                <a:gd name="connsiteX45" fmla="*/ 291969 w 510964"/>
                <a:gd name="connsiteY45" fmla="*/ 351833 h 608344"/>
                <a:gd name="connsiteX46" fmla="*/ 255517 w 510964"/>
                <a:gd name="connsiteY46" fmla="*/ 360095 h 608344"/>
                <a:gd name="connsiteX47" fmla="*/ 219066 w 510964"/>
                <a:gd name="connsiteY47" fmla="*/ 351833 h 608344"/>
                <a:gd name="connsiteX48" fmla="*/ 159267 w 510964"/>
                <a:gd name="connsiteY48" fmla="*/ 279342 h 608344"/>
                <a:gd name="connsiteX49" fmla="*/ 131190 w 510964"/>
                <a:gd name="connsiteY49" fmla="*/ 228490 h 608344"/>
                <a:gd name="connsiteX50" fmla="*/ 131190 w 510964"/>
                <a:gd name="connsiteY50" fmla="*/ 227014 h 608344"/>
                <a:gd name="connsiteX51" fmla="*/ 131190 w 510964"/>
                <a:gd name="connsiteY51" fmla="*/ 226719 h 608344"/>
                <a:gd name="connsiteX52" fmla="*/ 141830 w 510964"/>
                <a:gd name="connsiteY52" fmla="*/ 201834 h 608344"/>
                <a:gd name="connsiteX53" fmla="*/ 135032 w 510964"/>
                <a:gd name="connsiteY53" fmla="*/ 157277 h 608344"/>
                <a:gd name="connsiteX54" fmla="*/ 134539 w 510964"/>
                <a:gd name="connsiteY54" fmla="*/ 136818 h 608344"/>
                <a:gd name="connsiteX55" fmla="*/ 70011 w 510964"/>
                <a:gd name="connsiteY55" fmla="*/ 105245 h 608344"/>
                <a:gd name="connsiteX56" fmla="*/ 64002 w 510964"/>
                <a:gd name="connsiteY56" fmla="*/ 96786 h 608344"/>
                <a:gd name="connsiteX57" fmla="*/ 72080 w 510964"/>
                <a:gd name="connsiteY57" fmla="*/ 87048 h 608344"/>
                <a:gd name="connsiteX58" fmla="*/ 243006 w 510964"/>
                <a:gd name="connsiteY58" fmla="*/ 3639 h 608344"/>
                <a:gd name="connsiteX59" fmla="*/ 255517 w 510964"/>
                <a:gd name="connsiteY59" fmla="*/ 0 h 60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10964" h="608344">
                  <a:moveTo>
                    <a:pt x="172784" y="386345"/>
                  </a:moveTo>
                  <a:cubicBezTo>
                    <a:pt x="177217" y="386345"/>
                    <a:pt x="180960" y="389001"/>
                    <a:pt x="182733" y="392738"/>
                  </a:cubicBezTo>
                  <a:cubicBezTo>
                    <a:pt x="200169" y="421853"/>
                    <a:pt x="232480" y="506640"/>
                    <a:pt x="255039" y="508213"/>
                  </a:cubicBezTo>
                  <a:cubicBezTo>
                    <a:pt x="255236" y="508213"/>
                    <a:pt x="255334" y="508115"/>
                    <a:pt x="255531" y="508115"/>
                  </a:cubicBezTo>
                  <a:cubicBezTo>
                    <a:pt x="255630" y="508115"/>
                    <a:pt x="255827" y="508213"/>
                    <a:pt x="255925" y="508213"/>
                  </a:cubicBezTo>
                  <a:cubicBezTo>
                    <a:pt x="278484" y="506640"/>
                    <a:pt x="310795" y="421853"/>
                    <a:pt x="328231" y="392738"/>
                  </a:cubicBezTo>
                  <a:cubicBezTo>
                    <a:pt x="330004" y="389001"/>
                    <a:pt x="333846" y="386345"/>
                    <a:pt x="338278" y="386345"/>
                  </a:cubicBezTo>
                  <a:cubicBezTo>
                    <a:pt x="340249" y="386345"/>
                    <a:pt x="342120" y="386935"/>
                    <a:pt x="343795" y="387820"/>
                  </a:cubicBezTo>
                  <a:cubicBezTo>
                    <a:pt x="350099" y="391263"/>
                    <a:pt x="386942" y="413197"/>
                    <a:pt x="408023" y="420771"/>
                  </a:cubicBezTo>
                  <a:cubicBezTo>
                    <a:pt x="479047" y="446345"/>
                    <a:pt x="510964" y="472410"/>
                    <a:pt x="510964" y="490213"/>
                  </a:cubicBezTo>
                  <a:lnTo>
                    <a:pt x="510964" y="491984"/>
                  </a:lnTo>
                  <a:lnTo>
                    <a:pt x="510964" y="606672"/>
                  </a:lnTo>
                  <a:lnTo>
                    <a:pt x="510964" y="608344"/>
                  </a:lnTo>
                  <a:lnTo>
                    <a:pt x="255925" y="608344"/>
                  </a:lnTo>
                  <a:lnTo>
                    <a:pt x="255531" y="608344"/>
                  </a:lnTo>
                  <a:lnTo>
                    <a:pt x="255039" y="608344"/>
                  </a:lnTo>
                  <a:lnTo>
                    <a:pt x="0" y="608344"/>
                  </a:lnTo>
                  <a:lnTo>
                    <a:pt x="0" y="606672"/>
                  </a:lnTo>
                  <a:lnTo>
                    <a:pt x="0" y="491984"/>
                  </a:lnTo>
                  <a:lnTo>
                    <a:pt x="0" y="490213"/>
                  </a:lnTo>
                  <a:cubicBezTo>
                    <a:pt x="0" y="472410"/>
                    <a:pt x="31917" y="446345"/>
                    <a:pt x="102941" y="420771"/>
                  </a:cubicBezTo>
                  <a:cubicBezTo>
                    <a:pt x="124121" y="413197"/>
                    <a:pt x="160865" y="391263"/>
                    <a:pt x="167169" y="387820"/>
                  </a:cubicBezTo>
                  <a:cubicBezTo>
                    <a:pt x="168844" y="386935"/>
                    <a:pt x="170715" y="386345"/>
                    <a:pt x="172784" y="386345"/>
                  </a:cubicBezTo>
                  <a:close/>
                  <a:moveTo>
                    <a:pt x="255517" y="0"/>
                  </a:moveTo>
                  <a:cubicBezTo>
                    <a:pt x="258966" y="295"/>
                    <a:pt x="263005" y="1279"/>
                    <a:pt x="267931" y="3639"/>
                  </a:cubicBezTo>
                  <a:cubicBezTo>
                    <a:pt x="279260" y="9049"/>
                    <a:pt x="393933" y="65016"/>
                    <a:pt x="438857" y="87048"/>
                  </a:cubicBezTo>
                  <a:cubicBezTo>
                    <a:pt x="445162" y="90098"/>
                    <a:pt x="447526" y="93540"/>
                    <a:pt x="446935" y="96786"/>
                  </a:cubicBezTo>
                  <a:cubicBezTo>
                    <a:pt x="447427" y="99933"/>
                    <a:pt x="445162" y="102884"/>
                    <a:pt x="441024" y="105245"/>
                  </a:cubicBezTo>
                  <a:cubicBezTo>
                    <a:pt x="439448" y="106130"/>
                    <a:pt x="435605" y="108097"/>
                    <a:pt x="430483" y="110655"/>
                  </a:cubicBezTo>
                  <a:lnTo>
                    <a:pt x="430483" y="165736"/>
                  </a:lnTo>
                  <a:cubicBezTo>
                    <a:pt x="434325" y="167998"/>
                    <a:pt x="436985" y="172031"/>
                    <a:pt x="436985" y="176851"/>
                  </a:cubicBezTo>
                  <a:cubicBezTo>
                    <a:pt x="436985" y="181080"/>
                    <a:pt x="434817" y="184621"/>
                    <a:pt x="431665" y="186982"/>
                  </a:cubicBezTo>
                  <a:cubicBezTo>
                    <a:pt x="431665" y="186982"/>
                    <a:pt x="437576" y="220129"/>
                    <a:pt x="439054" y="227506"/>
                  </a:cubicBezTo>
                  <a:cubicBezTo>
                    <a:pt x="440630" y="234883"/>
                    <a:pt x="407036" y="236654"/>
                    <a:pt x="408809" y="227506"/>
                  </a:cubicBezTo>
                  <a:cubicBezTo>
                    <a:pt x="410582" y="218260"/>
                    <a:pt x="416198" y="186982"/>
                    <a:pt x="416198" y="186982"/>
                  </a:cubicBezTo>
                  <a:cubicBezTo>
                    <a:pt x="413045" y="184621"/>
                    <a:pt x="410878" y="181080"/>
                    <a:pt x="410878" y="176851"/>
                  </a:cubicBezTo>
                  <a:cubicBezTo>
                    <a:pt x="410878" y="172031"/>
                    <a:pt x="413636" y="167998"/>
                    <a:pt x="417479" y="165736"/>
                  </a:cubicBezTo>
                  <a:lnTo>
                    <a:pt x="417479" y="116950"/>
                  </a:lnTo>
                  <a:cubicBezTo>
                    <a:pt x="403588" y="123737"/>
                    <a:pt x="386938" y="131802"/>
                    <a:pt x="376397" y="136818"/>
                  </a:cubicBezTo>
                  <a:cubicBezTo>
                    <a:pt x="376299" y="144294"/>
                    <a:pt x="376200" y="157080"/>
                    <a:pt x="375905" y="157277"/>
                  </a:cubicBezTo>
                  <a:cubicBezTo>
                    <a:pt x="373836" y="175670"/>
                    <a:pt x="370191" y="196031"/>
                    <a:pt x="369107" y="201834"/>
                  </a:cubicBezTo>
                  <a:cubicBezTo>
                    <a:pt x="370880" y="202719"/>
                    <a:pt x="379845" y="208621"/>
                    <a:pt x="379845" y="226719"/>
                  </a:cubicBezTo>
                  <a:cubicBezTo>
                    <a:pt x="379845" y="226818"/>
                    <a:pt x="379747" y="226916"/>
                    <a:pt x="379747" y="227014"/>
                  </a:cubicBezTo>
                  <a:cubicBezTo>
                    <a:pt x="379845" y="227506"/>
                    <a:pt x="379845" y="227998"/>
                    <a:pt x="379845" y="228490"/>
                  </a:cubicBezTo>
                  <a:cubicBezTo>
                    <a:pt x="376003" y="278948"/>
                    <a:pt x="355906" y="257211"/>
                    <a:pt x="351768" y="279342"/>
                  </a:cubicBezTo>
                  <a:cubicBezTo>
                    <a:pt x="344872" y="316030"/>
                    <a:pt x="312263" y="342587"/>
                    <a:pt x="291969" y="351833"/>
                  </a:cubicBezTo>
                  <a:cubicBezTo>
                    <a:pt x="280245" y="357144"/>
                    <a:pt x="268128" y="359800"/>
                    <a:pt x="255517" y="360095"/>
                  </a:cubicBezTo>
                  <a:cubicBezTo>
                    <a:pt x="242809" y="359800"/>
                    <a:pt x="230790" y="357144"/>
                    <a:pt x="219066" y="351833"/>
                  </a:cubicBezTo>
                  <a:cubicBezTo>
                    <a:pt x="198772" y="342587"/>
                    <a:pt x="166163" y="316030"/>
                    <a:pt x="159267" y="279342"/>
                  </a:cubicBezTo>
                  <a:cubicBezTo>
                    <a:pt x="155129" y="257211"/>
                    <a:pt x="135032" y="278948"/>
                    <a:pt x="131190" y="228490"/>
                  </a:cubicBezTo>
                  <a:cubicBezTo>
                    <a:pt x="131190" y="227998"/>
                    <a:pt x="131190" y="227506"/>
                    <a:pt x="131190" y="227014"/>
                  </a:cubicBezTo>
                  <a:cubicBezTo>
                    <a:pt x="131190" y="226916"/>
                    <a:pt x="131190" y="226818"/>
                    <a:pt x="131190" y="226719"/>
                  </a:cubicBezTo>
                  <a:cubicBezTo>
                    <a:pt x="131190" y="208621"/>
                    <a:pt x="140056" y="202719"/>
                    <a:pt x="141830" y="201834"/>
                  </a:cubicBezTo>
                  <a:cubicBezTo>
                    <a:pt x="140844" y="196031"/>
                    <a:pt x="137199" y="175670"/>
                    <a:pt x="135032" y="157277"/>
                  </a:cubicBezTo>
                  <a:cubicBezTo>
                    <a:pt x="134835" y="157080"/>
                    <a:pt x="134638" y="144294"/>
                    <a:pt x="134539" y="136818"/>
                  </a:cubicBezTo>
                  <a:cubicBezTo>
                    <a:pt x="115427" y="127671"/>
                    <a:pt x="75824" y="108589"/>
                    <a:pt x="70011" y="105245"/>
                  </a:cubicBezTo>
                  <a:cubicBezTo>
                    <a:pt x="65775" y="102884"/>
                    <a:pt x="63608" y="99933"/>
                    <a:pt x="64002" y="96786"/>
                  </a:cubicBezTo>
                  <a:cubicBezTo>
                    <a:pt x="63509" y="93540"/>
                    <a:pt x="65775" y="90098"/>
                    <a:pt x="72080" y="87048"/>
                  </a:cubicBezTo>
                  <a:cubicBezTo>
                    <a:pt x="117102" y="65016"/>
                    <a:pt x="231677" y="9049"/>
                    <a:pt x="243006" y="3639"/>
                  </a:cubicBezTo>
                  <a:cubicBezTo>
                    <a:pt x="247932" y="1279"/>
                    <a:pt x="252069" y="295"/>
                    <a:pt x="255517" y="0"/>
                  </a:cubicBezTo>
                  <a:close/>
                </a:path>
              </a:pathLst>
            </a:custGeom>
            <a:solidFill>
              <a:srgbClr val="1E2F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4195DD9-DD5C-42B6-B0D3-FFBE76B91C3F}"/>
              </a:ext>
            </a:extLst>
          </p:cNvPr>
          <p:cNvSpPr/>
          <p:nvPr/>
        </p:nvSpPr>
        <p:spPr>
          <a:xfrm>
            <a:off x="711932" y="3302446"/>
            <a:ext cx="4446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err="1"/>
              <a:t>ThANK</a:t>
            </a:r>
            <a:r>
              <a:rPr lang="en-US" altLang="zh-CN" sz="2400" b="1" dirty="0"/>
              <a:t> YOU FOR WATCHING</a:t>
            </a:r>
          </a:p>
        </p:txBody>
      </p:sp>
    </p:spTree>
    <p:extLst>
      <p:ext uri="{BB962C8B-B14F-4D97-AF65-F5344CB8AC3E}">
        <p14:creationId xmlns:p14="http://schemas.microsoft.com/office/powerpoint/2010/main" val="18222138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黑简约论文答辩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69671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05043;#154473;#369651;#369658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70811;#56416;#41181;#369682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2024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202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972"/>
</p:tagLst>
</file>

<file path=ppt/theme/theme1.xml><?xml version="1.0" encoding="utf-8"?>
<a:theme xmlns:a="http://schemas.openxmlformats.org/drawingml/2006/main" name="Office 主题​​">
  <a:themeElements>
    <a:clrScheme name="自定义 1090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10688B"/>
      </a:accent1>
      <a:accent2>
        <a:srgbClr val="52B25B"/>
      </a:accent2>
      <a:accent3>
        <a:srgbClr val="10688B"/>
      </a:accent3>
      <a:accent4>
        <a:srgbClr val="52B25B"/>
      </a:accent4>
      <a:accent5>
        <a:srgbClr val="10688B"/>
      </a:accent5>
      <a:accent6>
        <a:srgbClr val="52B25B"/>
      </a:accent6>
      <a:hlink>
        <a:srgbClr val="168BBA"/>
      </a:hlink>
      <a:folHlink>
        <a:srgbClr val="680000"/>
      </a:folHlink>
    </a:clrScheme>
    <a:fontScheme name="2rxtrtfi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红色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902</Words>
  <Application>Microsoft Office PowerPoint</Application>
  <PresentationFormat>宽屏</PresentationFormat>
  <Paragraphs>199</Paragraphs>
  <Slides>20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Arial</vt:lpstr>
      <vt:lpstr>等线</vt:lpstr>
      <vt:lpstr>Calibri</vt:lpstr>
      <vt:lpstr>Office 主题​​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绿黑简约论文答辩</dc:title>
  <dc:creator>摄图网</dc:creator>
  <cp:lastModifiedBy>Edison</cp:lastModifiedBy>
  <cp:revision>61</cp:revision>
  <dcterms:created xsi:type="dcterms:W3CDTF">2017-04-08T14:58:51Z</dcterms:created>
  <dcterms:modified xsi:type="dcterms:W3CDTF">2020-05-27T08:20:44Z</dcterms:modified>
</cp:coreProperties>
</file>