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3.xml" ContentType="application/vnd.openxmlformats-officedocument.presentationml.tags+xml"/>
  <Override PartName="/ppt/notesSlides/notesSlide16.xml" ContentType="application/vnd.openxmlformats-officedocument.presentationml.notesSlide+xml"/>
  <Override PartName="/ppt/tags/tag4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tags/tag6.xml" ContentType="application/vnd.openxmlformats-officedocument.presentationml.tags+xml"/>
  <Override PartName="/ppt/notesSlides/notesSlide20.xml" ContentType="application/vnd.openxmlformats-officedocument.presentationml.notesSlide+xml"/>
  <Override PartName="/ppt/tags/tag7.xml" ContentType="application/vnd.openxmlformats-officedocument.presentationml.tags+xml"/>
  <Override PartName="/ppt/notesSlides/notesSlide21.xml" ContentType="application/vnd.openxmlformats-officedocument.presentationml.notesSlide+xml"/>
  <Override PartName="/ppt/tags/tag8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86" r:id="rId2"/>
  </p:sldMasterIdLst>
  <p:notesMasterIdLst>
    <p:notesMasterId r:id="rId26"/>
  </p:notesMasterIdLst>
  <p:sldIdLst>
    <p:sldId id="2945" r:id="rId3"/>
    <p:sldId id="257" r:id="rId4"/>
    <p:sldId id="259" r:id="rId5"/>
    <p:sldId id="260" r:id="rId6"/>
    <p:sldId id="288" r:id="rId7"/>
    <p:sldId id="304" r:id="rId8"/>
    <p:sldId id="305" r:id="rId9"/>
    <p:sldId id="306" r:id="rId10"/>
    <p:sldId id="308" r:id="rId11"/>
    <p:sldId id="309" r:id="rId12"/>
    <p:sldId id="310" r:id="rId13"/>
    <p:sldId id="315" r:id="rId14"/>
    <p:sldId id="317" r:id="rId15"/>
    <p:sldId id="316" r:id="rId16"/>
    <p:sldId id="321" r:id="rId17"/>
    <p:sldId id="318" r:id="rId18"/>
    <p:sldId id="319" r:id="rId19"/>
    <p:sldId id="320" r:id="rId20"/>
    <p:sldId id="322" r:id="rId21"/>
    <p:sldId id="325" r:id="rId22"/>
    <p:sldId id="327" r:id="rId23"/>
    <p:sldId id="328" r:id="rId24"/>
    <p:sldId id="329" r:id="rId2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8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D00000"/>
    <a:srgbClr val="960000"/>
    <a:srgbClr val="800000"/>
    <a:srgbClr val="DAB96A"/>
    <a:srgbClr val="C29830"/>
    <a:srgbClr val="886E5F"/>
    <a:srgbClr val="529DB2"/>
    <a:srgbClr val="E6E6E6"/>
    <a:srgbClr val="7EB6C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2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20" y="66"/>
      </p:cViewPr>
      <p:guideLst>
        <p:guide orient="horz" pos="148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95F587-0068-4CEF-941F-63E5ABB335F0}" type="datetimeFigureOut">
              <a:rPr lang="zh-CN" altLang="en-US" smtClean="0"/>
              <a:t>2020/5/29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8FA42-D970-4AD5-B631-904C5F1C656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6405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55139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42EF2-776C-4EA0-A6F0-750188DFE6BB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3633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42EF2-776C-4EA0-A6F0-750188DFE6B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87603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42EF2-776C-4EA0-A6F0-750188DFE6BB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5043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42EF2-776C-4EA0-A6F0-750188DFE6BB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04971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42EF2-776C-4EA0-A6F0-750188DFE6BB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433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42EF2-776C-4EA0-A6F0-750188DFE6BB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76448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442EF2-776C-4EA0-A6F0-750188DFE6BB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82655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57143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5153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07890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729831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88109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20209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56013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675864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80370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53253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713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80047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54324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206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8FA42-D970-4AD5-B631-904C5F1C656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769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3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90EC3D2-CEBE-4541-BA41-99350718A7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258" y="2888343"/>
            <a:ext cx="4930360" cy="4930360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4A61CC5-90C8-4383-B19D-6A9C1E8EDB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9" b="62702"/>
          <a:stretch/>
        </p:blipFill>
        <p:spPr>
          <a:xfrm flipH="1">
            <a:off x="241332" y="5036456"/>
            <a:ext cx="7335926" cy="1645255"/>
          </a:xfrm>
          <a:prstGeom prst="rect">
            <a:avLst/>
          </a:prstGeom>
        </p:spPr>
      </p:pic>
      <p:grpSp>
        <p:nvGrpSpPr>
          <p:cNvPr id="9" name="组合 8">
            <a:extLst>
              <a:ext uri="{FF2B5EF4-FFF2-40B4-BE49-F238E27FC236}">
                <a16:creationId xmlns:a16="http://schemas.microsoft.com/office/drawing/2014/main" id="{3FD49849-FB9B-4FDA-B61C-5050DECD90E8}"/>
              </a:ext>
            </a:extLst>
          </p:cNvPr>
          <p:cNvGrpSpPr/>
          <p:nvPr userDrawn="1"/>
        </p:nvGrpSpPr>
        <p:grpSpPr>
          <a:xfrm>
            <a:off x="-179676" y="-200667"/>
            <a:ext cx="12551352" cy="7259335"/>
            <a:chOff x="-186172" y="-210806"/>
            <a:chExt cx="12551352" cy="7259335"/>
          </a:xfrm>
        </p:grpSpPr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28A8164B-F524-4F84-8B77-F8672EF2121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59"/>
            <a:stretch/>
          </p:blipFill>
          <p:spPr>
            <a:xfrm rot="5400000">
              <a:off x="4735013" y="-581638"/>
              <a:ext cx="7259335" cy="8000999"/>
            </a:xfrm>
            <a:prstGeom prst="rect">
              <a:avLst/>
            </a:prstGeom>
          </p:spPr>
        </p:pic>
        <p:pic>
          <p:nvPicPr>
            <p:cNvPr id="11" name="图片 10">
              <a:extLst>
                <a:ext uri="{FF2B5EF4-FFF2-40B4-BE49-F238E27FC236}">
                  <a16:creationId xmlns:a16="http://schemas.microsoft.com/office/drawing/2014/main" id="{D9F6665C-F9B7-40E2-BB53-B894C6F9BE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114"/>
            <a:stretch/>
          </p:blipFill>
          <p:spPr>
            <a:xfrm rot="16200000" flipH="1">
              <a:off x="-1540663" y="1143685"/>
              <a:ext cx="7259335" cy="45503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660881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模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>
            <a:extLst>
              <a:ext uri="{FF2B5EF4-FFF2-40B4-BE49-F238E27FC236}">
                <a16:creationId xmlns:a16="http://schemas.microsoft.com/office/drawing/2014/main" id="{EB4DB55A-ABB4-4C36-A67C-9B453BC432D1}"/>
              </a:ext>
            </a:extLst>
          </p:cNvPr>
          <p:cNvGrpSpPr/>
          <p:nvPr userDrawn="1"/>
        </p:nvGrpSpPr>
        <p:grpSpPr>
          <a:xfrm>
            <a:off x="-179676" y="-200667"/>
            <a:ext cx="12551352" cy="7259335"/>
            <a:chOff x="-186172" y="-210806"/>
            <a:chExt cx="12551352" cy="7259335"/>
          </a:xfrm>
        </p:grpSpPr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A7E6D47B-5808-48D0-A51A-EB018D7C22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59"/>
            <a:stretch/>
          </p:blipFill>
          <p:spPr>
            <a:xfrm rot="5400000">
              <a:off x="4735013" y="-581638"/>
              <a:ext cx="7259335" cy="800099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7802C7CD-6E03-4A01-8D28-DE9CD73C43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114"/>
            <a:stretch/>
          </p:blipFill>
          <p:spPr>
            <a:xfrm rot="16200000" flipH="1">
              <a:off x="-1540663" y="1143685"/>
              <a:ext cx="7259335" cy="4550353"/>
            </a:xfrm>
            <a:prstGeom prst="rect">
              <a:avLst/>
            </a:prstGeom>
          </p:spPr>
        </p:pic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FC4BA8A3-0671-48B7-94CC-65708970F0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112"/>
          <a:stretch/>
        </p:blipFill>
        <p:spPr>
          <a:xfrm>
            <a:off x="-379828" y="3967088"/>
            <a:ext cx="12751504" cy="2596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580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858000"/>
            <a:ext cx="6682154" cy="188741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1587D452-B5A0-405B-91A9-3F632633A06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97459" y="1921578"/>
            <a:ext cx="1887301" cy="1760648"/>
          </a:xfrm>
          <a:custGeom>
            <a:avLst/>
            <a:gdLst>
              <a:gd name="T0" fmla="*/ 279 w 291"/>
              <a:gd name="T1" fmla="*/ 117 h 300"/>
              <a:gd name="T2" fmla="*/ 274 w 291"/>
              <a:gd name="T3" fmla="*/ 101 h 300"/>
              <a:gd name="T4" fmla="*/ 269 w 291"/>
              <a:gd name="T5" fmla="*/ 84 h 300"/>
              <a:gd name="T6" fmla="*/ 254 w 291"/>
              <a:gd name="T7" fmla="*/ 63 h 300"/>
              <a:gd name="T8" fmla="*/ 227 w 291"/>
              <a:gd name="T9" fmla="*/ 37 h 300"/>
              <a:gd name="T10" fmla="*/ 229 w 291"/>
              <a:gd name="T11" fmla="*/ 34 h 300"/>
              <a:gd name="T12" fmla="*/ 218 w 291"/>
              <a:gd name="T13" fmla="*/ 23 h 300"/>
              <a:gd name="T14" fmla="*/ 191 w 291"/>
              <a:gd name="T15" fmla="*/ 20 h 300"/>
              <a:gd name="T16" fmla="*/ 174 w 291"/>
              <a:gd name="T17" fmla="*/ 9 h 300"/>
              <a:gd name="T18" fmla="*/ 157 w 291"/>
              <a:gd name="T19" fmla="*/ 4 h 300"/>
              <a:gd name="T20" fmla="*/ 135 w 291"/>
              <a:gd name="T21" fmla="*/ 6 h 300"/>
              <a:gd name="T22" fmla="*/ 118 w 291"/>
              <a:gd name="T23" fmla="*/ 6 h 300"/>
              <a:gd name="T24" fmla="*/ 89 w 291"/>
              <a:gd name="T25" fmla="*/ 14 h 300"/>
              <a:gd name="T26" fmla="*/ 58 w 291"/>
              <a:gd name="T27" fmla="*/ 31 h 300"/>
              <a:gd name="T28" fmla="*/ 46 w 291"/>
              <a:gd name="T29" fmla="*/ 40 h 300"/>
              <a:gd name="T30" fmla="*/ 35 w 291"/>
              <a:gd name="T31" fmla="*/ 45 h 300"/>
              <a:gd name="T32" fmla="*/ 22 w 291"/>
              <a:gd name="T33" fmla="*/ 65 h 300"/>
              <a:gd name="T34" fmla="*/ 10 w 291"/>
              <a:gd name="T35" fmla="*/ 93 h 300"/>
              <a:gd name="T36" fmla="*/ 5 w 291"/>
              <a:gd name="T37" fmla="*/ 103 h 300"/>
              <a:gd name="T38" fmla="*/ 4 w 291"/>
              <a:gd name="T39" fmla="*/ 133 h 300"/>
              <a:gd name="T40" fmla="*/ 16 w 291"/>
              <a:gd name="T41" fmla="*/ 172 h 300"/>
              <a:gd name="T42" fmla="*/ 17 w 291"/>
              <a:gd name="T43" fmla="*/ 182 h 300"/>
              <a:gd name="T44" fmla="*/ 18 w 291"/>
              <a:gd name="T45" fmla="*/ 187 h 300"/>
              <a:gd name="T46" fmla="*/ 21 w 291"/>
              <a:gd name="T47" fmla="*/ 193 h 300"/>
              <a:gd name="T48" fmla="*/ 54 w 291"/>
              <a:gd name="T49" fmla="*/ 227 h 300"/>
              <a:gd name="T50" fmla="*/ 83 w 291"/>
              <a:gd name="T51" fmla="*/ 244 h 300"/>
              <a:gd name="T52" fmla="*/ 107 w 291"/>
              <a:gd name="T53" fmla="*/ 263 h 300"/>
              <a:gd name="T54" fmla="*/ 116 w 291"/>
              <a:gd name="T55" fmla="*/ 265 h 300"/>
              <a:gd name="T56" fmla="*/ 113 w 291"/>
              <a:gd name="T57" fmla="*/ 273 h 300"/>
              <a:gd name="T58" fmla="*/ 130 w 291"/>
              <a:gd name="T59" fmla="*/ 281 h 300"/>
              <a:gd name="T60" fmla="*/ 124 w 291"/>
              <a:gd name="T61" fmla="*/ 287 h 300"/>
              <a:gd name="T62" fmla="*/ 150 w 291"/>
              <a:gd name="T63" fmla="*/ 293 h 300"/>
              <a:gd name="T64" fmla="*/ 185 w 291"/>
              <a:gd name="T65" fmla="*/ 289 h 300"/>
              <a:gd name="T66" fmla="*/ 210 w 291"/>
              <a:gd name="T67" fmla="*/ 273 h 300"/>
              <a:gd name="T68" fmla="*/ 246 w 291"/>
              <a:gd name="T69" fmla="*/ 252 h 300"/>
              <a:gd name="T70" fmla="*/ 268 w 291"/>
              <a:gd name="T71" fmla="*/ 223 h 300"/>
              <a:gd name="T72" fmla="*/ 274 w 291"/>
              <a:gd name="T73" fmla="*/ 196 h 300"/>
              <a:gd name="T74" fmla="*/ 280 w 291"/>
              <a:gd name="T75" fmla="*/ 183 h 300"/>
              <a:gd name="T76" fmla="*/ 284 w 291"/>
              <a:gd name="T77" fmla="*/ 159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1" h="300">
                <a:moveTo>
                  <a:pt x="284" y="135"/>
                </a:moveTo>
                <a:cubicBezTo>
                  <a:pt x="285" y="127"/>
                  <a:pt x="282" y="123"/>
                  <a:pt x="279" y="117"/>
                </a:cubicBezTo>
                <a:cubicBezTo>
                  <a:pt x="285" y="110"/>
                  <a:pt x="273" y="107"/>
                  <a:pt x="274" y="100"/>
                </a:cubicBezTo>
                <a:cubicBezTo>
                  <a:pt x="274" y="101"/>
                  <a:pt x="274" y="101"/>
                  <a:pt x="274" y="101"/>
                </a:cubicBezTo>
                <a:cubicBezTo>
                  <a:pt x="272" y="99"/>
                  <a:pt x="272" y="99"/>
                  <a:pt x="272" y="99"/>
                </a:cubicBezTo>
                <a:cubicBezTo>
                  <a:pt x="278" y="93"/>
                  <a:pt x="269" y="89"/>
                  <a:pt x="269" y="84"/>
                </a:cubicBezTo>
                <a:cubicBezTo>
                  <a:pt x="266" y="81"/>
                  <a:pt x="268" y="71"/>
                  <a:pt x="260" y="73"/>
                </a:cubicBezTo>
                <a:cubicBezTo>
                  <a:pt x="260" y="68"/>
                  <a:pt x="258" y="66"/>
                  <a:pt x="254" y="63"/>
                </a:cubicBezTo>
                <a:cubicBezTo>
                  <a:pt x="246" y="57"/>
                  <a:pt x="241" y="41"/>
                  <a:pt x="229" y="40"/>
                </a:cubicBezTo>
                <a:cubicBezTo>
                  <a:pt x="228" y="39"/>
                  <a:pt x="227" y="38"/>
                  <a:pt x="227" y="37"/>
                </a:cubicBezTo>
                <a:cubicBezTo>
                  <a:pt x="228" y="37"/>
                  <a:pt x="228" y="36"/>
                  <a:pt x="229" y="36"/>
                </a:cubicBezTo>
                <a:cubicBezTo>
                  <a:pt x="229" y="34"/>
                  <a:pt x="229" y="34"/>
                  <a:pt x="229" y="34"/>
                </a:cubicBezTo>
                <a:cubicBezTo>
                  <a:pt x="226" y="33"/>
                  <a:pt x="224" y="32"/>
                  <a:pt x="221" y="31"/>
                </a:cubicBezTo>
                <a:cubicBezTo>
                  <a:pt x="223" y="29"/>
                  <a:pt x="221" y="24"/>
                  <a:pt x="218" y="23"/>
                </a:cubicBezTo>
                <a:cubicBezTo>
                  <a:pt x="213" y="22"/>
                  <a:pt x="212" y="22"/>
                  <a:pt x="206" y="21"/>
                </a:cubicBezTo>
                <a:cubicBezTo>
                  <a:pt x="202" y="17"/>
                  <a:pt x="196" y="19"/>
                  <a:pt x="191" y="20"/>
                </a:cubicBezTo>
                <a:cubicBezTo>
                  <a:pt x="189" y="14"/>
                  <a:pt x="182" y="16"/>
                  <a:pt x="178" y="14"/>
                </a:cubicBezTo>
                <a:cubicBezTo>
                  <a:pt x="176" y="12"/>
                  <a:pt x="174" y="11"/>
                  <a:pt x="174" y="9"/>
                </a:cubicBezTo>
                <a:cubicBezTo>
                  <a:pt x="168" y="9"/>
                  <a:pt x="164" y="6"/>
                  <a:pt x="157" y="7"/>
                </a:cubicBezTo>
                <a:cubicBezTo>
                  <a:pt x="157" y="4"/>
                  <a:pt x="157" y="4"/>
                  <a:pt x="157" y="4"/>
                </a:cubicBezTo>
                <a:cubicBezTo>
                  <a:pt x="153" y="0"/>
                  <a:pt x="148" y="6"/>
                  <a:pt x="144" y="1"/>
                </a:cubicBezTo>
                <a:cubicBezTo>
                  <a:pt x="140" y="2"/>
                  <a:pt x="139" y="5"/>
                  <a:pt x="135" y="6"/>
                </a:cubicBezTo>
                <a:cubicBezTo>
                  <a:pt x="132" y="7"/>
                  <a:pt x="126" y="9"/>
                  <a:pt x="124" y="4"/>
                </a:cubicBezTo>
                <a:cubicBezTo>
                  <a:pt x="122" y="4"/>
                  <a:pt x="119" y="4"/>
                  <a:pt x="118" y="6"/>
                </a:cubicBezTo>
                <a:cubicBezTo>
                  <a:pt x="114" y="2"/>
                  <a:pt x="112" y="11"/>
                  <a:pt x="107" y="6"/>
                </a:cubicBezTo>
                <a:cubicBezTo>
                  <a:pt x="103" y="16"/>
                  <a:pt x="96" y="9"/>
                  <a:pt x="89" y="14"/>
                </a:cubicBezTo>
                <a:cubicBezTo>
                  <a:pt x="84" y="23"/>
                  <a:pt x="74" y="15"/>
                  <a:pt x="69" y="25"/>
                </a:cubicBezTo>
                <a:cubicBezTo>
                  <a:pt x="64" y="22"/>
                  <a:pt x="63" y="35"/>
                  <a:pt x="58" y="31"/>
                </a:cubicBezTo>
                <a:cubicBezTo>
                  <a:pt x="58" y="32"/>
                  <a:pt x="58" y="32"/>
                  <a:pt x="58" y="32"/>
                </a:cubicBezTo>
                <a:cubicBezTo>
                  <a:pt x="56" y="38"/>
                  <a:pt x="47" y="32"/>
                  <a:pt x="46" y="40"/>
                </a:cubicBezTo>
                <a:cubicBezTo>
                  <a:pt x="40" y="40"/>
                  <a:pt x="38" y="39"/>
                  <a:pt x="34" y="43"/>
                </a:cubicBezTo>
                <a:cubicBezTo>
                  <a:pt x="35" y="45"/>
                  <a:pt x="35" y="45"/>
                  <a:pt x="35" y="45"/>
                </a:cubicBezTo>
                <a:cubicBezTo>
                  <a:pt x="32" y="49"/>
                  <a:pt x="32" y="53"/>
                  <a:pt x="27" y="53"/>
                </a:cubicBezTo>
                <a:cubicBezTo>
                  <a:pt x="24" y="57"/>
                  <a:pt x="20" y="61"/>
                  <a:pt x="22" y="65"/>
                </a:cubicBezTo>
                <a:cubicBezTo>
                  <a:pt x="9" y="69"/>
                  <a:pt x="20" y="87"/>
                  <a:pt x="8" y="92"/>
                </a:cubicBezTo>
                <a:cubicBezTo>
                  <a:pt x="10" y="93"/>
                  <a:pt x="10" y="93"/>
                  <a:pt x="10" y="93"/>
                </a:cubicBezTo>
                <a:cubicBezTo>
                  <a:pt x="8" y="96"/>
                  <a:pt x="8" y="102"/>
                  <a:pt x="3" y="99"/>
                </a:cubicBezTo>
                <a:cubicBezTo>
                  <a:pt x="2" y="101"/>
                  <a:pt x="4" y="102"/>
                  <a:pt x="5" y="103"/>
                </a:cubicBezTo>
                <a:cubicBezTo>
                  <a:pt x="2" y="109"/>
                  <a:pt x="6" y="114"/>
                  <a:pt x="8" y="121"/>
                </a:cubicBezTo>
                <a:cubicBezTo>
                  <a:pt x="5" y="124"/>
                  <a:pt x="0" y="128"/>
                  <a:pt x="4" y="133"/>
                </a:cubicBezTo>
                <a:cubicBezTo>
                  <a:pt x="12" y="137"/>
                  <a:pt x="0" y="147"/>
                  <a:pt x="8" y="149"/>
                </a:cubicBezTo>
                <a:cubicBezTo>
                  <a:pt x="5" y="159"/>
                  <a:pt x="14" y="166"/>
                  <a:pt x="16" y="172"/>
                </a:cubicBezTo>
                <a:cubicBezTo>
                  <a:pt x="13" y="175"/>
                  <a:pt x="17" y="180"/>
                  <a:pt x="16" y="183"/>
                </a:cubicBezTo>
                <a:cubicBezTo>
                  <a:pt x="17" y="182"/>
                  <a:pt x="17" y="182"/>
                  <a:pt x="17" y="182"/>
                </a:cubicBezTo>
                <a:cubicBezTo>
                  <a:pt x="19" y="184"/>
                  <a:pt x="19" y="184"/>
                  <a:pt x="19" y="184"/>
                </a:cubicBezTo>
                <a:cubicBezTo>
                  <a:pt x="19" y="185"/>
                  <a:pt x="19" y="186"/>
                  <a:pt x="18" y="187"/>
                </a:cubicBezTo>
                <a:cubicBezTo>
                  <a:pt x="26" y="191"/>
                  <a:pt x="26" y="191"/>
                  <a:pt x="26" y="191"/>
                </a:cubicBezTo>
                <a:cubicBezTo>
                  <a:pt x="21" y="193"/>
                  <a:pt x="21" y="193"/>
                  <a:pt x="21" y="193"/>
                </a:cubicBezTo>
                <a:cubicBezTo>
                  <a:pt x="26" y="202"/>
                  <a:pt x="38" y="205"/>
                  <a:pt x="43" y="215"/>
                </a:cubicBezTo>
                <a:cubicBezTo>
                  <a:pt x="51" y="215"/>
                  <a:pt x="47" y="225"/>
                  <a:pt x="54" y="227"/>
                </a:cubicBezTo>
                <a:cubicBezTo>
                  <a:pt x="64" y="224"/>
                  <a:pt x="62" y="237"/>
                  <a:pt x="71" y="236"/>
                </a:cubicBezTo>
                <a:cubicBezTo>
                  <a:pt x="72" y="243"/>
                  <a:pt x="83" y="237"/>
                  <a:pt x="83" y="244"/>
                </a:cubicBezTo>
                <a:cubicBezTo>
                  <a:pt x="86" y="244"/>
                  <a:pt x="86" y="244"/>
                  <a:pt x="86" y="244"/>
                </a:cubicBezTo>
                <a:cubicBezTo>
                  <a:pt x="92" y="253"/>
                  <a:pt x="104" y="253"/>
                  <a:pt x="107" y="263"/>
                </a:cubicBezTo>
                <a:cubicBezTo>
                  <a:pt x="110" y="261"/>
                  <a:pt x="115" y="259"/>
                  <a:pt x="117" y="263"/>
                </a:cubicBezTo>
                <a:cubicBezTo>
                  <a:pt x="116" y="265"/>
                  <a:pt x="116" y="265"/>
                  <a:pt x="116" y="265"/>
                </a:cubicBezTo>
                <a:cubicBezTo>
                  <a:pt x="120" y="269"/>
                  <a:pt x="120" y="269"/>
                  <a:pt x="120" y="269"/>
                </a:cubicBezTo>
                <a:cubicBezTo>
                  <a:pt x="119" y="273"/>
                  <a:pt x="114" y="269"/>
                  <a:pt x="113" y="273"/>
                </a:cubicBezTo>
                <a:cubicBezTo>
                  <a:pt x="116" y="275"/>
                  <a:pt x="120" y="278"/>
                  <a:pt x="122" y="275"/>
                </a:cubicBezTo>
                <a:cubicBezTo>
                  <a:pt x="124" y="278"/>
                  <a:pt x="127" y="278"/>
                  <a:pt x="130" y="281"/>
                </a:cubicBezTo>
                <a:cubicBezTo>
                  <a:pt x="132" y="283"/>
                  <a:pt x="135" y="277"/>
                  <a:pt x="137" y="282"/>
                </a:cubicBezTo>
                <a:cubicBezTo>
                  <a:pt x="133" y="285"/>
                  <a:pt x="130" y="285"/>
                  <a:pt x="124" y="287"/>
                </a:cubicBezTo>
                <a:cubicBezTo>
                  <a:pt x="126" y="287"/>
                  <a:pt x="130" y="289"/>
                  <a:pt x="130" y="287"/>
                </a:cubicBezTo>
                <a:cubicBezTo>
                  <a:pt x="135" y="291"/>
                  <a:pt x="145" y="288"/>
                  <a:pt x="150" y="293"/>
                </a:cubicBezTo>
                <a:cubicBezTo>
                  <a:pt x="154" y="294"/>
                  <a:pt x="156" y="293"/>
                  <a:pt x="157" y="290"/>
                </a:cubicBezTo>
                <a:cubicBezTo>
                  <a:pt x="168" y="300"/>
                  <a:pt x="174" y="285"/>
                  <a:pt x="185" y="289"/>
                </a:cubicBezTo>
                <a:cubicBezTo>
                  <a:pt x="195" y="289"/>
                  <a:pt x="191" y="272"/>
                  <a:pt x="202" y="279"/>
                </a:cubicBezTo>
                <a:cubicBezTo>
                  <a:pt x="205" y="274"/>
                  <a:pt x="211" y="281"/>
                  <a:pt x="210" y="273"/>
                </a:cubicBezTo>
                <a:cubicBezTo>
                  <a:pt x="212" y="269"/>
                  <a:pt x="216" y="270"/>
                  <a:pt x="219" y="270"/>
                </a:cubicBezTo>
                <a:cubicBezTo>
                  <a:pt x="225" y="260"/>
                  <a:pt x="237" y="259"/>
                  <a:pt x="246" y="252"/>
                </a:cubicBezTo>
                <a:cubicBezTo>
                  <a:pt x="245" y="245"/>
                  <a:pt x="253" y="244"/>
                  <a:pt x="253" y="237"/>
                </a:cubicBezTo>
                <a:cubicBezTo>
                  <a:pt x="260" y="234"/>
                  <a:pt x="260" y="225"/>
                  <a:pt x="268" y="223"/>
                </a:cubicBezTo>
                <a:cubicBezTo>
                  <a:pt x="267" y="218"/>
                  <a:pt x="269" y="210"/>
                  <a:pt x="270" y="205"/>
                </a:cubicBezTo>
                <a:cubicBezTo>
                  <a:pt x="273" y="203"/>
                  <a:pt x="270" y="197"/>
                  <a:pt x="274" y="196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81" y="194"/>
                  <a:pt x="274" y="185"/>
                  <a:pt x="280" y="183"/>
                </a:cubicBezTo>
                <a:cubicBezTo>
                  <a:pt x="280" y="179"/>
                  <a:pt x="280" y="171"/>
                  <a:pt x="284" y="169"/>
                </a:cubicBezTo>
                <a:cubicBezTo>
                  <a:pt x="284" y="159"/>
                  <a:pt x="284" y="159"/>
                  <a:pt x="284" y="159"/>
                </a:cubicBezTo>
                <a:cubicBezTo>
                  <a:pt x="279" y="151"/>
                  <a:pt x="291" y="143"/>
                  <a:pt x="284" y="135"/>
                </a:cubicBezTo>
                <a:close/>
              </a:path>
            </a:pathLst>
          </a:custGeom>
          <a:solidFill>
            <a:srgbClr val="BD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200">
              <a:latin typeface="思源宋体" panose="020F0502020204030204"/>
              <a:cs typeface="+mn-ea"/>
              <a:sym typeface="思源宋体" panose="020F0502020204030204"/>
            </a:endParaRPr>
          </a:p>
        </p:txBody>
      </p:sp>
      <p:pic>
        <p:nvPicPr>
          <p:cNvPr id="10" name="图片 28" descr="C_108.jpg">
            <a:extLst>
              <a:ext uri="{FF2B5EF4-FFF2-40B4-BE49-F238E27FC236}">
                <a16:creationId xmlns:a16="http://schemas.microsoft.com/office/drawing/2014/main" id="{206A6294-116B-46FA-BFA7-3F4E91F5A57D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-1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2037294" y="3010770"/>
            <a:ext cx="3564000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5E62251-3617-4E4D-A0AC-B75C9CE7A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9" b="62702"/>
          <a:stretch/>
        </p:blipFill>
        <p:spPr>
          <a:xfrm flipH="1">
            <a:off x="241332" y="5036456"/>
            <a:ext cx="7335926" cy="1645255"/>
          </a:xfrm>
          <a:prstGeom prst="rect">
            <a:avLst/>
          </a:prstGeom>
        </p:spPr>
      </p:pic>
      <p:pic>
        <p:nvPicPr>
          <p:cNvPr id="12" name="图片 11" descr="图片包含 男人, 游戏机, 播放器, 球拍&#10;&#10;描述已自动生成">
            <a:extLst>
              <a:ext uri="{FF2B5EF4-FFF2-40B4-BE49-F238E27FC236}">
                <a16:creationId xmlns:a16="http://schemas.microsoft.com/office/drawing/2014/main" id="{E8DD746E-65E1-4C4A-9833-FAB0D562987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392372" flipH="1">
            <a:off x="6164074" y="2349106"/>
            <a:ext cx="7805109" cy="5203406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CE5D3C7F-0F9E-432E-B511-7BF91AF26685}"/>
              </a:ext>
            </a:extLst>
          </p:cNvPr>
          <p:cNvGrpSpPr/>
          <p:nvPr userDrawn="1"/>
        </p:nvGrpSpPr>
        <p:grpSpPr>
          <a:xfrm>
            <a:off x="-179676" y="-200667"/>
            <a:ext cx="12551352" cy="7259335"/>
            <a:chOff x="-186172" y="-210806"/>
            <a:chExt cx="12551352" cy="7259335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B7885F7B-1F22-4B07-8E1A-C09F6A17AE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59"/>
            <a:stretch/>
          </p:blipFill>
          <p:spPr>
            <a:xfrm rot="5400000">
              <a:off x="4735013" y="-581638"/>
              <a:ext cx="7259335" cy="8000999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32F6B5E7-F051-4011-93AA-66B0FC40BB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114"/>
            <a:stretch/>
          </p:blipFill>
          <p:spPr>
            <a:xfrm rot="16200000" flipH="1">
              <a:off x="-1540663" y="1143685"/>
              <a:ext cx="7259335" cy="45503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38316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858000"/>
            <a:ext cx="6682154" cy="188741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1587D452-B5A0-405B-91A9-3F632633A06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97459" y="1921578"/>
            <a:ext cx="1887301" cy="1760648"/>
          </a:xfrm>
          <a:custGeom>
            <a:avLst/>
            <a:gdLst>
              <a:gd name="T0" fmla="*/ 279 w 291"/>
              <a:gd name="T1" fmla="*/ 117 h 300"/>
              <a:gd name="T2" fmla="*/ 274 w 291"/>
              <a:gd name="T3" fmla="*/ 101 h 300"/>
              <a:gd name="T4" fmla="*/ 269 w 291"/>
              <a:gd name="T5" fmla="*/ 84 h 300"/>
              <a:gd name="T6" fmla="*/ 254 w 291"/>
              <a:gd name="T7" fmla="*/ 63 h 300"/>
              <a:gd name="T8" fmla="*/ 227 w 291"/>
              <a:gd name="T9" fmla="*/ 37 h 300"/>
              <a:gd name="T10" fmla="*/ 229 w 291"/>
              <a:gd name="T11" fmla="*/ 34 h 300"/>
              <a:gd name="T12" fmla="*/ 218 w 291"/>
              <a:gd name="T13" fmla="*/ 23 h 300"/>
              <a:gd name="T14" fmla="*/ 191 w 291"/>
              <a:gd name="T15" fmla="*/ 20 h 300"/>
              <a:gd name="T16" fmla="*/ 174 w 291"/>
              <a:gd name="T17" fmla="*/ 9 h 300"/>
              <a:gd name="T18" fmla="*/ 157 w 291"/>
              <a:gd name="T19" fmla="*/ 4 h 300"/>
              <a:gd name="T20" fmla="*/ 135 w 291"/>
              <a:gd name="T21" fmla="*/ 6 h 300"/>
              <a:gd name="T22" fmla="*/ 118 w 291"/>
              <a:gd name="T23" fmla="*/ 6 h 300"/>
              <a:gd name="T24" fmla="*/ 89 w 291"/>
              <a:gd name="T25" fmla="*/ 14 h 300"/>
              <a:gd name="T26" fmla="*/ 58 w 291"/>
              <a:gd name="T27" fmla="*/ 31 h 300"/>
              <a:gd name="T28" fmla="*/ 46 w 291"/>
              <a:gd name="T29" fmla="*/ 40 h 300"/>
              <a:gd name="T30" fmla="*/ 35 w 291"/>
              <a:gd name="T31" fmla="*/ 45 h 300"/>
              <a:gd name="T32" fmla="*/ 22 w 291"/>
              <a:gd name="T33" fmla="*/ 65 h 300"/>
              <a:gd name="T34" fmla="*/ 10 w 291"/>
              <a:gd name="T35" fmla="*/ 93 h 300"/>
              <a:gd name="T36" fmla="*/ 5 w 291"/>
              <a:gd name="T37" fmla="*/ 103 h 300"/>
              <a:gd name="T38" fmla="*/ 4 w 291"/>
              <a:gd name="T39" fmla="*/ 133 h 300"/>
              <a:gd name="T40" fmla="*/ 16 w 291"/>
              <a:gd name="T41" fmla="*/ 172 h 300"/>
              <a:gd name="T42" fmla="*/ 17 w 291"/>
              <a:gd name="T43" fmla="*/ 182 h 300"/>
              <a:gd name="T44" fmla="*/ 18 w 291"/>
              <a:gd name="T45" fmla="*/ 187 h 300"/>
              <a:gd name="T46" fmla="*/ 21 w 291"/>
              <a:gd name="T47" fmla="*/ 193 h 300"/>
              <a:gd name="T48" fmla="*/ 54 w 291"/>
              <a:gd name="T49" fmla="*/ 227 h 300"/>
              <a:gd name="T50" fmla="*/ 83 w 291"/>
              <a:gd name="T51" fmla="*/ 244 h 300"/>
              <a:gd name="T52" fmla="*/ 107 w 291"/>
              <a:gd name="T53" fmla="*/ 263 h 300"/>
              <a:gd name="T54" fmla="*/ 116 w 291"/>
              <a:gd name="T55" fmla="*/ 265 h 300"/>
              <a:gd name="T56" fmla="*/ 113 w 291"/>
              <a:gd name="T57" fmla="*/ 273 h 300"/>
              <a:gd name="T58" fmla="*/ 130 w 291"/>
              <a:gd name="T59" fmla="*/ 281 h 300"/>
              <a:gd name="T60" fmla="*/ 124 w 291"/>
              <a:gd name="T61" fmla="*/ 287 h 300"/>
              <a:gd name="T62" fmla="*/ 150 w 291"/>
              <a:gd name="T63" fmla="*/ 293 h 300"/>
              <a:gd name="T64" fmla="*/ 185 w 291"/>
              <a:gd name="T65" fmla="*/ 289 h 300"/>
              <a:gd name="T66" fmla="*/ 210 w 291"/>
              <a:gd name="T67" fmla="*/ 273 h 300"/>
              <a:gd name="T68" fmla="*/ 246 w 291"/>
              <a:gd name="T69" fmla="*/ 252 h 300"/>
              <a:gd name="T70" fmla="*/ 268 w 291"/>
              <a:gd name="T71" fmla="*/ 223 h 300"/>
              <a:gd name="T72" fmla="*/ 274 w 291"/>
              <a:gd name="T73" fmla="*/ 196 h 300"/>
              <a:gd name="T74" fmla="*/ 280 w 291"/>
              <a:gd name="T75" fmla="*/ 183 h 300"/>
              <a:gd name="T76" fmla="*/ 284 w 291"/>
              <a:gd name="T77" fmla="*/ 159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1" h="300">
                <a:moveTo>
                  <a:pt x="284" y="135"/>
                </a:moveTo>
                <a:cubicBezTo>
                  <a:pt x="285" y="127"/>
                  <a:pt x="282" y="123"/>
                  <a:pt x="279" y="117"/>
                </a:cubicBezTo>
                <a:cubicBezTo>
                  <a:pt x="285" y="110"/>
                  <a:pt x="273" y="107"/>
                  <a:pt x="274" y="100"/>
                </a:cubicBezTo>
                <a:cubicBezTo>
                  <a:pt x="274" y="101"/>
                  <a:pt x="274" y="101"/>
                  <a:pt x="274" y="101"/>
                </a:cubicBezTo>
                <a:cubicBezTo>
                  <a:pt x="272" y="99"/>
                  <a:pt x="272" y="99"/>
                  <a:pt x="272" y="99"/>
                </a:cubicBezTo>
                <a:cubicBezTo>
                  <a:pt x="278" y="93"/>
                  <a:pt x="269" y="89"/>
                  <a:pt x="269" y="84"/>
                </a:cubicBezTo>
                <a:cubicBezTo>
                  <a:pt x="266" y="81"/>
                  <a:pt x="268" y="71"/>
                  <a:pt x="260" y="73"/>
                </a:cubicBezTo>
                <a:cubicBezTo>
                  <a:pt x="260" y="68"/>
                  <a:pt x="258" y="66"/>
                  <a:pt x="254" y="63"/>
                </a:cubicBezTo>
                <a:cubicBezTo>
                  <a:pt x="246" y="57"/>
                  <a:pt x="241" y="41"/>
                  <a:pt x="229" y="40"/>
                </a:cubicBezTo>
                <a:cubicBezTo>
                  <a:pt x="228" y="39"/>
                  <a:pt x="227" y="38"/>
                  <a:pt x="227" y="37"/>
                </a:cubicBezTo>
                <a:cubicBezTo>
                  <a:pt x="228" y="37"/>
                  <a:pt x="228" y="36"/>
                  <a:pt x="229" y="36"/>
                </a:cubicBezTo>
                <a:cubicBezTo>
                  <a:pt x="229" y="34"/>
                  <a:pt x="229" y="34"/>
                  <a:pt x="229" y="34"/>
                </a:cubicBezTo>
                <a:cubicBezTo>
                  <a:pt x="226" y="33"/>
                  <a:pt x="224" y="32"/>
                  <a:pt x="221" y="31"/>
                </a:cubicBezTo>
                <a:cubicBezTo>
                  <a:pt x="223" y="29"/>
                  <a:pt x="221" y="24"/>
                  <a:pt x="218" y="23"/>
                </a:cubicBezTo>
                <a:cubicBezTo>
                  <a:pt x="213" y="22"/>
                  <a:pt x="212" y="22"/>
                  <a:pt x="206" y="21"/>
                </a:cubicBezTo>
                <a:cubicBezTo>
                  <a:pt x="202" y="17"/>
                  <a:pt x="196" y="19"/>
                  <a:pt x="191" y="20"/>
                </a:cubicBezTo>
                <a:cubicBezTo>
                  <a:pt x="189" y="14"/>
                  <a:pt x="182" y="16"/>
                  <a:pt x="178" y="14"/>
                </a:cubicBezTo>
                <a:cubicBezTo>
                  <a:pt x="176" y="12"/>
                  <a:pt x="174" y="11"/>
                  <a:pt x="174" y="9"/>
                </a:cubicBezTo>
                <a:cubicBezTo>
                  <a:pt x="168" y="9"/>
                  <a:pt x="164" y="6"/>
                  <a:pt x="157" y="7"/>
                </a:cubicBezTo>
                <a:cubicBezTo>
                  <a:pt x="157" y="4"/>
                  <a:pt x="157" y="4"/>
                  <a:pt x="157" y="4"/>
                </a:cubicBezTo>
                <a:cubicBezTo>
                  <a:pt x="153" y="0"/>
                  <a:pt x="148" y="6"/>
                  <a:pt x="144" y="1"/>
                </a:cubicBezTo>
                <a:cubicBezTo>
                  <a:pt x="140" y="2"/>
                  <a:pt x="139" y="5"/>
                  <a:pt x="135" y="6"/>
                </a:cubicBezTo>
                <a:cubicBezTo>
                  <a:pt x="132" y="7"/>
                  <a:pt x="126" y="9"/>
                  <a:pt x="124" y="4"/>
                </a:cubicBezTo>
                <a:cubicBezTo>
                  <a:pt x="122" y="4"/>
                  <a:pt x="119" y="4"/>
                  <a:pt x="118" y="6"/>
                </a:cubicBezTo>
                <a:cubicBezTo>
                  <a:pt x="114" y="2"/>
                  <a:pt x="112" y="11"/>
                  <a:pt x="107" y="6"/>
                </a:cubicBezTo>
                <a:cubicBezTo>
                  <a:pt x="103" y="16"/>
                  <a:pt x="96" y="9"/>
                  <a:pt x="89" y="14"/>
                </a:cubicBezTo>
                <a:cubicBezTo>
                  <a:pt x="84" y="23"/>
                  <a:pt x="74" y="15"/>
                  <a:pt x="69" y="25"/>
                </a:cubicBezTo>
                <a:cubicBezTo>
                  <a:pt x="64" y="22"/>
                  <a:pt x="63" y="35"/>
                  <a:pt x="58" y="31"/>
                </a:cubicBezTo>
                <a:cubicBezTo>
                  <a:pt x="58" y="32"/>
                  <a:pt x="58" y="32"/>
                  <a:pt x="58" y="32"/>
                </a:cubicBezTo>
                <a:cubicBezTo>
                  <a:pt x="56" y="38"/>
                  <a:pt x="47" y="32"/>
                  <a:pt x="46" y="40"/>
                </a:cubicBezTo>
                <a:cubicBezTo>
                  <a:pt x="40" y="40"/>
                  <a:pt x="38" y="39"/>
                  <a:pt x="34" y="43"/>
                </a:cubicBezTo>
                <a:cubicBezTo>
                  <a:pt x="35" y="45"/>
                  <a:pt x="35" y="45"/>
                  <a:pt x="35" y="45"/>
                </a:cubicBezTo>
                <a:cubicBezTo>
                  <a:pt x="32" y="49"/>
                  <a:pt x="32" y="53"/>
                  <a:pt x="27" y="53"/>
                </a:cubicBezTo>
                <a:cubicBezTo>
                  <a:pt x="24" y="57"/>
                  <a:pt x="20" y="61"/>
                  <a:pt x="22" y="65"/>
                </a:cubicBezTo>
                <a:cubicBezTo>
                  <a:pt x="9" y="69"/>
                  <a:pt x="20" y="87"/>
                  <a:pt x="8" y="92"/>
                </a:cubicBezTo>
                <a:cubicBezTo>
                  <a:pt x="10" y="93"/>
                  <a:pt x="10" y="93"/>
                  <a:pt x="10" y="93"/>
                </a:cubicBezTo>
                <a:cubicBezTo>
                  <a:pt x="8" y="96"/>
                  <a:pt x="8" y="102"/>
                  <a:pt x="3" y="99"/>
                </a:cubicBezTo>
                <a:cubicBezTo>
                  <a:pt x="2" y="101"/>
                  <a:pt x="4" y="102"/>
                  <a:pt x="5" y="103"/>
                </a:cubicBezTo>
                <a:cubicBezTo>
                  <a:pt x="2" y="109"/>
                  <a:pt x="6" y="114"/>
                  <a:pt x="8" y="121"/>
                </a:cubicBezTo>
                <a:cubicBezTo>
                  <a:pt x="5" y="124"/>
                  <a:pt x="0" y="128"/>
                  <a:pt x="4" y="133"/>
                </a:cubicBezTo>
                <a:cubicBezTo>
                  <a:pt x="12" y="137"/>
                  <a:pt x="0" y="147"/>
                  <a:pt x="8" y="149"/>
                </a:cubicBezTo>
                <a:cubicBezTo>
                  <a:pt x="5" y="159"/>
                  <a:pt x="14" y="166"/>
                  <a:pt x="16" y="172"/>
                </a:cubicBezTo>
                <a:cubicBezTo>
                  <a:pt x="13" y="175"/>
                  <a:pt x="17" y="180"/>
                  <a:pt x="16" y="183"/>
                </a:cubicBezTo>
                <a:cubicBezTo>
                  <a:pt x="17" y="182"/>
                  <a:pt x="17" y="182"/>
                  <a:pt x="17" y="182"/>
                </a:cubicBezTo>
                <a:cubicBezTo>
                  <a:pt x="19" y="184"/>
                  <a:pt x="19" y="184"/>
                  <a:pt x="19" y="184"/>
                </a:cubicBezTo>
                <a:cubicBezTo>
                  <a:pt x="19" y="185"/>
                  <a:pt x="19" y="186"/>
                  <a:pt x="18" y="187"/>
                </a:cubicBezTo>
                <a:cubicBezTo>
                  <a:pt x="26" y="191"/>
                  <a:pt x="26" y="191"/>
                  <a:pt x="26" y="191"/>
                </a:cubicBezTo>
                <a:cubicBezTo>
                  <a:pt x="21" y="193"/>
                  <a:pt x="21" y="193"/>
                  <a:pt x="21" y="193"/>
                </a:cubicBezTo>
                <a:cubicBezTo>
                  <a:pt x="26" y="202"/>
                  <a:pt x="38" y="205"/>
                  <a:pt x="43" y="215"/>
                </a:cubicBezTo>
                <a:cubicBezTo>
                  <a:pt x="51" y="215"/>
                  <a:pt x="47" y="225"/>
                  <a:pt x="54" y="227"/>
                </a:cubicBezTo>
                <a:cubicBezTo>
                  <a:pt x="64" y="224"/>
                  <a:pt x="62" y="237"/>
                  <a:pt x="71" y="236"/>
                </a:cubicBezTo>
                <a:cubicBezTo>
                  <a:pt x="72" y="243"/>
                  <a:pt x="83" y="237"/>
                  <a:pt x="83" y="244"/>
                </a:cubicBezTo>
                <a:cubicBezTo>
                  <a:pt x="86" y="244"/>
                  <a:pt x="86" y="244"/>
                  <a:pt x="86" y="244"/>
                </a:cubicBezTo>
                <a:cubicBezTo>
                  <a:pt x="92" y="253"/>
                  <a:pt x="104" y="253"/>
                  <a:pt x="107" y="263"/>
                </a:cubicBezTo>
                <a:cubicBezTo>
                  <a:pt x="110" y="261"/>
                  <a:pt x="115" y="259"/>
                  <a:pt x="117" y="263"/>
                </a:cubicBezTo>
                <a:cubicBezTo>
                  <a:pt x="116" y="265"/>
                  <a:pt x="116" y="265"/>
                  <a:pt x="116" y="265"/>
                </a:cubicBezTo>
                <a:cubicBezTo>
                  <a:pt x="120" y="269"/>
                  <a:pt x="120" y="269"/>
                  <a:pt x="120" y="269"/>
                </a:cubicBezTo>
                <a:cubicBezTo>
                  <a:pt x="119" y="273"/>
                  <a:pt x="114" y="269"/>
                  <a:pt x="113" y="273"/>
                </a:cubicBezTo>
                <a:cubicBezTo>
                  <a:pt x="116" y="275"/>
                  <a:pt x="120" y="278"/>
                  <a:pt x="122" y="275"/>
                </a:cubicBezTo>
                <a:cubicBezTo>
                  <a:pt x="124" y="278"/>
                  <a:pt x="127" y="278"/>
                  <a:pt x="130" y="281"/>
                </a:cubicBezTo>
                <a:cubicBezTo>
                  <a:pt x="132" y="283"/>
                  <a:pt x="135" y="277"/>
                  <a:pt x="137" y="282"/>
                </a:cubicBezTo>
                <a:cubicBezTo>
                  <a:pt x="133" y="285"/>
                  <a:pt x="130" y="285"/>
                  <a:pt x="124" y="287"/>
                </a:cubicBezTo>
                <a:cubicBezTo>
                  <a:pt x="126" y="287"/>
                  <a:pt x="130" y="289"/>
                  <a:pt x="130" y="287"/>
                </a:cubicBezTo>
                <a:cubicBezTo>
                  <a:pt x="135" y="291"/>
                  <a:pt x="145" y="288"/>
                  <a:pt x="150" y="293"/>
                </a:cubicBezTo>
                <a:cubicBezTo>
                  <a:pt x="154" y="294"/>
                  <a:pt x="156" y="293"/>
                  <a:pt x="157" y="290"/>
                </a:cubicBezTo>
                <a:cubicBezTo>
                  <a:pt x="168" y="300"/>
                  <a:pt x="174" y="285"/>
                  <a:pt x="185" y="289"/>
                </a:cubicBezTo>
                <a:cubicBezTo>
                  <a:pt x="195" y="289"/>
                  <a:pt x="191" y="272"/>
                  <a:pt x="202" y="279"/>
                </a:cubicBezTo>
                <a:cubicBezTo>
                  <a:pt x="205" y="274"/>
                  <a:pt x="211" y="281"/>
                  <a:pt x="210" y="273"/>
                </a:cubicBezTo>
                <a:cubicBezTo>
                  <a:pt x="212" y="269"/>
                  <a:pt x="216" y="270"/>
                  <a:pt x="219" y="270"/>
                </a:cubicBezTo>
                <a:cubicBezTo>
                  <a:pt x="225" y="260"/>
                  <a:pt x="237" y="259"/>
                  <a:pt x="246" y="252"/>
                </a:cubicBezTo>
                <a:cubicBezTo>
                  <a:pt x="245" y="245"/>
                  <a:pt x="253" y="244"/>
                  <a:pt x="253" y="237"/>
                </a:cubicBezTo>
                <a:cubicBezTo>
                  <a:pt x="260" y="234"/>
                  <a:pt x="260" y="225"/>
                  <a:pt x="268" y="223"/>
                </a:cubicBezTo>
                <a:cubicBezTo>
                  <a:pt x="267" y="218"/>
                  <a:pt x="269" y="210"/>
                  <a:pt x="270" y="205"/>
                </a:cubicBezTo>
                <a:cubicBezTo>
                  <a:pt x="273" y="203"/>
                  <a:pt x="270" y="197"/>
                  <a:pt x="274" y="196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81" y="194"/>
                  <a:pt x="274" y="185"/>
                  <a:pt x="280" y="183"/>
                </a:cubicBezTo>
                <a:cubicBezTo>
                  <a:pt x="280" y="179"/>
                  <a:pt x="280" y="171"/>
                  <a:pt x="284" y="169"/>
                </a:cubicBezTo>
                <a:cubicBezTo>
                  <a:pt x="284" y="159"/>
                  <a:pt x="284" y="159"/>
                  <a:pt x="284" y="159"/>
                </a:cubicBezTo>
                <a:cubicBezTo>
                  <a:pt x="279" y="151"/>
                  <a:pt x="291" y="143"/>
                  <a:pt x="284" y="135"/>
                </a:cubicBezTo>
                <a:close/>
              </a:path>
            </a:pathLst>
          </a:custGeom>
          <a:solidFill>
            <a:srgbClr val="BD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200">
              <a:latin typeface="思源宋体" panose="020F0502020204030204"/>
              <a:cs typeface="+mn-ea"/>
              <a:sym typeface="思源宋体" panose="020F0502020204030204"/>
            </a:endParaRPr>
          </a:p>
        </p:txBody>
      </p:sp>
      <p:pic>
        <p:nvPicPr>
          <p:cNvPr id="10" name="图片 28" descr="C_108.jpg">
            <a:extLst>
              <a:ext uri="{FF2B5EF4-FFF2-40B4-BE49-F238E27FC236}">
                <a16:creationId xmlns:a16="http://schemas.microsoft.com/office/drawing/2014/main" id="{206A6294-116B-46FA-BFA7-3F4E91F5A57D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-1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2037294" y="3010770"/>
            <a:ext cx="3564000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5E62251-3617-4E4D-A0AC-B75C9CE7A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9" b="62702"/>
          <a:stretch/>
        </p:blipFill>
        <p:spPr>
          <a:xfrm flipH="1">
            <a:off x="241332" y="5036456"/>
            <a:ext cx="7335926" cy="164525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0096E6B7-B283-4DFC-8356-3E04841690A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7258" y="2897780"/>
            <a:ext cx="4551062" cy="4551062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B7227A9C-8698-4B56-AF83-5F8B976B2EDE}"/>
              </a:ext>
            </a:extLst>
          </p:cNvPr>
          <p:cNvGrpSpPr/>
          <p:nvPr userDrawn="1"/>
        </p:nvGrpSpPr>
        <p:grpSpPr>
          <a:xfrm>
            <a:off x="-179676" y="-200667"/>
            <a:ext cx="12551352" cy="7259335"/>
            <a:chOff x="-186172" y="-210806"/>
            <a:chExt cx="12551352" cy="7259335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ABD2159D-6D80-441F-94D3-DB2DD43E03C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59"/>
            <a:stretch/>
          </p:blipFill>
          <p:spPr>
            <a:xfrm rot="5400000">
              <a:off x="4735013" y="-581638"/>
              <a:ext cx="7259335" cy="8000999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E8EB9D39-6219-41FA-83C9-3233C5BF1BA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114"/>
            <a:stretch/>
          </p:blipFill>
          <p:spPr>
            <a:xfrm rot="16200000" flipH="1">
              <a:off x="-1540663" y="1143685"/>
              <a:ext cx="7259335" cy="45503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136955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858000"/>
            <a:ext cx="6682154" cy="188741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1587D452-B5A0-405B-91A9-3F632633A06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97459" y="1921578"/>
            <a:ext cx="1887301" cy="1760648"/>
          </a:xfrm>
          <a:custGeom>
            <a:avLst/>
            <a:gdLst>
              <a:gd name="T0" fmla="*/ 279 w 291"/>
              <a:gd name="T1" fmla="*/ 117 h 300"/>
              <a:gd name="T2" fmla="*/ 274 w 291"/>
              <a:gd name="T3" fmla="*/ 101 h 300"/>
              <a:gd name="T4" fmla="*/ 269 w 291"/>
              <a:gd name="T5" fmla="*/ 84 h 300"/>
              <a:gd name="T6" fmla="*/ 254 w 291"/>
              <a:gd name="T7" fmla="*/ 63 h 300"/>
              <a:gd name="T8" fmla="*/ 227 w 291"/>
              <a:gd name="T9" fmla="*/ 37 h 300"/>
              <a:gd name="T10" fmla="*/ 229 w 291"/>
              <a:gd name="T11" fmla="*/ 34 h 300"/>
              <a:gd name="T12" fmla="*/ 218 w 291"/>
              <a:gd name="T13" fmla="*/ 23 h 300"/>
              <a:gd name="T14" fmla="*/ 191 w 291"/>
              <a:gd name="T15" fmla="*/ 20 h 300"/>
              <a:gd name="T16" fmla="*/ 174 w 291"/>
              <a:gd name="T17" fmla="*/ 9 h 300"/>
              <a:gd name="T18" fmla="*/ 157 w 291"/>
              <a:gd name="T19" fmla="*/ 4 h 300"/>
              <a:gd name="T20" fmla="*/ 135 w 291"/>
              <a:gd name="T21" fmla="*/ 6 h 300"/>
              <a:gd name="T22" fmla="*/ 118 w 291"/>
              <a:gd name="T23" fmla="*/ 6 h 300"/>
              <a:gd name="T24" fmla="*/ 89 w 291"/>
              <a:gd name="T25" fmla="*/ 14 h 300"/>
              <a:gd name="T26" fmla="*/ 58 w 291"/>
              <a:gd name="T27" fmla="*/ 31 h 300"/>
              <a:gd name="T28" fmla="*/ 46 w 291"/>
              <a:gd name="T29" fmla="*/ 40 h 300"/>
              <a:gd name="T30" fmla="*/ 35 w 291"/>
              <a:gd name="T31" fmla="*/ 45 h 300"/>
              <a:gd name="T32" fmla="*/ 22 w 291"/>
              <a:gd name="T33" fmla="*/ 65 h 300"/>
              <a:gd name="T34" fmla="*/ 10 w 291"/>
              <a:gd name="T35" fmla="*/ 93 h 300"/>
              <a:gd name="T36" fmla="*/ 5 w 291"/>
              <a:gd name="T37" fmla="*/ 103 h 300"/>
              <a:gd name="T38" fmla="*/ 4 w 291"/>
              <a:gd name="T39" fmla="*/ 133 h 300"/>
              <a:gd name="T40" fmla="*/ 16 w 291"/>
              <a:gd name="T41" fmla="*/ 172 h 300"/>
              <a:gd name="T42" fmla="*/ 17 w 291"/>
              <a:gd name="T43" fmla="*/ 182 h 300"/>
              <a:gd name="T44" fmla="*/ 18 w 291"/>
              <a:gd name="T45" fmla="*/ 187 h 300"/>
              <a:gd name="T46" fmla="*/ 21 w 291"/>
              <a:gd name="T47" fmla="*/ 193 h 300"/>
              <a:gd name="T48" fmla="*/ 54 w 291"/>
              <a:gd name="T49" fmla="*/ 227 h 300"/>
              <a:gd name="T50" fmla="*/ 83 w 291"/>
              <a:gd name="T51" fmla="*/ 244 h 300"/>
              <a:gd name="T52" fmla="*/ 107 w 291"/>
              <a:gd name="T53" fmla="*/ 263 h 300"/>
              <a:gd name="T54" fmla="*/ 116 w 291"/>
              <a:gd name="T55" fmla="*/ 265 h 300"/>
              <a:gd name="T56" fmla="*/ 113 w 291"/>
              <a:gd name="T57" fmla="*/ 273 h 300"/>
              <a:gd name="T58" fmla="*/ 130 w 291"/>
              <a:gd name="T59" fmla="*/ 281 h 300"/>
              <a:gd name="T60" fmla="*/ 124 w 291"/>
              <a:gd name="T61" fmla="*/ 287 h 300"/>
              <a:gd name="T62" fmla="*/ 150 w 291"/>
              <a:gd name="T63" fmla="*/ 293 h 300"/>
              <a:gd name="T64" fmla="*/ 185 w 291"/>
              <a:gd name="T65" fmla="*/ 289 h 300"/>
              <a:gd name="T66" fmla="*/ 210 w 291"/>
              <a:gd name="T67" fmla="*/ 273 h 300"/>
              <a:gd name="T68" fmla="*/ 246 w 291"/>
              <a:gd name="T69" fmla="*/ 252 h 300"/>
              <a:gd name="T70" fmla="*/ 268 w 291"/>
              <a:gd name="T71" fmla="*/ 223 h 300"/>
              <a:gd name="T72" fmla="*/ 274 w 291"/>
              <a:gd name="T73" fmla="*/ 196 h 300"/>
              <a:gd name="T74" fmla="*/ 280 w 291"/>
              <a:gd name="T75" fmla="*/ 183 h 300"/>
              <a:gd name="T76" fmla="*/ 284 w 291"/>
              <a:gd name="T77" fmla="*/ 159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1" h="300">
                <a:moveTo>
                  <a:pt x="284" y="135"/>
                </a:moveTo>
                <a:cubicBezTo>
                  <a:pt x="285" y="127"/>
                  <a:pt x="282" y="123"/>
                  <a:pt x="279" y="117"/>
                </a:cubicBezTo>
                <a:cubicBezTo>
                  <a:pt x="285" y="110"/>
                  <a:pt x="273" y="107"/>
                  <a:pt x="274" y="100"/>
                </a:cubicBezTo>
                <a:cubicBezTo>
                  <a:pt x="274" y="101"/>
                  <a:pt x="274" y="101"/>
                  <a:pt x="274" y="101"/>
                </a:cubicBezTo>
                <a:cubicBezTo>
                  <a:pt x="272" y="99"/>
                  <a:pt x="272" y="99"/>
                  <a:pt x="272" y="99"/>
                </a:cubicBezTo>
                <a:cubicBezTo>
                  <a:pt x="278" y="93"/>
                  <a:pt x="269" y="89"/>
                  <a:pt x="269" y="84"/>
                </a:cubicBezTo>
                <a:cubicBezTo>
                  <a:pt x="266" y="81"/>
                  <a:pt x="268" y="71"/>
                  <a:pt x="260" y="73"/>
                </a:cubicBezTo>
                <a:cubicBezTo>
                  <a:pt x="260" y="68"/>
                  <a:pt x="258" y="66"/>
                  <a:pt x="254" y="63"/>
                </a:cubicBezTo>
                <a:cubicBezTo>
                  <a:pt x="246" y="57"/>
                  <a:pt x="241" y="41"/>
                  <a:pt x="229" y="40"/>
                </a:cubicBezTo>
                <a:cubicBezTo>
                  <a:pt x="228" y="39"/>
                  <a:pt x="227" y="38"/>
                  <a:pt x="227" y="37"/>
                </a:cubicBezTo>
                <a:cubicBezTo>
                  <a:pt x="228" y="37"/>
                  <a:pt x="228" y="36"/>
                  <a:pt x="229" y="36"/>
                </a:cubicBezTo>
                <a:cubicBezTo>
                  <a:pt x="229" y="34"/>
                  <a:pt x="229" y="34"/>
                  <a:pt x="229" y="34"/>
                </a:cubicBezTo>
                <a:cubicBezTo>
                  <a:pt x="226" y="33"/>
                  <a:pt x="224" y="32"/>
                  <a:pt x="221" y="31"/>
                </a:cubicBezTo>
                <a:cubicBezTo>
                  <a:pt x="223" y="29"/>
                  <a:pt x="221" y="24"/>
                  <a:pt x="218" y="23"/>
                </a:cubicBezTo>
                <a:cubicBezTo>
                  <a:pt x="213" y="22"/>
                  <a:pt x="212" y="22"/>
                  <a:pt x="206" y="21"/>
                </a:cubicBezTo>
                <a:cubicBezTo>
                  <a:pt x="202" y="17"/>
                  <a:pt x="196" y="19"/>
                  <a:pt x="191" y="20"/>
                </a:cubicBezTo>
                <a:cubicBezTo>
                  <a:pt x="189" y="14"/>
                  <a:pt x="182" y="16"/>
                  <a:pt x="178" y="14"/>
                </a:cubicBezTo>
                <a:cubicBezTo>
                  <a:pt x="176" y="12"/>
                  <a:pt x="174" y="11"/>
                  <a:pt x="174" y="9"/>
                </a:cubicBezTo>
                <a:cubicBezTo>
                  <a:pt x="168" y="9"/>
                  <a:pt x="164" y="6"/>
                  <a:pt x="157" y="7"/>
                </a:cubicBezTo>
                <a:cubicBezTo>
                  <a:pt x="157" y="4"/>
                  <a:pt x="157" y="4"/>
                  <a:pt x="157" y="4"/>
                </a:cubicBezTo>
                <a:cubicBezTo>
                  <a:pt x="153" y="0"/>
                  <a:pt x="148" y="6"/>
                  <a:pt x="144" y="1"/>
                </a:cubicBezTo>
                <a:cubicBezTo>
                  <a:pt x="140" y="2"/>
                  <a:pt x="139" y="5"/>
                  <a:pt x="135" y="6"/>
                </a:cubicBezTo>
                <a:cubicBezTo>
                  <a:pt x="132" y="7"/>
                  <a:pt x="126" y="9"/>
                  <a:pt x="124" y="4"/>
                </a:cubicBezTo>
                <a:cubicBezTo>
                  <a:pt x="122" y="4"/>
                  <a:pt x="119" y="4"/>
                  <a:pt x="118" y="6"/>
                </a:cubicBezTo>
                <a:cubicBezTo>
                  <a:pt x="114" y="2"/>
                  <a:pt x="112" y="11"/>
                  <a:pt x="107" y="6"/>
                </a:cubicBezTo>
                <a:cubicBezTo>
                  <a:pt x="103" y="16"/>
                  <a:pt x="96" y="9"/>
                  <a:pt x="89" y="14"/>
                </a:cubicBezTo>
                <a:cubicBezTo>
                  <a:pt x="84" y="23"/>
                  <a:pt x="74" y="15"/>
                  <a:pt x="69" y="25"/>
                </a:cubicBezTo>
                <a:cubicBezTo>
                  <a:pt x="64" y="22"/>
                  <a:pt x="63" y="35"/>
                  <a:pt x="58" y="31"/>
                </a:cubicBezTo>
                <a:cubicBezTo>
                  <a:pt x="58" y="32"/>
                  <a:pt x="58" y="32"/>
                  <a:pt x="58" y="32"/>
                </a:cubicBezTo>
                <a:cubicBezTo>
                  <a:pt x="56" y="38"/>
                  <a:pt x="47" y="32"/>
                  <a:pt x="46" y="40"/>
                </a:cubicBezTo>
                <a:cubicBezTo>
                  <a:pt x="40" y="40"/>
                  <a:pt x="38" y="39"/>
                  <a:pt x="34" y="43"/>
                </a:cubicBezTo>
                <a:cubicBezTo>
                  <a:pt x="35" y="45"/>
                  <a:pt x="35" y="45"/>
                  <a:pt x="35" y="45"/>
                </a:cubicBezTo>
                <a:cubicBezTo>
                  <a:pt x="32" y="49"/>
                  <a:pt x="32" y="53"/>
                  <a:pt x="27" y="53"/>
                </a:cubicBezTo>
                <a:cubicBezTo>
                  <a:pt x="24" y="57"/>
                  <a:pt x="20" y="61"/>
                  <a:pt x="22" y="65"/>
                </a:cubicBezTo>
                <a:cubicBezTo>
                  <a:pt x="9" y="69"/>
                  <a:pt x="20" y="87"/>
                  <a:pt x="8" y="92"/>
                </a:cubicBezTo>
                <a:cubicBezTo>
                  <a:pt x="10" y="93"/>
                  <a:pt x="10" y="93"/>
                  <a:pt x="10" y="93"/>
                </a:cubicBezTo>
                <a:cubicBezTo>
                  <a:pt x="8" y="96"/>
                  <a:pt x="8" y="102"/>
                  <a:pt x="3" y="99"/>
                </a:cubicBezTo>
                <a:cubicBezTo>
                  <a:pt x="2" y="101"/>
                  <a:pt x="4" y="102"/>
                  <a:pt x="5" y="103"/>
                </a:cubicBezTo>
                <a:cubicBezTo>
                  <a:pt x="2" y="109"/>
                  <a:pt x="6" y="114"/>
                  <a:pt x="8" y="121"/>
                </a:cubicBezTo>
                <a:cubicBezTo>
                  <a:pt x="5" y="124"/>
                  <a:pt x="0" y="128"/>
                  <a:pt x="4" y="133"/>
                </a:cubicBezTo>
                <a:cubicBezTo>
                  <a:pt x="12" y="137"/>
                  <a:pt x="0" y="147"/>
                  <a:pt x="8" y="149"/>
                </a:cubicBezTo>
                <a:cubicBezTo>
                  <a:pt x="5" y="159"/>
                  <a:pt x="14" y="166"/>
                  <a:pt x="16" y="172"/>
                </a:cubicBezTo>
                <a:cubicBezTo>
                  <a:pt x="13" y="175"/>
                  <a:pt x="17" y="180"/>
                  <a:pt x="16" y="183"/>
                </a:cubicBezTo>
                <a:cubicBezTo>
                  <a:pt x="17" y="182"/>
                  <a:pt x="17" y="182"/>
                  <a:pt x="17" y="182"/>
                </a:cubicBezTo>
                <a:cubicBezTo>
                  <a:pt x="19" y="184"/>
                  <a:pt x="19" y="184"/>
                  <a:pt x="19" y="184"/>
                </a:cubicBezTo>
                <a:cubicBezTo>
                  <a:pt x="19" y="185"/>
                  <a:pt x="19" y="186"/>
                  <a:pt x="18" y="187"/>
                </a:cubicBezTo>
                <a:cubicBezTo>
                  <a:pt x="26" y="191"/>
                  <a:pt x="26" y="191"/>
                  <a:pt x="26" y="191"/>
                </a:cubicBezTo>
                <a:cubicBezTo>
                  <a:pt x="21" y="193"/>
                  <a:pt x="21" y="193"/>
                  <a:pt x="21" y="193"/>
                </a:cubicBezTo>
                <a:cubicBezTo>
                  <a:pt x="26" y="202"/>
                  <a:pt x="38" y="205"/>
                  <a:pt x="43" y="215"/>
                </a:cubicBezTo>
                <a:cubicBezTo>
                  <a:pt x="51" y="215"/>
                  <a:pt x="47" y="225"/>
                  <a:pt x="54" y="227"/>
                </a:cubicBezTo>
                <a:cubicBezTo>
                  <a:pt x="64" y="224"/>
                  <a:pt x="62" y="237"/>
                  <a:pt x="71" y="236"/>
                </a:cubicBezTo>
                <a:cubicBezTo>
                  <a:pt x="72" y="243"/>
                  <a:pt x="83" y="237"/>
                  <a:pt x="83" y="244"/>
                </a:cubicBezTo>
                <a:cubicBezTo>
                  <a:pt x="86" y="244"/>
                  <a:pt x="86" y="244"/>
                  <a:pt x="86" y="244"/>
                </a:cubicBezTo>
                <a:cubicBezTo>
                  <a:pt x="92" y="253"/>
                  <a:pt x="104" y="253"/>
                  <a:pt x="107" y="263"/>
                </a:cubicBezTo>
                <a:cubicBezTo>
                  <a:pt x="110" y="261"/>
                  <a:pt x="115" y="259"/>
                  <a:pt x="117" y="263"/>
                </a:cubicBezTo>
                <a:cubicBezTo>
                  <a:pt x="116" y="265"/>
                  <a:pt x="116" y="265"/>
                  <a:pt x="116" y="265"/>
                </a:cubicBezTo>
                <a:cubicBezTo>
                  <a:pt x="120" y="269"/>
                  <a:pt x="120" y="269"/>
                  <a:pt x="120" y="269"/>
                </a:cubicBezTo>
                <a:cubicBezTo>
                  <a:pt x="119" y="273"/>
                  <a:pt x="114" y="269"/>
                  <a:pt x="113" y="273"/>
                </a:cubicBezTo>
                <a:cubicBezTo>
                  <a:pt x="116" y="275"/>
                  <a:pt x="120" y="278"/>
                  <a:pt x="122" y="275"/>
                </a:cubicBezTo>
                <a:cubicBezTo>
                  <a:pt x="124" y="278"/>
                  <a:pt x="127" y="278"/>
                  <a:pt x="130" y="281"/>
                </a:cubicBezTo>
                <a:cubicBezTo>
                  <a:pt x="132" y="283"/>
                  <a:pt x="135" y="277"/>
                  <a:pt x="137" y="282"/>
                </a:cubicBezTo>
                <a:cubicBezTo>
                  <a:pt x="133" y="285"/>
                  <a:pt x="130" y="285"/>
                  <a:pt x="124" y="287"/>
                </a:cubicBezTo>
                <a:cubicBezTo>
                  <a:pt x="126" y="287"/>
                  <a:pt x="130" y="289"/>
                  <a:pt x="130" y="287"/>
                </a:cubicBezTo>
                <a:cubicBezTo>
                  <a:pt x="135" y="291"/>
                  <a:pt x="145" y="288"/>
                  <a:pt x="150" y="293"/>
                </a:cubicBezTo>
                <a:cubicBezTo>
                  <a:pt x="154" y="294"/>
                  <a:pt x="156" y="293"/>
                  <a:pt x="157" y="290"/>
                </a:cubicBezTo>
                <a:cubicBezTo>
                  <a:pt x="168" y="300"/>
                  <a:pt x="174" y="285"/>
                  <a:pt x="185" y="289"/>
                </a:cubicBezTo>
                <a:cubicBezTo>
                  <a:pt x="195" y="289"/>
                  <a:pt x="191" y="272"/>
                  <a:pt x="202" y="279"/>
                </a:cubicBezTo>
                <a:cubicBezTo>
                  <a:pt x="205" y="274"/>
                  <a:pt x="211" y="281"/>
                  <a:pt x="210" y="273"/>
                </a:cubicBezTo>
                <a:cubicBezTo>
                  <a:pt x="212" y="269"/>
                  <a:pt x="216" y="270"/>
                  <a:pt x="219" y="270"/>
                </a:cubicBezTo>
                <a:cubicBezTo>
                  <a:pt x="225" y="260"/>
                  <a:pt x="237" y="259"/>
                  <a:pt x="246" y="252"/>
                </a:cubicBezTo>
                <a:cubicBezTo>
                  <a:pt x="245" y="245"/>
                  <a:pt x="253" y="244"/>
                  <a:pt x="253" y="237"/>
                </a:cubicBezTo>
                <a:cubicBezTo>
                  <a:pt x="260" y="234"/>
                  <a:pt x="260" y="225"/>
                  <a:pt x="268" y="223"/>
                </a:cubicBezTo>
                <a:cubicBezTo>
                  <a:pt x="267" y="218"/>
                  <a:pt x="269" y="210"/>
                  <a:pt x="270" y="205"/>
                </a:cubicBezTo>
                <a:cubicBezTo>
                  <a:pt x="273" y="203"/>
                  <a:pt x="270" y="197"/>
                  <a:pt x="274" y="196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81" y="194"/>
                  <a:pt x="274" y="185"/>
                  <a:pt x="280" y="183"/>
                </a:cubicBezTo>
                <a:cubicBezTo>
                  <a:pt x="280" y="179"/>
                  <a:pt x="280" y="171"/>
                  <a:pt x="284" y="169"/>
                </a:cubicBezTo>
                <a:cubicBezTo>
                  <a:pt x="284" y="159"/>
                  <a:pt x="284" y="159"/>
                  <a:pt x="284" y="159"/>
                </a:cubicBezTo>
                <a:cubicBezTo>
                  <a:pt x="279" y="151"/>
                  <a:pt x="291" y="143"/>
                  <a:pt x="284" y="135"/>
                </a:cubicBezTo>
                <a:close/>
              </a:path>
            </a:pathLst>
          </a:custGeom>
          <a:solidFill>
            <a:srgbClr val="BD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200">
              <a:latin typeface="思源宋体" panose="020F0502020204030204"/>
              <a:cs typeface="+mn-ea"/>
              <a:sym typeface="思源宋体" panose="020F0502020204030204"/>
            </a:endParaRPr>
          </a:p>
        </p:txBody>
      </p:sp>
      <p:pic>
        <p:nvPicPr>
          <p:cNvPr id="10" name="图片 28" descr="C_108.jpg">
            <a:extLst>
              <a:ext uri="{FF2B5EF4-FFF2-40B4-BE49-F238E27FC236}">
                <a16:creationId xmlns:a16="http://schemas.microsoft.com/office/drawing/2014/main" id="{206A6294-116B-46FA-BFA7-3F4E91F5A57D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-1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2037294" y="3010770"/>
            <a:ext cx="3564000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5E62251-3617-4E4D-A0AC-B75C9CE7A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9" b="62702"/>
          <a:stretch/>
        </p:blipFill>
        <p:spPr>
          <a:xfrm flipH="1">
            <a:off x="241332" y="5036456"/>
            <a:ext cx="7335926" cy="1645255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529BDBE-F707-4B8C-9B4A-5118F1EEF45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99749" y="2788139"/>
            <a:ext cx="6104792" cy="4069861"/>
          </a:xfrm>
          <a:prstGeom prst="rect">
            <a:avLst/>
          </a:prstGeom>
        </p:spPr>
      </p:pic>
      <p:grpSp>
        <p:nvGrpSpPr>
          <p:cNvPr id="13" name="组合 12">
            <a:extLst>
              <a:ext uri="{FF2B5EF4-FFF2-40B4-BE49-F238E27FC236}">
                <a16:creationId xmlns:a16="http://schemas.microsoft.com/office/drawing/2014/main" id="{F8159390-D8F5-43B2-8E32-B309466371A7}"/>
              </a:ext>
            </a:extLst>
          </p:cNvPr>
          <p:cNvGrpSpPr/>
          <p:nvPr userDrawn="1"/>
        </p:nvGrpSpPr>
        <p:grpSpPr>
          <a:xfrm>
            <a:off x="-179676" y="-200667"/>
            <a:ext cx="12551352" cy="7259335"/>
            <a:chOff x="-186172" y="-210806"/>
            <a:chExt cx="12551352" cy="7259335"/>
          </a:xfrm>
        </p:grpSpPr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CFB01FBF-AC38-49A5-87BB-B8DAAB02FB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59"/>
            <a:stretch/>
          </p:blipFill>
          <p:spPr>
            <a:xfrm rot="5400000">
              <a:off x="4735013" y="-581638"/>
              <a:ext cx="7259335" cy="8000999"/>
            </a:xfrm>
            <a:prstGeom prst="rect">
              <a:avLst/>
            </a:prstGeom>
          </p:spPr>
        </p:pic>
        <p:pic>
          <p:nvPicPr>
            <p:cNvPr id="15" name="图片 14">
              <a:extLst>
                <a:ext uri="{FF2B5EF4-FFF2-40B4-BE49-F238E27FC236}">
                  <a16:creationId xmlns:a16="http://schemas.microsoft.com/office/drawing/2014/main" id="{FC8AA74E-9BF8-480B-9FCC-ED25C46759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114"/>
            <a:stretch/>
          </p:blipFill>
          <p:spPr>
            <a:xfrm rot="16200000" flipH="1">
              <a:off x="-1540663" y="1143685"/>
              <a:ext cx="7259335" cy="45503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883428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6858000"/>
            <a:ext cx="6682154" cy="1887415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1587D452-B5A0-405B-91A9-3F632633A060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97459" y="1921578"/>
            <a:ext cx="1887301" cy="1760648"/>
          </a:xfrm>
          <a:custGeom>
            <a:avLst/>
            <a:gdLst>
              <a:gd name="T0" fmla="*/ 279 w 291"/>
              <a:gd name="T1" fmla="*/ 117 h 300"/>
              <a:gd name="T2" fmla="*/ 274 w 291"/>
              <a:gd name="T3" fmla="*/ 101 h 300"/>
              <a:gd name="T4" fmla="*/ 269 w 291"/>
              <a:gd name="T5" fmla="*/ 84 h 300"/>
              <a:gd name="T6" fmla="*/ 254 w 291"/>
              <a:gd name="T7" fmla="*/ 63 h 300"/>
              <a:gd name="T8" fmla="*/ 227 w 291"/>
              <a:gd name="T9" fmla="*/ 37 h 300"/>
              <a:gd name="T10" fmla="*/ 229 w 291"/>
              <a:gd name="T11" fmla="*/ 34 h 300"/>
              <a:gd name="T12" fmla="*/ 218 w 291"/>
              <a:gd name="T13" fmla="*/ 23 h 300"/>
              <a:gd name="T14" fmla="*/ 191 w 291"/>
              <a:gd name="T15" fmla="*/ 20 h 300"/>
              <a:gd name="T16" fmla="*/ 174 w 291"/>
              <a:gd name="T17" fmla="*/ 9 h 300"/>
              <a:gd name="T18" fmla="*/ 157 w 291"/>
              <a:gd name="T19" fmla="*/ 4 h 300"/>
              <a:gd name="T20" fmla="*/ 135 w 291"/>
              <a:gd name="T21" fmla="*/ 6 h 300"/>
              <a:gd name="T22" fmla="*/ 118 w 291"/>
              <a:gd name="T23" fmla="*/ 6 h 300"/>
              <a:gd name="T24" fmla="*/ 89 w 291"/>
              <a:gd name="T25" fmla="*/ 14 h 300"/>
              <a:gd name="T26" fmla="*/ 58 w 291"/>
              <a:gd name="T27" fmla="*/ 31 h 300"/>
              <a:gd name="T28" fmla="*/ 46 w 291"/>
              <a:gd name="T29" fmla="*/ 40 h 300"/>
              <a:gd name="T30" fmla="*/ 35 w 291"/>
              <a:gd name="T31" fmla="*/ 45 h 300"/>
              <a:gd name="T32" fmla="*/ 22 w 291"/>
              <a:gd name="T33" fmla="*/ 65 h 300"/>
              <a:gd name="T34" fmla="*/ 10 w 291"/>
              <a:gd name="T35" fmla="*/ 93 h 300"/>
              <a:gd name="T36" fmla="*/ 5 w 291"/>
              <a:gd name="T37" fmla="*/ 103 h 300"/>
              <a:gd name="T38" fmla="*/ 4 w 291"/>
              <a:gd name="T39" fmla="*/ 133 h 300"/>
              <a:gd name="T40" fmla="*/ 16 w 291"/>
              <a:gd name="T41" fmla="*/ 172 h 300"/>
              <a:gd name="T42" fmla="*/ 17 w 291"/>
              <a:gd name="T43" fmla="*/ 182 h 300"/>
              <a:gd name="T44" fmla="*/ 18 w 291"/>
              <a:gd name="T45" fmla="*/ 187 h 300"/>
              <a:gd name="T46" fmla="*/ 21 w 291"/>
              <a:gd name="T47" fmla="*/ 193 h 300"/>
              <a:gd name="T48" fmla="*/ 54 w 291"/>
              <a:gd name="T49" fmla="*/ 227 h 300"/>
              <a:gd name="T50" fmla="*/ 83 w 291"/>
              <a:gd name="T51" fmla="*/ 244 h 300"/>
              <a:gd name="T52" fmla="*/ 107 w 291"/>
              <a:gd name="T53" fmla="*/ 263 h 300"/>
              <a:gd name="T54" fmla="*/ 116 w 291"/>
              <a:gd name="T55" fmla="*/ 265 h 300"/>
              <a:gd name="T56" fmla="*/ 113 w 291"/>
              <a:gd name="T57" fmla="*/ 273 h 300"/>
              <a:gd name="T58" fmla="*/ 130 w 291"/>
              <a:gd name="T59" fmla="*/ 281 h 300"/>
              <a:gd name="T60" fmla="*/ 124 w 291"/>
              <a:gd name="T61" fmla="*/ 287 h 300"/>
              <a:gd name="T62" fmla="*/ 150 w 291"/>
              <a:gd name="T63" fmla="*/ 293 h 300"/>
              <a:gd name="T64" fmla="*/ 185 w 291"/>
              <a:gd name="T65" fmla="*/ 289 h 300"/>
              <a:gd name="T66" fmla="*/ 210 w 291"/>
              <a:gd name="T67" fmla="*/ 273 h 300"/>
              <a:gd name="T68" fmla="*/ 246 w 291"/>
              <a:gd name="T69" fmla="*/ 252 h 300"/>
              <a:gd name="T70" fmla="*/ 268 w 291"/>
              <a:gd name="T71" fmla="*/ 223 h 300"/>
              <a:gd name="T72" fmla="*/ 274 w 291"/>
              <a:gd name="T73" fmla="*/ 196 h 300"/>
              <a:gd name="T74" fmla="*/ 280 w 291"/>
              <a:gd name="T75" fmla="*/ 183 h 300"/>
              <a:gd name="T76" fmla="*/ 284 w 291"/>
              <a:gd name="T77" fmla="*/ 159 h 3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291" h="300">
                <a:moveTo>
                  <a:pt x="284" y="135"/>
                </a:moveTo>
                <a:cubicBezTo>
                  <a:pt x="285" y="127"/>
                  <a:pt x="282" y="123"/>
                  <a:pt x="279" y="117"/>
                </a:cubicBezTo>
                <a:cubicBezTo>
                  <a:pt x="285" y="110"/>
                  <a:pt x="273" y="107"/>
                  <a:pt x="274" y="100"/>
                </a:cubicBezTo>
                <a:cubicBezTo>
                  <a:pt x="274" y="101"/>
                  <a:pt x="274" y="101"/>
                  <a:pt x="274" y="101"/>
                </a:cubicBezTo>
                <a:cubicBezTo>
                  <a:pt x="272" y="99"/>
                  <a:pt x="272" y="99"/>
                  <a:pt x="272" y="99"/>
                </a:cubicBezTo>
                <a:cubicBezTo>
                  <a:pt x="278" y="93"/>
                  <a:pt x="269" y="89"/>
                  <a:pt x="269" y="84"/>
                </a:cubicBezTo>
                <a:cubicBezTo>
                  <a:pt x="266" y="81"/>
                  <a:pt x="268" y="71"/>
                  <a:pt x="260" y="73"/>
                </a:cubicBezTo>
                <a:cubicBezTo>
                  <a:pt x="260" y="68"/>
                  <a:pt x="258" y="66"/>
                  <a:pt x="254" y="63"/>
                </a:cubicBezTo>
                <a:cubicBezTo>
                  <a:pt x="246" y="57"/>
                  <a:pt x="241" y="41"/>
                  <a:pt x="229" y="40"/>
                </a:cubicBezTo>
                <a:cubicBezTo>
                  <a:pt x="228" y="39"/>
                  <a:pt x="227" y="38"/>
                  <a:pt x="227" y="37"/>
                </a:cubicBezTo>
                <a:cubicBezTo>
                  <a:pt x="228" y="37"/>
                  <a:pt x="228" y="36"/>
                  <a:pt x="229" y="36"/>
                </a:cubicBezTo>
                <a:cubicBezTo>
                  <a:pt x="229" y="34"/>
                  <a:pt x="229" y="34"/>
                  <a:pt x="229" y="34"/>
                </a:cubicBezTo>
                <a:cubicBezTo>
                  <a:pt x="226" y="33"/>
                  <a:pt x="224" y="32"/>
                  <a:pt x="221" y="31"/>
                </a:cubicBezTo>
                <a:cubicBezTo>
                  <a:pt x="223" y="29"/>
                  <a:pt x="221" y="24"/>
                  <a:pt x="218" y="23"/>
                </a:cubicBezTo>
                <a:cubicBezTo>
                  <a:pt x="213" y="22"/>
                  <a:pt x="212" y="22"/>
                  <a:pt x="206" y="21"/>
                </a:cubicBezTo>
                <a:cubicBezTo>
                  <a:pt x="202" y="17"/>
                  <a:pt x="196" y="19"/>
                  <a:pt x="191" y="20"/>
                </a:cubicBezTo>
                <a:cubicBezTo>
                  <a:pt x="189" y="14"/>
                  <a:pt x="182" y="16"/>
                  <a:pt x="178" y="14"/>
                </a:cubicBezTo>
                <a:cubicBezTo>
                  <a:pt x="176" y="12"/>
                  <a:pt x="174" y="11"/>
                  <a:pt x="174" y="9"/>
                </a:cubicBezTo>
                <a:cubicBezTo>
                  <a:pt x="168" y="9"/>
                  <a:pt x="164" y="6"/>
                  <a:pt x="157" y="7"/>
                </a:cubicBezTo>
                <a:cubicBezTo>
                  <a:pt x="157" y="4"/>
                  <a:pt x="157" y="4"/>
                  <a:pt x="157" y="4"/>
                </a:cubicBezTo>
                <a:cubicBezTo>
                  <a:pt x="153" y="0"/>
                  <a:pt x="148" y="6"/>
                  <a:pt x="144" y="1"/>
                </a:cubicBezTo>
                <a:cubicBezTo>
                  <a:pt x="140" y="2"/>
                  <a:pt x="139" y="5"/>
                  <a:pt x="135" y="6"/>
                </a:cubicBezTo>
                <a:cubicBezTo>
                  <a:pt x="132" y="7"/>
                  <a:pt x="126" y="9"/>
                  <a:pt x="124" y="4"/>
                </a:cubicBezTo>
                <a:cubicBezTo>
                  <a:pt x="122" y="4"/>
                  <a:pt x="119" y="4"/>
                  <a:pt x="118" y="6"/>
                </a:cubicBezTo>
                <a:cubicBezTo>
                  <a:pt x="114" y="2"/>
                  <a:pt x="112" y="11"/>
                  <a:pt x="107" y="6"/>
                </a:cubicBezTo>
                <a:cubicBezTo>
                  <a:pt x="103" y="16"/>
                  <a:pt x="96" y="9"/>
                  <a:pt x="89" y="14"/>
                </a:cubicBezTo>
                <a:cubicBezTo>
                  <a:pt x="84" y="23"/>
                  <a:pt x="74" y="15"/>
                  <a:pt x="69" y="25"/>
                </a:cubicBezTo>
                <a:cubicBezTo>
                  <a:pt x="64" y="22"/>
                  <a:pt x="63" y="35"/>
                  <a:pt x="58" y="31"/>
                </a:cubicBezTo>
                <a:cubicBezTo>
                  <a:pt x="58" y="32"/>
                  <a:pt x="58" y="32"/>
                  <a:pt x="58" y="32"/>
                </a:cubicBezTo>
                <a:cubicBezTo>
                  <a:pt x="56" y="38"/>
                  <a:pt x="47" y="32"/>
                  <a:pt x="46" y="40"/>
                </a:cubicBezTo>
                <a:cubicBezTo>
                  <a:pt x="40" y="40"/>
                  <a:pt x="38" y="39"/>
                  <a:pt x="34" y="43"/>
                </a:cubicBezTo>
                <a:cubicBezTo>
                  <a:pt x="35" y="45"/>
                  <a:pt x="35" y="45"/>
                  <a:pt x="35" y="45"/>
                </a:cubicBezTo>
                <a:cubicBezTo>
                  <a:pt x="32" y="49"/>
                  <a:pt x="32" y="53"/>
                  <a:pt x="27" y="53"/>
                </a:cubicBezTo>
                <a:cubicBezTo>
                  <a:pt x="24" y="57"/>
                  <a:pt x="20" y="61"/>
                  <a:pt x="22" y="65"/>
                </a:cubicBezTo>
                <a:cubicBezTo>
                  <a:pt x="9" y="69"/>
                  <a:pt x="20" y="87"/>
                  <a:pt x="8" y="92"/>
                </a:cubicBezTo>
                <a:cubicBezTo>
                  <a:pt x="10" y="93"/>
                  <a:pt x="10" y="93"/>
                  <a:pt x="10" y="93"/>
                </a:cubicBezTo>
                <a:cubicBezTo>
                  <a:pt x="8" y="96"/>
                  <a:pt x="8" y="102"/>
                  <a:pt x="3" y="99"/>
                </a:cubicBezTo>
                <a:cubicBezTo>
                  <a:pt x="2" y="101"/>
                  <a:pt x="4" y="102"/>
                  <a:pt x="5" y="103"/>
                </a:cubicBezTo>
                <a:cubicBezTo>
                  <a:pt x="2" y="109"/>
                  <a:pt x="6" y="114"/>
                  <a:pt x="8" y="121"/>
                </a:cubicBezTo>
                <a:cubicBezTo>
                  <a:pt x="5" y="124"/>
                  <a:pt x="0" y="128"/>
                  <a:pt x="4" y="133"/>
                </a:cubicBezTo>
                <a:cubicBezTo>
                  <a:pt x="12" y="137"/>
                  <a:pt x="0" y="147"/>
                  <a:pt x="8" y="149"/>
                </a:cubicBezTo>
                <a:cubicBezTo>
                  <a:pt x="5" y="159"/>
                  <a:pt x="14" y="166"/>
                  <a:pt x="16" y="172"/>
                </a:cubicBezTo>
                <a:cubicBezTo>
                  <a:pt x="13" y="175"/>
                  <a:pt x="17" y="180"/>
                  <a:pt x="16" y="183"/>
                </a:cubicBezTo>
                <a:cubicBezTo>
                  <a:pt x="17" y="182"/>
                  <a:pt x="17" y="182"/>
                  <a:pt x="17" y="182"/>
                </a:cubicBezTo>
                <a:cubicBezTo>
                  <a:pt x="19" y="184"/>
                  <a:pt x="19" y="184"/>
                  <a:pt x="19" y="184"/>
                </a:cubicBezTo>
                <a:cubicBezTo>
                  <a:pt x="19" y="185"/>
                  <a:pt x="19" y="186"/>
                  <a:pt x="18" y="187"/>
                </a:cubicBezTo>
                <a:cubicBezTo>
                  <a:pt x="26" y="191"/>
                  <a:pt x="26" y="191"/>
                  <a:pt x="26" y="191"/>
                </a:cubicBezTo>
                <a:cubicBezTo>
                  <a:pt x="21" y="193"/>
                  <a:pt x="21" y="193"/>
                  <a:pt x="21" y="193"/>
                </a:cubicBezTo>
                <a:cubicBezTo>
                  <a:pt x="26" y="202"/>
                  <a:pt x="38" y="205"/>
                  <a:pt x="43" y="215"/>
                </a:cubicBezTo>
                <a:cubicBezTo>
                  <a:pt x="51" y="215"/>
                  <a:pt x="47" y="225"/>
                  <a:pt x="54" y="227"/>
                </a:cubicBezTo>
                <a:cubicBezTo>
                  <a:pt x="64" y="224"/>
                  <a:pt x="62" y="237"/>
                  <a:pt x="71" y="236"/>
                </a:cubicBezTo>
                <a:cubicBezTo>
                  <a:pt x="72" y="243"/>
                  <a:pt x="83" y="237"/>
                  <a:pt x="83" y="244"/>
                </a:cubicBezTo>
                <a:cubicBezTo>
                  <a:pt x="86" y="244"/>
                  <a:pt x="86" y="244"/>
                  <a:pt x="86" y="244"/>
                </a:cubicBezTo>
                <a:cubicBezTo>
                  <a:pt x="92" y="253"/>
                  <a:pt x="104" y="253"/>
                  <a:pt x="107" y="263"/>
                </a:cubicBezTo>
                <a:cubicBezTo>
                  <a:pt x="110" y="261"/>
                  <a:pt x="115" y="259"/>
                  <a:pt x="117" y="263"/>
                </a:cubicBezTo>
                <a:cubicBezTo>
                  <a:pt x="116" y="265"/>
                  <a:pt x="116" y="265"/>
                  <a:pt x="116" y="265"/>
                </a:cubicBezTo>
                <a:cubicBezTo>
                  <a:pt x="120" y="269"/>
                  <a:pt x="120" y="269"/>
                  <a:pt x="120" y="269"/>
                </a:cubicBezTo>
                <a:cubicBezTo>
                  <a:pt x="119" y="273"/>
                  <a:pt x="114" y="269"/>
                  <a:pt x="113" y="273"/>
                </a:cubicBezTo>
                <a:cubicBezTo>
                  <a:pt x="116" y="275"/>
                  <a:pt x="120" y="278"/>
                  <a:pt x="122" y="275"/>
                </a:cubicBezTo>
                <a:cubicBezTo>
                  <a:pt x="124" y="278"/>
                  <a:pt x="127" y="278"/>
                  <a:pt x="130" y="281"/>
                </a:cubicBezTo>
                <a:cubicBezTo>
                  <a:pt x="132" y="283"/>
                  <a:pt x="135" y="277"/>
                  <a:pt x="137" y="282"/>
                </a:cubicBezTo>
                <a:cubicBezTo>
                  <a:pt x="133" y="285"/>
                  <a:pt x="130" y="285"/>
                  <a:pt x="124" y="287"/>
                </a:cubicBezTo>
                <a:cubicBezTo>
                  <a:pt x="126" y="287"/>
                  <a:pt x="130" y="289"/>
                  <a:pt x="130" y="287"/>
                </a:cubicBezTo>
                <a:cubicBezTo>
                  <a:pt x="135" y="291"/>
                  <a:pt x="145" y="288"/>
                  <a:pt x="150" y="293"/>
                </a:cubicBezTo>
                <a:cubicBezTo>
                  <a:pt x="154" y="294"/>
                  <a:pt x="156" y="293"/>
                  <a:pt x="157" y="290"/>
                </a:cubicBezTo>
                <a:cubicBezTo>
                  <a:pt x="168" y="300"/>
                  <a:pt x="174" y="285"/>
                  <a:pt x="185" y="289"/>
                </a:cubicBezTo>
                <a:cubicBezTo>
                  <a:pt x="195" y="289"/>
                  <a:pt x="191" y="272"/>
                  <a:pt x="202" y="279"/>
                </a:cubicBezTo>
                <a:cubicBezTo>
                  <a:pt x="205" y="274"/>
                  <a:pt x="211" y="281"/>
                  <a:pt x="210" y="273"/>
                </a:cubicBezTo>
                <a:cubicBezTo>
                  <a:pt x="212" y="269"/>
                  <a:pt x="216" y="270"/>
                  <a:pt x="219" y="270"/>
                </a:cubicBezTo>
                <a:cubicBezTo>
                  <a:pt x="225" y="260"/>
                  <a:pt x="237" y="259"/>
                  <a:pt x="246" y="252"/>
                </a:cubicBezTo>
                <a:cubicBezTo>
                  <a:pt x="245" y="245"/>
                  <a:pt x="253" y="244"/>
                  <a:pt x="253" y="237"/>
                </a:cubicBezTo>
                <a:cubicBezTo>
                  <a:pt x="260" y="234"/>
                  <a:pt x="260" y="225"/>
                  <a:pt x="268" y="223"/>
                </a:cubicBezTo>
                <a:cubicBezTo>
                  <a:pt x="267" y="218"/>
                  <a:pt x="269" y="210"/>
                  <a:pt x="270" y="205"/>
                </a:cubicBezTo>
                <a:cubicBezTo>
                  <a:pt x="273" y="203"/>
                  <a:pt x="270" y="197"/>
                  <a:pt x="274" y="196"/>
                </a:cubicBezTo>
                <a:cubicBezTo>
                  <a:pt x="274" y="195"/>
                  <a:pt x="274" y="195"/>
                  <a:pt x="274" y="195"/>
                </a:cubicBezTo>
                <a:cubicBezTo>
                  <a:pt x="281" y="194"/>
                  <a:pt x="274" y="185"/>
                  <a:pt x="280" y="183"/>
                </a:cubicBezTo>
                <a:cubicBezTo>
                  <a:pt x="280" y="179"/>
                  <a:pt x="280" y="171"/>
                  <a:pt x="284" y="169"/>
                </a:cubicBezTo>
                <a:cubicBezTo>
                  <a:pt x="284" y="159"/>
                  <a:pt x="284" y="159"/>
                  <a:pt x="284" y="159"/>
                </a:cubicBezTo>
                <a:cubicBezTo>
                  <a:pt x="279" y="151"/>
                  <a:pt x="291" y="143"/>
                  <a:pt x="284" y="135"/>
                </a:cubicBezTo>
                <a:close/>
              </a:path>
            </a:pathLst>
          </a:custGeom>
          <a:solidFill>
            <a:srgbClr val="BD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 sz="1200">
              <a:latin typeface="思源宋体" panose="020F0502020204030204"/>
              <a:cs typeface="+mn-ea"/>
              <a:sym typeface="思源宋体" panose="020F0502020204030204"/>
            </a:endParaRPr>
          </a:p>
        </p:txBody>
      </p:sp>
      <p:pic>
        <p:nvPicPr>
          <p:cNvPr id="10" name="图片 28" descr="C_108.jpg">
            <a:extLst>
              <a:ext uri="{FF2B5EF4-FFF2-40B4-BE49-F238E27FC236}">
                <a16:creationId xmlns:a16="http://schemas.microsoft.com/office/drawing/2014/main" id="{206A6294-116B-46FA-BFA7-3F4E91F5A57D}"/>
              </a:ext>
            </a:extLst>
          </p:cNvPr>
          <p:cNvPicPr>
            <a:picLocks/>
          </p:cNvPicPr>
          <p:nvPr userDrawn="1"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" contrast="-150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 rot="5400000">
            <a:off x="2037294" y="3010770"/>
            <a:ext cx="3564000" cy="18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5E62251-3617-4E4D-A0AC-B75C9CE7A78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29" b="62702"/>
          <a:stretch/>
        </p:blipFill>
        <p:spPr>
          <a:xfrm flipH="1">
            <a:off x="241332" y="5036456"/>
            <a:ext cx="7335926" cy="164525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E02A347-194C-4625-A0FE-E0DBAE026F71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65610" y="2975317"/>
            <a:ext cx="4826390" cy="4826390"/>
          </a:xfrm>
          <a:prstGeom prst="rect">
            <a:avLst/>
          </a:prstGeom>
        </p:spPr>
      </p:pic>
      <p:grpSp>
        <p:nvGrpSpPr>
          <p:cNvPr id="12" name="组合 11">
            <a:extLst>
              <a:ext uri="{FF2B5EF4-FFF2-40B4-BE49-F238E27FC236}">
                <a16:creationId xmlns:a16="http://schemas.microsoft.com/office/drawing/2014/main" id="{314B4C76-64B0-4551-9FD9-4965F6FB3C0F}"/>
              </a:ext>
            </a:extLst>
          </p:cNvPr>
          <p:cNvGrpSpPr/>
          <p:nvPr userDrawn="1"/>
        </p:nvGrpSpPr>
        <p:grpSpPr>
          <a:xfrm>
            <a:off x="-179676" y="-200667"/>
            <a:ext cx="12551352" cy="7259335"/>
            <a:chOff x="-186172" y="-210806"/>
            <a:chExt cx="12551352" cy="7259335"/>
          </a:xfrm>
        </p:grpSpPr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CC2A55BB-A616-477D-A762-993036200A5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59"/>
            <a:stretch/>
          </p:blipFill>
          <p:spPr>
            <a:xfrm rot="5400000">
              <a:off x="4735013" y="-581638"/>
              <a:ext cx="7259335" cy="8000999"/>
            </a:xfrm>
            <a:prstGeom prst="rect">
              <a:avLst/>
            </a:prstGeom>
          </p:spPr>
        </p:pic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9D20E6EE-008B-417F-8AFE-12639718DF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114"/>
            <a:stretch/>
          </p:blipFill>
          <p:spPr>
            <a:xfrm rot="16200000" flipH="1">
              <a:off x="-1540663" y="1143685"/>
              <a:ext cx="7259335" cy="45503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220061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id="{E02B5469-88E4-42FD-8A4F-089420B11F39}"/>
              </a:ext>
            </a:extLst>
          </p:cNvPr>
          <p:cNvGrpSpPr/>
          <p:nvPr userDrawn="1"/>
        </p:nvGrpSpPr>
        <p:grpSpPr>
          <a:xfrm>
            <a:off x="-179676" y="-200667"/>
            <a:ext cx="12551352" cy="7259335"/>
            <a:chOff x="-186172" y="-210806"/>
            <a:chExt cx="12551352" cy="7259335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F32A3DF-4A3A-4731-B7F2-CDABF5605E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559"/>
            <a:stretch/>
          </p:blipFill>
          <p:spPr>
            <a:xfrm rot="5400000">
              <a:off x="4735013" y="-581638"/>
              <a:ext cx="7259335" cy="8000999"/>
            </a:xfrm>
            <a:prstGeom prst="rect">
              <a:avLst/>
            </a:prstGeom>
          </p:spPr>
        </p:pic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65A20E83-FB53-46B4-AB3F-2F21434885E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53114"/>
            <a:stretch/>
          </p:blipFill>
          <p:spPr>
            <a:xfrm rot="16200000" flipH="1">
              <a:off x="-1540663" y="1143685"/>
              <a:ext cx="7259335" cy="455035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651019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13351" y="-397586"/>
            <a:ext cx="6844008" cy="605242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15" t="21629" r="12713" b="4576"/>
          <a:stretch/>
        </p:blipFill>
        <p:spPr>
          <a:xfrm>
            <a:off x="0" y="1169755"/>
            <a:ext cx="6850333" cy="4966764"/>
          </a:xfrm>
          <a:prstGeom prst="rect">
            <a:avLst/>
          </a:prstGeom>
        </p:spPr>
      </p:pic>
      <p:cxnSp>
        <p:nvCxnSpPr>
          <p:cNvPr id="7" name="直接连接符 6"/>
          <p:cNvCxnSpPr/>
          <p:nvPr userDrawn="1"/>
        </p:nvCxnSpPr>
        <p:spPr>
          <a:xfrm>
            <a:off x="8895244" y="4658004"/>
            <a:ext cx="2799244" cy="0"/>
          </a:xfrm>
          <a:prstGeom prst="line">
            <a:avLst/>
          </a:prstGeom>
          <a:ln w="15875">
            <a:solidFill>
              <a:srgbClr val="6B17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106875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0213706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55617" y="559563"/>
            <a:ext cx="4312187" cy="5815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066062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04" b="33794"/>
          <a:stretch/>
        </p:blipFill>
        <p:spPr>
          <a:xfrm>
            <a:off x="1212684" y="834436"/>
            <a:ext cx="10055906" cy="34139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60716505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9985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 xmlns:p15="http://schemas.microsoft.com/office/powerpoint/2012/main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C0C9BEDD-2D4F-43A4-A9B8-AE9AA60BE2A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707"/>
          </a:p>
        </p:txBody>
      </p:sp>
    </p:spTree>
    <p:extLst>
      <p:ext uri="{BB962C8B-B14F-4D97-AF65-F5344CB8AC3E}">
        <p14:creationId xmlns:p14="http://schemas.microsoft.com/office/powerpoint/2010/main" val="63840847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slideLayout" Target="../slideLayouts/slideLayout10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5" Type="http://schemas.openxmlformats.org/officeDocument/2006/relationships/slideLayout" Target="../slideLayouts/slideLayout1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307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83" r:id="rId4"/>
    <p:sldLayoutId id="2147483684" r:id="rId5"/>
    <p:sldLayoutId id="2147483685" r:id="rId6"/>
    <p:sldLayoutId id="214748366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6336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</p:sldLayoutIdLst>
  <p:transition/>
  <p:txStyles>
    <p:titleStyle>
      <a:lvl1pPr algn="l" defTabSz="866943" rtl="0" eaLnBrk="1" latinLnBrk="0" hangingPunct="1">
        <a:lnSpc>
          <a:spcPct val="90000"/>
        </a:lnSpc>
        <a:spcBef>
          <a:spcPct val="0"/>
        </a:spcBef>
        <a:buNone/>
        <a:defRPr sz="4172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6736" indent="-216736" algn="l" defTabSz="866943" rtl="0" eaLnBrk="1" latinLnBrk="0" hangingPunct="1">
        <a:lnSpc>
          <a:spcPct val="90000"/>
        </a:lnSpc>
        <a:spcBef>
          <a:spcPts val="948"/>
        </a:spcBef>
        <a:buFont typeface="Arial" panose="020B0604020202020204" pitchFamily="34" charset="0"/>
        <a:buChar char="•"/>
        <a:defRPr sz="2655" kern="1200">
          <a:solidFill>
            <a:schemeClr val="tx1"/>
          </a:solidFill>
          <a:latin typeface="+mn-lt"/>
          <a:ea typeface="+mn-ea"/>
          <a:cs typeface="+mn-cs"/>
        </a:defRPr>
      </a:lvl1pPr>
      <a:lvl2pPr marL="650207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2275" kern="1200">
          <a:solidFill>
            <a:schemeClr val="tx1"/>
          </a:solidFill>
          <a:latin typeface="+mn-lt"/>
          <a:ea typeface="+mn-ea"/>
          <a:cs typeface="+mn-cs"/>
        </a:defRPr>
      </a:lvl2pPr>
      <a:lvl3pPr marL="1083678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896" kern="1200">
          <a:solidFill>
            <a:schemeClr val="tx1"/>
          </a:solidFill>
          <a:latin typeface="+mn-lt"/>
          <a:ea typeface="+mn-ea"/>
          <a:cs typeface="+mn-cs"/>
        </a:defRPr>
      </a:lvl3pPr>
      <a:lvl4pPr marL="1517150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950621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384092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817564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251035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684506" indent="-216736" algn="l" defTabSz="866943" rtl="0" eaLnBrk="1" latinLnBrk="0" hangingPunct="1">
        <a:lnSpc>
          <a:spcPct val="90000"/>
        </a:lnSpc>
        <a:spcBef>
          <a:spcPts val="474"/>
        </a:spcBef>
        <a:buFont typeface="Arial" panose="020B0604020202020204" pitchFamily="34" charset="0"/>
        <a:buChar char="•"/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1pPr>
      <a:lvl2pPr marL="4334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2pPr>
      <a:lvl3pPr marL="866943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3pPr>
      <a:lvl4pPr marL="1300414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4pPr>
      <a:lvl5pPr marL="1733885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5pPr>
      <a:lvl6pPr marL="2167357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6pPr>
      <a:lvl7pPr marL="2600828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7pPr>
      <a:lvl8pPr marL="3034299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8pPr>
      <a:lvl9pPr marL="3467771" algn="l" defTabSz="866943" rtl="0" eaLnBrk="1" latinLnBrk="0" hangingPunct="1">
        <a:defRPr sz="170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7.wdp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8.wdp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microsoft.com/office/2007/relationships/hdphoto" Target="../media/hdphoto9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36.jpeg"/><Relationship Id="rId5" Type="http://schemas.microsoft.com/office/2007/relationships/hdphoto" Target="../media/hdphoto10.wdp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5" Type="http://schemas.openxmlformats.org/officeDocument/2006/relationships/image" Target="../media/image37.png"/><Relationship Id="rId4" Type="http://schemas.openxmlformats.org/officeDocument/2006/relationships/image" Target="../media/image2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microsoft.com/office/2007/relationships/hdphoto" Target="../media/hdphoto11.wdp"/><Relationship Id="rId5" Type="http://schemas.openxmlformats.org/officeDocument/2006/relationships/image" Target="../media/image39.png"/><Relationship Id="rId4" Type="http://schemas.openxmlformats.org/officeDocument/2006/relationships/image" Target="../media/image38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52">
            <a:extLst>
              <a:ext uri="{FF2B5EF4-FFF2-40B4-BE49-F238E27FC236}">
                <a16:creationId xmlns:a16="http://schemas.microsoft.com/office/drawing/2014/main" id="{17E61186-0A51-4491-B926-815B4DC361E8}"/>
              </a:ext>
            </a:extLst>
          </p:cNvPr>
          <p:cNvSpPr txBox="1"/>
          <p:nvPr/>
        </p:nvSpPr>
        <p:spPr>
          <a:xfrm>
            <a:off x="1180254" y="3292452"/>
            <a:ext cx="10104048" cy="442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866943"/>
            <a:r>
              <a:rPr lang="zh-CN" altLang="en-US" sz="2275" b="1" dirty="0">
                <a:solidFill>
                  <a:prstClr val="white"/>
                </a:solidFill>
                <a:latin typeface="Arial" panose="020F0502020204030204"/>
                <a:ea typeface="微软雅黑"/>
                <a:cs typeface="Arial"/>
              </a:rPr>
              <a:t>本课件版权属广西中医药大学所有，仅作学习交流使用，不得用于商业用途。</a:t>
            </a:r>
          </a:p>
        </p:txBody>
      </p: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1830FB2B-9F1E-4DD5-AC98-2B8A5A6958CC}"/>
              </a:ext>
            </a:extLst>
          </p:cNvPr>
          <p:cNvGrpSpPr/>
          <p:nvPr/>
        </p:nvGrpSpPr>
        <p:grpSpPr>
          <a:xfrm>
            <a:off x="3357637" y="2364861"/>
            <a:ext cx="4668316" cy="803736"/>
            <a:chOff x="2783470" y="2858688"/>
            <a:chExt cx="6625058" cy="1140624"/>
          </a:xfrm>
        </p:grpSpPr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7A710DF2-732E-46EA-93DE-9CA0E6E233F1}"/>
                </a:ext>
              </a:extLst>
            </p:cNvPr>
            <p:cNvGrpSpPr/>
            <p:nvPr/>
          </p:nvGrpSpPr>
          <p:grpSpPr>
            <a:xfrm>
              <a:off x="2809350" y="2858688"/>
              <a:ext cx="2158319" cy="884802"/>
              <a:chOff x="2809350" y="2858688"/>
              <a:chExt cx="2158319" cy="884802"/>
            </a:xfrm>
          </p:grpSpPr>
          <p:sp>
            <p:nvSpPr>
              <p:cNvPr id="101" name="Freeform 62">
                <a:extLst>
                  <a:ext uri="{FF2B5EF4-FFF2-40B4-BE49-F238E27FC236}">
                    <a16:creationId xmlns:a16="http://schemas.microsoft.com/office/drawing/2014/main" id="{D5E7EB67-D7E4-43E7-807B-9168A966AA16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102" name="Freeform 63">
                <a:extLst>
                  <a:ext uri="{FF2B5EF4-FFF2-40B4-BE49-F238E27FC236}">
                    <a16:creationId xmlns:a16="http://schemas.microsoft.com/office/drawing/2014/main" id="{9D59A477-0B99-48C2-AFF4-E6172D29786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103" name="Freeform 67">
                <a:extLst>
                  <a:ext uri="{FF2B5EF4-FFF2-40B4-BE49-F238E27FC236}">
                    <a16:creationId xmlns:a16="http://schemas.microsoft.com/office/drawing/2014/main" id="{BBB6C868-2D88-48D3-994E-DC851003C5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</p:grpSp>
        <p:sp>
          <p:nvSpPr>
            <p:cNvPr id="56" name="Freeform 77">
              <a:extLst>
                <a:ext uri="{FF2B5EF4-FFF2-40B4-BE49-F238E27FC236}">
                  <a16:creationId xmlns:a16="http://schemas.microsoft.com/office/drawing/2014/main" id="{75C805A6-2C25-4187-911F-3AFE322F54E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3211822" y="3780894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57" name="Freeform 78">
              <a:extLst>
                <a:ext uri="{FF2B5EF4-FFF2-40B4-BE49-F238E27FC236}">
                  <a16:creationId xmlns:a16="http://schemas.microsoft.com/office/drawing/2014/main" id="{2A1488FA-86DD-4A56-89CB-CB12AE6D4FC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79233" y="3782865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58" name="Freeform 79">
              <a:extLst>
                <a:ext uri="{FF2B5EF4-FFF2-40B4-BE49-F238E27FC236}">
                  <a16:creationId xmlns:a16="http://schemas.microsoft.com/office/drawing/2014/main" id="{64E7EDC2-3ACA-439A-B3D3-9C3BF4118A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634278" y="3776656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59" name="Freeform 80">
              <a:extLst>
                <a:ext uri="{FF2B5EF4-FFF2-40B4-BE49-F238E27FC236}">
                  <a16:creationId xmlns:a16="http://schemas.microsoft.com/office/drawing/2014/main" id="{E7E74B0A-4393-47B7-8BF3-23C9D3F0DCE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360832" y="3786087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0" name="Freeform 81">
              <a:extLst>
                <a:ext uri="{FF2B5EF4-FFF2-40B4-BE49-F238E27FC236}">
                  <a16:creationId xmlns:a16="http://schemas.microsoft.com/office/drawing/2014/main" id="{F4FFEA09-DA43-4F30-A47E-0AA8AE9D3C69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6091691" y="3737447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1" name="Freeform 82">
              <a:extLst>
                <a:ext uri="{FF2B5EF4-FFF2-40B4-BE49-F238E27FC236}">
                  <a16:creationId xmlns:a16="http://schemas.microsoft.com/office/drawing/2014/main" id="{B95B4B0F-800B-4EA0-9AB0-8B8CCC2AB5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552305" y="3777794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2" name="Freeform 83">
              <a:extLst>
                <a:ext uri="{FF2B5EF4-FFF2-40B4-BE49-F238E27FC236}">
                  <a16:creationId xmlns:a16="http://schemas.microsoft.com/office/drawing/2014/main" id="{633B385E-6C2B-4E7C-A567-640D631BF12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6029" y="3778845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3" name="Freeform 84">
              <a:extLst>
                <a:ext uri="{FF2B5EF4-FFF2-40B4-BE49-F238E27FC236}">
                  <a16:creationId xmlns:a16="http://schemas.microsoft.com/office/drawing/2014/main" id="{19F53A6E-962F-4476-A7D0-60690CE1747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699248" y="3784012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4" name="Freeform 85">
              <a:extLst>
                <a:ext uri="{FF2B5EF4-FFF2-40B4-BE49-F238E27FC236}">
                  <a16:creationId xmlns:a16="http://schemas.microsoft.com/office/drawing/2014/main" id="{19FC3B1B-9B4A-4004-BC2D-6B4E842284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027038" y="3781416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5" name="Freeform 86">
              <a:extLst>
                <a:ext uri="{FF2B5EF4-FFF2-40B4-BE49-F238E27FC236}">
                  <a16:creationId xmlns:a16="http://schemas.microsoft.com/office/drawing/2014/main" id="{E21B5B24-10A3-4E59-9DCE-29A33AABC0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434383" y="3775719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6" name="Freeform 87">
              <a:extLst>
                <a:ext uri="{FF2B5EF4-FFF2-40B4-BE49-F238E27FC236}">
                  <a16:creationId xmlns:a16="http://schemas.microsoft.com/office/drawing/2014/main" id="{7969709A-404A-4A16-B1C5-1B111C53509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875361" y="3776752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7" name="Freeform 88">
              <a:extLst>
                <a:ext uri="{FF2B5EF4-FFF2-40B4-BE49-F238E27FC236}">
                  <a16:creationId xmlns:a16="http://schemas.microsoft.com/office/drawing/2014/main" id="{B627F535-1E1B-4F5C-8095-EAE8C2F465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038912" y="3835762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8" name="Freeform 89">
              <a:extLst>
                <a:ext uri="{FF2B5EF4-FFF2-40B4-BE49-F238E27FC236}">
                  <a16:creationId xmlns:a16="http://schemas.microsoft.com/office/drawing/2014/main" id="{815A36AF-E6A8-4C27-9F2C-3FCD3A8EB9B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61473" y="3778828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69" name="Freeform 90">
              <a:extLst>
                <a:ext uri="{FF2B5EF4-FFF2-40B4-BE49-F238E27FC236}">
                  <a16:creationId xmlns:a16="http://schemas.microsoft.com/office/drawing/2014/main" id="{3E0DF416-29E2-4F3A-A61A-BE4D1452A90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474724" y="3775719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0" name="Freeform 91">
              <a:extLst>
                <a:ext uri="{FF2B5EF4-FFF2-40B4-BE49-F238E27FC236}">
                  <a16:creationId xmlns:a16="http://schemas.microsoft.com/office/drawing/2014/main" id="{BBB3F713-3DAF-400D-BFC3-13410254273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44484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1" name="Freeform 92">
              <a:extLst>
                <a:ext uri="{FF2B5EF4-FFF2-40B4-BE49-F238E27FC236}">
                  <a16:creationId xmlns:a16="http://schemas.microsoft.com/office/drawing/2014/main" id="{5216B909-50D4-40E9-B08A-C979D5461F2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04934" y="3778828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2" name="Freeform 93">
              <a:extLst>
                <a:ext uri="{FF2B5EF4-FFF2-40B4-BE49-F238E27FC236}">
                  <a16:creationId xmlns:a16="http://schemas.microsoft.com/office/drawing/2014/main" id="{B2156739-4657-4AD5-91F4-20E8473598A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000582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3" name="Freeform 94">
              <a:extLst>
                <a:ext uri="{FF2B5EF4-FFF2-40B4-BE49-F238E27FC236}">
                  <a16:creationId xmlns:a16="http://schemas.microsoft.com/office/drawing/2014/main" id="{D2668E69-2F16-43F0-8A12-35FFB007673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182266" y="3782458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4" name="Freeform 95">
              <a:extLst>
                <a:ext uri="{FF2B5EF4-FFF2-40B4-BE49-F238E27FC236}">
                  <a16:creationId xmlns:a16="http://schemas.microsoft.com/office/drawing/2014/main" id="{92D0E9B6-511D-4BFD-852E-D9B89251AC3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519198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5" name="Freeform 96">
              <a:extLst>
                <a:ext uri="{FF2B5EF4-FFF2-40B4-BE49-F238E27FC236}">
                  <a16:creationId xmlns:a16="http://schemas.microsoft.com/office/drawing/2014/main" id="{5EBAEE22-7F68-466D-BA8F-AB63F324BE2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59467" y="3790725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6" name="Freeform 97">
              <a:extLst>
                <a:ext uri="{FF2B5EF4-FFF2-40B4-BE49-F238E27FC236}">
                  <a16:creationId xmlns:a16="http://schemas.microsoft.com/office/drawing/2014/main" id="{C6695F3F-0495-4A12-B055-49FE2CDDE1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52527" y="3781928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7" name="Freeform 98">
              <a:extLst>
                <a:ext uri="{FF2B5EF4-FFF2-40B4-BE49-F238E27FC236}">
                  <a16:creationId xmlns:a16="http://schemas.microsoft.com/office/drawing/2014/main" id="{BC770C08-19CC-4BC0-9C53-5D0859BD3EC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325594" y="3802631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8" name="Freeform 99">
              <a:extLst>
                <a:ext uri="{FF2B5EF4-FFF2-40B4-BE49-F238E27FC236}">
                  <a16:creationId xmlns:a16="http://schemas.microsoft.com/office/drawing/2014/main" id="{83C4D1BD-F2C6-4F5B-9DAF-6FDACAEE8BF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79000" y="3776752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79" name="Freeform 100">
              <a:extLst>
                <a:ext uri="{FF2B5EF4-FFF2-40B4-BE49-F238E27FC236}">
                  <a16:creationId xmlns:a16="http://schemas.microsoft.com/office/drawing/2014/main" id="{DEB59EAF-43B1-4BA9-A3BF-B5FC0844651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52902" y="3835762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0" name="Freeform 101">
              <a:extLst>
                <a:ext uri="{FF2B5EF4-FFF2-40B4-BE49-F238E27FC236}">
                  <a16:creationId xmlns:a16="http://schemas.microsoft.com/office/drawing/2014/main" id="{B629671C-5B72-4C18-90F8-DC1B2C59938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123192" y="3779340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1" name="Freeform 102">
              <a:extLst>
                <a:ext uri="{FF2B5EF4-FFF2-40B4-BE49-F238E27FC236}">
                  <a16:creationId xmlns:a16="http://schemas.microsoft.com/office/drawing/2014/main" id="{58896B36-3770-45B5-9081-AFB2DB74D32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330738" y="3796422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2" name="Freeform 103">
              <a:extLst>
                <a:ext uri="{FF2B5EF4-FFF2-40B4-BE49-F238E27FC236}">
                  <a16:creationId xmlns:a16="http://schemas.microsoft.com/office/drawing/2014/main" id="{4B2FC449-AA4A-4019-B738-2E62B6C5C9A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686836" y="3795389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3" name="Freeform 104">
              <a:extLst>
                <a:ext uri="{FF2B5EF4-FFF2-40B4-BE49-F238E27FC236}">
                  <a16:creationId xmlns:a16="http://schemas.microsoft.com/office/drawing/2014/main" id="{DEB9A798-E44E-4B7E-A6B3-4599E0550A1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55467" y="3762779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4" name="Freeform 105">
              <a:extLst>
                <a:ext uri="{FF2B5EF4-FFF2-40B4-BE49-F238E27FC236}">
                  <a16:creationId xmlns:a16="http://schemas.microsoft.com/office/drawing/2014/main" id="{C47272EF-5773-4E29-8B5C-FBEB0C53FDE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86303" y="3792801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5" name="Freeform 106">
              <a:extLst>
                <a:ext uri="{FF2B5EF4-FFF2-40B4-BE49-F238E27FC236}">
                  <a16:creationId xmlns:a16="http://schemas.microsoft.com/office/drawing/2014/main" id="{ABFCFBD0-8CCC-4A89-B8BC-5DD64FCD06EC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8373163" y="3782962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6" name="Freeform 107">
              <a:extLst>
                <a:ext uri="{FF2B5EF4-FFF2-40B4-BE49-F238E27FC236}">
                  <a16:creationId xmlns:a16="http://schemas.microsoft.com/office/drawing/2014/main" id="{F342AF01-9522-4075-B136-0950BA4EDFF8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54820" y="3838350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7" name="Freeform 108">
              <a:extLst>
                <a:ext uri="{FF2B5EF4-FFF2-40B4-BE49-F238E27FC236}">
                  <a16:creationId xmlns:a16="http://schemas.microsoft.com/office/drawing/2014/main" id="{E12648BE-FC22-4AAF-AA8D-C4E6933925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867958" y="3835762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8" name="Freeform 109">
              <a:extLst>
                <a:ext uri="{FF2B5EF4-FFF2-40B4-BE49-F238E27FC236}">
                  <a16:creationId xmlns:a16="http://schemas.microsoft.com/office/drawing/2014/main" id="{8390B394-B8A7-4F43-A01E-4209941568F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033072" y="3779340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sp>
          <p:nvSpPr>
            <p:cNvPr id="89" name="Freeform 110">
              <a:extLst>
                <a:ext uri="{FF2B5EF4-FFF2-40B4-BE49-F238E27FC236}">
                  <a16:creationId xmlns:a16="http://schemas.microsoft.com/office/drawing/2014/main" id="{AF32666C-82A9-4AEB-990E-1BDD329588D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9239584" y="3795389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86699" tIns="43349" rIns="86699" bIns="43349" numCol="1" anchor="t" anchorCtr="0" compatLnSpc="1">
              <a:prstTxWarp prst="textNoShape">
                <a:avLst/>
              </a:prstTxWarp>
            </a:bodyPr>
            <a:lstStyle/>
            <a:p>
              <a:pPr defTabSz="866943">
                <a:defRPr/>
              </a:pPr>
              <a:endParaRPr lang="zh-CN" altLang="en-US" sz="1707" kern="0">
                <a:solidFill>
                  <a:prstClr val="black"/>
                </a:solidFill>
                <a:latin typeface="Arial" panose="020F0502020204030204"/>
                <a:ea typeface="微软雅黑"/>
                <a:cs typeface="Arial"/>
              </a:endParaRPr>
            </a:p>
          </p:txBody>
        </p:sp>
        <p:grpSp>
          <p:nvGrpSpPr>
            <p:cNvPr id="90" name="组合 89">
              <a:extLst>
                <a:ext uri="{FF2B5EF4-FFF2-40B4-BE49-F238E27FC236}">
                  <a16:creationId xmlns:a16="http://schemas.microsoft.com/office/drawing/2014/main" id="{24243DF2-E5C5-44E3-859D-6EFCB893691C}"/>
                </a:ext>
              </a:extLst>
            </p:cNvPr>
            <p:cNvGrpSpPr/>
            <p:nvPr/>
          </p:nvGrpSpPr>
          <p:grpSpPr>
            <a:xfrm>
              <a:off x="5019428" y="2976185"/>
              <a:ext cx="4389099" cy="674611"/>
              <a:chOff x="5019428" y="2976185"/>
              <a:chExt cx="4389099" cy="674611"/>
            </a:xfrm>
          </p:grpSpPr>
          <p:sp>
            <p:nvSpPr>
              <p:cNvPr id="91" name="Freeform 64">
                <a:extLst>
                  <a:ext uri="{FF2B5EF4-FFF2-40B4-BE49-F238E27FC236}">
                    <a16:creationId xmlns:a16="http://schemas.microsoft.com/office/drawing/2014/main" id="{4910A599-65BB-4339-A101-B356CEB18EC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2" name="Freeform 65">
                <a:extLst>
                  <a:ext uri="{FF2B5EF4-FFF2-40B4-BE49-F238E27FC236}">
                    <a16:creationId xmlns:a16="http://schemas.microsoft.com/office/drawing/2014/main" id="{7B3E68DF-3D84-4FDF-ABCC-2E808857FE5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3" name="Freeform 66">
                <a:extLst>
                  <a:ext uri="{FF2B5EF4-FFF2-40B4-BE49-F238E27FC236}">
                    <a16:creationId xmlns:a16="http://schemas.microsoft.com/office/drawing/2014/main" id="{A7D18E60-8FCC-4B7E-8A52-44F5C29E026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4" name="Freeform 68">
                <a:extLst>
                  <a:ext uri="{FF2B5EF4-FFF2-40B4-BE49-F238E27FC236}">
                    <a16:creationId xmlns:a16="http://schemas.microsoft.com/office/drawing/2014/main" id="{263647AC-A62B-4717-B863-A69D47DA719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5" name="Freeform 69">
                <a:extLst>
                  <a:ext uri="{FF2B5EF4-FFF2-40B4-BE49-F238E27FC236}">
                    <a16:creationId xmlns:a16="http://schemas.microsoft.com/office/drawing/2014/main" id="{BCCA8C1D-B156-4702-BE9A-B75F07F834AB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6" name="Freeform 70">
                <a:extLst>
                  <a:ext uri="{FF2B5EF4-FFF2-40B4-BE49-F238E27FC236}">
                    <a16:creationId xmlns:a16="http://schemas.microsoft.com/office/drawing/2014/main" id="{9A256D57-8630-4BB4-A234-A99F05B2B55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7" name="Freeform 72">
                <a:extLst>
                  <a:ext uri="{FF2B5EF4-FFF2-40B4-BE49-F238E27FC236}">
                    <a16:creationId xmlns:a16="http://schemas.microsoft.com/office/drawing/2014/main" id="{9F264C0D-1EA3-4E02-BC93-53A1960CEE3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8" name="Freeform 74">
                <a:extLst>
                  <a:ext uri="{FF2B5EF4-FFF2-40B4-BE49-F238E27FC236}">
                    <a16:creationId xmlns:a16="http://schemas.microsoft.com/office/drawing/2014/main" id="{0A7B1B6F-D083-4183-BD67-33FE7A1858E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99" name="Freeform 75">
                <a:extLst>
                  <a:ext uri="{FF2B5EF4-FFF2-40B4-BE49-F238E27FC236}">
                    <a16:creationId xmlns:a16="http://schemas.microsoft.com/office/drawing/2014/main" id="{5375CD70-5A3E-4103-B62F-F79152E2A85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  <p:sp>
            <p:nvSpPr>
              <p:cNvPr id="100" name="Freeform 117">
                <a:extLst>
                  <a:ext uri="{FF2B5EF4-FFF2-40B4-BE49-F238E27FC236}">
                    <a16:creationId xmlns:a16="http://schemas.microsoft.com/office/drawing/2014/main" id="{6729FCC4-2BF3-4600-8E9B-961AAD92F94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86699" tIns="43349" rIns="86699" bIns="43349" numCol="1" anchor="t" anchorCtr="0" compatLnSpc="1">
                <a:prstTxWarp prst="textNoShape">
                  <a:avLst/>
                </a:prstTxWarp>
              </a:bodyPr>
              <a:lstStyle/>
              <a:p>
                <a:pPr defTabSz="866943">
                  <a:defRPr/>
                </a:pPr>
                <a:endParaRPr lang="zh-CN" altLang="en-US" sz="1707" kern="0">
                  <a:solidFill>
                    <a:prstClr val="black"/>
                  </a:solidFill>
                  <a:latin typeface="Arial" panose="020F0502020204030204"/>
                  <a:ea typeface="微软雅黑"/>
                  <a:cs typeface="Arial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21982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2000695" y="4330878"/>
            <a:ext cx="2708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/>
              <a:t>指导老师：</a:t>
            </a:r>
            <a:r>
              <a:rPr lang="en-US" altLang="zh-CN" sz="2000" dirty="0"/>
              <a:t>X </a:t>
            </a:r>
            <a:r>
              <a:rPr lang="en-US" altLang="zh-CN" sz="2000" dirty="0" err="1"/>
              <a:t>X</a:t>
            </a:r>
            <a:r>
              <a:rPr lang="en-US" altLang="zh-CN" sz="2000" dirty="0"/>
              <a:t> </a:t>
            </a:r>
            <a:r>
              <a:rPr lang="en-US" altLang="zh-CN" sz="2000" dirty="0" err="1"/>
              <a:t>X</a:t>
            </a:r>
            <a:r>
              <a:rPr lang="en-US" altLang="zh-CN" sz="2000" dirty="0"/>
              <a:t> </a:t>
            </a:r>
            <a:endParaRPr lang="zh-CN" altLang="en-US" sz="2000" dirty="0"/>
          </a:p>
        </p:txBody>
      </p:sp>
      <p:sp>
        <p:nvSpPr>
          <p:cNvPr id="22" name="文本框 21"/>
          <p:cNvSpPr txBox="1"/>
          <p:nvPr/>
        </p:nvSpPr>
        <p:spPr>
          <a:xfrm>
            <a:off x="5194400" y="4330878"/>
            <a:ext cx="3434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答辩人：</a:t>
            </a:r>
            <a:r>
              <a:rPr lang="en-US" altLang="zh-CN" dirty="0"/>
              <a:t> X </a:t>
            </a:r>
            <a:r>
              <a:rPr lang="en-US" altLang="zh-CN" dirty="0" err="1"/>
              <a:t>X</a:t>
            </a:r>
            <a:r>
              <a:rPr lang="en-US" altLang="zh-CN" dirty="0"/>
              <a:t> </a:t>
            </a:r>
            <a:r>
              <a:rPr lang="en-US" altLang="zh-CN" dirty="0" err="1"/>
              <a:t>X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1351882" y="4404933"/>
            <a:ext cx="209550" cy="209550"/>
          </a:xfrm>
          <a:prstGeom prst="rect">
            <a:avLst/>
          </a:prstGeom>
          <a:noFill/>
          <a:ln w="0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rgbClr val="529DB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137" name="Freeform 6">
            <a:extLst>
              <a:ext uri="{FF2B5EF4-FFF2-40B4-BE49-F238E27FC236}">
                <a16:creationId xmlns:a16="http://schemas.microsoft.com/office/drawing/2014/main" id="{6E0FA0E5-D6BD-4654-8AC5-895E22432ABC}"/>
              </a:ext>
            </a:extLst>
          </p:cNvPr>
          <p:cNvSpPr>
            <a:spLocks noEditPoints="1"/>
          </p:cNvSpPr>
          <p:nvPr/>
        </p:nvSpPr>
        <p:spPr bwMode="auto">
          <a:xfrm>
            <a:off x="1663673" y="4404933"/>
            <a:ext cx="252000" cy="252000"/>
          </a:xfrm>
          <a:custGeom>
            <a:avLst/>
            <a:gdLst>
              <a:gd name="connsiteX0" fmla="*/ 188888 w 557678"/>
              <a:gd name="connsiteY0" fmla="*/ 367011 h 607780"/>
              <a:gd name="connsiteX1" fmla="*/ 199785 w 557678"/>
              <a:gd name="connsiteY1" fmla="*/ 373977 h 607780"/>
              <a:gd name="connsiteX2" fmla="*/ 278839 w 557678"/>
              <a:gd name="connsiteY2" fmla="*/ 490974 h 607780"/>
              <a:gd name="connsiteX3" fmla="*/ 357893 w 557678"/>
              <a:gd name="connsiteY3" fmla="*/ 373977 h 607780"/>
              <a:gd name="connsiteX4" fmla="*/ 368886 w 557678"/>
              <a:gd name="connsiteY4" fmla="*/ 367011 h 607780"/>
              <a:gd name="connsiteX5" fmla="*/ 374908 w 557678"/>
              <a:gd name="connsiteY5" fmla="*/ 368729 h 607780"/>
              <a:gd name="connsiteX6" fmla="*/ 557678 w 557678"/>
              <a:gd name="connsiteY6" fmla="*/ 480572 h 607780"/>
              <a:gd name="connsiteX7" fmla="*/ 557678 w 557678"/>
              <a:gd name="connsiteY7" fmla="*/ 607780 h 607780"/>
              <a:gd name="connsiteX8" fmla="*/ 278839 w 557678"/>
              <a:gd name="connsiteY8" fmla="*/ 607780 h 607780"/>
              <a:gd name="connsiteX9" fmla="*/ 0 w 557678"/>
              <a:gd name="connsiteY9" fmla="*/ 607780 h 607780"/>
              <a:gd name="connsiteX10" fmla="*/ 0 w 557678"/>
              <a:gd name="connsiteY10" fmla="*/ 480572 h 607780"/>
              <a:gd name="connsiteX11" fmla="*/ 182770 w 557678"/>
              <a:gd name="connsiteY11" fmla="*/ 368729 h 607780"/>
              <a:gd name="connsiteX12" fmla="*/ 188888 w 557678"/>
              <a:gd name="connsiteY12" fmla="*/ 367011 h 607780"/>
              <a:gd name="connsiteX13" fmla="*/ 233347 w 557678"/>
              <a:gd name="connsiteY13" fmla="*/ 332928 h 607780"/>
              <a:gd name="connsiteX14" fmla="*/ 235832 w 557678"/>
              <a:gd name="connsiteY14" fmla="*/ 333119 h 607780"/>
              <a:gd name="connsiteX15" fmla="*/ 236501 w 557678"/>
              <a:gd name="connsiteY15" fmla="*/ 333214 h 607780"/>
              <a:gd name="connsiteX16" fmla="*/ 236692 w 557678"/>
              <a:gd name="connsiteY16" fmla="*/ 333214 h 607780"/>
              <a:gd name="connsiteX17" fmla="*/ 237934 w 557678"/>
              <a:gd name="connsiteY17" fmla="*/ 333596 h 607780"/>
              <a:gd name="connsiteX18" fmla="*/ 238508 w 557678"/>
              <a:gd name="connsiteY18" fmla="*/ 333787 h 607780"/>
              <a:gd name="connsiteX19" fmla="*/ 239177 w 557678"/>
              <a:gd name="connsiteY19" fmla="*/ 333977 h 607780"/>
              <a:gd name="connsiteX20" fmla="*/ 243478 w 557678"/>
              <a:gd name="connsiteY20" fmla="*/ 336553 h 607780"/>
              <a:gd name="connsiteX21" fmla="*/ 264981 w 557678"/>
              <a:gd name="connsiteY21" fmla="*/ 353724 h 607780"/>
              <a:gd name="connsiteX22" fmla="*/ 267657 w 557678"/>
              <a:gd name="connsiteY22" fmla="*/ 353820 h 607780"/>
              <a:gd name="connsiteX23" fmla="*/ 278839 w 557678"/>
              <a:gd name="connsiteY23" fmla="*/ 353724 h 607780"/>
              <a:gd name="connsiteX24" fmla="*/ 290021 w 557678"/>
              <a:gd name="connsiteY24" fmla="*/ 353820 h 607780"/>
              <a:gd name="connsiteX25" fmla="*/ 292792 w 557678"/>
              <a:gd name="connsiteY25" fmla="*/ 353724 h 607780"/>
              <a:gd name="connsiteX26" fmla="*/ 314200 w 557678"/>
              <a:gd name="connsiteY26" fmla="*/ 336553 h 607780"/>
              <a:gd name="connsiteX27" fmla="*/ 318596 w 557678"/>
              <a:gd name="connsiteY27" fmla="*/ 333977 h 607780"/>
              <a:gd name="connsiteX28" fmla="*/ 319265 w 557678"/>
              <a:gd name="connsiteY28" fmla="*/ 333787 h 607780"/>
              <a:gd name="connsiteX29" fmla="*/ 319743 w 557678"/>
              <a:gd name="connsiteY29" fmla="*/ 333596 h 607780"/>
              <a:gd name="connsiteX30" fmla="*/ 321081 w 557678"/>
              <a:gd name="connsiteY30" fmla="*/ 333214 h 607780"/>
              <a:gd name="connsiteX31" fmla="*/ 321272 w 557678"/>
              <a:gd name="connsiteY31" fmla="*/ 333214 h 607780"/>
              <a:gd name="connsiteX32" fmla="*/ 321846 w 557678"/>
              <a:gd name="connsiteY32" fmla="*/ 333119 h 607780"/>
              <a:gd name="connsiteX33" fmla="*/ 324426 w 557678"/>
              <a:gd name="connsiteY33" fmla="*/ 332928 h 607780"/>
              <a:gd name="connsiteX34" fmla="*/ 340195 w 557678"/>
              <a:gd name="connsiteY34" fmla="*/ 347905 h 607780"/>
              <a:gd name="connsiteX35" fmla="*/ 340195 w 557678"/>
              <a:gd name="connsiteY35" fmla="*/ 380912 h 607780"/>
              <a:gd name="connsiteX36" fmla="*/ 324426 w 557678"/>
              <a:gd name="connsiteY36" fmla="*/ 396366 h 607780"/>
              <a:gd name="connsiteX37" fmla="*/ 314869 w 557678"/>
              <a:gd name="connsiteY37" fmla="*/ 393123 h 607780"/>
              <a:gd name="connsiteX38" fmla="*/ 294417 w 557678"/>
              <a:gd name="connsiteY38" fmla="*/ 374807 h 607780"/>
              <a:gd name="connsiteX39" fmla="*/ 278839 w 557678"/>
              <a:gd name="connsiteY39" fmla="*/ 374902 h 607780"/>
              <a:gd name="connsiteX40" fmla="*/ 263261 w 557678"/>
              <a:gd name="connsiteY40" fmla="*/ 374807 h 607780"/>
              <a:gd name="connsiteX41" fmla="*/ 242809 w 557678"/>
              <a:gd name="connsiteY41" fmla="*/ 393123 h 607780"/>
              <a:gd name="connsiteX42" fmla="*/ 233347 w 557678"/>
              <a:gd name="connsiteY42" fmla="*/ 396366 h 607780"/>
              <a:gd name="connsiteX43" fmla="*/ 217482 w 557678"/>
              <a:gd name="connsiteY43" fmla="*/ 380912 h 607780"/>
              <a:gd name="connsiteX44" fmla="*/ 217482 w 557678"/>
              <a:gd name="connsiteY44" fmla="*/ 347905 h 607780"/>
              <a:gd name="connsiteX45" fmla="*/ 233347 w 557678"/>
              <a:gd name="connsiteY45" fmla="*/ 332928 h 607780"/>
              <a:gd name="connsiteX46" fmla="*/ 277214 w 557678"/>
              <a:gd name="connsiteY46" fmla="*/ 0 h 607780"/>
              <a:gd name="connsiteX47" fmla="*/ 278552 w 557678"/>
              <a:gd name="connsiteY47" fmla="*/ 0 h 607780"/>
              <a:gd name="connsiteX48" fmla="*/ 278744 w 557678"/>
              <a:gd name="connsiteY48" fmla="*/ 0 h 607780"/>
              <a:gd name="connsiteX49" fmla="*/ 278839 w 557678"/>
              <a:gd name="connsiteY49" fmla="*/ 0 h 607780"/>
              <a:gd name="connsiteX50" fmla="*/ 278935 w 557678"/>
              <a:gd name="connsiteY50" fmla="*/ 0 h 607780"/>
              <a:gd name="connsiteX51" fmla="*/ 279222 w 557678"/>
              <a:gd name="connsiteY51" fmla="*/ 0 h 607780"/>
              <a:gd name="connsiteX52" fmla="*/ 280560 w 557678"/>
              <a:gd name="connsiteY52" fmla="*/ 0 h 607780"/>
              <a:gd name="connsiteX53" fmla="*/ 404758 w 557678"/>
              <a:gd name="connsiteY53" fmla="*/ 105659 h 607780"/>
              <a:gd name="connsiteX54" fmla="*/ 396727 w 557678"/>
              <a:gd name="connsiteY54" fmla="*/ 160159 h 607780"/>
              <a:gd name="connsiteX55" fmla="*/ 408009 w 557678"/>
              <a:gd name="connsiteY55" fmla="*/ 186120 h 607780"/>
              <a:gd name="connsiteX56" fmla="*/ 379039 w 557678"/>
              <a:gd name="connsiteY56" fmla="*/ 238616 h 607780"/>
              <a:gd name="connsiteX57" fmla="*/ 317179 w 557678"/>
              <a:gd name="connsiteY57" fmla="*/ 313541 h 607780"/>
              <a:gd name="connsiteX58" fmla="*/ 278935 w 557678"/>
              <a:gd name="connsiteY58" fmla="*/ 322131 h 607780"/>
              <a:gd name="connsiteX59" fmla="*/ 278839 w 557678"/>
              <a:gd name="connsiteY59" fmla="*/ 322131 h 607780"/>
              <a:gd name="connsiteX60" fmla="*/ 278744 w 557678"/>
              <a:gd name="connsiteY60" fmla="*/ 322131 h 607780"/>
              <a:gd name="connsiteX61" fmla="*/ 240499 w 557678"/>
              <a:gd name="connsiteY61" fmla="*/ 313541 h 607780"/>
              <a:gd name="connsiteX62" fmla="*/ 178734 w 557678"/>
              <a:gd name="connsiteY62" fmla="*/ 238616 h 607780"/>
              <a:gd name="connsiteX63" fmla="*/ 149669 w 557678"/>
              <a:gd name="connsiteY63" fmla="*/ 186120 h 607780"/>
              <a:gd name="connsiteX64" fmla="*/ 161046 w 557678"/>
              <a:gd name="connsiteY64" fmla="*/ 160159 h 607780"/>
              <a:gd name="connsiteX65" fmla="*/ 153015 w 557678"/>
              <a:gd name="connsiteY65" fmla="*/ 105659 h 607780"/>
              <a:gd name="connsiteX66" fmla="*/ 277214 w 557678"/>
              <a:gd name="connsiteY66" fmla="*/ 0 h 607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57678" h="607780">
                <a:moveTo>
                  <a:pt x="188888" y="367011"/>
                </a:moveTo>
                <a:cubicBezTo>
                  <a:pt x="193667" y="367011"/>
                  <a:pt x="197873" y="369874"/>
                  <a:pt x="199785" y="373977"/>
                </a:cubicBezTo>
                <a:cubicBezTo>
                  <a:pt x="218808" y="405851"/>
                  <a:pt x="254177" y="489256"/>
                  <a:pt x="278839" y="490974"/>
                </a:cubicBezTo>
                <a:cubicBezTo>
                  <a:pt x="303502" y="489256"/>
                  <a:pt x="338870" y="405851"/>
                  <a:pt x="357893" y="373977"/>
                </a:cubicBezTo>
                <a:cubicBezTo>
                  <a:pt x="359900" y="369874"/>
                  <a:pt x="364011" y="367011"/>
                  <a:pt x="368886" y="367011"/>
                </a:cubicBezTo>
                <a:cubicBezTo>
                  <a:pt x="371085" y="367011"/>
                  <a:pt x="372996" y="367870"/>
                  <a:pt x="374908" y="368729"/>
                </a:cubicBezTo>
                <a:cubicBezTo>
                  <a:pt x="382269" y="371878"/>
                  <a:pt x="557678" y="427132"/>
                  <a:pt x="557678" y="480572"/>
                </a:cubicBezTo>
                <a:lnTo>
                  <a:pt x="557678" y="607780"/>
                </a:lnTo>
                <a:lnTo>
                  <a:pt x="278839" y="607780"/>
                </a:lnTo>
                <a:lnTo>
                  <a:pt x="0" y="607780"/>
                </a:lnTo>
                <a:lnTo>
                  <a:pt x="0" y="480572"/>
                </a:lnTo>
                <a:cubicBezTo>
                  <a:pt x="0" y="421120"/>
                  <a:pt x="175314" y="371687"/>
                  <a:pt x="182770" y="368729"/>
                </a:cubicBezTo>
                <a:cubicBezTo>
                  <a:pt x="184682" y="367870"/>
                  <a:pt x="186593" y="367011"/>
                  <a:pt x="188888" y="367011"/>
                </a:cubicBezTo>
                <a:close/>
                <a:moveTo>
                  <a:pt x="233347" y="332928"/>
                </a:moveTo>
                <a:cubicBezTo>
                  <a:pt x="234207" y="332928"/>
                  <a:pt x="235067" y="332928"/>
                  <a:pt x="235832" y="333119"/>
                </a:cubicBezTo>
                <a:cubicBezTo>
                  <a:pt x="236023" y="333119"/>
                  <a:pt x="236310" y="333119"/>
                  <a:pt x="236501" y="333214"/>
                </a:cubicBezTo>
                <a:cubicBezTo>
                  <a:pt x="236501" y="333214"/>
                  <a:pt x="236596" y="333214"/>
                  <a:pt x="236692" y="333214"/>
                </a:cubicBezTo>
                <a:cubicBezTo>
                  <a:pt x="237074" y="333310"/>
                  <a:pt x="237552" y="333405"/>
                  <a:pt x="237934" y="333596"/>
                </a:cubicBezTo>
                <a:cubicBezTo>
                  <a:pt x="238126" y="333596"/>
                  <a:pt x="238317" y="333691"/>
                  <a:pt x="238508" y="333787"/>
                </a:cubicBezTo>
                <a:cubicBezTo>
                  <a:pt x="238699" y="333787"/>
                  <a:pt x="238890" y="333882"/>
                  <a:pt x="239177" y="333977"/>
                </a:cubicBezTo>
                <a:cubicBezTo>
                  <a:pt x="240706" y="334645"/>
                  <a:pt x="242140" y="335504"/>
                  <a:pt x="243478" y="336553"/>
                </a:cubicBezTo>
                <a:cubicBezTo>
                  <a:pt x="250836" y="342372"/>
                  <a:pt x="255615" y="353056"/>
                  <a:pt x="264981" y="353724"/>
                </a:cubicBezTo>
                <a:cubicBezTo>
                  <a:pt x="265841" y="353820"/>
                  <a:pt x="266797" y="353820"/>
                  <a:pt x="267657" y="353820"/>
                </a:cubicBezTo>
                <a:cubicBezTo>
                  <a:pt x="268517" y="353820"/>
                  <a:pt x="274060" y="353724"/>
                  <a:pt x="278839" y="353724"/>
                </a:cubicBezTo>
                <a:cubicBezTo>
                  <a:pt x="283617" y="353724"/>
                  <a:pt x="289256" y="353820"/>
                  <a:pt x="290021" y="353820"/>
                </a:cubicBezTo>
                <a:cubicBezTo>
                  <a:pt x="290976" y="353820"/>
                  <a:pt x="291836" y="353820"/>
                  <a:pt x="292792" y="353724"/>
                </a:cubicBezTo>
                <a:cubicBezTo>
                  <a:pt x="302158" y="353056"/>
                  <a:pt x="306841" y="342372"/>
                  <a:pt x="314200" y="336553"/>
                </a:cubicBezTo>
                <a:cubicBezTo>
                  <a:pt x="315538" y="335504"/>
                  <a:pt x="316972" y="334645"/>
                  <a:pt x="318596" y="333977"/>
                </a:cubicBezTo>
                <a:cubicBezTo>
                  <a:pt x="318787" y="333882"/>
                  <a:pt x="318979" y="333787"/>
                  <a:pt x="319265" y="333787"/>
                </a:cubicBezTo>
                <a:cubicBezTo>
                  <a:pt x="319456" y="333691"/>
                  <a:pt x="319648" y="333596"/>
                  <a:pt x="319743" y="333596"/>
                </a:cubicBezTo>
                <a:cubicBezTo>
                  <a:pt x="320221" y="333405"/>
                  <a:pt x="320603" y="333310"/>
                  <a:pt x="321081" y="333214"/>
                </a:cubicBezTo>
                <a:cubicBezTo>
                  <a:pt x="321081" y="333214"/>
                  <a:pt x="321177" y="333214"/>
                  <a:pt x="321272" y="333214"/>
                </a:cubicBezTo>
                <a:cubicBezTo>
                  <a:pt x="321463" y="333119"/>
                  <a:pt x="321654" y="333119"/>
                  <a:pt x="321846" y="333119"/>
                </a:cubicBezTo>
                <a:cubicBezTo>
                  <a:pt x="322706" y="332928"/>
                  <a:pt x="323566" y="332928"/>
                  <a:pt x="324426" y="332928"/>
                </a:cubicBezTo>
                <a:cubicBezTo>
                  <a:pt x="332836" y="332928"/>
                  <a:pt x="339813" y="339510"/>
                  <a:pt x="340195" y="347905"/>
                </a:cubicBezTo>
                <a:lnTo>
                  <a:pt x="340195" y="380912"/>
                </a:lnTo>
                <a:cubicBezTo>
                  <a:pt x="340004" y="389498"/>
                  <a:pt x="333027" y="396366"/>
                  <a:pt x="324426" y="396366"/>
                </a:cubicBezTo>
                <a:cubicBezTo>
                  <a:pt x="320794" y="396366"/>
                  <a:pt x="317545" y="395126"/>
                  <a:pt x="314869" y="393123"/>
                </a:cubicBezTo>
                <a:cubicBezTo>
                  <a:pt x="305885" y="387208"/>
                  <a:pt x="299864" y="374997"/>
                  <a:pt x="294417" y="374807"/>
                </a:cubicBezTo>
                <a:lnTo>
                  <a:pt x="278839" y="374902"/>
                </a:lnTo>
                <a:lnTo>
                  <a:pt x="263261" y="374807"/>
                </a:lnTo>
                <a:cubicBezTo>
                  <a:pt x="257813" y="374997"/>
                  <a:pt x="251792" y="387208"/>
                  <a:pt x="242809" y="393123"/>
                </a:cubicBezTo>
                <a:cubicBezTo>
                  <a:pt x="240228" y="395126"/>
                  <a:pt x="236883" y="396366"/>
                  <a:pt x="233347" y="396366"/>
                </a:cubicBezTo>
                <a:cubicBezTo>
                  <a:pt x="224746" y="396366"/>
                  <a:pt x="217769" y="389498"/>
                  <a:pt x="217482" y="380912"/>
                </a:cubicBezTo>
                <a:lnTo>
                  <a:pt x="217482" y="347905"/>
                </a:lnTo>
                <a:cubicBezTo>
                  <a:pt x="217960" y="339510"/>
                  <a:pt x="224841" y="332928"/>
                  <a:pt x="233347" y="332928"/>
                </a:cubicBezTo>
                <a:close/>
                <a:moveTo>
                  <a:pt x="277214" y="0"/>
                </a:moveTo>
                <a:cubicBezTo>
                  <a:pt x="277596" y="0"/>
                  <a:pt x="278074" y="0"/>
                  <a:pt x="278552" y="0"/>
                </a:cubicBezTo>
                <a:cubicBezTo>
                  <a:pt x="278648" y="0"/>
                  <a:pt x="278648" y="0"/>
                  <a:pt x="278744" y="0"/>
                </a:cubicBezTo>
                <a:cubicBezTo>
                  <a:pt x="278744" y="0"/>
                  <a:pt x="278839" y="0"/>
                  <a:pt x="278839" y="0"/>
                </a:cubicBezTo>
                <a:cubicBezTo>
                  <a:pt x="278935" y="0"/>
                  <a:pt x="278935" y="0"/>
                  <a:pt x="278935" y="0"/>
                </a:cubicBezTo>
                <a:cubicBezTo>
                  <a:pt x="279030" y="0"/>
                  <a:pt x="279126" y="0"/>
                  <a:pt x="279222" y="0"/>
                </a:cubicBezTo>
                <a:cubicBezTo>
                  <a:pt x="279604" y="0"/>
                  <a:pt x="280082" y="0"/>
                  <a:pt x="280560" y="0"/>
                </a:cubicBezTo>
                <a:cubicBezTo>
                  <a:pt x="387453" y="0"/>
                  <a:pt x="407531" y="76166"/>
                  <a:pt x="404758" y="105659"/>
                </a:cubicBezTo>
                <a:cubicBezTo>
                  <a:pt x="402464" y="129330"/>
                  <a:pt x="396727" y="160159"/>
                  <a:pt x="396727" y="160159"/>
                </a:cubicBezTo>
                <a:cubicBezTo>
                  <a:pt x="396727" y="160159"/>
                  <a:pt x="408009" y="165313"/>
                  <a:pt x="408009" y="186120"/>
                </a:cubicBezTo>
                <a:cubicBezTo>
                  <a:pt x="404089" y="238234"/>
                  <a:pt x="383246" y="215708"/>
                  <a:pt x="379039" y="238616"/>
                </a:cubicBezTo>
                <a:cubicBezTo>
                  <a:pt x="371868" y="276603"/>
                  <a:pt x="338213" y="304092"/>
                  <a:pt x="317179" y="313541"/>
                </a:cubicBezTo>
                <a:cubicBezTo>
                  <a:pt x="304941" y="319077"/>
                  <a:pt x="292225" y="321845"/>
                  <a:pt x="278935" y="322131"/>
                </a:cubicBezTo>
                <a:cubicBezTo>
                  <a:pt x="278935" y="322131"/>
                  <a:pt x="278935" y="322131"/>
                  <a:pt x="278839" y="322131"/>
                </a:cubicBezTo>
                <a:cubicBezTo>
                  <a:pt x="278839" y="322131"/>
                  <a:pt x="278744" y="322131"/>
                  <a:pt x="278744" y="322131"/>
                </a:cubicBezTo>
                <a:cubicBezTo>
                  <a:pt x="265454" y="321845"/>
                  <a:pt x="252738" y="319077"/>
                  <a:pt x="240499" y="313541"/>
                </a:cubicBezTo>
                <a:cubicBezTo>
                  <a:pt x="219561" y="304092"/>
                  <a:pt x="185810" y="276603"/>
                  <a:pt x="178734" y="238616"/>
                </a:cubicBezTo>
                <a:cubicBezTo>
                  <a:pt x="174432" y="215708"/>
                  <a:pt x="153684" y="238234"/>
                  <a:pt x="149669" y="186120"/>
                </a:cubicBezTo>
                <a:cubicBezTo>
                  <a:pt x="149669" y="165313"/>
                  <a:pt x="161046" y="160159"/>
                  <a:pt x="161046" y="160159"/>
                </a:cubicBezTo>
                <a:cubicBezTo>
                  <a:pt x="161046" y="160159"/>
                  <a:pt x="155214" y="129330"/>
                  <a:pt x="153015" y="105659"/>
                </a:cubicBezTo>
                <a:cubicBezTo>
                  <a:pt x="150147" y="76166"/>
                  <a:pt x="170225" y="0"/>
                  <a:pt x="277214" y="0"/>
                </a:cubicBez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000">
              <a:solidFill>
                <a:srgbClr val="529DB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86" name="文本框 85"/>
          <p:cNvSpPr txBox="1"/>
          <p:nvPr/>
        </p:nvSpPr>
        <p:spPr>
          <a:xfrm>
            <a:off x="1484655" y="2321004"/>
            <a:ext cx="9222689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6600" b="1" spc="600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Open Sans" panose="020B0606030504020204" pitchFamily="34" charset="0"/>
              </a:rPr>
              <a:t>2020</a:t>
            </a:r>
            <a:r>
              <a:rPr lang="zh-CN" altLang="en-US" sz="6600" b="1" spc="600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Open Sans" panose="020B0606030504020204" pitchFamily="34" charset="0"/>
              </a:rPr>
              <a:t>届论文答辩模板</a:t>
            </a:r>
          </a:p>
        </p:txBody>
      </p:sp>
      <p:sp>
        <p:nvSpPr>
          <p:cNvPr id="88" name="矩形 87"/>
          <p:cNvSpPr/>
          <p:nvPr/>
        </p:nvSpPr>
        <p:spPr>
          <a:xfrm>
            <a:off x="1574462" y="3688707"/>
            <a:ext cx="5586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广西中医药大学</a:t>
            </a:r>
            <a:r>
              <a:rPr lang="en-US" altLang="zh-CN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sz="2400" b="1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</a:t>
            </a:r>
            <a:r>
              <a:rPr lang="en-US" altLang="zh-CN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sz="2400" b="1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9E5BA365-59B6-4B33-88EB-7CC3C603D7A8}"/>
              </a:ext>
            </a:extLst>
          </p:cNvPr>
          <p:cNvGrpSpPr>
            <a:grpSpLocks noChangeAspect="1"/>
          </p:cNvGrpSpPr>
          <p:nvPr/>
        </p:nvGrpSpPr>
        <p:grpSpPr>
          <a:xfrm>
            <a:off x="1602557" y="1488118"/>
            <a:ext cx="3960000" cy="676118"/>
            <a:chOff x="2079878" y="1636361"/>
            <a:chExt cx="6625058" cy="1131112"/>
          </a:xfrm>
        </p:grpSpPr>
        <p:grpSp>
          <p:nvGrpSpPr>
            <p:cNvPr id="87" name="组合 86">
              <a:extLst>
                <a:ext uri="{FF2B5EF4-FFF2-40B4-BE49-F238E27FC236}">
                  <a16:creationId xmlns:a16="http://schemas.microsoft.com/office/drawing/2014/main" id="{B7CD9C83-3D64-47A8-BEB1-CE3E60DF061C}"/>
                </a:ext>
              </a:extLst>
            </p:cNvPr>
            <p:cNvGrpSpPr/>
            <p:nvPr/>
          </p:nvGrpSpPr>
          <p:grpSpPr>
            <a:xfrm>
              <a:off x="2082466" y="1636361"/>
              <a:ext cx="2158319" cy="884802"/>
              <a:chOff x="2809350" y="2858688"/>
              <a:chExt cx="2158319" cy="884802"/>
            </a:xfrm>
          </p:grpSpPr>
          <p:sp>
            <p:nvSpPr>
              <p:cNvPr id="89" name="Freeform 62">
                <a:extLst>
                  <a:ext uri="{FF2B5EF4-FFF2-40B4-BE49-F238E27FC236}">
                    <a16:creationId xmlns:a16="http://schemas.microsoft.com/office/drawing/2014/main" id="{29E721A0-7A5D-440F-9364-5BEAD2A8AAF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0" name="Freeform 63">
                <a:extLst>
                  <a:ext uri="{FF2B5EF4-FFF2-40B4-BE49-F238E27FC236}">
                    <a16:creationId xmlns:a16="http://schemas.microsoft.com/office/drawing/2014/main" id="{8E620171-826A-4E1E-9377-CE6F432F90F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91" name="Freeform 67">
                <a:extLst>
                  <a:ext uri="{FF2B5EF4-FFF2-40B4-BE49-F238E27FC236}">
                    <a16:creationId xmlns:a16="http://schemas.microsoft.com/office/drawing/2014/main" id="{BD6C923C-7A0B-43B4-A197-AD5791BA875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92" name="Freeform 77">
              <a:extLst>
                <a:ext uri="{FF2B5EF4-FFF2-40B4-BE49-F238E27FC236}">
                  <a16:creationId xmlns:a16="http://schemas.microsoft.com/office/drawing/2014/main" id="{E4515B57-8DC6-4A21-B083-A784FB4D2C24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508230" y="2549055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Freeform 78">
              <a:extLst>
                <a:ext uri="{FF2B5EF4-FFF2-40B4-BE49-F238E27FC236}">
                  <a16:creationId xmlns:a16="http://schemas.microsoft.com/office/drawing/2014/main" id="{26728AAC-FBC1-42F5-8A8E-B56172D8B8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075641" y="2551026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4" name="Freeform 79">
              <a:extLst>
                <a:ext uri="{FF2B5EF4-FFF2-40B4-BE49-F238E27FC236}">
                  <a16:creationId xmlns:a16="http://schemas.microsoft.com/office/drawing/2014/main" id="{4BDDCB29-BC10-4444-B244-A24E709AE7E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930686" y="2544817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5" name="Freeform 80">
              <a:extLst>
                <a:ext uri="{FF2B5EF4-FFF2-40B4-BE49-F238E27FC236}">
                  <a16:creationId xmlns:a16="http://schemas.microsoft.com/office/drawing/2014/main" id="{47710921-743C-48F3-B53C-4AC573F311F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57240" y="2554248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Freeform 81">
              <a:extLst>
                <a:ext uri="{FF2B5EF4-FFF2-40B4-BE49-F238E27FC236}">
                  <a16:creationId xmlns:a16="http://schemas.microsoft.com/office/drawing/2014/main" id="{BB1041A3-4505-4397-9915-5FED68E10FD7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388099" y="2505608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7" name="Freeform 82">
              <a:extLst>
                <a:ext uri="{FF2B5EF4-FFF2-40B4-BE49-F238E27FC236}">
                  <a16:creationId xmlns:a16="http://schemas.microsoft.com/office/drawing/2014/main" id="{96209E9C-63CD-4655-A7F6-5CF398CF861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48713" y="2545955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8" name="Freeform 83">
              <a:extLst>
                <a:ext uri="{FF2B5EF4-FFF2-40B4-BE49-F238E27FC236}">
                  <a16:creationId xmlns:a16="http://schemas.microsoft.com/office/drawing/2014/main" id="{CF1C95DC-8F94-4C4C-89B3-F6A2D85B416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82437" y="2547006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Freeform 84">
              <a:extLst>
                <a:ext uri="{FF2B5EF4-FFF2-40B4-BE49-F238E27FC236}">
                  <a16:creationId xmlns:a16="http://schemas.microsoft.com/office/drawing/2014/main" id="{207AD80C-A27E-4C00-B58C-8CE92F17A45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95656" y="2552173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0" name="Freeform 85">
              <a:extLst>
                <a:ext uri="{FF2B5EF4-FFF2-40B4-BE49-F238E27FC236}">
                  <a16:creationId xmlns:a16="http://schemas.microsoft.com/office/drawing/2014/main" id="{E26235F3-6882-4F93-A9B5-373FEA24EB4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323446" y="2549577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1" name="Freeform 86">
              <a:extLst>
                <a:ext uri="{FF2B5EF4-FFF2-40B4-BE49-F238E27FC236}">
                  <a16:creationId xmlns:a16="http://schemas.microsoft.com/office/drawing/2014/main" id="{01243AD7-9A69-4249-8FBF-FB62922AC91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30791" y="2543880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Freeform 87">
              <a:extLst>
                <a:ext uri="{FF2B5EF4-FFF2-40B4-BE49-F238E27FC236}">
                  <a16:creationId xmlns:a16="http://schemas.microsoft.com/office/drawing/2014/main" id="{7D3513ED-7D27-4007-9557-787B349EB4D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171769" y="2544913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3" name="Freeform 88">
              <a:extLst>
                <a:ext uri="{FF2B5EF4-FFF2-40B4-BE49-F238E27FC236}">
                  <a16:creationId xmlns:a16="http://schemas.microsoft.com/office/drawing/2014/main" id="{3C925DCD-2615-4DBF-8BC7-220A3CE2E34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35320" y="2603923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4" name="Freeform 89">
              <a:extLst>
                <a:ext uri="{FF2B5EF4-FFF2-40B4-BE49-F238E27FC236}">
                  <a16:creationId xmlns:a16="http://schemas.microsoft.com/office/drawing/2014/main" id="{8645937A-5365-430B-8F47-40A9AAA1AF1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57881" y="2546989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5" name="Freeform 90">
              <a:extLst>
                <a:ext uri="{FF2B5EF4-FFF2-40B4-BE49-F238E27FC236}">
                  <a16:creationId xmlns:a16="http://schemas.microsoft.com/office/drawing/2014/main" id="{2508CFB7-8360-4903-A722-52B861846AB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771132" y="2543880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6" name="Freeform 91">
              <a:extLst>
                <a:ext uri="{FF2B5EF4-FFF2-40B4-BE49-F238E27FC236}">
                  <a16:creationId xmlns:a16="http://schemas.microsoft.com/office/drawing/2014/main" id="{9618E291-EE06-41D5-A06A-8EADA2CD7B3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940892" y="2603923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7" name="Freeform 92">
              <a:extLst>
                <a:ext uri="{FF2B5EF4-FFF2-40B4-BE49-F238E27FC236}">
                  <a16:creationId xmlns:a16="http://schemas.microsoft.com/office/drawing/2014/main" id="{792EEDCC-6EEF-4A0D-AEC5-32216605881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101342" y="2546989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8" name="Freeform 93">
              <a:extLst>
                <a:ext uri="{FF2B5EF4-FFF2-40B4-BE49-F238E27FC236}">
                  <a16:creationId xmlns:a16="http://schemas.microsoft.com/office/drawing/2014/main" id="{C2BAB02C-B3D7-4027-9B6F-9448A557590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96990" y="2563550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9" name="Freeform 94">
              <a:extLst>
                <a:ext uri="{FF2B5EF4-FFF2-40B4-BE49-F238E27FC236}">
                  <a16:creationId xmlns:a16="http://schemas.microsoft.com/office/drawing/2014/main" id="{E9C1661C-4182-4012-A03C-1466DE1C919B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4478674" y="2550619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0" name="Freeform 95">
              <a:extLst>
                <a:ext uri="{FF2B5EF4-FFF2-40B4-BE49-F238E27FC236}">
                  <a16:creationId xmlns:a16="http://schemas.microsoft.com/office/drawing/2014/main" id="{BA0D9C8A-61A8-4D10-87FB-A6C119A0354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15606" y="2603923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1" name="Freeform 96">
              <a:extLst>
                <a:ext uri="{FF2B5EF4-FFF2-40B4-BE49-F238E27FC236}">
                  <a16:creationId xmlns:a16="http://schemas.microsoft.com/office/drawing/2014/main" id="{8A577F5B-A285-4235-A152-66A85225A4A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955875" y="2558886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2" name="Freeform 97">
              <a:extLst>
                <a:ext uri="{FF2B5EF4-FFF2-40B4-BE49-F238E27FC236}">
                  <a16:creationId xmlns:a16="http://schemas.microsoft.com/office/drawing/2014/main" id="{01DAC703-D012-48E3-87F2-DDE9B62CB00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148935" y="2550089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3" name="Freeform 98">
              <a:extLst>
                <a:ext uri="{FF2B5EF4-FFF2-40B4-BE49-F238E27FC236}">
                  <a16:creationId xmlns:a16="http://schemas.microsoft.com/office/drawing/2014/main" id="{F9A5916A-2502-42BB-9BF4-254AF853F2B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22002" y="2570792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4" name="Freeform 99">
              <a:extLst>
                <a:ext uri="{FF2B5EF4-FFF2-40B4-BE49-F238E27FC236}">
                  <a16:creationId xmlns:a16="http://schemas.microsoft.com/office/drawing/2014/main" id="{BDC29A3D-DA78-4002-9D9A-5C44B2FE80F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075408" y="2544913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5" name="Freeform 100">
              <a:extLst>
                <a:ext uri="{FF2B5EF4-FFF2-40B4-BE49-F238E27FC236}">
                  <a16:creationId xmlns:a16="http://schemas.microsoft.com/office/drawing/2014/main" id="{627A4139-667E-4193-9E61-CED6D39FCE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249310" y="2603923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6" name="Freeform 101">
              <a:extLst>
                <a:ext uri="{FF2B5EF4-FFF2-40B4-BE49-F238E27FC236}">
                  <a16:creationId xmlns:a16="http://schemas.microsoft.com/office/drawing/2014/main" id="{A40F0346-2F75-4C1D-BB56-81C130AA6AA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419600" y="2547501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7" name="Freeform 102">
              <a:extLst>
                <a:ext uri="{FF2B5EF4-FFF2-40B4-BE49-F238E27FC236}">
                  <a16:creationId xmlns:a16="http://schemas.microsoft.com/office/drawing/2014/main" id="{926B6673-BF08-441A-AC8F-C6730B0E792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627146" y="2564583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8" name="Freeform 103">
              <a:extLst>
                <a:ext uri="{FF2B5EF4-FFF2-40B4-BE49-F238E27FC236}">
                  <a16:creationId xmlns:a16="http://schemas.microsoft.com/office/drawing/2014/main" id="{A0FEFDE2-9D1E-4EC3-9C7A-F992E0F5323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83244" y="2563550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9" name="Freeform 104">
              <a:extLst>
                <a:ext uri="{FF2B5EF4-FFF2-40B4-BE49-F238E27FC236}">
                  <a16:creationId xmlns:a16="http://schemas.microsoft.com/office/drawing/2014/main" id="{56A9CEFB-1E36-4344-A589-A798E7985E3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251875" y="2530940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0" name="Freeform 105">
              <a:extLst>
                <a:ext uri="{FF2B5EF4-FFF2-40B4-BE49-F238E27FC236}">
                  <a16:creationId xmlns:a16="http://schemas.microsoft.com/office/drawing/2014/main" id="{30BDB7DD-F071-4A30-A038-9A4A858A2AB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2711" y="2560962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1" name="Freeform 106">
              <a:extLst>
                <a:ext uri="{FF2B5EF4-FFF2-40B4-BE49-F238E27FC236}">
                  <a16:creationId xmlns:a16="http://schemas.microsoft.com/office/drawing/2014/main" id="{95B7491A-E738-4E2F-8D09-F6920E42FD97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7669571" y="2551123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2" name="Freeform 107">
              <a:extLst>
                <a:ext uri="{FF2B5EF4-FFF2-40B4-BE49-F238E27FC236}">
                  <a16:creationId xmlns:a16="http://schemas.microsoft.com/office/drawing/2014/main" id="{AA808B75-1519-474D-BB6B-426BAB52083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851228" y="2606511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3" name="Freeform 108">
              <a:extLst>
                <a:ext uri="{FF2B5EF4-FFF2-40B4-BE49-F238E27FC236}">
                  <a16:creationId xmlns:a16="http://schemas.microsoft.com/office/drawing/2014/main" id="{F3932A10-0CD5-40F2-8EF0-3A14E23BE33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64366" y="2603923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4" name="Freeform 109">
              <a:extLst>
                <a:ext uri="{FF2B5EF4-FFF2-40B4-BE49-F238E27FC236}">
                  <a16:creationId xmlns:a16="http://schemas.microsoft.com/office/drawing/2014/main" id="{46A8CF5D-12BB-497E-91D6-59ABB560F76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329480" y="2547501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5" name="Freeform 110">
              <a:extLst>
                <a:ext uri="{FF2B5EF4-FFF2-40B4-BE49-F238E27FC236}">
                  <a16:creationId xmlns:a16="http://schemas.microsoft.com/office/drawing/2014/main" id="{D3749F18-2209-495A-A952-86C441F1BAF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35992" y="2563550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126" name="组合 125">
              <a:extLst>
                <a:ext uri="{FF2B5EF4-FFF2-40B4-BE49-F238E27FC236}">
                  <a16:creationId xmlns:a16="http://schemas.microsoft.com/office/drawing/2014/main" id="{01C65C2F-9325-4AA5-83E8-031812B023DF}"/>
                </a:ext>
              </a:extLst>
            </p:cNvPr>
            <p:cNvGrpSpPr/>
            <p:nvPr/>
          </p:nvGrpSpPr>
          <p:grpSpPr>
            <a:xfrm>
              <a:off x="4315837" y="1701379"/>
              <a:ext cx="4389099" cy="674611"/>
              <a:chOff x="5019428" y="2976185"/>
              <a:chExt cx="4389099" cy="674611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127" name="Freeform 64">
                <a:extLst>
                  <a:ext uri="{FF2B5EF4-FFF2-40B4-BE49-F238E27FC236}">
                    <a16:creationId xmlns:a16="http://schemas.microsoft.com/office/drawing/2014/main" id="{F3A07FC6-C470-475C-82F9-F62E54590B6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8" name="Freeform 65">
                <a:extLst>
                  <a:ext uri="{FF2B5EF4-FFF2-40B4-BE49-F238E27FC236}">
                    <a16:creationId xmlns:a16="http://schemas.microsoft.com/office/drawing/2014/main" id="{F7EE4A74-DD79-4064-A92B-20566D398994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29" name="Freeform 66">
                <a:extLst>
                  <a:ext uri="{FF2B5EF4-FFF2-40B4-BE49-F238E27FC236}">
                    <a16:creationId xmlns:a16="http://schemas.microsoft.com/office/drawing/2014/main" id="{A8AEB79E-C72B-4692-9376-A3BAC20F70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0" name="Freeform 68">
                <a:extLst>
                  <a:ext uri="{FF2B5EF4-FFF2-40B4-BE49-F238E27FC236}">
                    <a16:creationId xmlns:a16="http://schemas.microsoft.com/office/drawing/2014/main" id="{0F4C84FE-A8A9-4E8A-862D-7DE173F12E05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1" name="Freeform 69">
                <a:extLst>
                  <a:ext uri="{FF2B5EF4-FFF2-40B4-BE49-F238E27FC236}">
                    <a16:creationId xmlns:a16="http://schemas.microsoft.com/office/drawing/2014/main" id="{D893D6DA-4C5B-45E9-B170-C4A4D2B5D92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2" name="Freeform 70">
                <a:extLst>
                  <a:ext uri="{FF2B5EF4-FFF2-40B4-BE49-F238E27FC236}">
                    <a16:creationId xmlns:a16="http://schemas.microsoft.com/office/drawing/2014/main" id="{70CB09C7-034F-4F46-A64F-68B590E7EC6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3" name="Freeform 72">
                <a:extLst>
                  <a:ext uri="{FF2B5EF4-FFF2-40B4-BE49-F238E27FC236}">
                    <a16:creationId xmlns:a16="http://schemas.microsoft.com/office/drawing/2014/main" id="{427F3269-B6A6-4B6A-BFB3-53DA71885773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4" name="Freeform 74">
                <a:extLst>
                  <a:ext uri="{FF2B5EF4-FFF2-40B4-BE49-F238E27FC236}">
                    <a16:creationId xmlns:a16="http://schemas.microsoft.com/office/drawing/2014/main" id="{4F9E66AA-69AD-4C91-977E-5FFBE378ACDF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5" name="Freeform 75">
                <a:extLst>
                  <a:ext uri="{FF2B5EF4-FFF2-40B4-BE49-F238E27FC236}">
                    <a16:creationId xmlns:a16="http://schemas.microsoft.com/office/drawing/2014/main" id="{8EEFEF4F-D2E4-4FEF-91B3-4963B57B1141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36" name="Freeform 117">
                <a:extLst>
                  <a:ext uri="{FF2B5EF4-FFF2-40B4-BE49-F238E27FC236}">
                    <a16:creationId xmlns:a16="http://schemas.microsoft.com/office/drawing/2014/main" id="{E72CFDC4-874C-4F0F-87CF-074EA69B911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138" name="student-with-graduation-cap_57073">
            <a:extLst>
              <a:ext uri="{FF2B5EF4-FFF2-40B4-BE49-F238E27FC236}">
                <a16:creationId xmlns:a16="http://schemas.microsoft.com/office/drawing/2014/main" id="{717AD6C8-CAB6-44B3-A7B1-23A4FF9C50E6}"/>
              </a:ext>
            </a:extLst>
          </p:cNvPr>
          <p:cNvSpPr>
            <a:spLocks noChangeAspect="1"/>
          </p:cNvSpPr>
          <p:nvPr/>
        </p:nvSpPr>
        <p:spPr bwMode="auto">
          <a:xfrm>
            <a:off x="4871363" y="4404933"/>
            <a:ext cx="211662" cy="252000"/>
          </a:xfrm>
          <a:custGeom>
            <a:avLst/>
            <a:gdLst>
              <a:gd name="connsiteX0" fmla="*/ 172784 w 510964"/>
              <a:gd name="connsiteY0" fmla="*/ 386345 h 608344"/>
              <a:gd name="connsiteX1" fmla="*/ 182733 w 510964"/>
              <a:gd name="connsiteY1" fmla="*/ 392738 h 608344"/>
              <a:gd name="connsiteX2" fmla="*/ 255039 w 510964"/>
              <a:gd name="connsiteY2" fmla="*/ 508213 h 608344"/>
              <a:gd name="connsiteX3" fmla="*/ 255531 w 510964"/>
              <a:gd name="connsiteY3" fmla="*/ 508115 h 608344"/>
              <a:gd name="connsiteX4" fmla="*/ 255925 w 510964"/>
              <a:gd name="connsiteY4" fmla="*/ 508213 h 608344"/>
              <a:gd name="connsiteX5" fmla="*/ 328231 w 510964"/>
              <a:gd name="connsiteY5" fmla="*/ 392738 h 608344"/>
              <a:gd name="connsiteX6" fmla="*/ 338278 w 510964"/>
              <a:gd name="connsiteY6" fmla="*/ 386345 h 608344"/>
              <a:gd name="connsiteX7" fmla="*/ 343795 w 510964"/>
              <a:gd name="connsiteY7" fmla="*/ 387820 h 608344"/>
              <a:gd name="connsiteX8" fmla="*/ 408023 w 510964"/>
              <a:gd name="connsiteY8" fmla="*/ 420771 h 608344"/>
              <a:gd name="connsiteX9" fmla="*/ 510964 w 510964"/>
              <a:gd name="connsiteY9" fmla="*/ 490213 h 608344"/>
              <a:gd name="connsiteX10" fmla="*/ 510964 w 510964"/>
              <a:gd name="connsiteY10" fmla="*/ 491984 h 608344"/>
              <a:gd name="connsiteX11" fmla="*/ 510964 w 510964"/>
              <a:gd name="connsiteY11" fmla="*/ 606672 h 608344"/>
              <a:gd name="connsiteX12" fmla="*/ 510964 w 510964"/>
              <a:gd name="connsiteY12" fmla="*/ 608344 h 608344"/>
              <a:gd name="connsiteX13" fmla="*/ 255925 w 510964"/>
              <a:gd name="connsiteY13" fmla="*/ 608344 h 608344"/>
              <a:gd name="connsiteX14" fmla="*/ 255531 w 510964"/>
              <a:gd name="connsiteY14" fmla="*/ 608344 h 608344"/>
              <a:gd name="connsiteX15" fmla="*/ 255039 w 510964"/>
              <a:gd name="connsiteY15" fmla="*/ 608344 h 608344"/>
              <a:gd name="connsiteX16" fmla="*/ 0 w 510964"/>
              <a:gd name="connsiteY16" fmla="*/ 608344 h 608344"/>
              <a:gd name="connsiteX17" fmla="*/ 0 w 510964"/>
              <a:gd name="connsiteY17" fmla="*/ 606672 h 608344"/>
              <a:gd name="connsiteX18" fmla="*/ 0 w 510964"/>
              <a:gd name="connsiteY18" fmla="*/ 491984 h 608344"/>
              <a:gd name="connsiteX19" fmla="*/ 0 w 510964"/>
              <a:gd name="connsiteY19" fmla="*/ 490213 h 608344"/>
              <a:gd name="connsiteX20" fmla="*/ 102941 w 510964"/>
              <a:gd name="connsiteY20" fmla="*/ 420771 h 608344"/>
              <a:gd name="connsiteX21" fmla="*/ 167169 w 510964"/>
              <a:gd name="connsiteY21" fmla="*/ 387820 h 608344"/>
              <a:gd name="connsiteX22" fmla="*/ 172784 w 510964"/>
              <a:gd name="connsiteY22" fmla="*/ 386345 h 608344"/>
              <a:gd name="connsiteX23" fmla="*/ 255517 w 510964"/>
              <a:gd name="connsiteY23" fmla="*/ 0 h 608344"/>
              <a:gd name="connsiteX24" fmla="*/ 267931 w 510964"/>
              <a:gd name="connsiteY24" fmla="*/ 3639 h 608344"/>
              <a:gd name="connsiteX25" fmla="*/ 438857 w 510964"/>
              <a:gd name="connsiteY25" fmla="*/ 87048 h 608344"/>
              <a:gd name="connsiteX26" fmla="*/ 446935 w 510964"/>
              <a:gd name="connsiteY26" fmla="*/ 96786 h 608344"/>
              <a:gd name="connsiteX27" fmla="*/ 441024 w 510964"/>
              <a:gd name="connsiteY27" fmla="*/ 105245 h 608344"/>
              <a:gd name="connsiteX28" fmla="*/ 430483 w 510964"/>
              <a:gd name="connsiteY28" fmla="*/ 110655 h 608344"/>
              <a:gd name="connsiteX29" fmla="*/ 430483 w 510964"/>
              <a:gd name="connsiteY29" fmla="*/ 165736 h 608344"/>
              <a:gd name="connsiteX30" fmla="*/ 436985 w 510964"/>
              <a:gd name="connsiteY30" fmla="*/ 176851 h 608344"/>
              <a:gd name="connsiteX31" fmla="*/ 431665 w 510964"/>
              <a:gd name="connsiteY31" fmla="*/ 186982 h 608344"/>
              <a:gd name="connsiteX32" fmla="*/ 439054 w 510964"/>
              <a:gd name="connsiteY32" fmla="*/ 227506 h 608344"/>
              <a:gd name="connsiteX33" fmla="*/ 408809 w 510964"/>
              <a:gd name="connsiteY33" fmla="*/ 227506 h 608344"/>
              <a:gd name="connsiteX34" fmla="*/ 416198 w 510964"/>
              <a:gd name="connsiteY34" fmla="*/ 186982 h 608344"/>
              <a:gd name="connsiteX35" fmla="*/ 410878 w 510964"/>
              <a:gd name="connsiteY35" fmla="*/ 176851 h 608344"/>
              <a:gd name="connsiteX36" fmla="*/ 417479 w 510964"/>
              <a:gd name="connsiteY36" fmla="*/ 165736 h 608344"/>
              <a:gd name="connsiteX37" fmla="*/ 417479 w 510964"/>
              <a:gd name="connsiteY37" fmla="*/ 116950 h 608344"/>
              <a:gd name="connsiteX38" fmla="*/ 376397 w 510964"/>
              <a:gd name="connsiteY38" fmla="*/ 136818 h 608344"/>
              <a:gd name="connsiteX39" fmla="*/ 375905 w 510964"/>
              <a:gd name="connsiteY39" fmla="*/ 157277 h 608344"/>
              <a:gd name="connsiteX40" fmla="*/ 369107 w 510964"/>
              <a:gd name="connsiteY40" fmla="*/ 201834 h 608344"/>
              <a:gd name="connsiteX41" fmla="*/ 379845 w 510964"/>
              <a:gd name="connsiteY41" fmla="*/ 226719 h 608344"/>
              <a:gd name="connsiteX42" fmla="*/ 379747 w 510964"/>
              <a:gd name="connsiteY42" fmla="*/ 227014 h 608344"/>
              <a:gd name="connsiteX43" fmla="*/ 379845 w 510964"/>
              <a:gd name="connsiteY43" fmla="*/ 228490 h 608344"/>
              <a:gd name="connsiteX44" fmla="*/ 351768 w 510964"/>
              <a:gd name="connsiteY44" fmla="*/ 279342 h 608344"/>
              <a:gd name="connsiteX45" fmla="*/ 291969 w 510964"/>
              <a:gd name="connsiteY45" fmla="*/ 351833 h 608344"/>
              <a:gd name="connsiteX46" fmla="*/ 255517 w 510964"/>
              <a:gd name="connsiteY46" fmla="*/ 360095 h 608344"/>
              <a:gd name="connsiteX47" fmla="*/ 219066 w 510964"/>
              <a:gd name="connsiteY47" fmla="*/ 351833 h 608344"/>
              <a:gd name="connsiteX48" fmla="*/ 159267 w 510964"/>
              <a:gd name="connsiteY48" fmla="*/ 279342 h 608344"/>
              <a:gd name="connsiteX49" fmla="*/ 131190 w 510964"/>
              <a:gd name="connsiteY49" fmla="*/ 228490 h 608344"/>
              <a:gd name="connsiteX50" fmla="*/ 131190 w 510964"/>
              <a:gd name="connsiteY50" fmla="*/ 227014 h 608344"/>
              <a:gd name="connsiteX51" fmla="*/ 131190 w 510964"/>
              <a:gd name="connsiteY51" fmla="*/ 226719 h 608344"/>
              <a:gd name="connsiteX52" fmla="*/ 141830 w 510964"/>
              <a:gd name="connsiteY52" fmla="*/ 201834 h 608344"/>
              <a:gd name="connsiteX53" fmla="*/ 135032 w 510964"/>
              <a:gd name="connsiteY53" fmla="*/ 157277 h 608344"/>
              <a:gd name="connsiteX54" fmla="*/ 134539 w 510964"/>
              <a:gd name="connsiteY54" fmla="*/ 136818 h 608344"/>
              <a:gd name="connsiteX55" fmla="*/ 70011 w 510964"/>
              <a:gd name="connsiteY55" fmla="*/ 105245 h 608344"/>
              <a:gd name="connsiteX56" fmla="*/ 64002 w 510964"/>
              <a:gd name="connsiteY56" fmla="*/ 96786 h 608344"/>
              <a:gd name="connsiteX57" fmla="*/ 72080 w 510964"/>
              <a:gd name="connsiteY57" fmla="*/ 87048 h 608344"/>
              <a:gd name="connsiteX58" fmla="*/ 243006 w 510964"/>
              <a:gd name="connsiteY58" fmla="*/ 3639 h 608344"/>
              <a:gd name="connsiteX59" fmla="*/ 255517 w 510964"/>
              <a:gd name="connsiteY59" fmla="*/ 0 h 60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10964" h="608344">
                <a:moveTo>
                  <a:pt x="172784" y="386345"/>
                </a:moveTo>
                <a:cubicBezTo>
                  <a:pt x="177217" y="386345"/>
                  <a:pt x="180960" y="389001"/>
                  <a:pt x="182733" y="392738"/>
                </a:cubicBezTo>
                <a:cubicBezTo>
                  <a:pt x="200169" y="421853"/>
                  <a:pt x="232480" y="506640"/>
                  <a:pt x="255039" y="508213"/>
                </a:cubicBezTo>
                <a:cubicBezTo>
                  <a:pt x="255236" y="508213"/>
                  <a:pt x="255334" y="508115"/>
                  <a:pt x="255531" y="508115"/>
                </a:cubicBezTo>
                <a:cubicBezTo>
                  <a:pt x="255630" y="508115"/>
                  <a:pt x="255827" y="508213"/>
                  <a:pt x="255925" y="508213"/>
                </a:cubicBezTo>
                <a:cubicBezTo>
                  <a:pt x="278484" y="506640"/>
                  <a:pt x="310795" y="421853"/>
                  <a:pt x="328231" y="392738"/>
                </a:cubicBezTo>
                <a:cubicBezTo>
                  <a:pt x="330004" y="389001"/>
                  <a:pt x="333846" y="386345"/>
                  <a:pt x="338278" y="386345"/>
                </a:cubicBezTo>
                <a:cubicBezTo>
                  <a:pt x="340249" y="386345"/>
                  <a:pt x="342120" y="386935"/>
                  <a:pt x="343795" y="387820"/>
                </a:cubicBezTo>
                <a:cubicBezTo>
                  <a:pt x="350099" y="391263"/>
                  <a:pt x="386942" y="413197"/>
                  <a:pt x="408023" y="420771"/>
                </a:cubicBezTo>
                <a:cubicBezTo>
                  <a:pt x="479047" y="446345"/>
                  <a:pt x="510964" y="472410"/>
                  <a:pt x="510964" y="490213"/>
                </a:cubicBezTo>
                <a:lnTo>
                  <a:pt x="510964" y="491984"/>
                </a:lnTo>
                <a:lnTo>
                  <a:pt x="510964" y="606672"/>
                </a:lnTo>
                <a:lnTo>
                  <a:pt x="510964" y="608344"/>
                </a:lnTo>
                <a:lnTo>
                  <a:pt x="255925" y="608344"/>
                </a:lnTo>
                <a:lnTo>
                  <a:pt x="255531" y="608344"/>
                </a:lnTo>
                <a:lnTo>
                  <a:pt x="255039" y="608344"/>
                </a:lnTo>
                <a:lnTo>
                  <a:pt x="0" y="608344"/>
                </a:lnTo>
                <a:lnTo>
                  <a:pt x="0" y="606672"/>
                </a:lnTo>
                <a:lnTo>
                  <a:pt x="0" y="491984"/>
                </a:lnTo>
                <a:lnTo>
                  <a:pt x="0" y="490213"/>
                </a:lnTo>
                <a:cubicBezTo>
                  <a:pt x="0" y="472410"/>
                  <a:pt x="31917" y="446345"/>
                  <a:pt x="102941" y="420771"/>
                </a:cubicBezTo>
                <a:cubicBezTo>
                  <a:pt x="124121" y="413197"/>
                  <a:pt x="160865" y="391263"/>
                  <a:pt x="167169" y="387820"/>
                </a:cubicBezTo>
                <a:cubicBezTo>
                  <a:pt x="168844" y="386935"/>
                  <a:pt x="170715" y="386345"/>
                  <a:pt x="172784" y="386345"/>
                </a:cubicBezTo>
                <a:close/>
                <a:moveTo>
                  <a:pt x="255517" y="0"/>
                </a:moveTo>
                <a:cubicBezTo>
                  <a:pt x="258966" y="295"/>
                  <a:pt x="263005" y="1279"/>
                  <a:pt x="267931" y="3639"/>
                </a:cubicBezTo>
                <a:cubicBezTo>
                  <a:pt x="279260" y="9049"/>
                  <a:pt x="393933" y="65016"/>
                  <a:pt x="438857" y="87048"/>
                </a:cubicBezTo>
                <a:cubicBezTo>
                  <a:pt x="445162" y="90098"/>
                  <a:pt x="447526" y="93540"/>
                  <a:pt x="446935" y="96786"/>
                </a:cubicBezTo>
                <a:cubicBezTo>
                  <a:pt x="447427" y="99933"/>
                  <a:pt x="445162" y="102884"/>
                  <a:pt x="441024" y="105245"/>
                </a:cubicBezTo>
                <a:cubicBezTo>
                  <a:pt x="439448" y="106130"/>
                  <a:pt x="435605" y="108097"/>
                  <a:pt x="430483" y="110655"/>
                </a:cubicBezTo>
                <a:lnTo>
                  <a:pt x="430483" y="165736"/>
                </a:lnTo>
                <a:cubicBezTo>
                  <a:pt x="434325" y="167998"/>
                  <a:pt x="436985" y="172031"/>
                  <a:pt x="436985" y="176851"/>
                </a:cubicBezTo>
                <a:cubicBezTo>
                  <a:pt x="436985" y="181080"/>
                  <a:pt x="434817" y="184621"/>
                  <a:pt x="431665" y="186982"/>
                </a:cubicBezTo>
                <a:cubicBezTo>
                  <a:pt x="431665" y="186982"/>
                  <a:pt x="437576" y="220129"/>
                  <a:pt x="439054" y="227506"/>
                </a:cubicBezTo>
                <a:cubicBezTo>
                  <a:pt x="440630" y="234883"/>
                  <a:pt x="407036" y="236654"/>
                  <a:pt x="408809" y="227506"/>
                </a:cubicBezTo>
                <a:cubicBezTo>
                  <a:pt x="410582" y="218260"/>
                  <a:pt x="416198" y="186982"/>
                  <a:pt x="416198" y="186982"/>
                </a:cubicBezTo>
                <a:cubicBezTo>
                  <a:pt x="413045" y="184621"/>
                  <a:pt x="410878" y="181080"/>
                  <a:pt x="410878" y="176851"/>
                </a:cubicBezTo>
                <a:cubicBezTo>
                  <a:pt x="410878" y="172031"/>
                  <a:pt x="413636" y="167998"/>
                  <a:pt x="417479" y="165736"/>
                </a:cubicBezTo>
                <a:lnTo>
                  <a:pt x="417479" y="116950"/>
                </a:lnTo>
                <a:cubicBezTo>
                  <a:pt x="403588" y="123737"/>
                  <a:pt x="386938" y="131802"/>
                  <a:pt x="376397" y="136818"/>
                </a:cubicBezTo>
                <a:cubicBezTo>
                  <a:pt x="376299" y="144294"/>
                  <a:pt x="376200" y="157080"/>
                  <a:pt x="375905" y="157277"/>
                </a:cubicBezTo>
                <a:cubicBezTo>
                  <a:pt x="373836" y="175670"/>
                  <a:pt x="370191" y="196031"/>
                  <a:pt x="369107" y="201834"/>
                </a:cubicBezTo>
                <a:cubicBezTo>
                  <a:pt x="370880" y="202719"/>
                  <a:pt x="379845" y="208621"/>
                  <a:pt x="379845" y="226719"/>
                </a:cubicBezTo>
                <a:cubicBezTo>
                  <a:pt x="379845" y="226818"/>
                  <a:pt x="379747" y="226916"/>
                  <a:pt x="379747" y="227014"/>
                </a:cubicBezTo>
                <a:cubicBezTo>
                  <a:pt x="379845" y="227506"/>
                  <a:pt x="379845" y="227998"/>
                  <a:pt x="379845" y="228490"/>
                </a:cubicBezTo>
                <a:cubicBezTo>
                  <a:pt x="376003" y="278948"/>
                  <a:pt x="355906" y="257211"/>
                  <a:pt x="351768" y="279342"/>
                </a:cubicBezTo>
                <a:cubicBezTo>
                  <a:pt x="344872" y="316030"/>
                  <a:pt x="312263" y="342587"/>
                  <a:pt x="291969" y="351833"/>
                </a:cubicBezTo>
                <a:cubicBezTo>
                  <a:pt x="280245" y="357144"/>
                  <a:pt x="268128" y="359800"/>
                  <a:pt x="255517" y="360095"/>
                </a:cubicBezTo>
                <a:cubicBezTo>
                  <a:pt x="242809" y="359800"/>
                  <a:pt x="230790" y="357144"/>
                  <a:pt x="219066" y="351833"/>
                </a:cubicBezTo>
                <a:cubicBezTo>
                  <a:pt x="198772" y="342587"/>
                  <a:pt x="166163" y="316030"/>
                  <a:pt x="159267" y="279342"/>
                </a:cubicBezTo>
                <a:cubicBezTo>
                  <a:pt x="155129" y="257211"/>
                  <a:pt x="135032" y="278948"/>
                  <a:pt x="131190" y="228490"/>
                </a:cubicBezTo>
                <a:cubicBezTo>
                  <a:pt x="131190" y="227998"/>
                  <a:pt x="131190" y="227506"/>
                  <a:pt x="131190" y="227014"/>
                </a:cubicBezTo>
                <a:cubicBezTo>
                  <a:pt x="131190" y="226916"/>
                  <a:pt x="131190" y="226818"/>
                  <a:pt x="131190" y="226719"/>
                </a:cubicBezTo>
                <a:cubicBezTo>
                  <a:pt x="131190" y="208621"/>
                  <a:pt x="140056" y="202719"/>
                  <a:pt x="141830" y="201834"/>
                </a:cubicBezTo>
                <a:cubicBezTo>
                  <a:pt x="140844" y="196031"/>
                  <a:pt x="137199" y="175670"/>
                  <a:pt x="135032" y="157277"/>
                </a:cubicBezTo>
                <a:cubicBezTo>
                  <a:pt x="134835" y="157080"/>
                  <a:pt x="134638" y="144294"/>
                  <a:pt x="134539" y="136818"/>
                </a:cubicBezTo>
                <a:cubicBezTo>
                  <a:pt x="115427" y="127671"/>
                  <a:pt x="75824" y="108589"/>
                  <a:pt x="70011" y="105245"/>
                </a:cubicBezTo>
                <a:cubicBezTo>
                  <a:pt x="65775" y="102884"/>
                  <a:pt x="63608" y="99933"/>
                  <a:pt x="64002" y="96786"/>
                </a:cubicBezTo>
                <a:cubicBezTo>
                  <a:pt x="63509" y="93540"/>
                  <a:pt x="65775" y="90098"/>
                  <a:pt x="72080" y="87048"/>
                </a:cubicBezTo>
                <a:cubicBezTo>
                  <a:pt x="117102" y="65016"/>
                  <a:pt x="231677" y="9049"/>
                  <a:pt x="243006" y="3639"/>
                </a:cubicBezTo>
                <a:cubicBezTo>
                  <a:pt x="247932" y="1279"/>
                  <a:pt x="252069" y="295"/>
                  <a:pt x="255517" y="0"/>
                </a:cubicBezTo>
                <a:close/>
              </a:path>
            </a:pathLst>
          </a:custGeom>
          <a:solidFill>
            <a:srgbClr val="C00000"/>
          </a:solidFill>
          <a:ln w="0">
            <a:noFill/>
            <a:prstDash val="solid"/>
            <a:round/>
            <a:headEnd/>
            <a:tailEnd/>
          </a:ln>
        </p:spPr>
      </p:sp>
    </p:spTree>
    <p:custDataLst>
      <p:tags r:id="rId1"/>
    </p:custDataLst>
    <p:extLst>
      <p:ext uri="{BB962C8B-B14F-4D97-AF65-F5344CB8AC3E}">
        <p14:creationId xmlns:p14="http://schemas.microsoft.com/office/powerpoint/2010/main" val="37706946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8"/>
          <p:cNvSpPr txBox="1"/>
          <p:nvPr/>
        </p:nvSpPr>
        <p:spPr>
          <a:xfrm>
            <a:off x="2527846" y="2238164"/>
            <a:ext cx="1415772" cy="222578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8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录</a:t>
            </a:r>
          </a:p>
        </p:txBody>
      </p:sp>
      <p:sp>
        <p:nvSpPr>
          <p:cNvPr id="10" name="Rectangle 70"/>
          <p:cNvSpPr>
            <a:spLocks noChangeArrowheads="1"/>
          </p:cNvSpPr>
          <p:nvPr/>
        </p:nvSpPr>
        <p:spPr bwMode="auto">
          <a:xfrm>
            <a:off x="5573923" y="1150849"/>
            <a:ext cx="3992334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noProof="1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引言</a:t>
            </a:r>
            <a:endParaRPr lang="en-US" altLang="zh-CN" sz="3200" noProof="1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2" name="Rectangle 70"/>
          <p:cNvSpPr>
            <a:spLocks noChangeArrowheads="1"/>
          </p:cNvSpPr>
          <p:nvPr/>
        </p:nvSpPr>
        <p:spPr bwMode="auto">
          <a:xfrm>
            <a:off x="5573923" y="2191191"/>
            <a:ext cx="365057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/>
          <a:p>
            <a:pPr defTabSz="912813">
              <a:spcBef>
                <a:spcPct val="0"/>
              </a:spcBef>
            </a:pPr>
            <a:r>
              <a:rPr lang="zh-CN" altLang="en-US" sz="3200" noProof="1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研究的思路与方法</a:t>
            </a:r>
            <a:endParaRPr lang="en-US" altLang="zh-CN" sz="3200" noProof="1"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CE3FEBDC-2A06-4778-A414-457F2B583760}"/>
              </a:ext>
            </a:extLst>
          </p:cNvPr>
          <p:cNvSpPr/>
          <p:nvPr/>
        </p:nvSpPr>
        <p:spPr>
          <a:xfrm>
            <a:off x="1972701" y="1560247"/>
            <a:ext cx="992579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60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</a:t>
            </a:r>
            <a:endParaRPr lang="zh-CN" altLang="en-US" sz="6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FFEC8177-5150-47EF-B0D5-5FD295B37224}"/>
              </a:ext>
            </a:extLst>
          </p:cNvPr>
          <p:cNvGrpSpPr/>
          <p:nvPr/>
        </p:nvGrpSpPr>
        <p:grpSpPr>
          <a:xfrm>
            <a:off x="4559292" y="1052714"/>
            <a:ext cx="869213" cy="811839"/>
            <a:chOff x="4573359" y="1277798"/>
            <a:chExt cx="869213" cy="811839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DAAB1305-309A-4969-A2E4-A1499EB1D1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3359" y="1277798"/>
              <a:ext cx="869213" cy="811839"/>
            </a:xfrm>
            <a:prstGeom prst="rect">
              <a:avLst/>
            </a:prstGeom>
          </p:spPr>
        </p:pic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43109C17-4CE8-436E-A37E-5B043DFF381B}"/>
                </a:ext>
              </a:extLst>
            </p:cNvPr>
            <p:cNvSpPr txBox="1"/>
            <p:nvPr/>
          </p:nvSpPr>
          <p:spPr>
            <a:xfrm>
              <a:off x="4702120" y="1375934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壹</a:t>
              </a:r>
            </a:p>
          </p:txBody>
        </p:sp>
      </p:grpSp>
      <p:sp>
        <p:nvSpPr>
          <p:cNvPr id="39" name="Rectangle 70">
            <a:extLst>
              <a:ext uri="{FF2B5EF4-FFF2-40B4-BE49-F238E27FC236}">
                <a16:creationId xmlns:a16="http://schemas.microsoft.com/office/drawing/2014/main" id="{454DDF41-9E50-4460-8704-4FC2A582DD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3923" y="3203914"/>
            <a:ext cx="43438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/>
          <a:p>
            <a:pPr defTabSz="912813">
              <a:spcBef>
                <a:spcPct val="0"/>
              </a:spcBef>
            </a:pPr>
            <a:r>
              <a:rPr lang="zh-CN" altLang="en-US" sz="3200" noProof="1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关键技术与实践难点</a:t>
            </a:r>
          </a:p>
        </p:txBody>
      </p:sp>
      <p:sp>
        <p:nvSpPr>
          <p:cNvPr id="43" name="Rectangle 70">
            <a:extLst>
              <a:ext uri="{FF2B5EF4-FFF2-40B4-BE49-F238E27FC236}">
                <a16:creationId xmlns:a16="http://schemas.microsoft.com/office/drawing/2014/main" id="{ED7E95A8-E5AD-4DFA-AA48-ED5E4154D4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73923" y="4216636"/>
            <a:ext cx="434380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/>
          <a:p>
            <a:pPr defTabSz="912813">
              <a:spcBef>
                <a:spcPct val="0"/>
              </a:spcBef>
            </a:pPr>
            <a:r>
              <a:rPr lang="zh-CN" altLang="en-US" sz="3200" noProof="1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研究成果与结论</a:t>
            </a:r>
          </a:p>
        </p:txBody>
      </p: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402A7D85-830B-423C-8D82-5B9A807C3B7B}"/>
              </a:ext>
            </a:extLst>
          </p:cNvPr>
          <p:cNvGrpSpPr/>
          <p:nvPr/>
        </p:nvGrpSpPr>
        <p:grpSpPr>
          <a:xfrm>
            <a:off x="4559292" y="2089879"/>
            <a:ext cx="869213" cy="811839"/>
            <a:chOff x="4573359" y="1277798"/>
            <a:chExt cx="869213" cy="811839"/>
          </a:xfrm>
        </p:grpSpPr>
        <p:pic>
          <p:nvPicPr>
            <p:cNvPr id="49" name="图片 48">
              <a:extLst>
                <a:ext uri="{FF2B5EF4-FFF2-40B4-BE49-F238E27FC236}">
                  <a16:creationId xmlns:a16="http://schemas.microsoft.com/office/drawing/2014/main" id="{2CA9EF46-7063-40A8-8D53-0B66207DC73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573359" y="1277798"/>
              <a:ext cx="869213" cy="811839"/>
            </a:xfrm>
            <a:prstGeom prst="rect">
              <a:avLst/>
            </a:prstGeom>
          </p:spPr>
        </p:pic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id="{9E7A096D-91D3-456D-B911-3DAE29826B10}"/>
                </a:ext>
              </a:extLst>
            </p:cNvPr>
            <p:cNvSpPr txBox="1"/>
            <p:nvPr/>
          </p:nvSpPr>
          <p:spPr>
            <a:xfrm>
              <a:off x="4702120" y="1375934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贰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05FC636C-26D4-4E00-9997-6EEE4EEC0343}"/>
              </a:ext>
            </a:extLst>
          </p:cNvPr>
          <p:cNvGrpSpPr/>
          <p:nvPr/>
        </p:nvGrpSpPr>
        <p:grpSpPr>
          <a:xfrm>
            <a:off x="4550962" y="3127044"/>
            <a:ext cx="869213" cy="811839"/>
            <a:chOff x="4625416" y="3352128"/>
            <a:chExt cx="869213" cy="811839"/>
          </a:xfrm>
        </p:grpSpPr>
        <p:pic>
          <p:nvPicPr>
            <p:cNvPr id="51" name="图片 50">
              <a:extLst>
                <a:ext uri="{FF2B5EF4-FFF2-40B4-BE49-F238E27FC236}">
                  <a16:creationId xmlns:a16="http://schemas.microsoft.com/office/drawing/2014/main" id="{DF97D47C-9D67-444E-9D3F-6B8A4B27D2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25416" y="3352128"/>
              <a:ext cx="869213" cy="811839"/>
            </a:xfrm>
            <a:prstGeom prst="rect">
              <a:avLst/>
            </a:prstGeom>
          </p:spPr>
        </p:pic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08C4F044-9AF0-424A-B96F-254C4A1C6522}"/>
                </a:ext>
              </a:extLst>
            </p:cNvPr>
            <p:cNvSpPr txBox="1"/>
            <p:nvPr/>
          </p:nvSpPr>
          <p:spPr>
            <a:xfrm>
              <a:off x="4762504" y="3441218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叁</a:t>
              </a: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A186E074-EC46-42FA-A2F3-452F896E3A3D}"/>
              </a:ext>
            </a:extLst>
          </p:cNvPr>
          <p:cNvGrpSpPr/>
          <p:nvPr/>
        </p:nvGrpSpPr>
        <p:grpSpPr>
          <a:xfrm>
            <a:off x="4559292" y="4164209"/>
            <a:ext cx="869213" cy="811839"/>
            <a:chOff x="4625416" y="3352128"/>
            <a:chExt cx="869213" cy="811839"/>
          </a:xfrm>
        </p:grpSpPr>
        <p:pic>
          <p:nvPicPr>
            <p:cNvPr id="54" name="图片 53">
              <a:extLst>
                <a:ext uri="{FF2B5EF4-FFF2-40B4-BE49-F238E27FC236}">
                  <a16:creationId xmlns:a16="http://schemas.microsoft.com/office/drawing/2014/main" id="{E4717FCC-3915-4513-AB43-4FD4FDD9B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25416" y="3352128"/>
              <a:ext cx="869213" cy="811839"/>
            </a:xfrm>
            <a:prstGeom prst="rect">
              <a:avLst/>
            </a:prstGeom>
          </p:spPr>
        </p:pic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07B67179-79C6-4162-8BAD-2DAFFBCBD3AF}"/>
                </a:ext>
              </a:extLst>
            </p:cNvPr>
            <p:cNvSpPr txBox="1"/>
            <p:nvPr/>
          </p:nvSpPr>
          <p:spPr>
            <a:xfrm>
              <a:off x="4762504" y="3441218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肆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04851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4359195" y="2455067"/>
            <a:ext cx="4427749" cy="1896801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kumimoji="1"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一、研究的背景</a:t>
            </a:r>
            <a:r>
              <a:rPr kumimoji="1" lang="en-US" altLang="zh-CN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二、研究的意义</a:t>
            </a:r>
            <a:endParaRPr lang="en-US" altLang="zh-CN" sz="24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三、</a:t>
            </a:r>
            <a:r>
              <a:rPr kumimoji="1"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国内外研究综述</a:t>
            </a:r>
            <a:endParaRPr kumimoji="1" lang="en-US" altLang="zh-CN" sz="24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kumimoji="1"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四、研究的主要内容</a:t>
            </a:r>
            <a:endParaRPr lang="zh-CN" altLang="en-US" sz="24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51">
            <a:extLst>
              <a:ext uri="{FF2B5EF4-FFF2-40B4-BE49-F238E27FC236}">
                <a16:creationId xmlns:a16="http://schemas.microsoft.com/office/drawing/2014/main" id="{CC274686-8B67-4A08-91E0-C60DE8971F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6173" y="1911286"/>
            <a:ext cx="1538884" cy="158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8800" dirty="0">
                <a:solidFill>
                  <a:schemeClr val="bg1"/>
                </a:solidFill>
                <a:latin typeface="思源宋体" panose="020F0502020204030204"/>
                <a:cs typeface="+mn-ea"/>
                <a:sym typeface="思源宋体" panose="020F0502020204030204"/>
              </a:rPr>
              <a:t>壹</a:t>
            </a:r>
            <a:endParaRPr lang="zh-CN" altLang="en-US" sz="8800" dirty="0">
              <a:solidFill>
                <a:schemeClr val="tx2">
                  <a:lumMod val="50000"/>
                </a:schemeClr>
              </a:solidFill>
              <a:latin typeface="思源宋体" panose="020F0502020204030204"/>
              <a:cs typeface="+mn-ea"/>
              <a:sym typeface="思源宋体" panose="020F0502020204030204"/>
            </a:endParaRPr>
          </a:p>
        </p:txBody>
      </p:sp>
      <p:sp>
        <p:nvSpPr>
          <p:cNvPr id="14" name="Rectangle 70">
            <a:extLst>
              <a:ext uri="{FF2B5EF4-FFF2-40B4-BE49-F238E27FC236}">
                <a16:creationId xmlns:a16="http://schemas.microsoft.com/office/drawing/2014/main" id="{57E4DC51-58D6-4536-899D-640081B8CB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195" y="1624070"/>
            <a:ext cx="51209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引  言</a:t>
            </a:r>
            <a:endParaRPr lang="en-US" altLang="zh-CN" sz="4800" b="1" noProof="1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6903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>
            <a:extLst>
              <a:ext uri="{FF2B5EF4-FFF2-40B4-BE49-F238E27FC236}">
                <a16:creationId xmlns:a16="http://schemas.microsoft.com/office/drawing/2014/main" id="{C53DA4AE-E441-4E6C-9B86-24A83E1F20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60000">
            <a:off x="8324824" y="3651438"/>
            <a:ext cx="698078" cy="2114552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B901197-2A08-4FE8-BE94-2F7DEBAE4A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16260000">
            <a:off x="3169100" y="3666712"/>
            <a:ext cx="698078" cy="2114552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624541" y="4538870"/>
            <a:ext cx="172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您的小</a:t>
            </a:r>
            <a:r>
              <a:rPr lang="zh-CN" altLang="en-US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870434" y="4524047"/>
            <a:ext cx="17240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您的小</a:t>
            </a:r>
            <a:r>
              <a:rPr lang="zh-CN" altLang="en-US" spc="3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12" name="Content Placeholder 2"/>
          <p:cNvSpPr txBox="1">
            <a:spLocks/>
          </p:cNvSpPr>
          <p:nvPr/>
        </p:nvSpPr>
        <p:spPr>
          <a:xfrm>
            <a:off x="1343428" y="5039806"/>
            <a:ext cx="4286250" cy="870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此处输入您的内容，或者通过复制您的文本后，在此文本框中粘贴。此处输入您的内容。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557256" y="731404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一、研究的背景 </a:t>
            </a:r>
          </a:p>
        </p:txBody>
      </p:sp>
      <p:pic>
        <p:nvPicPr>
          <p:cNvPr id="5" name="图片占位符 4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686756" y="2015996"/>
            <a:ext cx="3588105" cy="2208951"/>
          </a:xfrm>
          <a:prstGeom prst="rect">
            <a:avLst/>
          </a:prstGeom>
        </p:spPr>
      </p:pic>
      <p:pic>
        <p:nvPicPr>
          <p:cNvPr id="6" name="图片占位符 5">
            <a:extLst>
              <a:ext uri="{FF2B5EF4-FFF2-40B4-BE49-F238E27FC236}">
                <a16:creationId xmlns:a16="http://schemas.microsoft.com/office/drawing/2014/main" id="{C6E5AB32-4556-4D45-8513-0BF188F952EB}"/>
              </a:ext>
            </a:extLst>
          </p:cNvPr>
          <p:cNvPicPr>
            <a:picLocks noGrp="1" noChangeAspect="1"/>
          </p:cNvPicPr>
          <p:nvPr>
            <p:ph type="pic" sz="quarter" idx="429496729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917140" y="2015996"/>
            <a:ext cx="3461800" cy="2208951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069A9297-698F-4AA6-B9E6-95FEE47BE699}"/>
              </a:ext>
            </a:extLst>
          </p:cNvPr>
          <p:cNvSpPr txBox="1">
            <a:spLocks/>
          </p:cNvSpPr>
          <p:nvPr/>
        </p:nvSpPr>
        <p:spPr>
          <a:xfrm>
            <a:off x="6530738" y="5056018"/>
            <a:ext cx="4286250" cy="87042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buNone/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此处输入您的内容，或者通过复制您的文本后，在此文本框中粘贴。此处输入您的内容。</a:t>
            </a:r>
            <a:endParaRPr lang="en-US" sz="16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155368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3557256" y="731404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二、研究的意义 </a:t>
            </a: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id="{EB9D18F8-B795-45E5-BD90-D930F3AC0AE2}"/>
              </a:ext>
            </a:extLst>
          </p:cNvPr>
          <p:cNvGrpSpPr/>
          <p:nvPr/>
        </p:nvGrpSpPr>
        <p:grpSpPr>
          <a:xfrm>
            <a:off x="988788" y="1850571"/>
            <a:ext cx="4755955" cy="3931143"/>
            <a:chOff x="1087262" y="1653623"/>
            <a:chExt cx="4755955" cy="3931143"/>
          </a:xfrm>
        </p:grpSpPr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A70C66B5-CD22-4583-8A2C-E3490EDAF716}"/>
                </a:ext>
              </a:extLst>
            </p:cNvPr>
            <p:cNvGrpSpPr/>
            <p:nvPr/>
          </p:nvGrpSpPr>
          <p:grpSpPr>
            <a:xfrm>
              <a:off x="1115397" y="1653623"/>
              <a:ext cx="4705063" cy="1005063"/>
              <a:chOff x="1115397" y="1653623"/>
              <a:chExt cx="4705063" cy="1005063"/>
            </a:xfrm>
          </p:grpSpPr>
          <p:sp>
            <p:nvSpPr>
              <p:cNvPr id="55" name="ïŝļiḑe">
                <a:extLst>
                  <a:ext uri="{FF2B5EF4-FFF2-40B4-BE49-F238E27FC236}">
                    <a16:creationId xmlns:a16="http://schemas.microsoft.com/office/drawing/2014/main" id="{D78E6E67-FF45-48DE-B825-0A0826CBD677}"/>
                  </a:ext>
                </a:extLst>
              </p:cNvPr>
              <p:cNvSpPr/>
              <p:nvPr/>
            </p:nvSpPr>
            <p:spPr>
              <a:xfrm>
                <a:off x="1160912" y="1817946"/>
                <a:ext cx="4659548" cy="840740"/>
              </a:xfrm>
              <a:prstGeom prst="snipRoundRect">
                <a:avLst/>
              </a:prstGeom>
              <a:solidFill>
                <a:schemeClr val="bg1">
                  <a:lumMod val="9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en-US" altLang="zh-C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6" name="ïṣ1iḋê">
                <a:extLst>
                  <a:ext uri="{FF2B5EF4-FFF2-40B4-BE49-F238E27FC236}">
                    <a16:creationId xmlns:a16="http://schemas.microsoft.com/office/drawing/2014/main" id="{90486819-F22C-4858-9824-87A4D38F3897}"/>
                  </a:ext>
                </a:extLst>
              </p:cNvPr>
              <p:cNvSpPr/>
              <p:nvPr/>
            </p:nvSpPr>
            <p:spPr>
              <a:xfrm>
                <a:off x="2244775" y="1846082"/>
                <a:ext cx="3575685" cy="728982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此处输入您的内容，或者在此文本框中粘贴。</a:t>
                </a:r>
              </a:p>
            </p:txBody>
          </p:sp>
          <p:pic>
            <p:nvPicPr>
              <p:cNvPr id="3" name="图片 2">
                <a:extLst>
                  <a:ext uri="{FF2B5EF4-FFF2-40B4-BE49-F238E27FC236}">
                    <a16:creationId xmlns:a16="http://schemas.microsoft.com/office/drawing/2014/main" id="{85202D01-1B81-4E71-8F55-A12E237AAE4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5397" y="1653623"/>
                <a:ext cx="893585" cy="893585"/>
              </a:xfrm>
              <a:prstGeom prst="rect">
                <a:avLst/>
              </a:prstGeom>
            </p:spPr>
          </p:pic>
          <p:sp>
            <p:nvSpPr>
              <p:cNvPr id="59" name="iṡļiḑé">
                <a:extLst>
                  <a:ext uri="{FF2B5EF4-FFF2-40B4-BE49-F238E27FC236}">
                    <a16:creationId xmlns:a16="http://schemas.microsoft.com/office/drawing/2014/main" id="{8CEEAC5D-D152-4AD1-A9DC-DBC4C5FB0BD2}"/>
                  </a:ext>
                </a:extLst>
              </p:cNvPr>
              <p:cNvSpPr/>
              <p:nvPr/>
            </p:nvSpPr>
            <p:spPr bwMode="auto">
              <a:xfrm>
                <a:off x="1320998" y="1846082"/>
                <a:ext cx="467670" cy="421077"/>
              </a:xfrm>
              <a:custGeom>
                <a:avLst/>
                <a:gdLst>
                  <a:gd name="T0" fmla="*/ 4667 w 4880"/>
                  <a:gd name="T1" fmla="*/ 3547 h 4400"/>
                  <a:gd name="T2" fmla="*/ 4600 w 4880"/>
                  <a:gd name="T3" fmla="*/ 3547 h 4400"/>
                  <a:gd name="T4" fmla="*/ 4600 w 4880"/>
                  <a:gd name="T5" fmla="*/ 2407 h 4400"/>
                  <a:gd name="T6" fmla="*/ 4185 w 4880"/>
                  <a:gd name="T7" fmla="*/ 2000 h 4400"/>
                  <a:gd name="T8" fmla="*/ 2547 w 4880"/>
                  <a:gd name="T9" fmla="*/ 2000 h 4400"/>
                  <a:gd name="T10" fmla="*/ 2547 w 4880"/>
                  <a:gd name="T11" fmla="*/ 1227 h 4400"/>
                  <a:gd name="T12" fmla="*/ 2827 w 4880"/>
                  <a:gd name="T13" fmla="*/ 1227 h 4400"/>
                  <a:gd name="T14" fmla="*/ 3040 w 4880"/>
                  <a:gd name="T15" fmla="*/ 1013 h 4400"/>
                  <a:gd name="T16" fmla="*/ 3040 w 4880"/>
                  <a:gd name="T17" fmla="*/ 213 h 4400"/>
                  <a:gd name="T18" fmla="*/ 2827 w 4880"/>
                  <a:gd name="T19" fmla="*/ 0 h 4400"/>
                  <a:gd name="T20" fmla="*/ 1907 w 4880"/>
                  <a:gd name="T21" fmla="*/ 0 h 4400"/>
                  <a:gd name="T22" fmla="*/ 1693 w 4880"/>
                  <a:gd name="T23" fmla="*/ 213 h 4400"/>
                  <a:gd name="T24" fmla="*/ 1693 w 4880"/>
                  <a:gd name="T25" fmla="*/ 1013 h 4400"/>
                  <a:gd name="T26" fmla="*/ 1907 w 4880"/>
                  <a:gd name="T27" fmla="*/ 1227 h 4400"/>
                  <a:gd name="T28" fmla="*/ 2147 w 4880"/>
                  <a:gd name="T29" fmla="*/ 1227 h 4400"/>
                  <a:gd name="T30" fmla="*/ 2147 w 4880"/>
                  <a:gd name="T31" fmla="*/ 2000 h 4400"/>
                  <a:gd name="T32" fmla="*/ 649 w 4880"/>
                  <a:gd name="T33" fmla="*/ 2000 h 4400"/>
                  <a:gd name="T34" fmla="*/ 240 w 4880"/>
                  <a:gd name="T35" fmla="*/ 2407 h 4400"/>
                  <a:gd name="T36" fmla="*/ 240 w 4880"/>
                  <a:gd name="T37" fmla="*/ 3547 h 4400"/>
                  <a:gd name="T38" fmla="*/ 213 w 4880"/>
                  <a:gd name="T39" fmla="*/ 3547 h 4400"/>
                  <a:gd name="T40" fmla="*/ 0 w 4880"/>
                  <a:gd name="T41" fmla="*/ 3760 h 4400"/>
                  <a:gd name="T42" fmla="*/ 0 w 4880"/>
                  <a:gd name="T43" fmla="*/ 4187 h 4400"/>
                  <a:gd name="T44" fmla="*/ 213 w 4880"/>
                  <a:gd name="T45" fmla="*/ 4400 h 4400"/>
                  <a:gd name="T46" fmla="*/ 720 w 4880"/>
                  <a:gd name="T47" fmla="*/ 4400 h 4400"/>
                  <a:gd name="T48" fmla="*/ 933 w 4880"/>
                  <a:gd name="T49" fmla="*/ 4187 h 4400"/>
                  <a:gd name="T50" fmla="*/ 933 w 4880"/>
                  <a:gd name="T51" fmla="*/ 3760 h 4400"/>
                  <a:gd name="T52" fmla="*/ 720 w 4880"/>
                  <a:gd name="T53" fmla="*/ 3547 h 4400"/>
                  <a:gd name="T54" fmla="*/ 640 w 4880"/>
                  <a:gd name="T55" fmla="*/ 3547 h 4400"/>
                  <a:gd name="T56" fmla="*/ 640 w 4880"/>
                  <a:gd name="T57" fmla="*/ 2407 h 4400"/>
                  <a:gd name="T58" fmla="*/ 649 w 4880"/>
                  <a:gd name="T59" fmla="*/ 2400 h 4400"/>
                  <a:gd name="T60" fmla="*/ 2147 w 4880"/>
                  <a:gd name="T61" fmla="*/ 2400 h 4400"/>
                  <a:gd name="T62" fmla="*/ 2147 w 4880"/>
                  <a:gd name="T63" fmla="*/ 3547 h 4400"/>
                  <a:gd name="T64" fmla="*/ 2107 w 4880"/>
                  <a:gd name="T65" fmla="*/ 3547 h 4400"/>
                  <a:gd name="T66" fmla="*/ 1893 w 4880"/>
                  <a:gd name="T67" fmla="*/ 3760 h 4400"/>
                  <a:gd name="T68" fmla="*/ 1893 w 4880"/>
                  <a:gd name="T69" fmla="*/ 4187 h 4400"/>
                  <a:gd name="T70" fmla="*/ 2107 w 4880"/>
                  <a:gd name="T71" fmla="*/ 4400 h 4400"/>
                  <a:gd name="T72" fmla="*/ 2613 w 4880"/>
                  <a:gd name="T73" fmla="*/ 4400 h 4400"/>
                  <a:gd name="T74" fmla="*/ 2827 w 4880"/>
                  <a:gd name="T75" fmla="*/ 4187 h 4400"/>
                  <a:gd name="T76" fmla="*/ 2827 w 4880"/>
                  <a:gd name="T77" fmla="*/ 3760 h 4400"/>
                  <a:gd name="T78" fmla="*/ 2613 w 4880"/>
                  <a:gd name="T79" fmla="*/ 3547 h 4400"/>
                  <a:gd name="T80" fmla="*/ 2547 w 4880"/>
                  <a:gd name="T81" fmla="*/ 3547 h 4400"/>
                  <a:gd name="T82" fmla="*/ 2547 w 4880"/>
                  <a:gd name="T83" fmla="*/ 2400 h 4400"/>
                  <a:gd name="T84" fmla="*/ 4185 w 4880"/>
                  <a:gd name="T85" fmla="*/ 2400 h 4400"/>
                  <a:gd name="T86" fmla="*/ 4200 w 4880"/>
                  <a:gd name="T87" fmla="*/ 2407 h 4400"/>
                  <a:gd name="T88" fmla="*/ 4200 w 4880"/>
                  <a:gd name="T89" fmla="*/ 3547 h 4400"/>
                  <a:gd name="T90" fmla="*/ 4160 w 4880"/>
                  <a:gd name="T91" fmla="*/ 3547 h 4400"/>
                  <a:gd name="T92" fmla="*/ 3947 w 4880"/>
                  <a:gd name="T93" fmla="*/ 3760 h 4400"/>
                  <a:gd name="T94" fmla="*/ 3947 w 4880"/>
                  <a:gd name="T95" fmla="*/ 4187 h 4400"/>
                  <a:gd name="T96" fmla="*/ 4160 w 4880"/>
                  <a:gd name="T97" fmla="*/ 4400 h 4400"/>
                  <a:gd name="T98" fmla="*/ 4667 w 4880"/>
                  <a:gd name="T99" fmla="*/ 4400 h 4400"/>
                  <a:gd name="T100" fmla="*/ 4880 w 4880"/>
                  <a:gd name="T101" fmla="*/ 4187 h 4400"/>
                  <a:gd name="T102" fmla="*/ 4880 w 4880"/>
                  <a:gd name="T103" fmla="*/ 3760 h 4400"/>
                  <a:gd name="T104" fmla="*/ 4667 w 4880"/>
                  <a:gd name="T105" fmla="*/ 3547 h 4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80" h="4400">
                    <a:moveTo>
                      <a:pt x="4667" y="3547"/>
                    </a:moveTo>
                    <a:lnTo>
                      <a:pt x="4600" y="3547"/>
                    </a:lnTo>
                    <a:lnTo>
                      <a:pt x="4600" y="2407"/>
                    </a:lnTo>
                    <a:cubicBezTo>
                      <a:pt x="4600" y="2183"/>
                      <a:pt x="4414" y="2000"/>
                      <a:pt x="4185" y="2000"/>
                    </a:cubicBezTo>
                    <a:lnTo>
                      <a:pt x="2547" y="2000"/>
                    </a:lnTo>
                    <a:lnTo>
                      <a:pt x="2547" y="1227"/>
                    </a:lnTo>
                    <a:lnTo>
                      <a:pt x="2827" y="1227"/>
                    </a:lnTo>
                    <a:cubicBezTo>
                      <a:pt x="2944" y="1227"/>
                      <a:pt x="3040" y="1131"/>
                      <a:pt x="3040" y="1013"/>
                    </a:cubicBezTo>
                    <a:lnTo>
                      <a:pt x="3040" y="213"/>
                    </a:lnTo>
                    <a:cubicBezTo>
                      <a:pt x="3040" y="96"/>
                      <a:pt x="2944" y="0"/>
                      <a:pt x="2827" y="0"/>
                    </a:cubicBezTo>
                    <a:lnTo>
                      <a:pt x="1907" y="0"/>
                    </a:lnTo>
                    <a:cubicBezTo>
                      <a:pt x="1789" y="0"/>
                      <a:pt x="1693" y="96"/>
                      <a:pt x="1693" y="213"/>
                    </a:cubicBezTo>
                    <a:lnTo>
                      <a:pt x="1693" y="1013"/>
                    </a:lnTo>
                    <a:cubicBezTo>
                      <a:pt x="1693" y="1131"/>
                      <a:pt x="1789" y="1227"/>
                      <a:pt x="1907" y="1227"/>
                    </a:cubicBezTo>
                    <a:lnTo>
                      <a:pt x="2147" y="1227"/>
                    </a:lnTo>
                    <a:lnTo>
                      <a:pt x="2147" y="2000"/>
                    </a:lnTo>
                    <a:lnTo>
                      <a:pt x="649" y="2000"/>
                    </a:lnTo>
                    <a:cubicBezTo>
                      <a:pt x="420" y="2000"/>
                      <a:pt x="240" y="2179"/>
                      <a:pt x="240" y="2407"/>
                    </a:cubicBezTo>
                    <a:lnTo>
                      <a:pt x="240" y="3547"/>
                    </a:lnTo>
                    <a:lnTo>
                      <a:pt x="213" y="3547"/>
                    </a:lnTo>
                    <a:cubicBezTo>
                      <a:pt x="96" y="3547"/>
                      <a:pt x="0" y="3642"/>
                      <a:pt x="0" y="3760"/>
                    </a:cubicBezTo>
                    <a:lnTo>
                      <a:pt x="0" y="4187"/>
                    </a:lnTo>
                    <a:cubicBezTo>
                      <a:pt x="0" y="4304"/>
                      <a:pt x="96" y="4400"/>
                      <a:pt x="213" y="4400"/>
                    </a:cubicBezTo>
                    <a:lnTo>
                      <a:pt x="720" y="4400"/>
                    </a:lnTo>
                    <a:cubicBezTo>
                      <a:pt x="838" y="4400"/>
                      <a:pt x="933" y="4304"/>
                      <a:pt x="933" y="4187"/>
                    </a:cubicBezTo>
                    <a:lnTo>
                      <a:pt x="933" y="3760"/>
                    </a:lnTo>
                    <a:cubicBezTo>
                      <a:pt x="933" y="3642"/>
                      <a:pt x="838" y="3547"/>
                      <a:pt x="720" y="3547"/>
                    </a:cubicBezTo>
                    <a:lnTo>
                      <a:pt x="640" y="3547"/>
                    </a:lnTo>
                    <a:lnTo>
                      <a:pt x="640" y="2407"/>
                    </a:lnTo>
                    <a:cubicBezTo>
                      <a:pt x="640" y="2402"/>
                      <a:pt x="640" y="2400"/>
                      <a:pt x="649" y="2400"/>
                    </a:cubicBezTo>
                    <a:lnTo>
                      <a:pt x="2147" y="2400"/>
                    </a:lnTo>
                    <a:lnTo>
                      <a:pt x="2147" y="3547"/>
                    </a:lnTo>
                    <a:lnTo>
                      <a:pt x="2107" y="3547"/>
                    </a:lnTo>
                    <a:cubicBezTo>
                      <a:pt x="1989" y="3547"/>
                      <a:pt x="1893" y="3642"/>
                      <a:pt x="1893" y="3760"/>
                    </a:cubicBezTo>
                    <a:lnTo>
                      <a:pt x="1893" y="4187"/>
                    </a:lnTo>
                    <a:cubicBezTo>
                      <a:pt x="1893" y="4304"/>
                      <a:pt x="1989" y="4400"/>
                      <a:pt x="2107" y="4400"/>
                    </a:cubicBezTo>
                    <a:lnTo>
                      <a:pt x="2613" y="4400"/>
                    </a:lnTo>
                    <a:cubicBezTo>
                      <a:pt x="2731" y="4400"/>
                      <a:pt x="2827" y="4304"/>
                      <a:pt x="2827" y="4187"/>
                    </a:cubicBezTo>
                    <a:lnTo>
                      <a:pt x="2827" y="3760"/>
                    </a:lnTo>
                    <a:cubicBezTo>
                      <a:pt x="2827" y="3642"/>
                      <a:pt x="2731" y="3547"/>
                      <a:pt x="2613" y="3547"/>
                    </a:cubicBezTo>
                    <a:lnTo>
                      <a:pt x="2547" y="3547"/>
                    </a:lnTo>
                    <a:lnTo>
                      <a:pt x="2547" y="2400"/>
                    </a:lnTo>
                    <a:lnTo>
                      <a:pt x="4185" y="2400"/>
                    </a:lnTo>
                    <a:cubicBezTo>
                      <a:pt x="4194" y="2400"/>
                      <a:pt x="4200" y="2404"/>
                      <a:pt x="4200" y="2407"/>
                    </a:cubicBezTo>
                    <a:lnTo>
                      <a:pt x="4200" y="3547"/>
                    </a:lnTo>
                    <a:lnTo>
                      <a:pt x="4160" y="3547"/>
                    </a:lnTo>
                    <a:cubicBezTo>
                      <a:pt x="4042" y="3547"/>
                      <a:pt x="3947" y="3642"/>
                      <a:pt x="3947" y="3760"/>
                    </a:cubicBezTo>
                    <a:lnTo>
                      <a:pt x="3947" y="4187"/>
                    </a:lnTo>
                    <a:cubicBezTo>
                      <a:pt x="3947" y="4304"/>
                      <a:pt x="4042" y="4400"/>
                      <a:pt x="4160" y="4400"/>
                    </a:cubicBezTo>
                    <a:lnTo>
                      <a:pt x="4667" y="4400"/>
                    </a:lnTo>
                    <a:cubicBezTo>
                      <a:pt x="4784" y="4400"/>
                      <a:pt x="4880" y="4304"/>
                      <a:pt x="4880" y="4187"/>
                    </a:cubicBezTo>
                    <a:lnTo>
                      <a:pt x="4880" y="3760"/>
                    </a:lnTo>
                    <a:cubicBezTo>
                      <a:pt x="4880" y="3642"/>
                      <a:pt x="4784" y="3547"/>
                      <a:pt x="4667" y="35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60" name="组合 59">
              <a:extLst>
                <a:ext uri="{FF2B5EF4-FFF2-40B4-BE49-F238E27FC236}">
                  <a16:creationId xmlns:a16="http://schemas.microsoft.com/office/drawing/2014/main" id="{9448FA6B-4D8E-4FDE-9AB5-EDF3DA42F843}"/>
                </a:ext>
              </a:extLst>
            </p:cNvPr>
            <p:cNvGrpSpPr/>
            <p:nvPr/>
          </p:nvGrpSpPr>
          <p:grpSpPr>
            <a:xfrm>
              <a:off x="1087262" y="3116663"/>
              <a:ext cx="4705063" cy="1005063"/>
              <a:chOff x="1115397" y="1653623"/>
              <a:chExt cx="4705063" cy="1005063"/>
            </a:xfrm>
          </p:grpSpPr>
          <p:sp>
            <p:nvSpPr>
              <p:cNvPr id="61" name="ïŝļiḑe">
                <a:extLst>
                  <a:ext uri="{FF2B5EF4-FFF2-40B4-BE49-F238E27FC236}">
                    <a16:creationId xmlns:a16="http://schemas.microsoft.com/office/drawing/2014/main" id="{1631C7D5-A272-4916-B522-DC63973F0214}"/>
                  </a:ext>
                </a:extLst>
              </p:cNvPr>
              <p:cNvSpPr/>
              <p:nvPr/>
            </p:nvSpPr>
            <p:spPr>
              <a:xfrm>
                <a:off x="1160912" y="1817946"/>
                <a:ext cx="4659548" cy="840740"/>
              </a:xfrm>
              <a:prstGeom prst="snipRoundRect">
                <a:avLst/>
              </a:prstGeom>
              <a:solidFill>
                <a:schemeClr val="bg1">
                  <a:lumMod val="9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en-US" altLang="zh-C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ïṣ1iḋê">
                <a:extLst>
                  <a:ext uri="{FF2B5EF4-FFF2-40B4-BE49-F238E27FC236}">
                    <a16:creationId xmlns:a16="http://schemas.microsoft.com/office/drawing/2014/main" id="{CCF54435-1258-4FA9-B6E8-AF80ED390CEF}"/>
                  </a:ext>
                </a:extLst>
              </p:cNvPr>
              <p:cNvSpPr/>
              <p:nvPr/>
            </p:nvSpPr>
            <p:spPr>
              <a:xfrm>
                <a:off x="2244775" y="1846082"/>
                <a:ext cx="3575685" cy="728982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此处输入您的内容，或者在此文本框中粘贴。</a:t>
                </a:r>
              </a:p>
            </p:txBody>
          </p:sp>
          <p:pic>
            <p:nvPicPr>
              <p:cNvPr id="63" name="图片 62">
                <a:extLst>
                  <a:ext uri="{FF2B5EF4-FFF2-40B4-BE49-F238E27FC236}">
                    <a16:creationId xmlns:a16="http://schemas.microsoft.com/office/drawing/2014/main" id="{E94B94EF-29E4-4497-9BE8-27F6B4B5B9E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5397" y="1653623"/>
                <a:ext cx="893585" cy="893585"/>
              </a:xfrm>
              <a:prstGeom prst="rect">
                <a:avLst/>
              </a:prstGeom>
            </p:spPr>
          </p:pic>
          <p:sp>
            <p:nvSpPr>
              <p:cNvPr id="64" name="iṡļiḑé">
                <a:extLst>
                  <a:ext uri="{FF2B5EF4-FFF2-40B4-BE49-F238E27FC236}">
                    <a16:creationId xmlns:a16="http://schemas.microsoft.com/office/drawing/2014/main" id="{BED2A89B-EA8D-4D6F-BB6B-CE09C690B1FC}"/>
                  </a:ext>
                </a:extLst>
              </p:cNvPr>
              <p:cNvSpPr/>
              <p:nvPr/>
            </p:nvSpPr>
            <p:spPr bwMode="auto">
              <a:xfrm>
                <a:off x="1320998" y="1846082"/>
                <a:ext cx="467670" cy="421077"/>
              </a:xfrm>
              <a:custGeom>
                <a:avLst/>
                <a:gdLst>
                  <a:gd name="T0" fmla="*/ 4667 w 4880"/>
                  <a:gd name="T1" fmla="*/ 3547 h 4400"/>
                  <a:gd name="T2" fmla="*/ 4600 w 4880"/>
                  <a:gd name="T3" fmla="*/ 3547 h 4400"/>
                  <a:gd name="T4" fmla="*/ 4600 w 4880"/>
                  <a:gd name="T5" fmla="*/ 2407 h 4400"/>
                  <a:gd name="T6" fmla="*/ 4185 w 4880"/>
                  <a:gd name="T7" fmla="*/ 2000 h 4400"/>
                  <a:gd name="T8" fmla="*/ 2547 w 4880"/>
                  <a:gd name="T9" fmla="*/ 2000 h 4400"/>
                  <a:gd name="T10" fmla="*/ 2547 w 4880"/>
                  <a:gd name="T11" fmla="*/ 1227 h 4400"/>
                  <a:gd name="T12" fmla="*/ 2827 w 4880"/>
                  <a:gd name="T13" fmla="*/ 1227 h 4400"/>
                  <a:gd name="T14" fmla="*/ 3040 w 4880"/>
                  <a:gd name="T15" fmla="*/ 1013 h 4400"/>
                  <a:gd name="T16" fmla="*/ 3040 w 4880"/>
                  <a:gd name="T17" fmla="*/ 213 h 4400"/>
                  <a:gd name="T18" fmla="*/ 2827 w 4880"/>
                  <a:gd name="T19" fmla="*/ 0 h 4400"/>
                  <a:gd name="T20" fmla="*/ 1907 w 4880"/>
                  <a:gd name="T21" fmla="*/ 0 h 4400"/>
                  <a:gd name="T22" fmla="*/ 1693 w 4880"/>
                  <a:gd name="T23" fmla="*/ 213 h 4400"/>
                  <a:gd name="T24" fmla="*/ 1693 w 4880"/>
                  <a:gd name="T25" fmla="*/ 1013 h 4400"/>
                  <a:gd name="T26" fmla="*/ 1907 w 4880"/>
                  <a:gd name="T27" fmla="*/ 1227 h 4400"/>
                  <a:gd name="T28" fmla="*/ 2147 w 4880"/>
                  <a:gd name="T29" fmla="*/ 1227 h 4400"/>
                  <a:gd name="T30" fmla="*/ 2147 w 4880"/>
                  <a:gd name="T31" fmla="*/ 2000 h 4400"/>
                  <a:gd name="T32" fmla="*/ 649 w 4880"/>
                  <a:gd name="T33" fmla="*/ 2000 h 4400"/>
                  <a:gd name="T34" fmla="*/ 240 w 4880"/>
                  <a:gd name="T35" fmla="*/ 2407 h 4400"/>
                  <a:gd name="T36" fmla="*/ 240 w 4880"/>
                  <a:gd name="T37" fmla="*/ 3547 h 4400"/>
                  <a:gd name="T38" fmla="*/ 213 w 4880"/>
                  <a:gd name="T39" fmla="*/ 3547 h 4400"/>
                  <a:gd name="T40" fmla="*/ 0 w 4880"/>
                  <a:gd name="T41" fmla="*/ 3760 h 4400"/>
                  <a:gd name="T42" fmla="*/ 0 w 4880"/>
                  <a:gd name="T43" fmla="*/ 4187 h 4400"/>
                  <a:gd name="T44" fmla="*/ 213 w 4880"/>
                  <a:gd name="T45" fmla="*/ 4400 h 4400"/>
                  <a:gd name="T46" fmla="*/ 720 w 4880"/>
                  <a:gd name="T47" fmla="*/ 4400 h 4400"/>
                  <a:gd name="T48" fmla="*/ 933 w 4880"/>
                  <a:gd name="T49" fmla="*/ 4187 h 4400"/>
                  <a:gd name="T50" fmla="*/ 933 w 4880"/>
                  <a:gd name="T51" fmla="*/ 3760 h 4400"/>
                  <a:gd name="T52" fmla="*/ 720 w 4880"/>
                  <a:gd name="T53" fmla="*/ 3547 h 4400"/>
                  <a:gd name="T54" fmla="*/ 640 w 4880"/>
                  <a:gd name="T55" fmla="*/ 3547 h 4400"/>
                  <a:gd name="T56" fmla="*/ 640 w 4880"/>
                  <a:gd name="T57" fmla="*/ 2407 h 4400"/>
                  <a:gd name="T58" fmla="*/ 649 w 4880"/>
                  <a:gd name="T59" fmla="*/ 2400 h 4400"/>
                  <a:gd name="T60" fmla="*/ 2147 w 4880"/>
                  <a:gd name="T61" fmla="*/ 2400 h 4400"/>
                  <a:gd name="T62" fmla="*/ 2147 w 4880"/>
                  <a:gd name="T63" fmla="*/ 3547 h 4400"/>
                  <a:gd name="T64" fmla="*/ 2107 w 4880"/>
                  <a:gd name="T65" fmla="*/ 3547 h 4400"/>
                  <a:gd name="T66" fmla="*/ 1893 w 4880"/>
                  <a:gd name="T67" fmla="*/ 3760 h 4400"/>
                  <a:gd name="T68" fmla="*/ 1893 w 4880"/>
                  <a:gd name="T69" fmla="*/ 4187 h 4400"/>
                  <a:gd name="T70" fmla="*/ 2107 w 4880"/>
                  <a:gd name="T71" fmla="*/ 4400 h 4400"/>
                  <a:gd name="T72" fmla="*/ 2613 w 4880"/>
                  <a:gd name="T73" fmla="*/ 4400 h 4400"/>
                  <a:gd name="T74" fmla="*/ 2827 w 4880"/>
                  <a:gd name="T75" fmla="*/ 4187 h 4400"/>
                  <a:gd name="T76" fmla="*/ 2827 w 4880"/>
                  <a:gd name="T77" fmla="*/ 3760 h 4400"/>
                  <a:gd name="T78" fmla="*/ 2613 w 4880"/>
                  <a:gd name="T79" fmla="*/ 3547 h 4400"/>
                  <a:gd name="T80" fmla="*/ 2547 w 4880"/>
                  <a:gd name="T81" fmla="*/ 3547 h 4400"/>
                  <a:gd name="T82" fmla="*/ 2547 w 4880"/>
                  <a:gd name="T83" fmla="*/ 2400 h 4400"/>
                  <a:gd name="T84" fmla="*/ 4185 w 4880"/>
                  <a:gd name="T85" fmla="*/ 2400 h 4400"/>
                  <a:gd name="T86" fmla="*/ 4200 w 4880"/>
                  <a:gd name="T87" fmla="*/ 2407 h 4400"/>
                  <a:gd name="T88" fmla="*/ 4200 w 4880"/>
                  <a:gd name="T89" fmla="*/ 3547 h 4400"/>
                  <a:gd name="T90" fmla="*/ 4160 w 4880"/>
                  <a:gd name="T91" fmla="*/ 3547 h 4400"/>
                  <a:gd name="T92" fmla="*/ 3947 w 4880"/>
                  <a:gd name="T93" fmla="*/ 3760 h 4400"/>
                  <a:gd name="T94" fmla="*/ 3947 w 4880"/>
                  <a:gd name="T95" fmla="*/ 4187 h 4400"/>
                  <a:gd name="T96" fmla="*/ 4160 w 4880"/>
                  <a:gd name="T97" fmla="*/ 4400 h 4400"/>
                  <a:gd name="T98" fmla="*/ 4667 w 4880"/>
                  <a:gd name="T99" fmla="*/ 4400 h 4400"/>
                  <a:gd name="T100" fmla="*/ 4880 w 4880"/>
                  <a:gd name="T101" fmla="*/ 4187 h 4400"/>
                  <a:gd name="T102" fmla="*/ 4880 w 4880"/>
                  <a:gd name="T103" fmla="*/ 3760 h 4400"/>
                  <a:gd name="T104" fmla="*/ 4667 w 4880"/>
                  <a:gd name="T105" fmla="*/ 3547 h 4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80" h="4400">
                    <a:moveTo>
                      <a:pt x="4667" y="3547"/>
                    </a:moveTo>
                    <a:lnTo>
                      <a:pt x="4600" y="3547"/>
                    </a:lnTo>
                    <a:lnTo>
                      <a:pt x="4600" y="2407"/>
                    </a:lnTo>
                    <a:cubicBezTo>
                      <a:pt x="4600" y="2183"/>
                      <a:pt x="4414" y="2000"/>
                      <a:pt x="4185" y="2000"/>
                    </a:cubicBezTo>
                    <a:lnTo>
                      <a:pt x="2547" y="2000"/>
                    </a:lnTo>
                    <a:lnTo>
                      <a:pt x="2547" y="1227"/>
                    </a:lnTo>
                    <a:lnTo>
                      <a:pt x="2827" y="1227"/>
                    </a:lnTo>
                    <a:cubicBezTo>
                      <a:pt x="2944" y="1227"/>
                      <a:pt x="3040" y="1131"/>
                      <a:pt x="3040" y="1013"/>
                    </a:cubicBezTo>
                    <a:lnTo>
                      <a:pt x="3040" y="213"/>
                    </a:lnTo>
                    <a:cubicBezTo>
                      <a:pt x="3040" y="96"/>
                      <a:pt x="2944" y="0"/>
                      <a:pt x="2827" y="0"/>
                    </a:cubicBezTo>
                    <a:lnTo>
                      <a:pt x="1907" y="0"/>
                    </a:lnTo>
                    <a:cubicBezTo>
                      <a:pt x="1789" y="0"/>
                      <a:pt x="1693" y="96"/>
                      <a:pt x="1693" y="213"/>
                    </a:cubicBezTo>
                    <a:lnTo>
                      <a:pt x="1693" y="1013"/>
                    </a:lnTo>
                    <a:cubicBezTo>
                      <a:pt x="1693" y="1131"/>
                      <a:pt x="1789" y="1227"/>
                      <a:pt x="1907" y="1227"/>
                    </a:cubicBezTo>
                    <a:lnTo>
                      <a:pt x="2147" y="1227"/>
                    </a:lnTo>
                    <a:lnTo>
                      <a:pt x="2147" y="2000"/>
                    </a:lnTo>
                    <a:lnTo>
                      <a:pt x="649" y="2000"/>
                    </a:lnTo>
                    <a:cubicBezTo>
                      <a:pt x="420" y="2000"/>
                      <a:pt x="240" y="2179"/>
                      <a:pt x="240" y="2407"/>
                    </a:cubicBezTo>
                    <a:lnTo>
                      <a:pt x="240" y="3547"/>
                    </a:lnTo>
                    <a:lnTo>
                      <a:pt x="213" y="3547"/>
                    </a:lnTo>
                    <a:cubicBezTo>
                      <a:pt x="96" y="3547"/>
                      <a:pt x="0" y="3642"/>
                      <a:pt x="0" y="3760"/>
                    </a:cubicBezTo>
                    <a:lnTo>
                      <a:pt x="0" y="4187"/>
                    </a:lnTo>
                    <a:cubicBezTo>
                      <a:pt x="0" y="4304"/>
                      <a:pt x="96" y="4400"/>
                      <a:pt x="213" y="4400"/>
                    </a:cubicBezTo>
                    <a:lnTo>
                      <a:pt x="720" y="4400"/>
                    </a:lnTo>
                    <a:cubicBezTo>
                      <a:pt x="838" y="4400"/>
                      <a:pt x="933" y="4304"/>
                      <a:pt x="933" y="4187"/>
                    </a:cubicBezTo>
                    <a:lnTo>
                      <a:pt x="933" y="3760"/>
                    </a:lnTo>
                    <a:cubicBezTo>
                      <a:pt x="933" y="3642"/>
                      <a:pt x="838" y="3547"/>
                      <a:pt x="720" y="3547"/>
                    </a:cubicBezTo>
                    <a:lnTo>
                      <a:pt x="640" y="3547"/>
                    </a:lnTo>
                    <a:lnTo>
                      <a:pt x="640" y="2407"/>
                    </a:lnTo>
                    <a:cubicBezTo>
                      <a:pt x="640" y="2402"/>
                      <a:pt x="640" y="2400"/>
                      <a:pt x="649" y="2400"/>
                    </a:cubicBezTo>
                    <a:lnTo>
                      <a:pt x="2147" y="2400"/>
                    </a:lnTo>
                    <a:lnTo>
                      <a:pt x="2147" y="3547"/>
                    </a:lnTo>
                    <a:lnTo>
                      <a:pt x="2107" y="3547"/>
                    </a:lnTo>
                    <a:cubicBezTo>
                      <a:pt x="1989" y="3547"/>
                      <a:pt x="1893" y="3642"/>
                      <a:pt x="1893" y="3760"/>
                    </a:cubicBezTo>
                    <a:lnTo>
                      <a:pt x="1893" y="4187"/>
                    </a:lnTo>
                    <a:cubicBezTo>
                      <a:pt x="1893" y="4304"/>
                      <a:pt x="1989" y="4400"/>
                      <a:pt x="2107" y="4400"/>
                    </a:cubicBezTo>
                    <a:lnTo>
                      <a:pt x="2613" y="4400"/>
                    </a:lnTo>
                    <a:cubicBezTo>
                      <a:pt x="2731" y="4400"/>
                      <a:pt x="2827" y="4304"/>
                      <a:pt x="2827" y="4187"/>
                    </a:cubicBezTo>
                    <a:lnTo>
                      <a:pt x="2827" y="3760"/>
                    </a:lnTo>
                    <a:cubicBezTo>
                      <a:pt x="2827" y="3642"/>
                      <a:pt x="2731" y="3547"/>
                      <a:pt x="2613" y="3547"/>
                    </a:cubicBezTo>
                    <a:lnTo>
                      <a:pt x="2547" y="3547"/>
                    </a:lnTo>
                    <a:lnTo>
                      <a:pt x="2547" y="2400"/>
                    </a:lnTo>
                    <a:lnTo>
                      <a:pt x="4185" y="2400"/>
                    </a:lnTo>
                    <a:cubicBezTo>
                      <a:pt x="4194" y="2400"/>
                      <a:pt x="4200" y="2404"/>
                      <a:pt x="4200" y="2407"/>
                    </a:cubicBezTo>
                    <a:lnTo>
                      <a:pt x="4200" y="3547"/>
                    </a:lnTo>
                    <a:lnTo>
                      <a:pt x="4160" y="3547"/>
                    </a:lnTo>
                    <a:cubicBezTo>
                      <a:pt x="4042" y="3547"/>
                      <a:pt x="3947" y="3642"/>
                      <a:pt x="3947" y="3760"/>
                    </a:cubicBezTo>
                    <a:lnTo>
                      <a:pt x="3947" y="4187"/>
                    </a:lnTo>
                    <a:cubicBezTo>
                      <a:pt x="3947" y="4304"/>
                      <a:pt x="4042" y="4400"/>
                      <a:pt x="4160" y="4400"/>
                    </a:cubicBezTo>
                    <a:lnTo>
                      <a:pt x="4667" y="4400"/>
                    </a:lnTo>
                    <a:cubicBezTo>
                      <a:pt x="4784" y="4400"/>
                      <a:pt x="4880" y="4304"/>
                      <a:pt x="4880" y="4187"/>
                    </a:cubicBezTo>
                    <a:lnTo>
                      <a:pt x="4880" y="3760"/>
                    </a:lnTo>
                    <a:cubicBezTo>
                      <a:pt x="4880" y="3642"/>
                      <a:pt x="4784" y="3547"/>
                      <a:pt x="4667" y="35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65" name="组合 64">
              <a:extLst>
                <a:ext uri="{FF2B5EF4-FFF2-40B4-BE49-F238E27FC236}">
                  <a16:creationId xmlns:a16="http://schemas.microsoft.com/office/drawing/2014/main" id="{4B1F673B-91C9-4DAA-A382-157710949DD4}"/>
                </a:ext>
              </a:extLst>
            </p:cNvPr>
            <p:cNvGrpSpPr/>
            <p:nvPr/>
          </p:nvGrpSpPr>
          <p:grpSpPr>
            <a:xfrm>
              <a:off x="1138154" y="4579703"/>
              <a:ext cx="4705063" cy="1005063"/>
              <a:chOff x="1115397" y="1653623"/>
              <a:chExt cx="4705063" cy="1005063"/>
            </a:xfrm>
          </p:grpSpPr>
          <p:sp>
            <p:nvSpPr>
              <p:cNvPr id="66" name="ïŝļiḑe">
                <a:extLst>
                  <a:ext uri="{FF2B5EF4-FFF2-40B4-BE49-F238E27FC236}">
                    <a16:creationId xmlns:a16="http://schemas.microsoft.com/office/drawing/2014/main" id="{ED0595F6-12EE-45B4-A6C0-4858A058B838}"/>
                  </a:ext>
                </a:extLst>
              </p:cNvPr>
              <p:cNvSpPr/>
              <p:nvPr/>
            </p:nvSpPr>
            <p:spPr>
              <a:xfrm>
                <a:off x="1160912" y="1817946"/>
                <a:ext cx="4659548" cy="840740"/>
              </a:xfrm>
              <a:prstGeom prst="snipRoundRect">
                <a:avLst/>
              </a:prstGeom>
              <a:solidFill>
                <a:schemeClr val="bg1">
                  <a:lumMod val="9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en-US" altLang="zh-C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7" name="ïṣ1iḋê">
                <a:extLst>
                  <a:ext uri="{FF2B5EF4-FFF2-40B4-BE49-F238E27FC236}">
                    <a16:creationId xmlns:a16="http://schemas.microsoft.com/office/drawing/2014/main" id="{B718DD58-AB26-4E7E-84C6-2C781211F27E}"/>
                  </a:ext>
                </a:extLst>
              </p:cNvPr>
              <p:cNvSpPr/>
              <p:nvPr/>
            </p:nvSpPr>
            <p:spPr>
              <a:xfrm>
                <a:off x="2244775" y="1846082"/>
                <a:ext cx="3575685" cy="728982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此处输入您的内容，或者在此文本框中粘贴。</a:t>
                </a:r>
              </a:p>
            </p:txBody>
          </p:sp>
          <p:pic>
            <p:nvPicPr>
              <p:cNvPr id="68" name="图片 67">
                <a:extLst>
                  <a:ext uri="{FF2B5EF4-FFF2-40B4-BE49-F238E27FC236}">
                    <a16:creationId xmlns:a16="http://schemas.microsoft.com/office/drawing/2014/main" id="{27D62710-134B-4488-82BB-1BF543AC20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5397" y="1653623"/>
                <a:ext cx="893585" cy="893585"/>
              </a:xfrm>
              <a:prstGeom prst="rect">
                <a:avLst/>
              </a:prstGeom>
            </p:spPr>
          </p:pic>
          <p:sp>
            <p:nvSpPr>
              <p:cNvPr id="69" name="iṡļiḑé">
                <a:extLst>
                  <a:ext uri="{FF2B5EF4-FFF2-40B4-BE49-F238E27FC236}">
                    <a16:creationId xmlns:a16="http://schemas.microsoft.com/office/drawing/2014/main" id="{680DD51C-360B-4172-B303-410F36D1639A}"/>
                  </a:ext>
                </a:extLst>
              </p:cNvPr>
              <p:cNvSpPr/>
              <p:nvPr/>
            </p:nvSpPr>
            <p:spPr bwMode="auto">
              <a:xfrm>
                <a:off x="1320998" y="1846082"/>
                <a:ext cx="467670" cy="421077"/>
              </a:xfrm>
              <a:custGeom>
                <a:avLst/>
                <a:gdLst>
                  <a:gd name="T0" fmla="*/ 4667 w 4880"/>
                  <a:gd name="T1" fmla="*/ 3547 h 4400"/>
                  <a:gd name="T2" fmla="*/ 4600 w 4880"/>
                  <a:gd name="T3" fmla="*/ 3547 h 4400"/>
                  <a:gd name="T4" fmla="*/ 4600 w 4880"/>
                  <a:gd name="T5" fmla="*/ 2407 h 4400"/>
                  <a:gd name="T6" fmla="*/ 4185 w 4880"/>
                  <a:gd name="T7" fmla="*/ 2000 h 4400"/>
                  <a:gd name="T8" fmla="*/ 2547 w 4880"/>
                  <a:gd name="T9" fmla="*/ 2000 h 4400"/>
                  <a:gd name="T10" fmla="*/ 2547 w 4880"/>
                  <a:gd name="T11" fmla="*/ 1227 h 4400"/>
                  <a:gd name="T12" fmla="*/ 2827 w 4880"/>
                  <a:gd name="T13" fmla="*/ 1227 h 4400"/>
                  <a:gd name="T14" fmla="*/ 3040 w 4880"/>
                  <a:gd name="T15" fmla="*/ 1013 h 4400"/>
                  <a:gd name="T16" fmla="*/ 3040 w 4880"/>
                  <a:gd name="T17" fmla="*/ 213 h 4400"/>
                  <a:gd name="T18" fmla="*/ 2827 w 4880"/>
                  <a:gd name="T19" fmla="*/ 0 h 4400"/>
                  <a:gd name="T20" fmla="*/ 1907 w 4880"/>
                  <a:gd name="T21" fmla="*/ 0 h 4400"/>
                  <a:gd name="T22" fmla="*/ 1693 w 4880"/>
                  <a:gd name="T23" fmla="*/ 213 h 4400"/>
                  <a:gd name="T24" fmla="*/ 1693 w 4880"/>
                  <a:gd name="T25" fmla="*/ 1013 h 4400"/>
                  <a:gd name="T26" fmla="*/ 1907 w 4880"/>
                  <a:gd name="T27" fmla="*/ 1227 h 4400"/>
                  <a:gd name="T28" fmla="*/ 2147 w 4880"/>
                  <a:gd name="T29" fmla="*/ 1227 h 4400"/>
                  <a:gd name="T30" fmla="*/ 2147 w 4880"/>
                  <a:gd name="T31" fmla="*/ 2000 h 4400"/>
                  <a:gd name="T32" fmla="*/ 649 w 4880"/>
                  <a:gd name="T33" fmla="*/ 2000 h 4400"/>
                  <a:gd name="T34" fmla="*/ 240 w 4880"/>
                  <a:gd name="T35" fmla="*/ 2407 h 4400"/>
                  <a:gd name="T36" fmla="*/ 240 w 4880"/>
                  <a:gd name="T37" fmla="*/ 3547 h 4400"/>
                  <a:gd name="T38" fmla="*/ 213 w 4880"/>
                  <a:gd name="T39" fmla="*/ 3547 h 4400"/>
                  <a:gd name="T40" fmla="*/ 0 w 4880"/>
                  <a:gd name="T41" fmla="*/ 3760 h 4400"/>
                  <a:gd name="T42" fmla="*/ 0 w 4880"/>
                  <a:gd name="T43" fmla="*/ 4187 h 4400"/>
                  <a:gd name="T44" fmla="*/ 213 w 4880"/>
                  <a:gd name="T45" fmla="*/ 4400 h 4400"/>
                  <a:gd name="T46" fmla="*/ 720 w 4880"/>
                  <a:gd name="T47" fmla="*/ 4400 h 4400"/>
                  <a:gd name="T48" fmla="*/ 933 w 4880"/>
                  <a:gd name="T49" fmla="*/ 4187 h 4400"/>
                  <a:gd name="T50" fmla="*/ 933 w 4880"/>
                  <a:gd name="T51" fmla="*/ 3760 h 4400"/>
                  <a:gd name="T52" fmla="*/ 720 w 4880"/>
                  <a:gd name="T53" fmla="*/ 3547 h 4400"/>
                  <a:gd name="T54" fmla="*/ 640 w 4880"/>
                  <a:gd name="T55" fmla="*/ 3547 h 4400"/>
                  <a:gd name="T56" fmla="*/ 640 w 4880"/>
                  <a:gd name="T57" fmla="*/ 2407 h 4400"/>
                  <a:gd name="T58" fmla="*/ 649 w 4880"/>
                  <a:gd name="T59" fmla="*/ 2400 h 4400"/>
                  <a:gd name="T60" fmla="*/ 2147 w 4880"/>
                  <a:gd name="T61" fmla="*/ 2400 h 4400"/>
                  <a:gd name="T62" fmla="*/ 2147 w 4880"/>
                  <a:gd name="T63" fmla="*/ 3547 h 4400"/>
                  <a:gd name="T64" fmla="*/ 2107 w 4880"/>
                  <a:gd name="T65" fmla="*/ 3547 h 4400"/>
                  <a:gd name="T66" fmla="*/ 1893 w 4880"/>
                  <a:gd name="T67" fmla="*/ 3760 h 4400"/>
                  <a:gd name="T68" fmla="*/ 1893 w 4880"/>
                  <a:gd name="T69" fmla="*/ 4187 h 4400"/>
                  <a:gd name="T70" fmla="*/ 2107 w 4880"/>
                  <a:gd name="T71" fmla="*/ 4400 h 4400"/>
                  <a:gd name="T72" fmla="*/ 2613 w 4880"/>
                  <a:gd name="T73" fmla="*/ 4400 h 4400"/>
                  <a:gd name="T74" fmla="*/ 2827 w 4880"/>
                  <a:gd name="T75" fmla="*/ 4187 h 4400"/>
                  <a:gd name="T76" fmla="*/ 2827 w 4880"/>
                  <a:gd name="T77" fmla="*/ 3760 h 4400"/>
                  <a:gd name="T78" fmla="*/ 2613 w 4880"/>
                  <a:gd name="T79" fmla="*/ 3547 h 4400"/>
                  <a:gd name="T80" fmla="*/ 2547 w 4880"/>
                  <a:gd name="T81" fmla="*/ 3547 h 4400"/>
                  <a:gd name="T82" fmla="*/ 2547 w 4880"/>
                  <a:gd name="T83" fmla="*/ 2400 h 4400"/>
                  <a:gd name="T84" fmla="*/ 4185 w 4880"/>
                  <a:gd name="T85" fmla="*/ 2400 h 4400"/>
                  <a:gd name="T86" fmla="*/ 4200 w 4880"/>
                  <a:gd name="T87" fmla="*/ 2407 h 4400"/>
                  <a:gd name="T88" fmla="*/ 4200 w 4880"/>
                  <a:gd name="T89" fmla="*/ 3547 h 4400"/>
                  <a:gd name="T90" fmla="*/ 4160 w 4880"/>
                  <a:gd name="T91" fmla="*/ 3547 h 4400"/>
                  <a:gd name="T92" fmla="*/ 3947 w 4880"/>
                  <a:gd name="T93" fmla="*/ 3760 h 4400"/>
                  <a:gd name="T94" fmla="*/ 3947 w 4880"/>
                  <a:gd name="T95" fmla="*/ 4187 h 4400"/>
                  <a:gd name="T96" fmla="*/ 4160 w 4880"/>
                  <a:gd name="T97" fmla="*/ 4400 h 4400"/>
                  <a:gd name="T98" fmla="*/ 4667 w 4880"/>
                  <a:gd name="T99" fmla="*/ 4400 h 4400"/>
                  <a:gd name="T100" fmla="*/ 4880 w 4880"/>
                  <a:gd name="T101" fmla="*/ 4187 h 4400"/>
                  <a:gd name="T102" fmla="*/ 4880 w 4880"/>
                  <a:gd name="T103" fmla="*/ 3760 h 4400"/>
                  <a:gd name="T104" fmla="*/ 4667 w 4880"/>
                  <a:gd name="T105" fmla="*/ 3547 h 4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80" h="4400">
                    <a:moveTo>
                      <a:pt x="4667" y="3547"/>
                    </a:moveTo>
                    <a:lnTo>
                      <a:pt x="4600" y="3547"/>
                    </a:lnTo>
                    <a:lnTo>
                      <a:pt x="4600" y="2407"/>
                    </a:lnTo>
                    <a:cubicBezTo>
                      <a:pt x="4600" y="2183"/>
                      <a:pt x="4414" y="2000"/>
                      <a:pt x="4185" y="2000"/>
                    </a:cubicBezTo>
                    <a:lnTo>
                      <a:pt x="2547" y="2000"/>
                    </a:lnTo>
                    <a:lnTo>
                      <a:pt x="2547" y="1227"/>
                    </a:lnTo>
                    <a:lnTo>
                      <a:pt x="2827" y="1227"/>
                    </a:lnTo>
                    <a:cubicBezTo>
                      <a:pt x="2944" y="1227"/>
                      <a:pt x="3040" y="1131"/>
                      <a:pt x="3040" y="1013"/>
                    </a:cubicBezTo>
                    <a:lnTo>
                      <a:pt x="3040" y="213"/>
                    </a:lnTo>
                    <a:cubicBezTo>
                      <a:pt x="3040" y="96"/>
                      <a:pt x="2944" y="0"/>
                      <a:pt x="2827" y="0"/>
                    </a:cubicBezTo>
                    <a:lnTo>
                      <a:pt x="1907" y="0"/>
                    </a:lnTo>
                    <a:cubicBezTo>
                      <a:pt x="1789" y="0"/>
                      <a:pt x="1693" y="96"/>
                      <a:pt x="1693" y="213"/>
                    </a:cubicBezTo>
                    <a:lnTo>
                      <a:pt x="1693" y="1013"/>
                    </a:lnTo>
                    <a:cubicBezTo>
                      <a:pt x="1693" y="1131"/>
                      <a:pt x="1789" y="1227"/>
                      <a:pt x="1907" y="1227"/>
                    </a:cubicBezTo>
                    <a:lnTo>
                      <a:pt x="2147" y="1227"/>
                    </a:lnTo>
                    <a:lnTo>
                      <a:pt x="2147" y="2000"/>
                    </a:lnTo>
                    <a:lnTo>
                      <a:pt x="649" y="2000"/>
                    </a:lnTo>
                    <a:cubicBezTo>
                      <a:pt x="420" y="2000"/>
                      <a:pt x="240" y="2179"/>
                      <a:pt x="240" y="2407"/>
                    </a:cubicBezTo>
                    <a:lnTo>
                      <a:pt x="240" y="3547"/>
                    </a:lnTo>
                    <a:lnTo>
                      <a:pt x="213" y="3547"/>
                    </a:lnTo>
                    <a:cubicBezTo>
                      <a:pt x="96" y="3547"/>
                      <a:pt x="0" y="3642"/>
                      <a:pt x="0" y="3760"/>
                    </a:cubicBezTo>
                    <a:lnTo>
                      <a:pt x="0" y="4187"/>
                    </a:lnTo>
                    <a:cubicBezTo>
                      <a:pt x="0" y="4304"/>
                      <a:pt x="96" y="4400"/>
                      <a:pt x="213" y="4400"/>
                    </a:cubicBezTo>
                    <a:lnTo>
                      <a:pt x="720" y="4400"/>
                    </a:lnTo>
                    <a:cubicBezTo>
                      <a:pt x="838" y="4400"/>
                      <a:pt x="933" y="4304"/>
                      <a:pt x="933" y="4187"/>
                    </a:cubicBezTo>
                    <a:lnTo>
                      <a:pt x="933" y="3760"/>
                    </a:lnTo>
                    <a:cubicBezTo>
                      <a:pt x="933" y="3642"/>
                      <a:pt x="838" y="3547"/>
                      <a:pt x="720" y="3547"/>
                    </a:cubicBezTo>
                    <a:lnTo>
                      <a:pt x="640" y="3547"/>
                    </a:lnTo>
                    <a:lnTo>
                      <a:pt x="640" y="2407"/>
                    </a:lnTo>
                    <a:cubicBezTo>
                      <a:pt x="640" y="2402"/>
                      <a:pt x="640" y="2400"/>
                      <a:pt x="649" y="2400"/>
                    </a:cubicBezTo>
                    <a:lnTo>
                      <a:pt x="2147" y="2400"/>
                    </a:lnTo>
                    <a:lnTo>
                      <a:pt x="2147" y="3547"/>
                    </a:lnTo>
                    <a:lnTo>
                      <a:pt x="2107" y="3547"/>
                    </a:lnTo>
                    <a:cubicBezTo>
                      <a:pt x="1989" y="3547"/>
                      <a:pt x="1893" y="3642"/>
                      <a:pt x="1893" y="3760"/>
                    </a:cubicBezTo>
                    <a:lnTo>
                      <a:pt x="1893" y="4187"/>
                    </a:lnTo>
                    <a:cubicBezTo>
                      <a:pt x="1893" y="4304"/>
                      <a:pt x="1989" y="4400"/>
                      <a:pt x="2107" y="4400"/>
                    </a:cubicBezTo>
                    <a:lnTo>
                      <a:pt x="2613" y="4400"/>
                    </a:lnTo>
                    <a:cubicBezTo>
                      <a:pt x="2731" y="4400"/>
                      <a:pt x="2827" y="4304"/>
                      <a:pt x="2827" y="4187"/>
                    </a:cubicBezTo>
                    <a:lnTo>
                      <a:pt x="2827" y="3760"/>
                    </a:lnTo>
                    <a:cubicBezTo>
                      <a:pt x="2827" y="3642"/>
                      <a:pt x="2731" y="3547"/>
                      <a:pt x="2613" y="3547"/>
                    </a:cubicBezTo>
                    <a:lnTo>
                      <a:pt x="2547" y="3547"/>
                    </a:lnTo>
                    <a:lnTo>
                      <a:pt x="2547" y="2400"/>
                    </a:lnTo>
                    <a:lnTo>
                      <a:pt x="4185" y="2400"/>
                    </a:lnTo>
                    <a:cubicBezTo>
                      <a:pt x="4194" y="2400"/>
                      <a:pt x="4200" y="2404"/>
                      <a:pt x="4200" y="2407"/>
                    </a:cubicBezTo>
                    <a:lnTo>
                      <a:pt x="4200" y="3547"/>
                    </a:lnTo>
                    <a:lnTo>
                      <a:pt x="4160" y="3547"/>
                    </a:lnTo>
                    <a:cubicBezTo>
                      <a:pt x="4042" y="3547"/>
                      <a:pt x="3947" y="3642"/>
                      <a:pt x="3947" y="3760"/>
                    </a:cubicBezTo>
                    <a:lnTo>
                      <a:pt x="3947" y="4187"/>
                    </a:lnTo>
                    <a:cubicBezTo>
                      <a:pt x="3947" y="4304"/>
                      <a:pt x="4042" y="4400"/>
                      <a:pt x="4160" y="4400"/>
                    </a:cubicBezTo>
                    <a:lnTo>
                      <a:pt x="4667" y="4400"/>
                    </a:lnTo>
                    <a:cubicBezTo>
                      <a:pt x="4784" y="4400"/>
                      <a:pt x="4880" y="4304"/>
                      <a:pt x="4880" y="4187"/>
                    </a:cubicBezTo>
                    <a:lnTo>
                      <a:pt x="4880" y="3760"/>
                    </a:lnTo>
                    <a:cubicBezTo>
                      <a:pt x="4880" y="3642"/>
                      <a:pt x="4784" y="3547"/>
                      <a:pt x="4667" y="35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CADC2707-A505-4357-9E5D-FB951977F386}"/>
              </a:ext>
            </a:extLst>
          </p:cNvPr>
          <p:cNvGrpSpPr/>
          <p:nvPr/>
        </p:nvGrpSpPr>
        <p:grpSpPr>
          <a:xfrm>
            <a:off x="6498151" y="1850571"/>
            <a:ext cx="4755955" cy="3931143"/>
            <a:chOff x="1087262" y="1653623"/>
            <a:chExt cx="4755955" cy="3931143"/>
          </a:xfrm>
        </p:grpSpPr>
        <p:grpSp>
          <p:nvGrpSpPr>
            <p:cNvPr id="71" name="组合 70">
              <a:extLst>
                <a:ext uri="{FF2B5EF4-FFF2-40B4-BE49-F238E27FC236}">
                  <a16:creationId xmlns:a16="http://schemas.microsoft.com/office/drawing/2014/main" id="{8CC785FB-BE86-4031-8F0F-AD3E07D4663B}"/>
                </a:ext>
              </a:extLst>
            </p:cNvPr>
            <p:cNvGrpSpPr/>
            <p:nvPr/>
          </p:nvGrpSpPr>
          <p:grpSpPr>
            <a:xfrm>
              <a:off x="1115397" y="1653623"/>
              <a:ext cx="4705063" cy="1005063"/>
              <a:chOff x="1115397" y="1653623"/>
              <a:chExt cx="4705063" cy="1005063"/>
            </a:xfrm>
          </p:grpSpPr>
          <p:sp>
            <p:nvSpPr>
              <p:cNvPr id="82" name="ïŝļiḑe">
                <a:extLst>
                  <a:ext uri="{FF2B5EF4-FFF2-40B4-BE49-F238E27FC236}">
                    <a16:creationId xmlns:a16="http://schemas.microsoft.com/office/drawing/2014/main" id="{F8D4FBE4-44D2-465E-AB98-ED5C978CF6F1}"/>
                  </a:ext>
                </a:extLst>
              </p:cNvPr>
              <p:cNvSpPr/>
              <p:nvPr/>
            </p:nvSpPr>
            <p:spPr>
              <a:xfrm>
                <a:off x="1160912" y="1817946"/>
                <a:ext cx="4659548" cy="840740"/>
              </a:xfrm>
              <a:prstGeom prst="snipRoundRect">
                <a:avLst/>
              </a:prstGeom>
              <a:solidFill>
                <a:schemeClr val="bg1">
                  <a:lumMod val="9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en-US" altLang="zh-C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3" name="ïṣ1iḋê">
                <a:extLst>
                  <a:ext uri="{FF2B5EF4-FFF2-40B4-BE49-F238E27FC236}">
                    <a16:creationId xmlns:a16="http://schemas.microsoft.com/office/drawing/2014/main" id="{4BEE433D-ED31-4C75-86DE-18EF482E8D42}"/>
                  </a:ext>
                </a:extLst>
              </p:cNvPr>
              <p:cNvSpPr/>
              <p:nvPr/>
            </p:nvSpPr>
            <p:spPr>
              <a:xfrm>
                <a:off x="2244775" y="1846082"/>
                <a:ext cx="3575685" cy="728982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此处输入您的内容，或者在此文本框中粘贴。</a:t>
                </a:r>
              </a:p>
            </p:txBody>
          </p:sp>
          <p:pic>
            <p:nvPicPr>
              <p:cNvPr id="84" name="图片 83">
                <a:extLst>
                  <a:ext uri="{FF2B5EF4-FFF2-40B4-BE49-F238E27FC236}">
                    <a16:creationId xmlns:a16="http://schemas.microsoft.com/office/drawing/2014/main" id="{C9E6A439-6DD4-42E6-942C-70FE178C9FB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5397" y="1653623"/>
                <a:ext cx="893585" cy="893585"/>
              </a:xfrm>
              <a:prstGeom prst="rect">
                <a:avLst/>
              </a:prstGeom>
            </p:spPr>
          </p:pic>
          <p:sp>
            <p:nvSpPr>
              <p:cNvPr id="85" name="iṡļiḑé">
                <a:extLst>
                  <a:ext uri="{FF2B5EF4-FFF2-40B4-BE49-F238E27FC236}">
                    <a16:creationId xmlns:a16="http://schemas.microsoft.com/office/drawing/2014/main" id="{A68A62E1-8F44-404D-B8D4-7C5E43EE1232}"/>
                  </a:ext>
                </a:extLst>
              </p:cNvPr>
              <p:cNvSpPr/>
              <p:nvPr/>
            </p:nvSpPr>
            <p:spPr bwMode="auto">
              <a:xfrm>
                <a:off x="1320998" y="1846082"/>
                <a:ext cx="467670" cy="421077"/>
              </a:xfrm>
              <a:custGeom>
                <a:avLst/>
                <a:gdLst>
                  <a:gd name="T0" fmla="*/ 4667 w 4880"/>
                  <a:gd name="T1" fmla="*/ 3547 h 4400"/>
                  <a:gd name="T2" fmla="*/ 4600 w 4880"/>
                  <a:gd name="T3" fmla="*/ 3547 h 4400"/>
                  <a:gd name="T4" fmla="*/ 4600 w 4880"/>
                  <a:gd name="T5" fmla="*/ 2407 h 4400"/>
                  <a:gd name="T6" fmla="*/ 4185 w 4880"/>
                  <a:gd name="T7" fmla="*/ 2000 h 4400"/>
                  <a:gd name="T8" fmla="*/ 2547 w 4880"/>
                  <a:gd name="T9" fmla="*/ 2000 h 4400"/>
                  <a:gd name="T10" fmla="*/ 2547 w 4880"/>
                  <a:gd name="T11" fmla="*/ 1227 h 4400"/>
                  <a:gd name="T12" fmla="*/ 2827 w 4880"/>
                  <a:gd name="T13" fmla="*/ 1227 h 4400"/>
                  <a:gd name="T14" fmla="*/ 3040 w 4880"/>
                  <a:gd name="T15" fmla="*/ 1013 h 4400"/>
                  <a:gd name="T16" fmla="*/ 3040 w 4880"/>
                  <a:gd name="T17" fmla="*/ 213 h 4400"/>
                  <a:gd name="T18" fmla="*/ 2827 w 4880"/>
                  <a:gd name="T19" fmla="*/ 0 h 4400"/>
                  <a:gd name="T20" fmla="*/ 1907 w 4880"/>
                  <a:gd name="T21" fmla="*/ 0 h 4400"/>
                  <a:gd name="T22" fmla="*/ 1693 w 4880"/>
                  <a:gd name="T23" fmla="*/ 213 h 4400"/>
                  <a:gd name="T24" fmla="*/ 1693 w 4880"/>
                  <a:gd name="T25" fmla="*/ 1013 h 4400"/>
                  <a:gd name="T26" fmla="*/ 1907 w 4880"/>
                  <a:gd name="T27" fmla="*/ 1227 h 4400"/>
                  <a:gd name="T28" fmla="*/ 2147 w 4880"/>
                  <a:gd name="T29" fmla="*/ 1227 h 4400"/>
                  <a:gd name="T30" fmla="*/ 2147 w 4880"/>
                  <a:gd name="T31" fmla="*/ 2000 h 4400"/>
                  <a:gd name="T32" fmla="*/ 649 w 4880"/>
                  <a:gd name="T33" fmla="*/ 2000 h 4400"/>
                  <a:gd name="T34" fmla="*/ 240 w 4880"/>
                  <a:gd name="T35" fmla="*/ 2407 h 4400"/>
                  <a:gd name="T36" fmla="*/ 240 w 4880"/>
                  <a:gd name="T37" fmla="*/ 3547 h 4400"/>
                  <a:gd name="T38" fmla="*/ 213 w 4880"/>
                  <a:gd name="T39" fmla="*/ 3547 h 4400"/>
                  <a:gd name="T40" fmla="*/ 0 w 4880"/>
                  <a:gd name="T41" fmla="*/ 3760 h 4400"/>
                  <a:gd name="T42" fmla="*/ 0 w 4880"/>
                  <a:gd name="T43" fmla="*/ 4187 h 4400"/>
                  <a:gd name="T44" fmla="*/ 213 w 4880"/>
                  <a:gd name="T45" fmla="*/ 4400 h 4400"/>
                  <a:gd name="T46" fmla="*/ 720 w 4880"/>
                  <a:gd name="T47" fmla="*/ 4400 h 4400"/>
                  <a:gd name="T48" fmla="*/ 933 w 4880"/>
                  <a:gd name="T49" fmla="*/ 4187 h 4400"/>
                  <a:gd name="T50" fmla="*/ 933 w 4880"/>
                  <a:gd name="T51" fmla="*/ 3760 h 4400"/>
                  <a:gd name="T52" fmla="*/ 720 w 4880"/>
                  <a:gd name="T53" fmla="*/ 3547 h 4400"/>
                  <a:gd name="T54" fmla="*/ 640 w 4880"/>
                  <a:gd name="T55" fmla="*/ 3547 h 4400"/>
                  <a:gd name="T56" fmla="*/ 640 w 4880"/>
                  <a:gd name="T57" fmla="*/ 2407 h 4400"/>
                  <a:gd name="T58" fmla="*/ 649 w 4880"/>
                  <a:gd name="T59" fmla="*/ 2400 h 4400"/>
                  <a:gd name="T60" fmla="*/ 2147 w 4880"/>
                  <a:gd name="T61" fmla="*/ 2400 h 4400"/>
                  <a:gd name="T62" fmla="*/ 2147 w 4880"/>
                  <a:gd name="T63" fmla="*/ 3547 h 4400"/>
                  <a:gd name="T64" fmla="*/ 2107 w 4880"/>
                  <a:gd name="T65" fmla="*/ 3547 h 4400"/>
                  <a:gd name="T66" fmla="*/ 1893 w 4880"/>
                  <a:gd name="T67" fmla="*/ 3760 h 4400"/>
                  <a:gd name="T68" fmla="*/ 1893 w 4880"/>
                  <a:gd name="T69" fmla="*/ 4187 h 4400"/>
                  <a:gd name="T70" fmla="*/ 2107 w 4880"/>
                  <a:gd name="T71" fmla="*/ 4400 h 4400"/>
                  <a:gd name="T72" fmla="*/ 2613 w 4880"/>
                  <a:gd name="T73" fmla="*/ 4400 h 4400"/>
                  <a:gd name="T74" fmla="*/ 2827 w 4880"/>
                  <a:gd name="T75" fmla="*/ 4187 h 4400"/>
                  <a:gd name="T76" fmla="*/ 2827 w 4880"/>
                  <a:gd name="T77" fmla="*/ 3760 h 4400"/>
                  <a:gd name="T78" fmla="*/ 2613 w 4880"/>
                  <a:gd name="T79" fmla="*/ 3547 h 4400"/>
                  <a:gd name="T80" fmla="*/ 2547 w 4880"/>
                  <a:gd name="T81" fmla="*/ 3547 h 4400"/>
                  <a:gd name="T82" fmla="*/ 2547 w 4880"/>
                  <a:gd name="T83" fmla="*/ 2400 h 4400"/>
                  <a:gd name="T84" fmla="*/ 4185 w 4880"/>
                  <a:gd name="T85" fmla="*/ 2400 h 4400"/>
                  <a:gd name="T86" fmla="*/ 4200 w 4880"/>
                  <a:gd name="T87" fmla="*/ 2407 h 4400"/>
                  <a:gd name="T88" fmla="*/ 4200 w 4880"/>
                  <a:gd name="T89" fmla="*/ 3547 h 4400"/>
                  <a:gd name="T90" fmla="*/ 4160 w 4880"/>
                  <a:gd name="T91" fmla="*/ 3547 h 4400"/>
                  <a:gd name="T92" fmla="*/ 3947 w 4880"/>
                  <a:gd name="T93" fmla="*/ 3760 h 4400"/>
                  <a:gd name="T94" fmla="*/ 3947 w 4880"/>
                  <a:gd name="T95" fmla="*/ 4187 h 4400"/>
                  <a:gd name="T96" fmla="*/ 4160 w 4880"/>
                  <a:gd name="T97" fmla="*/ 4400 h 4400"/>
                  <a:gd name="T98" fmla="*/ 4667 w 4880"/>
                  <a:gd name="T99" fmla="*/ 4400 h 4400"/>
                  <a:gd name="T100" fmla="*/ 4880 w 4880"/>
                  <a:gd name="T101" fmla="*/ 4187 h 4400"/>
                  <a:gd name="T102" fmla="*/ 4880 w 4880"/>
                  <a:gd name="T103" fmla="*/ 3760 h 4400"/>
                  <a:gd name="T104" fmla="*/ 4667 w 4880"/>
                  <a:gd name="T105" fmla="*/ 3547 h 4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80" h="4400">
                    <a:moveTo>
                      <a:pt x="4667" y="3547"/>
                    </a:moveTo>
                    <a:lnTo>
                      <a:pt x="4600" y="3547"/>
                    </a:lnTo>
                    <a:lnTo>
                      <a:pt x="4600" y="2407"/>
                    </a:lnTo>
                    <a:cubicBezTo>
                      <a:pt x="4600" y="2183"/>
                      <a:pt x="4414" y="2000"/>
                      <a:pt x="4185" y="2000"/>
                    </a:cubicBezTo>
                    <a:lnTo>
                      <a:pt x="2547" y="2000"/>
                    </a:lnTo>
                    <a:lnTo>
                      <a:pt x="2547" y="1227"/>
                    </a:lnTo>
                    <a:lnTo>
                      <a:pt x="2827" y="1227"/>
                    </a:lnTo>
                    <a:cubicBezTo>
                      <a:pt x="2944" y="1227"/>
                      <a:pt x="3040" y="1131"/>
                      <a:pt x="3040" y="1013"/>
                    </a:cubicBezTo>
                    <a:lnTo>
                      <a:pt x="3040" y="213"/>
                    </a:lnTo>
                    <a:cubicBezTo>
                      <a:pt x="3040" y="96"/>
                      <a:pt x="2944" y="0"/>
                      <a:pt x="2827" y="0"/>
                    </a:cubicBezTo>
                    <a:lnTo>
                      <a:pt x="1907" y="0"/>
                    </a:lnTo>
                    <a:cubicBezTo>
                      <a:pt x="1789" y="0"/>
                      <a:pt x="1693" y="96"/>
                      <a:pt x="1693" y="213"/>
                    </a:cubicBezTo>
                    <a:lnTo>
                      <a:pt x="1693" y="1013"/>
                    </a:lnTo>
                    <a:cubicBezTo>
                      <a:pt x="1693" y="1131"/>
                      <a:pt x="1789" y="1227"/>
                      <a:pt x="1907" y="1227"/>
                    </a:cubicBezTo>
                    <a:lnTo>
                      <a:pt x="2147" y="1227"/>
                    </a:lnTo>
                    <a:lnTo>
                      <a:pt x="2147" y="2000"/>
                    </a:lnTo>
                    <a:lnTo>
                      <a:pt x="649" y="2000"/>
                    </a:lnTo>
                    <a:cubicBezTo>
                      <a:pt x="420" y="2000"/>
                      <a:pt x="240" y="2179"/>
                      <a:pt x="240" y="2407"/>
                    </a:cubicBezTo>
                    <a:lnTo>
                      <a:pt x="240" y="3547"/>
                    </a:lnTo>
                    <a:lnTo>
                      <a:pt x="213" y="3547"/>
                    </a:lnTo>
                    <a:cubicBezTo>
                      <a:pt x="96" y="3547"/>
                      <a:pt x="0" y="3642"/>
                      <a:pt x="0" y="3760"/>
                    </a:cubicBezTo>
                    <a:lnTo>
                      <a:pt x="0" y="4187"/>
                    </a:lnTo>
                    <a:cubicBezTo>
                      <a:pt x="0" y="4304"/>
                      <a:pt x="96" y="4400"/>
                      <a:pt x="213" y="4400"/>
                    </a:cubicBezTo>
                    <a:lnTo>
                      <a:pt x="720" y="4400"/>
                    </a:lnTo>
                    <a:cubicBezTo>
                      <a:pt x="838" y="4400"/>
                      <a:pt x="933" y="4304"/>
                      <a:pt x="933" y="4187"/>
                    </a:cubicBezTo>
                    <a:lnTo>
                      <a:pt x="933" y="3760"/>
                    </a:lnTo>
                    <a:cubicBezTo>
                      <a:pt x="933" y="3642"/>
                      <a:pt x="838" y="3547"/>
                      <a:pt x="720" y="3547"/>
                    </a:cubicBezTo>
                    <a:lnTo>
                      <a:pt x="640" y="3547"/>
                    </a:lnTo>
                    <a:lnTo>
                      <a:pt x="640" y="2407"/>
                    </a:lnTo>
                    <a:cubicBezTo>
                      <a:pt x="640" y="2402"/>
                      <a:pt x="640" y="2400"/>
                      <a:pt x="649" y="2400"/>
                    </a:cubicBezTo>
                    <a:lnTo>
                      <a:pt x="2147" y="2400"/>
                    </a:lnTo>
                    <a:lnTo>
                      <a:pt x="2147" y="3547"/>
                    </a:lnTo>
                    <a:lnTo>
                      <a:pt x="2107" y="3547"/>
                    </a:lnTo>
                    <a:cubicBezTo>
                      <a:pt x="1989" y="3547"/>
                      <a:pt x="1893" y="3642"/>
                      <a:pt x="1893" y="3760"/>
                    </a:cubicBezTo>
                    <a:lnTo>
                      <a:pt x="1893" y="4187"/>
                    </a:lnTo>
                    <a:cubicBezTo>
                      <a:pt x="1893" y="4304"/>
                      <a:pt x="1989" y="4400"/>
                      <a:pt x="2107" y="4400"/>
                    </a:cubicBezTo>
                    <a:lnTo>
                      <a:pt x="2613" y="4400"/>
                    </a:lnTo>
                    <a:cubicBezTo>
                      <a:pt x="2731" y="4400"/>
                      <a:pt x="2827" y="4304"/>
                      <a:pt x="2827" y="4187"/>
                    </a:cubicBezTo>
                    <a:lnTo>
                      <a:pt x="2827" y="3760"/>
                    </a:lnTo>
                    <a:cubicBezTo>
                      <a:pt x="2827" y="3642"/>
                      <a:pt x="2731" y="3547"/>
                      <a:pt x="2613" y="3547"/>
                    </a:cubicBezTo>
                    <a:lnTo>
                      <a:pt x="2547" y="3547"/>
                    </a:lnTo>
                    <a:lnTo>
                      <a:pt x="2547" y="2400"/>
                    </a:lnTo>
                    <a:lnTo>
                      <a:pt x="4185" y="2400"/>
                    </a:lnTo>
                    <a:cubicBezTo>
                      <a:pt x="4194" y="2400"/>
                      <a:pt x="4200" y="2404"/>
                      <a:pt x="4200" y="2407"/>
                    </a:cubicBezTo>
                    <a:lnTo>
                      <a:pt x="4200" y="3547"/>
                    </a:lnTo>
                    <a:lnTo>
                      <a:pt x="4160" y="3547"/>
                    </a:lnTo>
                    <a:cubicBezTo>
                      <a:pt x="4042" y="3547"/>
                      <a:pt x="3947" y="3642"/>
                      <a:pt x="3947" y="3760"/>
                    </a:cubicBezTo>
                    <a:lnTo>
                      <a:pt x="3947" y="4187"/>
                    </a:lnTo>
                    <a:cubicBezTo>
                      <a:pt x="3947" y="4304"/>
                      <a:pt x="4042" y="4400"/>
                      <a:pt x="4160" y="4400"/>
                    </a:cubicBezTo>
                    <a:lnTo>
                      <a:pt x="4667" y="4400"/>
                    </a:lnTo>
                    <a:cubicBezTo>
                      <a:pt x="4784" y="4400"/>
                      <a:pt x="4880" y="4304"/>
                      <a:pt x="4880" y="4187"/>
                    </a:cubicBezTo>
                    <a:lnTo>
                      <a:pt x="4880" y="3760"/>
                    </a:lnTo>
                    <a:cubicBezTo>
                      <a:pt x="4880" y="3642"/>
                      <a:pt x="4784" y="3547"/>
                      <a:pt x="4667" y="35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72" name="组合 71">
              <a:extLst>
                <a:ext uri="{FF2B5EF4-FFF2-40B4-BE49-F238E27FC236}">
                  <a16:creationId xmlns:a16="http://schemas.microsoft.com/office/drawing/2014/main" id="{C36788A9-8732-46B4-B103-CCC77E85CBC6}"/>
                </a:ext>
              </a:extLst>
            </p:cNvPr>
            <p:cNvGrpSpPr/>
            <p:nvPr/>
          </p:nvGrpSpPr>
          <p:grpSpPr>
            <a:xfrm>
              <a:off x="1087262" y="3116663"/>
              <a:ext cx="4705063" cy="1005063"/>
              <a:chOff x="1115397" y="1653623"/>
              <a:chExt cx="4705063" cy="1005063"/>
            </a:xfrm>
          </p:grpSpPr>
          <p:sp>
            <p:nvSpPr>
              <p:cNvPr id="78" name="ïŝļiḑe">
                <a:extLst>
                  <a:ext uri="{FF2B5EF4-FFF2-40B4-BE49-F238E27FC236}">
                    <a16:creationId xmlns:a16="http://schemas.microsoft.com/office/drawing/2014/main" id="{9C81AA78-22B0-417D-A8FE-1F68636C843E}"/>
                  </a:ext>
                </a:extLst>
              </p:cNvPr>
              <p:cNvSpPr/>
              <p:nvPr/>
            </p:nvSpPr>
            <p:spPr>
              <a:xfrm>
                <a:off x="1160912" y="1817946"/>
                <a:ext cx="4659548" cy="840740"/>
              </a:xfrm>
              <a:prstGeom prst="snipRoundRect">
                <a:avLst/>
              </a:prstGeom>
              <a:solidFill>
                <a:schemeClr val="bg1">
                  <a:lumMod val="9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en-US" altLang="zh-C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9" name="ïṣ1iḋê">
                <a:extLst>
                  <a:ext uri="{FF2B5EF4-FFF2-40B4-BE49-F238E27FC236}">
                    <a16:creationId xmlns:a16="http://schemas.microsoft.com/office/drawing/2014/main" id="{BF3C6F6C-9843-4DF1-A3FE-7DE270EFC2A2}"/>
                  </a:ext>
                </a:extLst>
              </p:cNvPr>
              <p:cNvSpPr/>
              <p:nvPr/>
            </p:nvSpPr>
            <p:spPr>
              <a:xfrm>
                <a:off x="2244775" y="1846082"/>
                <a:ext cx="3575685" cy="728982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此处输入您的内容，或者在此文本框中粘贴。</a:t>
                </a:r>
              </a:p>
            </p:txBody>
          </p:sp>
          <p:pic>
            <p:nvPicPr>
              <p:cNvPr id="80" name="图片 79">
                <a:extLst>
                  <a:ext uri="{FF2B5EF4-FFF2-40B4-BE49-F238E27FC236}">
                    <a16:creationId xmlns:a16="http://schemas.microsoft.com/office/drawing/2014/main" id="{EF37C063-B8D8-478E-AE9C-FA0440C1CB7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5397" y="1653623"/>
                <a:ext cx="893585" cy="893585"/>
              </a:xfrm>
              <a:prstGeom prst="rect">
                <a:avLst/>
              </a:prstGeom>
            </p:spPr>
          </p:pic>
          <p:sp>
            <p:nvSpPr>
              <p:cNvPr id="81" name="iṡļiḑé">
                <a:extLst>
                  <a:ext uri="{FF2B5EF4-FFF2-40B4-BE49-F238E27FC236}">
                    <a16:creationId xmlns:a16="http://schemas.microsoft.com/office/drawing/2014/main" id="{31C69C4B-C210-48CD-9BEC-0EF8A582E96C}"/>
                  </a:ext>
                </a:extLst>
              </p:cNvPr>
              <p:cNvSpPr/>
              <p:nvPr/>
            </p:nvSpPr>
            <p:spPr bwMode="auto">
              <a:xfrm>
                <a:off x="1320998" y="1846082"/>
                <a:ext cx="467670" cy="421077"/>
              </a:xfrm>
              <a:custGeom>
                <a:avLst/>
                <a:gdLst>
                  <a:gd name="T0" fmla="*/ 4667 w 4880"/>
                  <a:gd name="T1" fmla="*/ 3547 h 4400"/>
                  <a:gd name="T2" fmla="*/ 4600 w 4880"/>
                  <a:gd name="T3" fmla="*/ 3547 h 4400"/>
                  <a:gd name="T4" fmla="*/ 4600 w 4880"/>
                  <a:gd name="T5" fmla="*/ 2407 h 4400"/>
                  <a:gd name="T6" fmla="*/ 4185 w 4880"/>
                  <a:gd name="T7" fmla="*/ 2000 h 4400"/>
                  <a:gd name="T8" fmla="*/ 2547 w 4880"/>
                  <a:gd name="T9" fmla="*/ 2000 h 4400"/>
                  <a:gd name="T10" fmla="*/ 2547 w 4880"/>
                  <a:gd name="T11" fmla="*/ 1227 h 4400"/>
                  <a:gd name="T12" fmla="*/ 2827 w 4880"/>
                  <a:gd name="T13" fmla="*/ 1227 h 4400"/>
                  <a:gd name="T14" fmla="*/ 3040 w 4880"/>
                  <a:gd name="T15" fmla="*/ 1013 h 4400"/>
                  <a:gd name="T16" fmla="*/ 3040 w 4880"/>
                  <a:gd name="T17" fmla="*/ 213 h 4400"/>
                  <a:gd name="T18" fmla="*/ 2827 w 4880"/>
                  <a:gd name="T19" fmla="*/ 0 h 4400"/>
                  <a:gd name="T20" fmla="*/ 1907 w 4880"/>
                  <a:gd name="T21" fmla="*/ 0 h 4400"/>
                  <a:gd name="T22" fmla="*/ 1693 w 4880"/>
                  <a:gd name="T23" fmla="*/ 213 h 4400"/>
                  <a:gd name="T24" fmla="*/ 1693 w 4880"/>
                  <a:gd name="T25" fmla="*/ 1013 h 4400"/>
                  <a:gd name="T26" fmla="*/ 1907 w 4880"/>
                  <a:gd name="T27" fmla="*/ 1227 h 4400"/>
                  <a:gd name="T28" fmla="*/ 2147 w 4880"/>
                  <a:gd name="T29" fmla="*/ 1227 h 4400"/>
                  <a:gd name="T30" fmla="*/ 2147 w 4880"/>
                  <a:gd name="T31" fmla="*/ 2000 h 4400"/>
                  <a:gd name="T32" fmla="*/ 649 w 4880"/>
                  <a:gd name="T33" fmla="*/ 2000 h 4400"/>
                  <a:gd name="T34" fmla="*/ 240 w 4880"/>
                  <a:gd name="T35" fmla="*/ 2407 h 4400"/>
                  <a:gd name="T36" fmla="*/ 240 w 4880"/>
                  <a:gd name="T37" fmla="*/ 3547 h 4400"/>
                  <a:gd name="T38" fmla="*/ 213 w 4880"/>
                  <a:gd name="T39" fmla="*/ 3547 h 4400"/>
                  <a:gd name="T40" fmla="*/ 0 w 4880"/>
                  <a:gd name="T41" fmla="*/ 3760 h 4400"/>
                  <a:gd name="T42" fmla="*/ 0 w 4880"/>
                  <a:gd name="T43" fmla="*/ 4187 h 4400"/>
                  <a:gd name="T44" fmla="*/ 213 w 4880"/>
                  <a:gd name="T45" fmla="*/ 4400 h 4400"/>
                  <a:gd name="T46" fmla="*/ 720 w 4880"/>
                  <a:gd name="T47" fmla="*/ 4400 h 4400"/>
                  <a:gd name="T48" fmla="*/ 933 w 4880"/>
                  <a:gd name="T49" fmla="*/ 4187 h 4400"/>
                  <a:gd name="T50" fmla="*/ 933 w 4880"/>
                  <a:gd name="T51" fmla="*/ 3760 h 4400"/>
                  <a:gd name="T52" fmla="*/ 720 w 4880"/>
                  <a:gd name="T53" fmla="*/ 3547 h 4400"/>
                  <a:gd name="T54" fmla="*/ 640 w 4880"/>
                  <a:gd name="T55" fmla="*/ 3547 h 4400"/>
                  <a:gd name="T56" fmla="*/ 640 w 4880"/>
                  <a:gd name="T57" fmla="*/ 2407 h 4400"/>
                  <a:gd name="T58" fmla="*/ 649 w 4880"/>
                  <a:gd name="T59" fmla="*/ 2400 h 4400"/>
                  <a:gd name="T60" fmla="*/ 2147 w 4880"/>
                  <a:gd name="T61" fmla="*/ 2400 h 4400"/>
                  <a:gd name="T62" fmla="*/ 2147 w 4880"/>
                  <a:gd name="T63" fmla="*/ 3547 h 4400"/>
                  <a:gd name="T64" fmla="*/ 2107 w 4880"/>
                  <a:gd name="T65" fmla="*/ 3547 h 4400"/>
                  <a:gd name="T66" fmla="*/ 1893 w 4880"/>
                  <a:gd name="T67" fmla="*/ 3760 h 4400"/>
                  <a:gd name="T68" fmla="*/ 1893 w 4880"/>
                  <a:gd name="T69" fmla="*/ 4187 h 4400"/>
                  <a:gd name="T70" fmla="*/ 2107 w 4880"/>
                  <a:gd name="T71" fmla="*/ 4400 h 4400"/>
                  <a:gd name="T72" fmla="*/ 2613 w 4880"/>
                  <a:gd name="T73" fmla="*/ 4400 h 4400"/>
                  <a:gd name="T74" fmla="*/ 2827 w 4880"/>
                  <a:gd name="T75" fmla="*/ 4187 h 4400"/>
                  <a:gd name="T76" fmla="*/ 2827 w 4880"/>
                  <a:gd name="T77" fmla="*/ 3760 h 4400"/>
                  <a:gd name="T78" fmla="*/ 2613 w 4880"/>
                  <a:gd name="T79" fmla="*/ 3547 h 4400"/>
                  <a:gd name="T80" fmla="*/ 2547 w 4880"/>
                  <a:gd name="T81" fmla="*/ 3547 h 4400"/>
                  <a:gd name="T82" fmla="*/ 2547 w 4880"/>
                  <a:gd name="T83" fmla="*/ 2400 h 4400"/>
                  <a:gd name="T84" fmla="*/ 4185 w 4880"/>
                  <a:gd name="T85" fmla="*/ 2400 h 4400"/>
                  <a:gd name="T86" fmla="*/ 4200 w 4880"/>
                  <a:gd name="T87" fmla="*/ 2407 h 4400"/>
                  <a:gd name="T88" fmla="*/ 4200 w 4880"/>
                  <a:gd name="T89" fmla="*/ 3547 h 4400"/>
                  <a:gd name="T90" fmla="*/ 4160 w 4880"/>
                  <a:gd name="T91" fmla="*/ 3547 h 4400"/>
                  <a:gd name="T92" fmla="*/ 3947 w 4880"/>
                  <a:gd name="T93" fmla="*/ 3760 h 4400"/>
                  <a:gd name="T94" fmla="*/ 3947 w 4880"/>
                  <a:gd name="T95" fmla="*/ 4187 h 4400"/>
                  <a:gd name="T96" fmla="*/ 4160 w 4880"/>
                  <a:gd name="T97" fmla="*/ 4400 h 4400"/>
                  <a:gd name="T98" fmla="*/ 4667 w 4880"/>
                  <a:gd name="T99" fmla="*/ 4400 h 4400"/>
                  <a:gd name="T100" fmla="*/ 4880 w 4880"/>
                  <a:gd name="T101" fmla="*/ 4187 h 4400"/>
                  <a:gd name="T102" fmla="*/ 4880 w 4880"/>
                  <a:gd name="T103" fmla="*/ 3760 h 4400"/>
                  <a:gd name="T104" fmla="*/ 4667 w 4880"/>
                  <a:gd name="T105" fmla="*/ 3547 h 4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80" h="4400">
                    <a:moveTo>
                      <a:pt x="4667" y="3547"/>
                    </a:moveTo>
                    <a:lnTo>
                      <a:pt x="4600" y="3547"/>
                    </a:lnTo>
                    <a:lnTo>
                      <a:pt x="4600" y="2407"/>
                    </a:lnTo>
                    <a:cubicBezTo>
                      <a:pt x="4600" y="2183"/>
                      <a:pt x="4414" y="2000"/>
                      <a:pt x="4185" y="2000"/>
                    </a:cubicBezTo>
                    <a:lnTo>
                      <a:pt x="2547" y="2000"/>
                    </a:lnTo>
                    <a:lnTo>
                      <a:pt x="2547" y="1227"/>
                    </a:lnTo>
                    <a:lnTo>
                      <a:pt x="2827" y="1227"/>
                    </a:lnTo>
                    <a:cubicBezTo>
                      <a:pt x="2944" y="1227"/>
                      <a:pt x="3040" y="1131"/>
                      <a:pt x="3040" y="1013"/>
                    </a:cubicBezTo>
                    <a:lnTo>
                      <a:pt x="3040" y="213"/>
                    </a:lnTo>
                    <a:cubicBezTo>
                      <a:pt x="3040" y="96"/>
                      <a:pt x="2944" y="0"/>
                      <a:pt x="2827" y="0"/>
                    </a:cubicBezTo>
                    <a:lnTo>
                      <a:pt x="1907" y="0"/>
                    </a:lnTo>
                    <a:cubicBezTo>
                      <a:pt x="1789" y="0"/>
                      <a:pt x="1693" y="96"/>
                      <a:pt x="1693" y="213"/>
                    </a:cubicBezTo>
                    <a:lnTo>
                      <a:pt x="1693" y="1013"/>
                    </a:lnTo>
                    <a:cubicBezTo>
                      <a:pt x="1693" y="1131"/>
                      <a:pt x="1789" y="1227"/>
                      <a:pt x="1907" y="1227"/>
                    </a:cubicBezTo>
                    <a:lnTo>
                      <a:pt x="2147" y="1227"/>
                    </a:lnTo>
                    <a:lnTo>
                      <a:pt x="2147" y="2000"/>
                    </a:lnTo>
                    <a:lnTo>
                      <a:pt x="649" y="2000"/>
                    </a:lnTo>
                    <a:cubicBezTo>
                      <a:pt x="420" y="2000"/>
                      <a:pt x="240" y="2179"/>
                      <a:pt x="240" y="2407"/>
                    </a:cubicBezTo>
                    <a:lnTo>
                      <a:pt x="240" y="3547"/>
                    </a:lnTo>
                    <a:lnTo>
                      <a:pt x="213" y="3547"/>
                    </a:lnTo>
                    <a:cubicBezTo>
                      <a:pt x="96" y="3547"/>
                      <a:pt x="0" y="3642"/>
                      <a:pt x="0" y="3760"/>
                    </a:cubicBezTo>
                    <a:lnTo>
                      <a:pt x="0" y="4187"/>
                    </a:lnTo>
                    <a:cubicBezTo>
                      <a:pt x="0" y="4304"/>
                      <a:pt x="96" y="4400"/>
                      <a:pt x="213" y="4400"/>
                    </a:cubicBezTo>
                    <a:lnTo>
                      <a:pt x="720" y="4400"/>
                    </a:lnTo>
                    <a:cubicBezTo>
                      <a:pt x="838" y="4400"/>
                      <a:pt x="933" y="4304"/>
                      <a:pt x="933" y="4187"/>
                    </a:cubicBezTo>
                    <a:lnTo>
                      <a:pt x="933" y="3760"/>
                    </a:lnTo>
                    <a:cubicBezTo>
                      <a:pt x="933" y="3642"/>
                      <a:pt x="838" y="3547"/>
                      <a:pt x="720" y="3547"/>
                    </a:cubicBezTo>
                    <a:lnTo>
                      <a:pt x="640" y="3547"/>
                    </a:lnTo>
                    <a:lnTo>
                      <a:pt x="640" y="2407"/>
                    </a:lnTo>
                    <a:cubicBezTo>
                      <a:pt x="640" y="2402"/>
                      <a:pt x="640" y="2400"/>
                      <a:pt x="649" y="2400"/>
                    </a:cubicBezTo>
                    <a:lnTo>
                      <a:pt x="2147" y="2400"/>
                    </a:lnTo>
                    <a:lnTo>
                      <a:pt x="2147" y="3547"/>
                    </a:lnTo>
                    <a:lnTo>
                      <a:pt x="2107" y="3547"/>
                    </a:lnTo>
                    <a:cubicBezTo>
                      <a:pt x="1989" y="3547"/>
                      <a:pt x="1893" y="3642"/>
                      <a:pt x="1893" y="3760"/>
                    </a:cubicBezTo>
                    <a:lnTo>
                      <a:pt x="1893" y="4187"/>
                    </a:lnTo>
                    <a:cubicBezTo>
                      <a:pt x="1893" y="4304"/>
                      <a:pt x="1989" y="4400"/>
                      <a:pt x="2107" y="4400"/>
                    </a:cubicBezTo>
                    <a:lnTo>
                      <a:pt x="2613" y="4400"/>
                    </a:lnTo>
                    <a:cubicBezTo>
                      <a:pt x="2731" y="4400"/>
                      <a:pt x="2827" y="4304"/>
                      <a:pt x="2827" y="4187"/>
                    </a:cubicBezTo>
                    <a:lnTo>
                      <a:pt x="2827" y="3760"/>
                    </a:lnTo>
                    <a:cubicBezTo>
                      <a:pt x="2827" y="3642"/>
                      <a:pt x="2731" y="3547"/>
                      <a:pt x="2613" y="3547"/>
                    </a:cubicBezTo>
                    <a:lnTo>
                      <a:pt x="2547" y="3547"/>
                    </a:lnTo>
                    <a:lnTo>
                      <a:pt x="2547" y="2400"/>
                    </a:lnTo>
                    <a:lnTo>
                      <a:pt x="4185" y="2400"/>
                    </a:lnTo>
                    <a:cubicBezTo>
                      <a:pt x="4194" y="2400"/>
                      <a:pt x="4200" y="2404"/>
                      <a:pt x="4200" y="2407"/>
                    </a:cubicBezTo>
                    <a:lnTo>
                      <a:pt x="4200" y="3547"/>
                    </a:lnTo>
                    <a:lnTo>
                      <a:pt x="4160" y="3547"/>
                    </a:lnTo>
                    <a:cubicBezTo>
                      <a:pt x="4042" y="3547"/>
                      <a:pt x="3947" y="3642"/>
                      <a:pt x="3947" y="3760"/>
                    </a:cubicBezTo>
                    <a:lnTo>
                      <a:pt x="3947" y="4187"/>
                    </a:lnTo>
                    <a:cubicBezTo>
                      <a:pt x="3947" y="4304"/>
                      <a:pt x="4042" y="4400"/>
                      <a:pt x="4160" y="4400"/>
                    </a:cubicBezTo>
                    <a:lnTo>
                      <a:pt x="4667" y="4400"/>
                    </a:lnTo>
                    <a:cubicBezTo>
                      <a:pt x="4784" y="4400"/>
                      <a:pt x="4880" y="4304"/>
                      <a:pt x="4880" y="4187"/>
                    </a:cubicBezTo>
                    <a:lnTo>
                      <a:pt x="4880" y="3760"/>
                    </a:lnTo>
                    <a:cubicBezTo>
                      <a:pt x="4880" y="3642"/>
                      <a:pt x="4784" y="3547"/>
                      <a:pt x="4667" y="35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BC74E13D-8D0F-422B-A391-7EAE53EFBC04}"/>
                </a:ext>
              </a:extLst>
            </p:cNvPr>
            <p:cNvGrpSpPr/>
            <p:nvPr/>
          </p:nvGrpSpPr>
          <p:grpSpPr>
            <a:xfrm>
              <a:off x="1138154" y="4579703"/>
              <a:ext cx="4705063" cy="1005063"/>
              <a:chOff x="1115397" y="1653623"/>
              <a:chExt cx="4705063" cy="1005063"/>
            </a:xfrm>
          </p:grpSpPr>
          <p:sp>
            <p:nvSpPr>
              <p:cNvPr id="74" name="ïŝļiḑe">
                <a:extLst>
                  <a:ext uri="{FF2B5EF4-FFF2-40B4-BE49-F238E27FC236}">
                    <a16:creationId xmlns:a16="http://schemas.microsoft.com/office/drawing/2014/main" id="{3D32F01C-1D04-4BF4-B046-8CBBE19F00BC}"/>
                  </a:ext>
                </a:extLst>
              </p:cNvPr>
              <p:cNvSpPr/>
              <p:nvPr/>
            </p:nvSpPr>
            <p:spPr>
              <a:xfrm>
                <a:off x="1160912" y="1817946"/>
                <a:ext cx="4659548" cy="840740"/>
              </a:xfrm>
              <a:prstGeom prst="snipRoundRect">
                <a:avLst/>
              </a:prstGeom>
              <a:solidFill>
                <a:schemeClr val="bg1">
                  <a:lumMod val="9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en-US" altLang="zh-CN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5" name="ïṣ1iḋê">
                <a:extLst>
                  <a:ext uri="{FF2B5EF4-FFF2-40B4-BE49-F238E27FC236}">
                    <a16:creationId xmlns:a16="http://schemas.microsoft.com/office/drawing/2014/main" id="{49B34706-8CBF-4FED-99CE-271F73E7BF9D}"/>
                  </a:ext>
                </a:extLst>
              </p:cNvPr>
              <p:cNvSpPr/>
              <p:nvPr/>
            </p:nvSpPr>
            <p:spPr>
              <a:xfrm>
                <a:off x="2244775" y="1846082"/>
                <a:ext cx="3575685" cy="728982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此处输入您的内容，或者在此文本框中粘贴。</a:t>
                </a:r>
              </a:p>
            </p:txBody>
          </p:sp>
          <p:pic>
            <p:nvPicPr>
              <p:cNvPr id="76" name="图片 75">
                <a:extLst>
                  <a:ext uri="{FF2B5EF4-FFF2-40B4-BE49-F238E27FC236}">
                    <a16:creationId xmlns:a16="http://schemas.microsoft.com/office/drawing/2014/main" id="{1BB7BBD5-A486-4170-BFDD-5E725D6ED8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15397" y="1653623"/>
                <a:ext cx="893585" cy="893585"/>
              </a:xfrm>
              <a:prstGeom prst="rect">
                <a:avLst/>
              </a:prstGeom>
            </p:spPr>
          </p:pic>
          <p:sp>
            <p:nvSpPr>
              <p:cNvPr id="77" name="iṡļiḑé">
                <a:extLst>
                  <a:ext uri="{FF2B5EF4-FFF2-40B4-BE49-F238E27FC236}">
                    <a16:creationId xmlns:a16="http://schemas.microsoft.com/office/drawing/2014/main" id="{7A7D4616-714A-4509-A8B9-19D7A4F4F7C2}"/>
                  </a:ext>
                </a:extLst>
              </p:cNvPr>
              <p:cNvSpPr/>
              <p:nvPr/>
            </p:nvSpPr>
            <p:spPr bwMode="auto">
              <a:xfrm>
                <a:off x="1320998" y="1846082"/>
                <a:ext cx="467670" cy="421077"/>
              </a:xfrm>
              <a:custGeom>
                <a:avLst/>
                <a:gdLst>
                  <a:gd name="T0" fmla="*/ 4667 w 4880"/>
                  <a:gd name="T1" fmla="*/ 3547 h 4400"/>
                  <a:gd name="T2" fmla="*/ 4600 w 4880"/>
                  <a:gd name="T3" fmla="*/ 3547 h 4400"/>
                  <a:gd name="T4" fmla="*/ 4600 w 4880"/>
                  <a:gd name="T5" fmla="*/ 2407 h 4400"/>
                  <a:gd name="T6" fmla="*/ 4185 w 4880"/>
                  <a:gd name="T7" fmla="*/ 2000 h 4400"/>
                  <a:gd name="T8" fmla="*/ 2547 w 4880"/>
                  <a:gd name="T9" fmla="*/ 2000 h 4400"/>
                  <a:gd name="T10" fmla="*/ 2547 w 4880"/>
                  <a:gd name="T11" fmla="*/ 1227 h 4400"/>
                  <a:gd name="T12" fmla="*/ 2827 w 4880"/>
                  <a:gd name="T13" fmla="*/ 1227 h 4400"/>
                  <a:gd name="T14" fmla="*/ 3040 w 4880"/>
                  <a:gd name="T15" fmla="*/ 1013 h 4400"/>
                  <a:gd name="T16" fmla="*/ 3040 w 4880"/>
                  <a:gd name="T17" fmla="*/ 213 h 4400"/>
                  <a:gd name="T18" fmla="*/ 2827 w 4880"/>
                  <a:gd name="T19" fmla="*/ 0 h 4400"/>
                  <a:gd name="T20" fmla="*/ 1907 w 4880"/>
                  <a:gd name="T21" fmla="*/ 0 h 4400"/>
                  <a:gd name="T22" fmla="*/ 1693 w 4880"/>
                  <a:gd name="T23" fmla="*/ 213 h 4400"/>
                  <a:gd name="T24" fmla="*/ 1693 w 4880"/>
                  <a:gd name="T25" fmla="*/ 1013 h 4400"/>
                  <a:gd name="T26" fmla="*/ 1907 w 4880"/>
                  <a:gd name="T27" fmla="*/ 1227 h 4400"/>
                  <a:gd name="T28" fmla="*/ 2147 w 4880"/>
                  <a:gd name="T29" fmla="*/ 1227 h 4400"/>
                  <a:gd name="T30" fmla="*/ 2147 w 4880"/>
                  <a:gd name="T31" fmla="*/ 2000 h 4400"/>
                  <a:gd name="T32" fmla="*/ 649 w 4880"/>
                  <a:gd name="T33" fmla="*/ 2000 h 4400"/>
                  <a:gd name="T34" fmla="*/ 240 w 4880"/>
                  <a:gd name="T35" fmla="*/ 2407 h 4400"/>
                  <a:gd name="T36" fmla="*/ 240 w 4880"/>
                  <a:gd name="T37" fmla="*/ 3547 h 4400"/>
                  <a:gd name="T38" fmla="*/ 213 w 4880"/>
                  <a:gd name="T39" fmla="*/ 3547 h 4400"/>
                  <a:gd name="T40" fmla="*/ 0 w 4880"/>
                  <a:gd name="T41" fmla="*/ 3760 h 4400"/>
                  <a:gd name="T42" fmla="*/ 0 w 4880"/>
                  <a:gd name="T43" fmla="*/ 4187 h 4400"/>
                  <a:gd name="T44" fmla="*/ 213 w 4880"/>
                  <a:gd name="T45" fmla="*/ 4400 h 4400"/>
                  <a:gd name="T46" fmla="*/ 720 w 4880"/>
                  <a:gd name="T47" fmla="*/ 4400 h 4400"/>
                  <a:gd name="T48" fmla="*/ 933 w 4880"/>
                  <a:gd name="T49" fmla="*/ 4187 h 4400"/>
                  <a:gd name="T50" fmla="*/ 933 w 4880"/>
                  <a:gd name="T51" fmla="*/ 3760 h 4400"/>
                  <a:gd name="T52" fmla="*/ 720 w 4880"/>
                  <a:gd name="T53" fmla="*/ 3547 h 4400"/>
                  <a:gd name="T54" fmla="*/ 640 w 4880"/>
                  <a:gd name="T55" fmla="*/ 3547 h 4400"/>
                  <a:gd name="T56" fmla="*/ 640 w 4880"/>
                  <a:gd name="T57" fmla="*/ 2407 h 4400"/>
                  <a:gd name="T58" fmla="*/ 649 w 4880"/>
                  <a:gd name="T59" fmla="*/ 2400 h 4400"/>
                  <a:gd name="T60" fmla="*/ 2147 w 4880"/>
                  <a:gd name="T61" fmla="*/ 2400 h 4400"/>
                  <a:gd name="T62" fmla="*/ 2147 w 4880"/>
                  <a:gd name="T63" fmla="*/ 3547 h 4400"/>
                  <a:gd name="T64" fmla="*/ 2107 w 4880"/>
                  <a:gd name="T65" fmla="*/ 3547 h 4400"/>
                  <a:gd name="T66" fmla="*/ 1893 w 4880"/>
                  <a:gd name="T67" fmla="*/ 3760 h 4400"/>
                  <a:gd name="T68" fmla="*/ 1893 w 4880"/>
                  <a:gd name="T69" fmla="*/ 4187 h 4400"/>
                  <a:gd name="T70" fmla="*/ 2107 w 4880"/>
                  <a:gd name="T71" fmla="*/ 4400 h 4400"/>
                  <a:gd name="T72" fmla="*/ 2613 w 4880"/>
                  <a:gd name="T73" fmla="*/ 4400 h 4400"/>
                  <a:gd name="T74" fmla="*/ 2827 w 4880"/>
                  <a:gd name="T75" fmla="*/ 4187 h 4400"/>
                  <a:gd name="T76" fmla="*/ 2827 w 4880"/>
                  <a:gd name="T77" fmla="*/ 3760 h 4400"/>
                  <a:gd name="T78" fmla="*/ 2613 w 4880"/>
                  <a:gd name="T79" fmla="*/ 3547 h 4400"/>
                  <a:gd name="T80" fmla="*/ 2547 w 4880"/>
                  <a:gd name="T81" fmla="*/ 3547 h 4400"/>
                  <a:gd name="T82" fmla="*/ 2547 w 4880"/>
                  <a:gd name="T83" fmla="*/ 2400 h 4400"/>
                  <a:gd name="T84" fmla="*/ 4185 w 4880"/>
                  <a:gd name="T85" fmla="*/ 2400 h 4400"/>
                  <a:gd name="T86" fmla="*/ 4200 w 4880"/>
                  <a:gd name="T87" fmla="*/ 2407 h 4400"/>
                  <a:gd name="T88" fmla="*/ 4200 w 4880"/>
                  <a:gd name="T89" fmla="*/ 3547 h 4400"/>
                  <a:gd name="T90" fmla="*/ 4160 w 4880"/>
                  <a:gd name="T91" fmla="*/ 3547 h 4400"/>
                  <a:gd name="T92" fmla="*/ 3947 w 4880"/>
                  <a:gd name="T93" fmla="*/ 3760 h 4400"/>
                  <a:gd name="T94" fmla="*/ 3947 w 4880"/>
                  <a:gd name="T95" fmla="*/ 4187 h 4400"/>
                  <a:gd name="T96" fmla="*/ 4160 w 4880"/>
                  <a:gd name="T97" fmla="*/ 4400 h 4400"/>
                  <a:gd name="T98" fmla="*/ 4667 w 4880"/>
                  <a:gd name="T99" fmla="*/ 4400 h 4400"/>
                  <a:gd name="T100" fmla="*/ 4880 w 4880"/>
                  <a:gd name="T101" fmla="*/ 4187 h 4400"/>
                  <a:gd name="T102" fmla="*/ 4880 w 4880"/>
                  <a:gd name="T103" fmla="*/ 3760 h 4400"/>
                  <a:gd name="T104" fmla="*/ 4667 w 4880"/>
                  <a:gd name="T105" fmla="*/ 3547 h 44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4880" h="4400">
                    <a:moveTo>
                      <a:pt x="4667" y="3547"/>
                    </a:moveTo>
                    <a:lnTo>
                      <a:pt x="4600" y="3547"/>
                    </a:lnTo>
                    <a:lnTo>
                      <a:pt x="4600" y="2407"/>
                    </a:lnTo>
                    <a:cubicBezTo>
                      <a:pt x="4600" y="2183"/>
                      <a:pt x="4414" y="2000"/>
                      <a:pt x="4185" y="2000"/>
                    </a:cubicBezTo>
                    <a:lnTo>
                      <a:pt x="2547" y="2000"/>
                    </a:lnTo>
                    <a:lnTo>
                      <a:pt x="2547" y="1227"/>
                    </a:lnTo>
                    <a:lnTo>
                      <a:pt x="2827" y="1227"/>
                    </a:lnTo>
                    <a:cubicBezTo>
                      <a:pt x="2944" y="1227"/>
                      <a:pt x="3040" y="1131"/>
                      <a:pt x="3040" y="1013"/>
                    </a:cubicBezTo>
                    <a:lnTo>
                      <a:pt x="3040" y="213"/>
                    </a:lnTo>
                    <a:cubicBezTo>
                      <a:pt x="3040" y="96"/>
                      <a:pt x="2944" y="0"/>
                      <a:pt x="2827" y="0"/>
                    </a:cubicBezTo>
                    <a:lnTo>
                      <a:pt x="1907" y="0"/>
                    </a:lnTo>
                    <a:cubicBezTo>
                      <a:pt x="1789" y="0"/>
                      <a:pt x="1693" y="96"/>
                      <a:pt x="1693" y="213"/>
                    </a:cubicBezTo>
                    <a:lnTo>
                      <a:pt x="1693" y="1013"/>
                    </a:lnTo>
                    <a:cubicBezTo>
                      <a:pt x="1693" y="1131"/>
                      <a:pt x="1789" y="1227"/>
                      <a:pt x="1907" y="1227"/>
                    </a:cubicBezTo>
                    <a:lnTo>
                      <a:pt x="2147" y="1227"/>
                    </a:lnTo>
                    <a:lnTo>
                      <a:pt x="2147" y="2000"/>
                    </a:lnTo>
                    <a:lnTo>
                      <a:pt x="649" y="2000"/>
                    </a:lnTo>
                    <a:cubicBezTo>
                      <a:pt x="420" y="2000"/>
                      <a:pt x="240" y="2179"/>
                      <a:pt x="240" y="2407"/>
                    </a:cubicBezTo>
                    <a:lnTo>
                      <a:pt x="240" y="3547"/>
                    </a:lnTo>
                    <a:lnTo>
                      <a:pt x="213" y="3547"/>
                    </a:lnTo>
                    <a:cubicBezTo>
                      <a:pt x="96" y="3547"/>
                      <a:pt x="0" y="3642"/>
                      <a:pt x="0" y="3760"/>
                    </a:cubicBezTo>
                    <a:lnTo>
                      <a:pt x="0" y="4187"/>
                    </a:lnTo>
                    <a:cubicBezTo>
                      <a:pt x="0" y="4304"/>
                      <a:pt x="96" y="4400"/>
                      <a:pt x="213" y="4400"/>
                    </a:cubicBezTo>
                    <a:lnTo>
                      <a:pt x="720" y="4400"/>
                    </a:lnTo>
                    <a:cubicBezTo>
                      <a:pt x="838" y="4400"/>
                      <a:pt x="933" y="4304"/>
                      <a:pt x="933" y="4187"/>
                    </a:cubicBezTo>
                    <a:lnTo>
                      <a:pt x="933" y="3760"/>
                    </a:lnTo>
                    <a:cubicBezTo>
                      <a:pt x="933" y="3642"/>
                      <a:pt x="838" y="3547"/>
                      <a:pt x="720" y="3547"/>
                    </a:cubicBezTo>
                    <a:lnTo>
                      <a:pt x="640" y="3547"/>
                    </a:lnTo>
                    <a:lnTo>
                      <a:pt x="640" y="2407"/>
                    </a:lnTo>
                    <a:cubicBezTo>
                      <a:pt x="640" y="2402"/>
                      <a:pt x="640" y="2400"/>
                      <a:pt x="649" y="2400"/>
                    </a:cubicBezTo>
                    <a:lnTo>
                      <a:pt x="2147" y="2400"/>
                    </a:lnTo>
                    <a:lnTo>
                      <a:pt x="2147" y="3547"/>
                    </a:lnTo>
                    <a:lnTo>
                      <a:pt x="2107" y="3547"/>
                    </a:lnTo>
                    <a:cubicBezTo>
                      <a:pt x="1989" y="3547"/>
                      <a:pt x="1893" y="3642"/>
                      <a:pt x="1893" y="3760"/>
                    </a:cubicBezTo>
                    <a:lnTo>
                      <a:pt x="1893" y="4187"/>
                    </a:lnTo>
                    <a:cubicBezTo>
                      <a:pt x="1893" y="4304"/>
                      <a:pt x="1989" y="4400"/>
                      <a:pt x="2107" y="4400"/>
                    </a:cubicBezTo>
                    <a:lnTo>
                      <a:pt x="2613" y="4400"/>
                    </a:lnTo>
                    <a:cubicBezTo>
                      <a:pt x="2731" y="4400"/>
                      <a:pt x="2827" y="4304"/>
                      <a:pt x="2827" y="4187"/>
                    </a:cubicBezTo>
                    <a:lnTo>
                      <a:pt x="2827" y="3760"/>
                    </a:lnTo>
                    <a:cubicBezTo>
                      <a:pt x="2827" y="3642"/>
                      <a:pt x="2731" y="3547"/>
                      <a:pt x="2613" y="3547"/>
                    </a:cubicBezTo>
                    <a:lnTo>
                      <a:pt x="2547" y="3547"/>
                    </a:lnTo>
                    <a:lnTo>
                      <a:pt x="2547" y="2400"/>
                    </a:lnTo>
                    <a:lnTo>
                      <a:pt x="4185" y="2400"/>
                    </a:lnTo>
                    <a:cubicBezTo>
                      <a:pt x="4194" y="2400"/>
                      <a:pt x="4200" y="2404"/>
                      <a:pt x="4200" y="2407"/>
                    </a:cubicBezTo>
                    <a:lnTo>
                      <a:pt x="4200" y="3547"/>
                    </a:lnTo>
                    <a:lnTo>
                      <a:pt x="4160" y="3547"/>
                    </a:lnTo>
                    <a:cubicBezTo>
                      <a:pt x="4042" y="3547"/>
                      <a:pt x="3947" y="3642"/>
                      <a:pt x="3947" y="3760"/>
                    </a:cubicBezTo>
                    <a:lnTo>
                      <a:pt x="3947" y="4187"/>
                    </a:lnTo>
                    <a:cubicBezTo>
                      <a:pt x="3947" y="4304"/>
                      <a:pt x="4042" y="4400"/>
                      <a:pt x="4160" y="4400"/>
                    </a:cubicBezTo>
                    <a:lnTo>
                      <a:pt x="4667" y="4400"/>
                    </a:lnTo>
                    <a:cubicBezTo>
                      <a:pt x="4784" y="4400"/>
                      <a:pt x="4880" y="4304"/>
                      <a:pt x="4880" y="4187"/>
                    </a:cubicBezTo>
                    <a:lnTo>
                      <a:pt x="4880" y="3760"/>
                    </a:lnTo>
                    <a:cubicBezTo>
                      <a:pt x="4880" y="3642"/>
                      <a:pt x="4784" y="3547"/>
                      <a:pt x="4667" y="3547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wrap="square" lIns="91440" tIns="45720" rIns="91440" bIns="45720" anchor="ctr">
                <a:norm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/>
                <a:endParaRPr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425959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3539310" y="731975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三、国内外研究综述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A06EAC9-A901-4B9B-B154-F1BF83B7494F}"/>
              </a:ext>
            </a:extLst>
          </p:cNvPr>
          <p:cNvGrpSpPr/>
          <p:nvPr/>
        </p:nvGrpSpPr>
        <p:grpSpPr>
          <a:xfrm>
            <a:off x="5793987" y="1800441"/>
            <a:ext cx="5571963" cy="1136644"/>
            <a:chOff x="5793987" y="1800441"/>
            <a:chExt cx="5571963" cy="818624"/>
          </a:xfrm>
        </p:grpSpPr>
        <p:sp>
          <p:nvSpPr>
            <p:cNvPr id="53" name="椭圆 52">
              <a:extLst>
                <a:ext uri="{FF2B5EF4-FFF2-40B4-BE49-F238E27FC236}">
                  <a16:creationId xmlns:a16="http://schemas.microsoft.com/office/drawing/2014/main" id="{BCB8FDA8-C399-4FF8-9148-EE7D5E1D89E0}"/>
                </a:ext>
              </a:extLst>
            </p:cNvPr>
            <p:cNvSpPr/>
            <p:nvPr/>
          </p:nvSpPr>
          <p:spPr>
            <a:xfrm flipV="1">
              <a:off x="5793987" y="1908550"/>
              <a:ext cx="252000" cy="18149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4" name="TextBox 6">
              <a:extLst>
                <a:ext uri="{FF2B5EF4-FFF2-40B4-BE49-F238E27FC236}">
                  <a16:creationId xmlns:a16="http://schemas.microsoft.com/office/drawing/2014/main" id="{BD560242-D7BE-4D57-A05F-193659EAC0BB}"/>
                </a:ext>
              </a:extLst>
            </p:cNvPr>
            <p:cNvSpPr txBox="1"/>
            <p:nvPr/>
          </p:nvSpPr>
          <p:spPr>
            <a:xfrm>
              <a:off x="6047631" y="1800441"/>
              <a:ext cx="27492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输入您的标题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57" name="Content Placeholder 2">
              <a:extLst>
                <a:ext uri="{FF2B5EF4-FFF2-40B4-BE49-F238E27FC236}">
                  <a16:creationId xmlns:a16="http://schemas.microsoft.com/office/drawing/2014/main" id="{05599E3B-40F1-4168-BF99-7C1162A2B322}"/>
                </a:ext>
              </a:extLst>
            </p:cNvPr>
            <p:cNvSpPr txBox="1">
              <a:spLocks/>
            </p:cNvSpPr>
            <p:nvPr/>
          </p:nvSpPr>
          <p:spPr>
            <a:xfrm>
              <a:off x="6060954" y="2228149"/>
              <a:ext cx="5304996" cy="39091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此处输入您的内容，或者通过复制您的文本后，在此文本框中粘贴。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C4DE3474-11FB-4473-AA78-46C4C0C284D6}"/>
              </a:ext>
            </a:extLst>
          </p:cNvPr>
          <p:cNvGrpSpPr/>
          <p:nvPr/>
        </p:nvGrpSpPr>
        <p:grpSpPr>
          <a:xfrm>
            <a:off x="5792221" y="3160207"/>
            <a:ext cx="5607049" cy="1136644"/>
            <a:chOff x="5758901" y="1800441"/>
            <a:chExt cx="5607049" cy="818624"/>
          </a:xfrm>
        </p:grpSpPr>
        <p:sp>
          <p:nvSpPr>
            <p:cNvPr id="92" name="椭圆 91">
              <a:extLst>
                <a:ext uri="{FF2B5EF4-FFF2-40B4-BE49-F238E27FC236}">
                  <a16:creationId xmlns:a16="http://schemas.microsoft.com/office/drawing/2014/main" id="{69951D50-7FFA-4F90-8DAC-B7E38F659280}"/>
                </a:ext>
              </a:extLst>
            </p:cNvPr>
            <p:cNvSpPr/>
            <p:nvPr/>
          </p:nvSpPr>
          <p:spPr>
            <a:xfrm flipV="1">
              <a:off x="5758901" y="1903282"/>
              <a:ext cx="252000" cy="18149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3" name="TextBox 6">
              <a:extLst>
                <a:ext uri="{FF2B5EF4-FFF2-40B4-BE49-F238E27FC236}">
                  <a16:creationId xmlns:a16="http://schemas.microsoft.com/office/drawing/2014/main" id="{37B1E401-5557-4095-AB0C-160DB0F922F0}"/>
                </a:ext>
              </a:extLst>
            </p:cNvPr>
            <p:cNvSpPr txBox="1"/>
            <p:nvPr/>
          </p:nvSpPr>
          <p:spPr>
            <a:xfrm>
              <a:off x="6047631" y="1800441"/>
              <a:ext cx="27492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输入您的标题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94" name="Content Placeholder 2">
              <a:extLst>
                <a:ext uri="{FF2B5EF4-FFF2-40B4-BE49-F238E27FC236}">
                  <a16:creationId xmlns:a16="http://schemas.microsoft.com/office/drawing/2014/main" id="{2C7D9A89-65F0-4462-97DF-3796990E7CD5}"/>
                </a:ext>
              </a:extLst>
            </p:cNvPr>
            <p:cNvSpPr txBox="1">
              <a:spLocks/>
            </p:cNvSpPr>
            <p:nvPr/>
          </p:nvSpPr>
          <p:spPr>
            <a:xfrm>
              <a:off x="6060954" y="2228149"/>
              <a:ext cx="5304996" cy="39091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此处输入您的内容，或者通过复制您的文本后，在此文本框中粘贴。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8A941191-A95E-4AFB-B299-B4F8ECE79AF6}"/>
              </a:ext>
            </a:extLst>
          </p:cNvPr>
          <p:cNvGrpSpPr/>
          <p:nvPr/>
        </p:nvGrpSpPr>
        <p:grpSpPr>
          <a:xfrm>
            <a:off x="5776001" y="4526074"/>
            <a:ext cx="5607049" cy="1136644"/>
            <a:chOff x="5758901" y="1800441"/>
            <a:chExt cx="5607049" cy="818624"/>
          </a:xfrm>
        </p:grpSpPr>
        <p:sp>
          <p:nvSpPr>
            <p:cNvPr id="96" name="椭圆 95">
              <a:extLst>
                <a:ext uri="{FF2B5EF4-FFF2-40B4-BE49-F238E27FC236}">
                  <a16:creationId xmlns:a16="http://schemas.microsoft.com/office/drawing/2014/main" id="{78514F55-61E8-44A6-98C9-79B3946943E0}"/>
                </a:ext>
              </a:extLst>
            </p:cNvPr>
            <p:cNvSpPr/>
            <p:nvPr/>
          </p:nvSpPr>
          <p:spPr>
            <a:xfrm flipV="1">
              <a:off x="5758901" y="1903282"/>
              <a:ext cx="252000" cy="181493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TextBox 6">
              <a:extLst>
                <a:ext uri="{FF2B5EF4-FFF2-40B4-BE49-F238E27FC236}">
                  <a16:creationId xmlns:a16="http://schemas.microsoft.com/office/drawing/2014/main" id="{EB2B91C0-79E3-4DB3-9A1C-17D7EA1E7B9A}"/>
                </a:ext>
              </a:extLst>
            </p:cNvPr>
            <p:cNvSpPr txBox="1"/>
            <p:nvPr/>
          </p:nvSpPr>
          <p:spPr>
            <a:xfrm>
              <a:off x="6047631" y="1800441"/>
              <a:ext cx="274921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输入您的标题</a:t>
              </a:r>
              <a:endPara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98" name="Content Placeholder 2">
              <a:extLst>
                <a:ext uri="{FF2B5EF4-FFF2-40B4-BE49-F238E27FC236}">
                  <a16:creationId xmlns:a16="http://schemas.microsoft.com/office/drawing/2014/main" id="{7CC5AD77-3A89-4381-AC42-8E68EE1CA8EB}"/>
                </a:ext>
              </a:extLst>
            </p:cNvPr>
            <p:cNvSpPr txBox="1">
              <a:spLocks/>
            </p:cNvSpPr>
            <p:nvPr/>
          </p:nvSpPr>
          <p:spPr>
            <a:xfrm>
              <a:off x="6060954" y="2228149"/>
              <a:ext cx="5304996" cy="39091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Font typeface="Arial" pitchFamily="34" charset="0"/>
                <a:buNone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此处输入您的内容，或者通过复制您的文本后，在此文本框中粘贴。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10" name="图片 9">
            <a:extLst>
              <a:ext uri="{FF2B5EF4-FFF2-40B4-BE49-F238E27FC236}">
                <a16:creationId xmlns:a16="http://schemas.microsoft.com/office/drawing/2014/main" id="{BC68415B-AABC-4229-AE8F-F167A4812CD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072" y="1746475"/>
            <a:ext cx="3445334" cy="4119753"/>
          </a:xfrm>
          <a:prstGeom prst="rect">
            <a:avLst/>
          </a:prstGeom>
        </p:spPr>
      </p:pic>
      <p:sp>
        <p:nvSpPr>
          <p:cNvPr id="99" name="文本框 151">
            <a:extLst>
              <a:ext uri="{FF2B5EF4-FFF2-40B4-BE49-F238E27FC236}">
                <a16:creationId xmlns:a16="http://schemas.microsoft.com/office/drawing/2014/main" id="{EDB6DC76-B67C-418B-A624-0B89384A4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2742" y="2227377"/>
            <a:ext cx="1661993" cy="305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4800" dirty="0">
                <a:solidFill>
                  <a:schemeClr val="bg1"/>
                </a:solidFill>
                <a:latin typeface="思源宋体" panose="020F0502020204030204"/>
                <a:cs typeface="+mn-ea"/>
                <a:sym typeface="思源宋体" panose="020F0502020204030204"/>
              </a:rPr>
              <a:t>输入核心关键词</a:t>
            </a:r>
            <a:endParaRPr lang="zh-CN" altLang="en-US" sz="4800" dirty="0">
              <a:solidFill>
                <a:schemeClr val="tx2">
                  <a:lumMod val="50000"/>
                </a:schemeClr>
              </a:solidFill>
              <a:latin typeface="思源宋体" panose="020F0502020204030204"/>
              <a:cs typeface="+mn-ea"/>
              <a:sym typeface="思源宋体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3161617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/>
          <p:cNvSpPr txBox="1"/>
          <p:nvPr/>
        </p:nvSpPr>
        <p:spPr>
          <a:xfrm>
            <a:off x="3557256" y="729765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四、研究的主要内容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2D0CCB04-59C9-49F0-86B7-686CEC66E116}"/>
              </a:ext>
            </a:extLst>
          </p:cNvPr>
          <p:cNvGrpSpPr/>
          <p:nvPr/>
        </p:nvGrpSpPr>
        <p:grpSpPr>
          <a:xfrm>
            <a:off x="773723" y="2033460"/>
            <a:ext cx="5106376" cy="1515261"/>
            <a:chOff x="773723" y="2033460"/>
            <a:chExt cx="5106376" cy="1515261"/>
          </a:xfrm>
        </p:grpSpPr>
        <p:sp>
          <p:nvSpPr>
            <p:cNvPr id="55" name="îṩľide">
              <a:extLst>
                <a:ext uri="{FF2B5EF4-FFF2-40B4-BE49-F238E27FC236}">
                  <a16:creationId xmlns:a16="http://schemas.microsoft.com/office/drawing/2014/main" id="{9ADE208F-7625-4F82-A0BE-D88B205EFC88}"/>
                </a:ext>
              </a:extLst>
            </p:cNvPr>
            <p:cNvSpPr/>
            <p:nvPr/>
          </p:nvSpPr>
          <p:spPr bwMode="auto">
            <a:xfrm>
              <a:off x="1505619" y="2731918"/>
              <a:ext cx="3797328" cy="8168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此处输入您的内容，或者通过复制您的文本后，在此文本框中粘贴。</a:t>
              </a:r>
            </a:p>
          </p:txBody>
        </p:sp>
        <p:pic>
          <p:nvPicPr>
            <p:cNvPr id="64" name="图片 63">
              <a:extLst>
                <a:ext uri="{FF2B5EF4-FFF2-40B4-BE49-F238E27FC236}">
                  <a16:creationId xmlns:a16="http://schemas.microsoft.com/office/drawing/2014/main" id="{DA77D323-DA96-4B86-BA9C-3585A9223C6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468" y="2033460"/>
              <a:ext cx="4951631" cy="746826"/>
            </a:xfrm>
            <a:prstGeom prst="rect">
              <a:avLst/>
            </a:prstGeom>
          </p:spPr>
        </p:pic>
        <p:sp>
          <p:nvSpPr>
            <p:cNvPr id="65" name="文本框 151">
              <a:extLst>
                <a:ext uri="{FF2B5EF4-FFF2-40B4-BE49-F238E27FC236}">
                  <a16:creationId xmlns:a16="http://schemas.microsoft.com/office/drawing/2014/main" id="{790343F0-8A41-4155-A7DD-421F871E112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723" y="2142130"/>
              <a:ext cx="30161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输入标题</a:t>
              </a:r>
              <a:endParaRPr lang="zh-CN" altLang="en-US" sz="28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</p:grp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DC624613-8122-4E17-B553-31AA353FD023}"/>
              </a:ext>
            </a:extLst>
          </p:cNvPr>
          <p:cNvGrpSpPr/>
          <p:nvPr/>
        </p:nvGrpSpPr>
        <p:grpSpPr>
          <a:xfrm>
            <a:off x="5737274" y="2033460"/>
            <a:ext cx="5106376" cy="1515261"/>
            <a:chOff x="773723" y="2033460"/>
            <a:chExt cx="5106376" cy="1515261"/>
          </a:xfrm>
        </p:grpSpPr>
        <p:sp>
          <p:nvSpPr>
            <p:cNvPr id="67" name="îṩľide">
              <a:extLst>
                <a:ext uri="{FF2B5EF4-FFF2-40B4-BE49-F238E27FC236}">
                  <a16:creationId xmlns:a16="http://schemas.microsoft.com/office/drawing/2014/main" id="{E18D02D3-A11E-4F50-9C53-D019616A46ED}"/>
                </a:ext>
              </a:extLst>
            </p:cNvPr>
            <p:cNvSpPr/>
            <p:nvPr/>
          </p:nvSpPr>
          <p:spPr bwMode="auto">
            <a:xfrm>
              <a:off x="1505619" y="2731918"/>
              <a:ext cx="3797328" cy="8168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此处输入您的内容，或者通过复制您的文本后，在此文本框中粘贴。</a:t>
              </a:r>
            </a:p>
          </p:txBody>
        </p:sp>
        <p:pic>
          <p:nvPicPr>
            <p:cNvPr id="68" name="图片 67">
              <a:extLst>
                <a:ext uri="{FF2B5EF4-FFF2-40B4-BE49-F238E27FC236}">
                  <a16:creationId xmlns:a16="http://schemas.microsoft.com/office/drawing/2014/main" id="{04E7FC00-29BA-41FB-86F1-D0BC4E98BD1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468" y="2033460"/>
              <a:ext cx="4951631" cy="746826"/>
            </a:xfrm>
            <a:prstGeom prst="rect">
              <a:avLst/>
            </a:prstGeom>
          </p:spPr>
        </p:pic>
        <p:sp>
          <p:nvSpPr>
            <p:cNvPr id="69" name="文本框 151">
              <a:extLst>
                <a:ext uri="{FF2B5EF4-FFF2-40B4-BE49-F238E27FC236}">
                  <a16:creationId xmlns:a16="http://schemas.microsoft.com/office/drawing/2014/main" id="{442D85AB-118E-4717-8A69-302694B896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723" y="2142130"/>
              <a:ext cx="30161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输入标题</a:t>
              </a:r>
              <a:endParaRPr lang="zh-CN" altLang="en-US" sz="28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</p:grpSp>
      <p:grpSp>
        <p:nvGrpSpPr>
          <p:cNvPr id="70" name="组合 69">
            <a:extLst>
              <a:ext uri="{FF2B5EF4-FFF2-40B4-BE49-F238E27FC236}">
                <a16:creationId xmlns:a16="http://schemas.microsoft.com/office/drawing/2014/main" id="{3BC06C25-4C25-455C-873B-71A12EA1BCDC}"/>
              </a:ext>
            </a:extLst>
          </p:cNvPr>
          <p:cNvGrpSpPr/>
          <p:nvPr/>
        </p:nvGrpSpPr>
        <p:grpSpPr>
          <a:xfrm>
            <a:off x="785643" y="4077715"/>
            <a:ext cx="5106376" cy="1515261"/>
            <a:chOff x="773723" y="2033460"/>
            <a:chExt cx="5106376" cy="1515261"/>
          </a:xfrm>
        </p:grpSpPr>
        <p:sp>
          <p:nvSpPr>
            <p:cNvPr id="71" name="îṩľide">
              <a:extLst>
                <a:ext uri="{FF2B5EF4-FFF2-40B4-BE49-F238E27FC236}">
                  <a16:creationId xmlns:a16="http://schemas.microsoft.com/office/drawing/2014/main" id="{352CF47B-921E-4CDB-8480-12703F65235A}"/>
                </a:ext>
              </a:extLst>
            </p:cNvPr>
            <p:cNvSpPr/>
            <p:nvPr/>
          </p:nvSpPr>
          <p:spPr bwMode="auto">
            <a:xfrm>
              <a:off x="1505619" y="2731918"/>
              <a:ext cx="3797328" cy="8168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此处输入您的内容，或者通过复制您的文本后，在此文本框中粘贴。</a:t>
              </a:r>
            </a:p>
          </p:txBody>
        </p:sp>
        <p:pic>
          <p:nvPicPr>
            <p:cNvPr id="72" name="图片 71">
              <a:extLst>
                <a:ext uri="{FF2B5EF4-FFF2-40B4-BE49-F238E27FC236}">
                  <a16:creationId xmlns:a16="http://schemas.microsoft.com/office/drawing/2014/main" id="{359DCF27-721E-475F-A908-60425E6948C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468" y="2033460"/>
              <a:ext cx="4951631" cy="746826"/>
            </a:xfrm>
            <a:prstGeom prst="rect">
              <a:avLst/>
            </a:prstGeom>
          </p:spPr>
        </p:pic>
        <p:sp>
          <p:nvSpPr>
            <p:cNvPr id="73" name="文本框 151">
              <a:extLst>
                <a:ext uri="{FF2B5EF4-FFF2-40B4-BE49-F238E27FC236}">
                  <a16:creationId xmlns:a16="http://schemas.microsoft.com/office/drawing/2014/main" id="{F8C79C0D-55E6-431D-BF14-D293EC25F1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723" y="2142130"/>
              <a:ext cx="30161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输入标题</a:t>
              </a:r>
              <a:endParaRPr lang="zh-CN" altLang="en-US" sz="28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CF88AF32-9E5B-4EC5-BE87-648E44D9711D}"/>
              </a:ext>
            </a:extLst>
          </p:cNvPr>
          <p:cNvGrpSpPr/>
          <p:nvPr/>
        </p:nvGrpSpPr>
        <p:grpSpPr>
          <a:xfrm>
            <a:off x="5737274" y="4066910"/>
            <a:ext cx="5106376" cy="1515261"/>
            <a:chOff x="773723" y="2033460"/>
            <a:chExt cx="5106376" cy="1515261"/>
          </a:xfrm>
        </p:grpSpPr>
        <p:sp>
          <p:nvSpPr>
            <p:cNvPr id="75" name="îṩľide">
              <a:extLst>
                <a:ext uri="{FF2B5EF4-FFF2-40B4-BE49-F238E27FC236}">
                  <a16:creationId xmlns:a16="http://schemas.microsoft.com/office/drawing/2014/main" id="{356ED6A4-139A-4BE1-9D05-B4E6A49BE9EF}"/>
                </a:ext>
              </a:extLst>
            </p:cNvPr>
            <p:cNvSpPr/>
            <p:nvPr/>
          </p:nvSpPr>
          <p:spPr bwMode="auto">
            <a:xfrm>
              <a:off x="1505619" y="2731918"/>
              <a:ext cx="3797328" cy="8168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此处输入您的内容，或者通过复制您的文本后，在此文本框中粘贴。</a:t>
              </a:r>
            </a:p>
          </p:txBody>
        </p:sp>
        <p:pic>
          <p:nvPicPr>
            <p:cNvPr id="76" name="图片 75">
              <a:extLst>
                <a:ext uri="{FF2B5EF4-FFF2-40B4-BE49-F238E27FC236}">
                  <a16:creationId xmlns:a16="http://schemas.microsoft.com/office/drawing/2014/main" id="{6D5A0F5E-3AFF-4CFF-A479-2E3136A3EF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468" y="2033460"/>
              <a:ext cx="4951631" cy="746826"/>
            </a:xfrm>
            <a:prstGeom prst="rect">
              <a:avLst/>
            </a:prstGeom>
          </p:spPr>
        </p:pic>
        <p:sp>
          <p:nvSpPr>
            <p:cNvPr id="77" name="文本框 151">
              <a:extLst>
                <a:ext uri="{FF2B5EF4-FFF2-40B4-BE49-F238E27FC236}">
                  <a16:creationId xmlns:a16="http://schemas.microsoft.com/office/drawing/2014/main" id="{2C8B235C-9CC3-4C3D-9943-8207726EBB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73723" y="2142130"/>
              <a:ext cx="30161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输入标题</a:t>
              </a:r>
              <a:endParaRPr lang="zh-CN" altLang="en-US" sz="28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267196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CEF1A0C2-5DE3-49EE-BF08-7809E12EA523}"/>
              </a:ext>
            </a:extLst>
          </p:cNvPr>
          <p:cNvSpPr/>
          <p:nvPr/>
        </p:nvSpPr>
        <p:spPr>
          <a:xfrm>
            <a:off x="4359196" y="2507694"/>
            <a:ext cx="4427749" cy="143513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kumimoji="1"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一、研究的基本思路</a:t>
            </a:r>
            <a:r>
              <a:rPr kumimoji="1" lang="en-US" altLang="zh-CN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二、研究的方法</a:t>
            </a:r>
            <a:endParaRPr lang="en-US" altLang="zh-CN" sz="24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三、可行性分析</a:t>
            </a:r>
            <a:endParaRPr lang="en-US" altLang="zh-CN" sz="24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151">
            <a:extLst>
              <a:ext uri="{FF2B5EF4-FFF2-40B4-BE49-F238E27FC236}">
                <a16:creationId xmlns:a16="http://schemas.microsoft.com/office/drawing/2014/main" id="{E81EAF9C-36EC-4ACE-9225-8D0EAF2752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6174" y="1911286"/>
            <a:ext cx="1538883" cy="158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8800" dirty="0">
                <a:solidFill>
                  <a:schemeClr val="bg1"/>
                </a:solidFill>
                <a:latin typeface="思源宋体" panose="020F0502020204030204"/>
                <a:cs typeface="+mn-ea"/>
                <a:sym typeface="思源宋体" panose="020F0502020204030204"/>
              </a:rPr>
              <a:t>贰</a:t>
            </a:r>
            <a:endParaRPr lang="zh-CN" altLang="en-US" sz="8800" dirty="0">
              <a:solidFill>
                <a:schemeClr val="tx2">
                  <a:lumMod val="50000"/>
                </a:schemeClr>
              </a:solidFill>
              <a:latin typeface="思源宋体" panose="020F0502020204030204"/>
              <a:cs typeface="+mn-ea"/>
              <a:sym typeface="思源宋体" panose="020F0502020204030204"/>
            </a:endParaRPr>
          </a:p>
        </p:txBody>
      </p:sp>
      <p:sp>
        <p:nvSpPr>
          <p:cNvPr id="4" name="Rectangle 70">
            <a:extLst>
              <a:ext uri="{FF2B5EF4-FFF2-40B4-BE49-F238E27FC236}">
                <a16:creationId xmlns:a16="http://schemas.microsoft.com/office/drawing/2014/main" id="{6CFF3B20-4A0C-4819-B5C3-0AD713552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196" y="1676697"/>
            <a:ext cx="512091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研究的思路与方法</a:t>
            </a:r>
          </a:p>
        </p:txBody>
      </p:sp>
    </p:spTree>
    <p:extLst>
      <p:ext uri="{BB962C8B-B14F-4D97-AF65-F5344CB8AC3E}">
        <p14:creationId xmlns:p14="http://schemas.microsoft.com/office/powerpoint/2010/main" val="31239744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FC2B733-36C8-4E92-B6A2-F996834A3954}"/>
              </a:ext>
            </a:extLst>
          </p:cNvPr>
          <p:cNvSpPr txBox="1"/>
          <p:nvPr/>
        </p:nvSpPr>
        <p:spPr>
          <a:xfrm>
            <a:off x="3557256" y="717336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一、研究的基本思路 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AF2C9C60-F2AF-4377-A2E4-26A6E2927B87}"/>
              </a:ext>
            </a:extLst>
          </p:cNvPr>
          <p:cNvGrpSpPr/>
          <p:nvPr/>
        </p:nvGrpSpPr>
        <p:grpSpPr>
          <a:xfrm>
            <a:off x="864966" y="2194560"/>
            <a:ext cx="10245467" cy="3168807"/>
            <a:chOff x="910213" y="2270666"/>
            <a:chExt cx="9935224" cy="2952024"/>
          </a:xfrm>
        </p:grpSpPr>
        <p:grpSp>
          <p:nvGrpSpPr>
            <p:cNvPr id="4" name="#33188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>
              <a:extLst>
                <a:ext uri="{FF2B5EF4-FFF2-40B4-BE49-F238E27FC236}">
                  <a16:creationId xmlns:a16="http://schemas.microsoft.com/office/drawing/2014/main" id="{3A833DF6-EEE4-41FB-9C6A-3A934CEE548D}"/>
                </a:ext>
              </a:extLst>
            </p:cNvPr>
            <p:cNvGrpSpPr>
              <a:grpSpLocks noChangeAspect="1"/>
            </p:cNvGrpSpPr>
            <p:nvPr>
              <p:custDataLst>
                <p:tags r:id="rId1"/>
              </p:custDataLst>
            </p:nvPr>
          </p:nvGrpSpPr>
          <p:grpSpPr>
            <a:xfrm>
              <a:off x="910213" y="2270666"/>
              <a:ext cx="9935224" cy="2952024"/>
              <a:chOff x="996757" y="2108137"/>
              <a:chExt cx="9935224" cy="2952024"/>
            </a:xfrm>
          </p:grpSpPr>
          <p:sp>
            <p:nvSpPr>
              <p:cNvPr id="10" name="íśļíďé">
                <a:extLst>
                  <a:ext uri="{FF2B5EF4-FFF2-40B4-BE49-F238E27FC236}">
                    <a16:creationId xmlns:a16="http://schemas.microsoft.com/office/drawing/2014/main" id="{71D33EC9-9C5A-4BAB-AFB5-6680D6AA12C9}"/>
                  </a:ext>
                </a:extLst>
              </p:cNvPr>
              <p:cNvSpPr/>
              <p:nvPr/>
            </p:nvSpPr>
            <p:spPr bwMode="auto">
              <a:xfrm>
                <a:off x="2114145" y="3098077"/>
                <a:ext cx="7832039" cy="889042"/>
              </a:xfrm>
              <a:custGeom>
                <a:avLst/>
                <a:gdLst>
                  <a:gd name="connsiteX0" fmla="*/ 0 w 5370286"/>
                  <a:gd name="connsiteY0" fmla="*/ 0 h 609600"/>
                  <a:gd name="connsiteX1" fmla="*/ 1364343 w 5370286"/>
                  <a:gd name="connsiteY1" fmla="*/ 609600 h 609600"/>
                  <a:gd name="connsiteX2" fmla="*/ 2670629 w 5370286"/>
                  <a:gd name="connsiteY2" fmla="*/ 0 h 609600"/>
                  <a:gd name="connsiteX3" fmla="*/ 4034972 w 5370286"/>
                  <a:gd name="connsiteY3" fmla="*/ 595085 h 609600"/>
                  <a:gd name="connsiteX4" fmla="*/ 5370286 w 5370286"/>
                  <a:gd name="connsiteY4" fmla="*/ 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5370286" h="609600">
                    <a:moveTo>
                      <a:pt x="0" y="0"/>
                    </a:moveTo>
                    <a:lnTo>
                      <a:pt x="1364343" y="609600"/>
                    </a:lnTo>
                    <a:lnTo>
                      <a:pt x="2670629" y="0"/>
                    </a:lnTo>
                    <a:lnTo>
                      <a:pt x="4034972" y="595085"/>
                    </a:lnTo>
                    <a:lnTo>
                      <a:pt x="5370286" y="0"/>
                    </a:lnTo>
                  </a:path>
                </a:pathLst>
              </a:custGeom>
              <a:ln w="15875" cap="rnd">
                <a:solidFill>
                  <a:schemeClr val="bg1">
                    <a:lumMod val="50000"/>
                  </a:schemeClr>
                </a:solidFill>
                <a:prstDash val="dashDot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ïšļiḑe">
                <a:extLst>
                  <a:ext uri="{FF2B5EF4-FFF2-40B4-BE49-F238E27FC236}">
                    <a16:creationId xmlns:a16="http://schemas.microsoft.com/office/drawing/2014/main" id="{82A940D3-C3F2-41B3-9CD5-A3ADA0BB9525}"/>
                  </a:ext>
                </a:extLst>
              </p:cNvPr>
              <p:cNvSpPr txBox="1"/>
              <p:nvPr/>
            </p:nvSpPr>
            <p:spPr bwMode="auto">
              <a:xfrm>
                <a:off x="996757" y="2108137"/>
                <a:ext cx="2234773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tIns="46800" rIns="90000" bIns="46800" anchor="ctr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添加内容</a:t>
                </a:r>
                <a:endParaRPr lang="en-US" altLang="zh-CN" sz="2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" name="ïŝlïḑe">
                <a:extLst>
                  <a:ext uri="{FF2B5EF4-FFF2-40B4-BE49-F238E27FC236}">
                    <a16:creationId xmlns:a16="http://schemas.microsoft.com/office/drawing/2014/main" id="{4FB579F7-738A-4447-8E7A-227447C2C5AC}"/>
                  </a:ext>
                </a:extLst>
              </p:cNvPr>
              <p:cNvSpPr txBox="1"/>
              <p:nvPr/>
            </p:nvSpPr>
            <p:spPr bwMode="auto">
              <a:xfrm>
                <a:off x="3016058" y="4652853"/>
                <a:ext cx="2234773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tIns="46800" rIns="90000" bIns="46800" anchor="ctr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添加内容</a:t>
                </a:r>
              </a:p>
            </p:txBody>
          </p:sp>
          <p:sp>
            <p:nvSpPr>
              <p:cNvPr id="13" name="ïSlide">
                <a:extLst>
                  <a:ext uri="{FF2B5EF4-FFF2-40B4-BE49-F238E27FC236}">
                    <a16:creationId xmlns:a16="http://schemas.microsoft.com/office/drawing/2014/main" id="{3DBE7079-ED57-4592-BB3C-2A979B9FBE44}"/>
                  </a:ext>
                </a:extLst>
              </p:cNvPr>
              <p:cNvSpPr txBox="1"/>
              <p:nvPr/>
            </p:nvSpPr>
            <p:spPr bwMode="auto">
              <a:xfrm>
                <a:off x="7017200" y="4652853"/>
                <a:ext cx="2234773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tIns="46800" rIns="90000" bIns="46800" anchor="ctr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添加内容</a:t>
                </a:r>
              </a:p>
            </p:txBody>
          </p:sp>
          <p:sp>
            <p:nvSpPr>
              <p:cNvPr id="14" name="iṩ1ïḓè">
                <a:extLst>
                  <a:ext uri="{FF2B5EF4-FFF2-40B4-BE49-F238E27FC236}">
                    <a16:creationId xmlns:a16="http://schemas.microsoft.com/office/drawing/2014/main" id="{3C46A7AD-41ED-4919-B1E7-F86C1A77B38F}"/>
                  </a:ext>
                </a:extLst>
              </p:cNvPr>
              <p:cNvSpPr txBox="1"/>
              <p:nvPr/>
            </p:nvSpPr>
            <p:spPr bwMode="auto">
              <a:xfrm>
                <a:off x="4912776" y="2120961"/>
                <a:ext cx="2234773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tIns="46800" rIns="90000" bIns="46800" anchor="ctr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添加内容</a:t>
                </a:r>
              </a:p>
            </p:txBody>
          </p:sp>
          <p:sp>
            <p:nvSpPr>
              <p:cNvPr id="15" name="îS1îḓe">
                <a:extLst>
                  <a:ext uri="{FF2B5EF4-FFF2-40B4-BE49-F238E27FC236}">
                    <a16:creationId xmlns:a16="http://schemas.microsoft.com/office/drawing/2014/main" id="{981F3301-C199-4A61-B64B-066A39DE0A9A}"/>
                  </a:ext>
                </a:extLst>
              </p:cNvPr>
              <p:cNvSpPr txBox="1"/>
              <p:nvPr/>
            </p:nvSpPr>
            <p:spPr bwMode="auto">
              <a:xfrm>
                <a:off x="8697208" y="2120961"/>
                <a:ext cx="2234773" cy="407308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tIns="46800" rIns="90000" bIns="46800" anchor="ctr" anchorCtr="0">
                <a:noAutofit/>
              </a:bodyPr>
              <a:lstStyle>
                <a:defPPr>
                  <a:defRPr lang="zh-CN"/>
                </a:defPPr>
                <a:lvl1pPr marL="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3765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ctr">
                  <a:spcBef>
                    <a:spcPct val="0"/>
                  </a:spcBef>
                </a:pPr>
                <a:r>
                  <a:rPr lang="zh-CN" altLang="en-US" sz="2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添加内容</a:t>
                </a:r>
              </a:p>
            </p:txBody>
          </p:sp>
        </p:grpSp>
        <p:pic>
          <p:nvPicPr>
            <p:cNvPr id="5" name="图片 4">
              <a:extLst>
                <a:ext uri="{FF2B5EF4-FFF2-40B4-BE49-F238E27FC236}">
                  <a16:creationId xmlns:a16="http://schemas.microsoft.com/office/drawing/2014/main" id="{90D7AD3B-D8DD-4441-8FAD-0DBF95436C1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81293" y="2790136"/>
              <a:ext cx="1492615" cy="1028909"/>
            </a:xfrm>
            <a:prstGeom prst="rect">
              <a:avLst/>
            </a:prstGeom>
          </p:spPr>
        </p:pic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E8925C58-8023-4C40-8192-009B4B90DA3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0592" y="3690419"/>
              <a:ext cx="1492615" cy="1028909"/>
            </a:xfrm>
            <a:prstGeom prst="rect">
              <a:avLst/>
            </a:prstGeom>
          </p:spPr>
        </p:pic>
        <p:pic>
          <p:nvPicPr>
            <p:cNvPr id="7" name="图片 6">
              <a:extLst>
                <a:ext uri="{FF2B5EF4-FFF2-40B4-BE49-F238E27FC236}">
                  <a16:creationId xmlns:a16="http://schemas.microsoft.com/office/drawing/2014/main" id="{46E22EAF-E554-47FE-A00B-A792D88FB31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7312" y="2790135"/>
              <a:ext cx="1492615" cy="1028909"/>
            </a:xfrm>
            <a:prstGeom prst="rect">
              <a:avLst/>
            </a:prstGeom>
          </p:spPr>
        </p:pic>
        <p:pic>
          <p:nvPicPr>
            <p:cNvPr id="8" name="图片 7">
              <a:extLst>
                <a:ext uri="{FF2B5EF4-FFF2-40B4-BE49-F238E27FC236}">
                  <a16:creationId xmlns:a16="http://schemas.microsoft.com/office/drawing/2014/main" id="{5FA81BCD-8AC0-4579-BE1E-AFCD73D29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23664" y="3681675"/>
              <a:ext cx="1492615" cy="1028909"/>
            </a:xfrm>
            <a:prstGeom prst="rect">
              <a:avLst/>
            </a:prstGeom>
          </p:spPr>
        </p:pic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7589D63F-E348-4B9A-A3F7-047FE55935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13331" y="2769401"/>
              <a:ext cx="1492615" cy="1028909"/>
            </a:xfrm>
            <a:prstGeom prst="rect">
              <a:avLst/>
            </a:prstGeom>
          </p:spPr>
        </p:pic>
      </p:grpSp>
      <p:sp>
        <p:nvSpPr>
          <p:cNvPr id="16" name="文本框 15">
            <a:extLst>
              <a:ext uri="{FF2B5EF4-FFF2-40B4-BE49-F238E27FC236}">
                <a16:creationId xmlns:a16="http://schemas.microsoft.com/office/drawing/2014/main" id="{9601B81E-3267-4C72-9008-71EAF54A6FBC}"/>
              </a:ext>
            </a:extLst>
          </p:cNvPr>
          <p:cNvSpPr txBox="1"/>
          <p:nvPr/>
        </p:nvSpPr>
        <p:spPr>
          <a:xfrm>
            <a:off x="1761321" y="2981243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02AAEED-15D0-4A16-B68B-049C146A0E28}"/>
              </a:ext>
            </a:extLst>
          </p:cNvPr>
          <p:cNvSpPr txBox="1"/>
          <p:nvPr/>
        </p:nvSpPr>
        <p:spPr>
          <a:xfrm>
            <a:off x="3826928" y="3936573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1DCF0F9-7170-4064-841E-8A78200E222C}"/>
              </a:ext>
            </a:extLst>
          </p:cNvPr>
          <p:cNvSpPr txBox="1"/>
          <p:nvPr/>
        </p:nvSpPr>
        <p:spPr>
          <a:xfrm>
            <a:off x="5799624" y="2981243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42F823EE-B854-484D-90DF-1EED6046E05D}"/>
              </a:ext>
            </a:extLst>
          </p:cNvPr>
          <p:cNvSpPr txBox="1"/>
          <p:nvPr/>
        </p:nvSpPr>
        <p:spPr>
          <a:xfrm>
            <a:off x="7889253" y="3944582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0CAA5978-982F-43ED-B70E-6920460BCC6C}"/>
              </a:ext>
            </a:extLst>
          </p:cNvPr>
          <p:cNvSpPr txBox="1"/>
          <p:nvPr/>
        </p:nvSpPr>
        <p:spPr>
          <a:xfrm>
            <a:off x="9817562" y="2958987"/>
            <a:ext cx="45557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zh-CN" altLang="en-US" sz="3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12079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8FC2B733-36C8-4E92-B6A2-F996834A3954}"/>
              </a:ext>
            </a:extLst>
          </p:cNvPr>
          <p:cNvSpPr txBox="1"/>
          <p:nvPr/>
        </p:nvSpPr>
        <p:spPr>
          <a:xfrm>
            <a:off x="3557256" y="717336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二、研究的方法</a:t>
            </a:r>
          </a:p>
        </p:txBody>
      </p:sp>
      <p:sp>
        <p:nvSpPr>
          <p:cNvPr id="16" name="íSļîdé">
            <a:extLst>
              <a:ext uri="{FF2B5EF4-FFF2-40B4-BE49-F238E27FC236}">
                <a16:creationId xmlns:a16="http://schemas.microsoft.com/office/drawing/2014/main" id="{6BC63372-9D41-425B-A7E2-3CF3B3D83292}"/>
              </a:ext>
            </a:extLst>
          </p:cNvPr>
          <p:cNvSpPr txBox="1"/>
          <p:nvPr/>
        </p:nvSpPr>
        <p:spPr>
          <a:xfrm>
            <a:off x="1037475" y="1633865"/>
            <a:ext cx="10144792" cy="1087994"/>
          </a:xfrm>
          <a:prstGeom prst="rect">
            <a:avLst/>
          </a:prstGeom>
          <a:noFill/>
          <a:ln>
            <a:noFill/>
          </a:ln>
        </p:spPr>
        <p:txBody>
          <a:bodyPr wrap="square" lIns="90000" tIns="46800" rIns="90000" bIns="46800" anchor="b" anchorCtr="0">
            <a:noAutofit/>
          </a:bodyPr>
          <a:lstStyle/>
          <a:p>
            <a:pPr>
              <a:buSzPct val="25000"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此处输入您的内容，或者通过复制您的文本后，在此文本框中粘贴，此处输入您的内容。或者通过复制您的文本后。</a:t>
            </a:r>
          </a:p>
        </p:txBody>
      </p: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59BDEEDB-5C91-4FDD-868D-0B4B09F16BFA}"/>
              </a:ext>
            </a:extLst>
          </p:cNvPr>
          <p:cNvGrpSpPr/>
          <p:nvPr/>
        </p:nvGrpSpPr>
        <p:grpSpPr>
          <a:xfrm>
            <a:off x="1335796" y="3106457"/>
            <a:ext cx="9520408" cy="1029685"/>
            <a:chOff x="1179700" y="3076615"/>
            <a:chExt cx="9520408" cy="1029685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C81162FA-4922-4465-835D-6D174F847E30}"/>
                </a:ext>
              </a:extLst>
            </p:cNvPr>
            <p:cNvGrpSpPr/>
            <p:nvPr/>
          </p:nvGrpSpPr>
          <p:grpSpPr>
            <a:xfrm>
              <a:off x="1179700" y="3076615"/>
              <a:ext cx="9520408" cy="1029685"/>
              <a:chOff x="935051" y="1629001"/>
              <a:chExt cx="9292461" cy="1029685"/>
            </a:xfrm>
          </p:grpSpPr>
          <p:sp>
            <p:nvSpPr>
              <p:cNvPr id="42" name="ïŝļiḑe">
                <a:extLst>
                  <a:ext uri="{FF2B5EF4-FFF2-40B4-BE49-F238E27FC236}">
                    <a16:creationId xmlns:a16="http://schemas.microsoft.com/office/drawing/2014/main" id="{BA519BD9-D5F0-42D3-8EE5-397947908117}"/>
                  </a:ext>
                </a:extLst>
              </p:cNvPr>
              <p:cNvSpPr/>
              <p:nvPr/>
            </p:nvSpPr>
            <p:spPr>
              <a:xfrm>
                <a:off x="1160912" y="1817946"/>
                <a:ext cx="9066600" cy="840740"/>
              </a:xfrm>
              <a:prstGeom prst="snipRoundRect">
                <a:avLst/>
              </a:prstGeom>
              <a:solidFill>
                <a:schemeClr val="bg1">
                  <a:lumMod val="9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en-US" altLang="zh-CN" sz="2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3" name="ïṣ1iḋê">
                <a:extLst>
                  <a:ext uri="{FF2B5EF4-FFF2-40B4-BE49-F238E27FC236}">
                    <a16:creationId xmlns:a16="http://schemas.microsoft.com/office/drawing/2014/main" id="{9D71B056-A6A2-4247-8D8C-F37D8AE21F7E}"/>
                  </a:ext>
                </a:extLst>
              </p:cNvPr>
              <p:cNvSpPr/>
              <p:nvPr/>
            </p:nvSpPr>
            <p:spPr>
              <a:xfrm>
                <a:off x="1971884" y="1818630"/>
                <a:ext cx="8255628" cy="799706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此处输入您的内容，或者通过复制您的文本后，在此文本框中粘贴。此处输入您的内容，或者通过复制您的文本后，在此文本框中粘贴。</a:t>
                </a:r>
              </a:p>
            </p:txBody>
          </p:sp>
          <p:pic>
            <p:nvPicPr>
              <p:cNvPr id="44" name="图片 43">
                <a:extLst>
                  <a:ext uri="{FF2B5EF4-FFF2-40B4-BE49-F238E27FC236}">
                    <a16:creationId xmlns:a16="http://schemas.microsoft.com/office/drawing/2014/main" id="{F71715E3-9F99-4063-A5C9-179ACF167B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5051" y="1629001"/>
                <a:ext cx="914399" cy="914400"/>
              </a:xfrm>
              <a:prstGeom prst="rect">
                <a:avLst/>
              </a:prstGeom>
            </p:spPr>
          </p:pic>
        </p:grpSp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8D478563-B5F2-47CC-BE2F-C9BB7565B5B3}"/>
                </a:ext>
              </a:extLst>
            </p:cNvPr>
            <p:cNvSpPr txBox="1"/>
            <p:nvPr/>
          </p:nvSpPr>
          <p:spPr>
            <a:xfrm>
              <a:off x="1420328" y="3186523"/>
              <a:ext cx="4555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C7F2FBCB-99E7-41E5-9BDA-F0CBC5057C99}"/>
              </a:ext>
            </a:extLst>
          </p:cNvPr>
          <p:cNvGrpSpPr/>
          <p:nvPr/>
        </p:nvGrpSpPr>
        <p:grpSpPr>
          <a:xfrm>
            <a:off x="1335795" y="4467896"/>
            <a:ext cx="9520410" cy="1029685"/>
            <a:chOff x="1179700" y="3076615"/>
            <a:chExt cx="9520410" cy="1029685"/>
          </a:xfrm>
        </p:grpSpPr>
        <p:grpSp>
          <p:nvGrpSpPr>
            <p:cNvPr id="54" name="组合 53">
              <a:extLst>
                <a:ext uri="{FF2B5EF4-FFF2-40B4-BE49-F238E27FC236}">
                  <a16:creationId xmlns:a16="http://schemas.microsoft.com/office/drawing/2014/main" id="{FF94D8AA-B13B-43E8-8412-D866C990D59F}"/>
                </a:ext>
              </a:extLst>
            </p:cNvPr>
            <p:cNvGrpSpPr/>
            <p:nvPr/>
          </p:nvGrpSpPr>
          <p:grpSpPr>
            <a:xfrm>
              <a:off x="1179700" y="3076615"/>
              <a:ext cx="9520410" cy="1029685"/>
              <a:chOff x="935051" y="1629001"/>
              <a:chExt cx="9292463" cy="1029685"/>
            </a:xfrm>
          </p:grpSpPr>
          <p:sp>
            <p:nvSpPr>
              <p:cNvPr id="56" name="ïŝļiḑe">
                <a:extLst>
                  <a:ext uri="{FF2B5EF4-FFF2-40B4-BE49-F238E27FC236}">
                    <a16:creationId xmlns:a16="http://schemas.microsoft.com/office/drawing/2014/main" id="{E6B803D5-09C9-4389-B094-EECA6085B01D}"/>
                  </a:ext>
                </a:extLst>
              </p:cNvPr>
              <p:cNvSpPr/>
              <p:nvPr/>
            </p:nvSpPr>
            <p:spPr>
              <a:xfrm>
                <a:off x="1160913" y="1817946"/>
                <a:ext cx="9066601" cy="840740"/>
              </a:xfrm>
              <a:prstGeom prst="snipRoundRect">
                <a:avLst/>
              </a:prstGeom>
              <a:solidFill>
                <a:schemeClr val="bg1">
                  <a:lumMod val="95000"/>
                </a:schemeClr>
              </a:solidFill>
              <a:ln w="12700" cap="rnd">
                <a:noFill/>
                <a:prstDash val="solid"/>
                <a:round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normAutofit/>
              </a:bodyPr>
              <a:lstStyle/>
              <a:p>
                <a:pPr algn="ctr">
                  <a:lnSpc>
                    <a:spcPct val="150000"/>
                  </a:lnSpc>
                  <a:spcBef>
                    <a:spcPct val="0"/>
                  </a:spcBef>
                </a:pPr>
                <a:endParaRPr lang="en-US" altLang="zh-CN" sz="28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57" name="ïṣ1iḋê">
                <a:extLst>
                  <a:ext uri="{FF2B5EF4-FFF2-40B4-BE49-F238E27FC236}">
                    <a16:creationId xmlns:a16="http://schemas.microsoft.com/office/drawing/2014/main" id="{37C0C59E-ACB4-4A20-B311-EF45EF762F24}"/>
                  </a:ext>
                </a:extLst>
              </p:cNvPr>
              <p:cNvSpPr/>
              <p:nvPr/>
            </p:nvSpPr>
            <p:spPr>
              <a:xfrm>
                <a:off x="1971884" y="1818630"/>
                <a:ext cx="8255629" cy="799706"/>
              </a:xfrm>
              <a:prstGeom prst="rect">
                <a:avLst/>
              </a:prstGeom>
            </p:spPr>
            <p:txBody>
              <a:bodyPr wrap="square" anchor="ctr" anchorCtr="0">
                <a:spAutoFit/>
              </a:bodyPr>
              <a:lstStyle/>
              <a:p>
                <a:pPr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此处输入您的内容，或者通过复制您的文本后，在此文本框中粘贴。此处输入您的内容，或者通过复制您的文本后，在此文本框中粘贴。</a:t>
                </a:r>
              </a:p>
            </p:txBody>
          </p:sp>
          <p:pic>
            <p:nvPicPr>
              <p:cNvPr id="58" name="图片 57">
                <a:extLst>
                  <a:ext uri="{FF2B5EF4-FFF2-40B4-BE49-F238E27FC236}">
                    <a16:creationId xmlns:a16="http://schemas.microsoft.com/office/drawing/2014/main" id="{B37A1C58-F6D4-4668-BC6E-692B41D2846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35051" y="1629001"/>
                <a:ext cx="914399" cy="914400"/>
              </a:xfrm>
              <a:prstGeom prst="rect">
                <a:avLst/>
              </a:prstGeom>
            </p:spPr>
          </p:pic>
        </p:grpSp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D5BAE3BB-5FF4-4B4F-940B-2AC356762A84}"/>
                </a:ext>
              </a:extLst>
            </p:cNvPr>
            <p:cNvSpPr txBox="1"/>
            <p:nvPr/>
          </p:nvSpPr>
          <p:spPr>
            <a:xfrm>
              <a:off x="1420328" y="3186523"/>
              <a:ext cx="45557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331966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B45A616-8637-40C8-8F5A-A2AC5A9CBB2F}"/>
              </a:ext>
            </a:extLst>
          </p:cNvPr>
          <p:cNvSpPr txBox="1"/>
          <p:nvPr/>
        </p:nvSpPr>
        <p:spPr>
          <a:xfrm>
            <a:off x="3557256" y="717336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三、可行性分析</a:t>
            </a:r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E220AB0E-4555-4215-ACAB-8165B63B1775}"/>
              </a:ext>
            </a:extLst>
          </p:cNvPr>
          <p:cNvGrpSpPr/>
          <p:nvPr/>
        </p:nvGrpSpPr>
        <p:grpSpPr>
          <a:xfrm>
            <a:off x="1086480" y="1631854"/>
            <a:ext cx="7257029" cy="1434904"/>
            <a:chOff x="1494443" y="1631854"/>
            <a:chExt cx="7257029" cy="1434904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id="{A851C961-0FE6-4EDB-B53B-4D4970A234E9}"/>
                </a:ext>
              </a:extLst>
            </p:cNvPr>
            <p:cNvSpPr/>
            <p:nvPr/>
          </p:nvSpPr>
          <p:spPr>
            <a:xfrm>
              <a:off x="2383273" y="1742491"/>
              <a:ext cx="6368199" cy="11908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" name="Rectangle 70">
              <a:extLst>
                <a:ext uri="{FF2B5EF4-FFF2-40B4-BE49-F238E27FC236}">
                  <a16:creationId xmlns:a16="http://schemas.microsoft.com/office/drawing/2014/main" id="{2E87569B-7417-43D1-AC4D-B42BFC14622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5217" y="1799380"/>
              <a:ext cx="24938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您的标题</a:t>
              </a:r>
              <a:endParaRPr lang="en-US" altLang="zh-CN" sz="2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A9A001FD-A739-491A-8214-1DAFAA74A446}"/>
                </a:ext>
              </a:extLst>
            </p:cNvPr>
            <p:cNvSpPr txBox="1">
              <a:spLocks/>
            </p:cNvSpPr>
            <p:nvPr/>
          </p:nvSpPr>
          <p:spPr>
            <a:xfrm>
              <a:off x="2845217" y="2133467"/>
              <a:ext cx="5906255" cy="64634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此处输入您的内容，或者通过复制您的文本后，在此文本框中粘贴。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7EE24F9A-270D-4685-AB43-2F7F1EC168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4443" y="1631854"/>
              <a:ext cx="1230000" cy="1434904"/>
            </a:xfrm>
            <a:prstGeom prst="rect">
              <a:avLst/>
            </a:prstGeom>
          </p:spPr>
        </p:pic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DCD96F2-AFF7-47D4-8FB4-250E1A57FBF6}"/>
              </a:ext>
            </a:extLst>
          </p:cNvPr>
          <p:cNvGrpSpPr/>
          <p:nvPr/>
        </p:nvGrpSpPr>
        <p:grpSpPr>
          <a:xfrm>
            <a:off x="1086480" y="4487594"/>
            <a:ext cx="7257029" cy="1434904"/>
            <a:chOff x="1494443" y="1627070"/>
            <a:chExt cx="7257029" cy="1434904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807FE523-CBA2-4BAA-8237-391D9F64524C}"/>
                </a:ext>
              </a:extLst>
            </p:cNvPr>
            <p:cNvSpPr/>
            <p:nvPr/>
          </p:nvSpPr>
          <p:spPr>
            <a:xfrm>
              <a:off x="2383273" y="1742491"/>
              <a:ext cx="6368199" cy="11908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Rectangle 70">
              <a:extLst>
                <a:ext uri="{FF2B5EF4-FFF2-40B4-BE49-F238E27FC236}">
                  <a16:creationId xmlns:a16="http://schemas.microsoft.com/office/drawing/2014/main" id="{47141910-3340-4849-8A79-8B79737A05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45217" y="1799380"/>
              <a:ext cx="24938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您的标题</a:t>
              </a:r>
              <a:endParaRPr lang="en-US" altLang="zh-CN" sz="2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18" name="Content Placeholder 2">
              <a:extLst>
                <a:ext uri="{FF2B5EF4-FFF2-40B4-BE49-F238E27FC236}">
                  <a16:creationId xmlns:a16="http://schemas.microsoft.com/office/drawing/2014/main" id="{1C77C697-4E5D-4C04-AED2-3D72D5230C5D}"/>
                </a:ext>
              </a:extLst>
            </p:cNvPr>
            <p:cNvSpPr txBox="1">
              <a:spLocks/>
            </p:cNvSpPr>
            <p:nvPr/>
          </p:nvSpPr>
          <p:spPr>
            <a:xfrm>
              <a:off x="2845217" y="2133467"/>
              <a:ext cx="5806414" cy="64634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此处输入您的内容，或者通过复制您的文本后，在此文本框中粘贴。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0CB7D55E-7DEA-4178-A34C-44DD6E6BA2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4443" y="1627070"/>
              <a:ext cx="1230000" cy="1434904"/>
            </a:xfrm>
            <a:prstGeom prst="rect">
              <a:avLst/>
            </a:prstGeom>
          </p:spPr>
        </p:pic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E5EB4C2B-CDE3-44B8-AD23-A648E312CF79}"/>
              </a:ext>
            </a:extLst>
          </p:cNvPr>
          <p:cNvGrpSpPr/>
          <p:nvPr/>
        </p:nvGrpSpPr>
        <p:grpSpPr>
          <a:xfrm>
            <a:off x="3657600" y="3038622"/>
            <a:ext cx="7294921" cy="1434904"/>
            <a:chOff x="3204898" y="1620779"/>
            <a:chExt cx="7294921" cy="1434904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id="{7220BADC-B610-4C13-88E0-6D37B044ABAF}"/>
                </a:ext>
              </a:extLst>
            </p:cNvPr>
            <p:cNvSpPr/>
            <p:nvPr/>
          </p:nvSpPr>
          <p:spPr>
            <a:xfrm>
              <a:off x="3242790" y="1742491"/>
              <a:ext cx="6360646" cy="1190816"/>
            </a:xfrm>
            <a:prstGeom prst="rect">
              <a:avLst/>
            </a:prstGeom>
            <a:solidFill>
              <a:schemeClr val="bg1">
                <a:alpha val="50000"/>
              </a:schemeClr>
            </a:solidFill>
            <a:ln w="28575"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70">
              <a:extLst>
                <a:ext uri="{FF2B5EF4-FFF2-40B4-BE49-F238E27FC236}">
                  <a16:creationId xmlns:a16="http://schemas.microsoft.com/office/drawing/2014/main" id="{3ACFCBDE-CB6F-423E-9025-95A288FE06B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90807" y="1802094"/>
              <a:ext cx="2493818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defTabSz="912813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1pPr>
              <a:lvl2pPr marL="742950" indent="-28575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2pPr>
              <a:lvl3pPr marL="11430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3pPr>
              <a:lvl4pPr marL="16002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4pPr>
              <a:lvl5pPr marL="2057400" indent="-228600" defTabSz="912813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5pPr>
              <a:lvl6pPr marL="25146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6pPr>
              <a:lvl7pPr marL="29718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7pPr>
              <a:lvl8pPr marL="34290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8pPr>
              <a:lvl9pPr marL="3886200" indent="-228600" defTabSz="912813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 sz="2000">
                  <a:solidFill>
                    <a:srgbClr val="595959"/>
                  </a:solidFill>
                  <a:latin typeface="Calibri Light" panose="020F0302020204030204" pitchFamily="34" charset="0"/>
                  <a:cs typeface="Roboto Light" pitchFamily="2" charset="0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000" b="1" noProof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您的标题</a:t>
              </a:r>
              <a:endParaRPr lang="en-US" altLang="zh-CN" sz="20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  <p:sp>
          <p:nvSpPr>
            <p:cNvPr id="23" name="Content Placeholder 2">
              <a:extLst>
                <a:ext uri="{FF2B5EF4-FFF2-40B4-BE49-F238E27FC236}">
                  <a16:creationId xmlns:a16="http://schemas.microsoft.com/office/drawing/2014/main" id="{51E28366-5CBE-4B2F-B752-1F5EC195863E}"/>
                </a:ext>
              </a:extLst>
            </p:cNvPr>
            <p:cNvSpPr txBox="1">
              <a:spLocks/>
            </p:cNvSpPr>
            <p:nvPr/>
          </p:nvSpPr>
          <p:spPr>
            <a:xfrm>
              <a:off x="3204898" y="2133943"/>
              <a:ext cx="5932818" cy="646346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buNone/>
              </a:pPr>
              <a:r>
                <a:rPr lang="zh-CN" altLang="en-US" sz="2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此处输入您的内容，或者通过复制您的文本后，在此文本框中粘贴。</a:t>
              </a:r>
              <a:endParaRPr 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E513117D-C57F-48B8-8682-EED3D8EDFAC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69819" y="1620779"/>
              <a:ext cx="1230000" cy="1434904"/>
            </a:xfrm>
            <a:prstGeom prst="rect">
              <a:avLst/>
            </a:prstGeom>
          </p:spPr>
        </p:pic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DC1978D5-44E2-45E3-97F3-8840301F984B}"/>
              </a:ext>
            </a:extLst>
          </p:cNvPr>
          <p:cNvSpPr txBox="1"/>
          <p:nvPr/>
        </p:nvSpPr>
        <p:spPr>
          <a:xfrm>
            <a:off x="1312755" y="1953178"/>
            <a:ext cx="897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5009CAE7-C2D5-46B3-A059-A7ACE80A90A6}"/>
              </a:ext>
            </a:extLst>
          </p:cNvPr>
          <p:cNvSpPr txBox="1"/>
          <p:nvPr/>
        </p:nvSpPr>
        <p:spPr>
          <a:xfrm>
            <a:off x="9940312" y="3371021"/>
            <a:ext cx="897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CE968A90-0CF5-427E-B9AD-3F103D52B724}"/>
              </a:ext>
            </a:extLst>
          </p:cNvPr>
          <p:cNvSpPr txBox="1"/>
          <p:nvPr/>
        </p:nvSpPr>
        <p:spPr>
          <a:xfrm>
            <a:off x="1252972" y="4820325"/>
            <a:ext cx="8970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1782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0313815-8D30-46D3-A863-10546D9278E9}"/>
              </a:ext>
            </a:extLst>
          </p:cNvPr>
          <p:cNvSpPr/>
          <p:nvPr/>
        </p:nvSpPr>
        <p:spPr>
          <a:xfrm>
            <a:off x="4359196" y="2507694"/>
            <a:ext cx="4427749" cy="143513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kumimoji="1"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一、关键技术     </a:t>
            </a: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kumimoji="1"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二、实践难点     </a:t>
            </a: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kumimoji="1"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三、案例分析</a:t>
            </a:r>
          </a:p>
        </p:txBody>
      </p:sp>
      <p:sp>
        <p:nvSpPr>
          <p:cNvPr id="3" name="文本框 151">
            <a:extLst>
              <a:ext uri="{FF2B5EF4-FFF2-40B4-BE49-F238E27FC236}">
                <a16:creationId xmlns:a16="http://schemas.microsoft.com/office/drawing/2014/main" id="{B3AADC6B-9ABC-49BF-8410-4080688ED5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6174" y="1911286"/>
            <a:ext cx="1538883" cy="158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8800" dirty="0">
                <a:solidFill>
                  <a:schemeClr val="bg1"/>
                </a:solidFill>
                <a:latin typeface="思源宋体" panose="020F0502020204030204"/>
                <a:cs typeface="+mn-ea"/>
                <a:sym typeface="思源宋体" panose="020F0502020204030204"/>
              </a:rPr>
              <a:t>叁</a:t>
            </a:r>
            <a:endParaRPr lang="zh-CN" altLang="en-US" sz="8800" dirty="0">
              <a:solidFill>
                <a:schemeClr val="tx2">
                  <a:lumMod val="50000"/>
                </a:schemeClr>
              </a:solidFill>
              <a:latin typeface="思源宋体" panose="020F0502020204030204"/>
              <a:cs typeface="+mn-ea"/>
              <a:sym typeface="思源宋体" panose="020F0502020204030204"/>
            </a:endParaRPr>
          </a:p>
        </p:txBody>
      </p:sp>
      <p:sp>
        <p:nvSpPr>
          <p:cNvPr id="4" name="Rectangle 70">
            <a:extLst>
              <a:ext uri="{FF2B5EF4-FFF2-40B4-BE49-F238E27FC236}">
                <a16:creationId xmlns:a16="http://schemas.microsoft.com/office/drawing/2014/main" id="{732F73CC-1A15-43AB-8B64-983E0484C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196" y="1676697"/>
            <a:ext cx="57190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关键技术与实践难点</a:t>
            </a:r>
          </a:p>
        </p:txBody>
      </p:sp>
    </p:spTree>
    <p:extLst>
      <p:ext uri="{BB962C8B-B14F-4D97-AF65-F5344CB8AC3E}">
        <p14:creationId xmlns:p14="http://schemas.microsoft.com/office/powerpoint/2010/main" val="3375992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96E27FB-4495-48C1-A835-C3382AA53677}"/>
              </a:ext>
            </a:extLst>
          </p:cNvPr>
          <p:cNvSpPr txBox="1"/>
          <p:nvPr/>
        </p:nvSpPr>
        <p:spPr>
          <a:xfrm>
            <a:off x="3557256" y="717336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一、关键技术 </a:t>
            </a:r>
          </a:p>
        </p:txBody>
      </p:sp>
      <p:sp>
        <p:nvSpPr>
          <p:cNvPr id="10" name="íṥḻîḍê">
            <a:extLst>
              <a:ext uri="{FF2B5EF4-FFF2-40B4-BE49-F238E27FC236}">
                <a16:creationId xmlns:a16="http://schemas.microsoft.com/office/drawing/2014/main" id="{047E66A3-CA1F-4610-9B47-09C6A8DEBBB1}"/>
              </a:ext>
            </a:extLst>
          </p:cNvPr>
          <p:cNvSpPr/>
          <p:nvPr/>
        </p:nvSpPr>
        <p:spPr>
          <a:xfrm>
            <a:off x="6081098" y="2349500"/>
            <a:ext cx="5318706" cy="1539073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buSzPct val="25000"/>
            </a:pPr>
            <a:r>
              <a:rPr lang="zh-CN" altLang="en-US" sz="2800" b="1" dirty="0"/>
              <a:t>此处输入您的内容，或者通过复制您的文本后，在此文本框中粘贴，此处输入您的内容。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A70D2B82-B870-418C-BF12-87DF4FB49B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6241" y="1870056"/>
            <a:ext cx="2289833" cy="155894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0C3F940-E718-49F7-AD93-DE1BE36C8C9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62391" y="4345908"/>
            <a:ext cx="2289833" cy="158090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0" name="图片 19">
            <a:extLst>
              <a:ext uri="{FF2B5EF4-FFF2-40B4-BE49-F238E27FC236}">
                <a16:creationId xmlns:a16="http://schemas.microsoft.com/office/drawing/2014/main" id="{F5C667A8-1990-4137-9286-CDAEA2106FB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38" r="29520" b="1899"/>
          <a:stretch/>
        </p:blipFill>
        <p:spPr>
          <a:xfrm>
            <a:off x="792195" y="1846250"/>
            <a:ext cx="2289833" cy="237405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图片 20">
            <a:extLst>
              <a:ext uri="{FF2B5EF4-FFF2-40B4-BE49-F238E27FC236}">
                <a16:creationId xmlns:a16="http://schemas.microsoft.com/office/drawing/2014/main" id="{D2FF9B79-771A-40E2-BB75-11511BEF120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59" b="15781"/>
          <a:stretch/>
        </p:blipFill>
        <p:spPr>
          <a:xfrm flipH="1">
            <a:off x="3196241" y="3518177"/>
            <a:ext cx="2289833" cy="240863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F4427490-FF97-4110-8243-807E743F71F2}"/>
              </a:ext>
            </a:extLst>
          </p:cNvPr>
          <p:cNvSpPr/>
          <p:nvPr/>
        </p:nvSpPr>
        <p:spPr>
          <a:xfrm>
            <a:off x="6110903" y="3838076"/>
            <a:ext cx="53187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此处输入您的内容，或者通过复制您的文本后，在此文本框中粘贴。此处输入您的内容，或者通过复制您的文本后，在此文本框中粘贴。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E9EDF51-323A-451C-9A26-43B25CC76CD7}"/>
              </a:ext>
            </a:extLst>
          </p:cNvPr>
          <p:cNvGrpSpPr/>
          <p:nvPr/>
        </p:nvGrpSpPr>
        <p:grpSpPr>
          <a:xfrm>
            <a:off x="6096000" y="5130512"/>
            <a:ext cx="2407884" cy="746826"/>
            <a:chOff x="5880100" y="5118550"/>
            <a:chExt cx="2407884" cy="746826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CDD36690-A8B3-4843-A575-E8DBC762E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0101" y="5118550"/>
              <a:ext cx="2407883" cy="746826"/>
            </a:xfrm>
            <a:prstGeom prst="rect">
              <a:avLst/>
            </a:prstGeom>
          </p:spPr>
        </p:pic>
        <p:sp>
          <p:nvSpPr>
            <p:cNvPr id="26" name="文本框 151">
              <a:extLst>
                <a:ext uri="{FF2B5EF4-FFF2-40B4-BE49-F238E27FC236}">
                  <a16:creationId xmlns:a16="http://schemas.microsoft.com/office/drawing/2014/main" id="{B7F37A86-853F-423E-83CB-2585915041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0100" y="5230353"/>
              <a:ext cx="24004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输入标题</a:t>
              </a:r>
              <a:endParaRPr lang="zh-CN" altLang="en-US" sz="28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89466882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96E27FB-4495-48C1-A835-C3382AA53677}"/>
              </a:ext>
            </a:extLst>
          </p:cNvPr>
          <p:cNvSpPr txBox="1"/>
          <p:nvPr/>
        </p:nvSpPr>
        <p:spPr>
          <a:xfrm>
            <a:off x="3557256" y="717336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一、关键技术 </a:t>
            </a:r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7E9EDF51-323A-451C-9A26-43B25CC76CD7}"/>
              </a:ext>
            </a:extLst>
          </p:cNvPr>
          <p:cNvGrpSpPr/>
          <p:nvPr/>
        </p:nvGrpSpPr>
        <p:grpSpPr>
          <a:xfrm>
            <a:off x="639514" y="4611079"/>
            <a:ext cx="3593323" cy="746826"/>
            <a:chOff x="5880100" y="5118550"/>
            <a:chExt cx="2407884" cy="746826"/>
          </a:xfrm>
        </p:grpSpPr>
        <p:pic>
          <p:nvPicPr>
            <p:cNvPr id="25" name="图片 24">
              <a:extLst>
                <a:ext uri="{FF2B5EF4-FFF2-40B4-BE49-F238E27FC236}">
                  <a16:creationId xmlns:a16="http://schemas.microsoft.com/office/drawing/2014/main" id="{CDD36690-A8B3-4843-A575-E8DBC762EDE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0101" y="5118550"/>
              <a:ext cx="2407883" cy="746826"/>
            </a:xfrm>
            <a:prstGeom prst="rect">
              <a:avLst/>
            </a:prstGeom>
          </p:spPr>
        </p:pic>
        <p:sp>
          <p:nvSpPr>
            <p:cNvPr id="26" name="文本框 151">
              <a:extLst>
                <a:ext uri="{FF2B5EF4-FFF2-40B4-BE49-F238E27FC236}">
                  <a16:creationId xmlns:a16="http://schemas.microsoft.com/office/drawing/2014/main" id="{B7F37A86-853F-423E-83CB-2585915041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0100" y="5230353"/>
              <a:ext cx="24004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输入标题</a:t>
              </a:r>
              <a:endParaRPr lang="zh-CN" altLang="en-US" sz="28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</p:grpSp>
      <p:pic>
        <p:nvPicPr>
          <p:cNvPr id="12" name="图片占位符 24">
            <a:extLst>
              <a:ext uri="{FF2B5EF4-FFF2-40B4-BE49-F238E27FC236}">
                <a16:creationId xmlns:a16="http://schemas.microsoft.com/office/drawing/2014/main" id="{CF45F59D-E90B-4E4E-9900-2F3CA3388D8C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47"/>
          <a:stretch/>
        </p:blipFill>
        <p:spPr>
          <a:xfrm>
            <a:off x="4482442" y="2062606"/>
            <a:ext cx="3030168" cy="24263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占位符 22">
            <a:extLst>
              <a:ext uri="{FF2B5EF4-FFF2-40B4-BE49-F238E27FC236}">
                <a16:creationId xmlns:a16="http://schemas.microsoft.com/office/drawing/2014/main" id="{0DEF60A2-B37E-4556-9683-6B9E97629E7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248"/>
          <a:stretch/>
        </p:blipFill>
        <p:spPr>
          <a:xfrm>
            <a:off x="913582" y="2056827"/>
            <a:ext cx="3030167" cy="241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图片占位符 24">
            <a:extLst>
              <a:ext uri="{FF2B5EF4-FFF2-40B4-BE49-F238E27FC236}">
                <a16:creationId xmlns:a16="http://schemas.microsoft.com/office/drawing/2014/main" id="{246D33C6-242F-4546-B689-D38E708E7B3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47"/>
          <a:stretch/>
        </p:blipFill>
        <p:spPr>
          <a:xfrm>
            <a:off x="8051303" y="2056827"/>
            <a:ext cx="3030168" cy="2412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id="{4FFBD30C-7650-49C5-869B-277D0679A4A0}"/>
              </a:ext>
            </a:extLst>
          </p:cNvPr>
          <p:cNvGrpSpPr/>
          <p:nvPr/>
        </p:nvGrpSpPr>
        <p:grpSpPr>
          <a:xfrm>
            <a:off x="4232838" y="4631230"/>
            <a:ext cx="3593323" cy="746826"/>
            <a:chOff x="5880100" y="5118550"/>
            <a:chExt cx="2407884" cy="746826"/>
          </a:xfrm>
        </p:grpSpPr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C2249F33-CB27-4766-9913-567AE06BD6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0101" y="5118550"/>
              <a:ext cx="2407883" cy="746826"/>
            </a:xfrm>
            <a:prstGeom prst="rect">
              <a:avLst/>
            </a:prstGeom>
          </p:spPr>
        </p:pic>
        <p:sp>
          <p:nvSpPr>
            <p:cNvPr id="22" name="文本框 151">
              <a:extLst>
                <a:ext uri="{FF2B5EF4-FFF2-40B4-BE49-F238E27FC236}">
                  <a16:creationId xmlns:a16="http://schemas.microsoft.com/office/drawing/2014/main" id="{B58E854E-E74D-4C6B-B84C-5A3507A05C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0100" y="5230353"/>
              <a:ext cx="24004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输入标题</a:t>
              </a:r>
              <a:endParaRPr lang="zh-CN" altLang="en-US" sz="28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id="{554EC164-47FE-41EE-ACD9-7FF551931014}"/>
              </a:ext>
            </a:extLst>
          </p:cNvPr>
          <p:cNvGrpSpPr/>
          <p:nvPr/>
        </p:nvGrpSpPr>
        <p:grpSpPr>
          <a:xfrm>
            <a:off x="7826161" y="4611079"/>
            <a:ext cx="3593323" cy="746826"/>
            <a:chOff x="5880100" y="5118550"/>
            <a:chExt cx="2407884" cy="746826"/>
          </a:xfrm>
        </p:grpSpPr>
        <p:pic>
          <p:nvPicPr>
            <p:cNvPr id="28" name="图片 27">
              <a:extLst>
                <a:ext uri="{FF2B5EF4-FFF2-40B4-BE49-F238E27FC236}">
                  <a16:creationId xmlns:a16="http://schemas.microsoft.com/office/drawing/2014/main" id="{1A8232B4-900A-4B78-887F-D947D8EB5F2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80101" y="5118550"/>
              <a:ext cx="2407883" cy="746826"/>
            </a:xfrm>
            <a:prstGeom prst="rect">
              <a:avLst/>
            </a:prstGeom>
          </p:spPr>
        </p:pic>
        <p:sp>
          <p:nvSpPr>
            <p:cNvPr id="29" name="文本框 151">
              <a:extLst>
                <a:ext uri="{FF2B5EF4-FFF2-40B4-BE49-F238E27FC236}">
                  <a16:creationId xmlns:a16="http://schemas.microsoft.com/office/drawing/2014/main" id="{2C51F8FB-344B-4F10-8771-74315D31B7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880100" y="5230353"/>
              <a:ext cx="24004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输入标题</a:t>
              </a:r>
              <a:endParaRPr lang="zh-CN" altLang="en-US" sz="28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411062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96E27FB-4495-48C1-A835-C3382AA53677}"/>
              </a:ext>
            </a:extLst>
          </p:cNvPr>
          <p:cNvSpPr txBox="1"/>
          <p:nvPr/>
        </p:nvSpPr>
        <p:spPr>
          <a:xfrm>
            <a:off x="3557256" y="717336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二、实践难点 </a:t>
            </a:r>
          </a:p>
        </p:txBody>
      </p:sp>
      <p:sp>
        <p:nvSpPr>
          <p:cNvPr id="12" name="TextBox 6">
            <a:extLst>
              <a:ext uri="{FF2B5EF4-FFF2-40B4-BE49-F238E27FC236}">
                <a16:creationId xmlns:a16="http://schemas.microsoft.com/office/drawing/2014/main" id="{11208D10-19CB-49DF-85E6-148542F1142C}"/>
              </a:ext>
            </a:extLst>
          </p:cNvPr>
          <p:cNvSpPr txBox="1"/>
          <p:nvPr/>
        </p:nvSpPr>
        <p:spPr>
          <a:xfrm>
            <a:off x="2415512" y="2048991"/>
            <a:ext cx="1605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Open Sans" panose="020B0606030504020204" pitchFamily="34" charset="0"/>
              </a:rPr>
              <a:t>输入您的标题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4FAA8200-9394-44CE-9036-BD6C2F6C0A47}"/>
              </a:ext>
            </a:extLst>
          </p:cNvPr>
          <p:cNvSpPr txBox="1">
            <a:spLocks/>
          </p:cNvSpPr>
          <p:nvPr/>
        </p:nvSpPr>
        <p:spPr>
          <a:xfrm>
            <a:off x="2415513" y="2387546"/>
            <a:ext cx="3234174" cy="3257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buFont typeface="Arial" pitchFamily="34" charset="0"/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此处输入您的内容，或者通过复制您的文本后，在此文本框中粘贴。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Shape 2525">
            <a:extLst>
              <a:ext uri="{FF2B5EF4-FFF2-40B4-BE49-F238E27FC236}">
                <a16:creationId xmlns:a16="http://schemas.microsoft.com/office/drawing/2014/main" id="{E91FDEB4-ED94-4807-B06B-02D0F42BD78E}"/>
              </a:ext>
            </a:extLst>
          </p:cNvPr>
          <p:cNvSpPr/>
          <p:nvPr/>
        </p:nvSpPr>
        <p:spPr>
          <a:xfrm>
            <a:off x="1714504" y="2055258"/>
            <a:ext cx="522333" cy="558655"/>
          </a:xfrm>
          <a:custGeom>
            <a:avLst/>
            <a:gdLst>
              <a:gd name="T0" fmla="*/ 6100 w 6373"/>
              <a:gd name="T1" fmla="*/ 0 h 6827"/>
              <a:gd name="T2" fmla="*/ 272 w 6373"/>
              <a:gd name="T3" fmla="*/ 0 h 6827"/>
              <a:gd name="T4" fmla="*/ 0 w 6373"/>
              <a:gd name="T5" fmla="*/ 272 h 6827"/>
              <a:gd name="T6" fmla="*/ 0 w 6373"/>
              <a:gd name="T7" fmla="*/ 6554 h 6827"/>
              <a:gd name="T8" fmla="*/ 272 w 6373"/>
              <a:gd name="T9" fmla="*/ 6827 h 6827"/>
              <a:gd name="T10" fmla="*/ 5283 w 6373"/>
              <a:gd name="T11" fmla="*/ 6827 h 6827"/>
              <a:gd name="T12" fmla="*/ 5555 w 6373"/>
              <a:gd name="T13" fmla="*/ 6554 h 6827"/>
              <a:gd name="T14" fmla="*/ 5555 w 6373"/>
              <a:gd name="T15" fmla="*/ 1747 h 6827"/>
              <a:gd name="T16" fmla="*/ 6100 w 6373"/>
              <a:gd name="T17" fmla="*/ 1747 h 6827"/>
              <a:gd name="T18" fmla="*/ 6373 w 6373"/>
              <a:gd name="T19" fmla="*/ 1474 h 6827"/>
              <a:gd name="T20" fmla="*/ 6373 w 6373"/>
              <a:gd name="T21" fmla="*/ 272 h 6827"/>
              <a:gd name="T22" fmla="*/ 6100 w 6373"/>
              <a:gd name="T23" fmla="*/ 0 h 6827"/>
              <a:gd name="T24" fmla="*/ 2097 w 6373"/>
              <a:gd name="T25" fmla="*/ 1786 h 6827"/>
              <a:gd name="T26" fmla="*/ 2505 w 6373"/>
              <a:gd name="T27" fmla="*/ 1786 h 6827"/>
              <a:gd name="T28" fmla="*/ 2505 w 6373"/>
              <a:gd name="T29" fmla="*/ 1378 h 6827"/>
              <a:gd name="T30" fmla="*/ 2778 w 6373"/>
              <a:gd name="T31" fmla="*/ 1106 h 6827"/>
              <a:gd name="T32" fmla="*/ 3050 w 6373"/>
              <a:gd name="T33" fmla="*/ 1378 h 6827"/>
              <a:gd name="T34" fmla="*/ 3050 w 6373"/>
              <a:gd name="T35" fmla="*/ 1786 h 6827"/>
              <a:gd name="T36" fmla="*/ 3458 w 6373"/>
              <a:gd name="T37" fmla="*/ 1786 h 6827"/>
              <a:gd name="T38" fmla="*/ 3730 w 6373"/>
              <a:gd name="T39" fmla="*/ 2059 h 6827"/>
              <a:gd name="T40" fmla="*/ 3458 w 6373"/>
              <a:gd name="T41" fmla="*/ 2331 h 6827"/>
              <a:gd name="T42" fmla="*/ 3050 w 6373"/>
              <a:gd name="T43" fmla="*/ 2331 h 6827"/>
              <a:gd name="T44" fmla="*/ 3050 w 6373"/>
              <a:gd name="T45" fmla="*/ 2739 h 6827"/>
              <a:gd name="T46" fmla="*/ 2778 w 6373"/>
              <a:gd name="T47" fmla="*/ 3011 h 6827"/>
              <a:gd name="T48" fmla="*/ 2505 w 6373"/>
              <a:gd name="T49" fmla="*/ 2739 h 6827"/>
              <a:gd name="T50" fmla="*/ 2505 w 6373"/>
              <a:gd name="T51" fmla="*/ 2331 h 6827"/>
              <a:gd name="T52" fmla="*/ 2097 w 6373"/>
              <a:gd name="T53" fmla="*/ 2331 h 6827"/>
              <a:gd name="T54" fmla="*/ 1825 w 6373"/>
              <a:gd name="T55" fmla="*/ 2059 h 6827"/>
              <a:gd name="T56" fmla="*/ 2097 w 6373"/>
              <a:gd name="T57" fmla="*/ 1786 h 6827"/>
              <a:gd name="T58" fmla="*/ 4294 w 6373"/>
              <a:gd name="T59" fmla="*/ 5803 h 6827"/>
              <a:gd name="T60" fmla="*/ 1261 w 6373"/>
              <a:gd name="T61" fmla="*/ 5803 h 6827"/>
              <a:gd name="T62" fmla="*/ 989 w 6373"/>
              <a:gd name="T63" fmla="*/ 5531 h 6827"/>
              <a:gd name="T64" fmla="*/ 1261 w 6373"/>
              <a:gd name="T65" fmla="*/ 5258 h 6827"/>
              <a:gd name="T66" fmla="*/ 4294 w 6373"/>
              <a:gd name="T67" fmla="*/ 5258 h 6827"/>
              <a:gd name="T68" fmla="*/ 4567 w 6373"/>
              <a:gd name="T69" fmla="*/ 5531 h 6827"/>
              <a:gd name="T70" fmla="*/ 4294 w 6373"/>
              <a:gd name="T71" fmla="*/ 5803 h 6827"/>
              <a:gd name="T72" fmla="*/ 4294 w 6373"/>
              <a:gd name="T73" fmla="*/ 4967 h 6827"/>
              <a:gd name="T74" fmla="*/ 1261 w 6373"/>
              <a:gd name="T75" fmla="*/ 4967 h 6827"/>
              <a:gd name="T76" fmla="*/ 989 w 6373"/>
              <a:gd name="T77" fmla="*/ 4695 h 6827"/>
              <a:gd name="T78" fmla="*/ 1261 w 6373"/>
              <a:gd name="T79" fmla="*/ 4423 h 6827"/>
              <a:gd name="T80" fmla="*/ 4294 w 6373"/>
              <a:gd name="T81" fmla="*/ 4423 h 6827"/>
              <a:gd name="T82" fmla="*/ 4567 w 6373"/>
              <a:gd name="T83" fmla="*/ 4695 h 6827"/>
              <a:gd name="T84" fmla="*/ 4294 w 6373"/>
              <a:gd name="T85" fmla="*/ 4967 h 6827"/>
              <a:gd name="T86" fmla="*/ 4294 w 6373"/>
              <a:gd name="T87" fmla="*/ 4131 h 6827"/>
              <a:gd name="T88" fmla="*/ 1261 w 6373"/>
              <a:gd name="T89" fmla="*/ 4131 h 6827"/>
              <a:gd name="T90" fmla="*/ 989 w 6373"/>
              <a:gd name="T91" fmla="*/ 3859 h 6827"/>
              <a:gd name="T92" fmla="*/ 1261 w 6373"/>
              <a:gd name="T93" fmla="*/ 3587 h 6827"/>
              <a:gd name="T94" fmla="*/ 4294 w 6373"/>
              <a:gd name="T95" fmla="*/ 3587 h 6827"/>
              <a:gd name="T96" fmla="*/ 4567 w 6373"/>
              <a:gd name="T97" fmla="*/ 3859 h 6827"/>
              <a:gd name="T98" fmla="*/ 4294 w 6373"/>
              <a:gd name="T99" fmla="*/ 4131 h 6827"/>
              <a:gd name="T100" fmla="*/ 5828 w 6373"/>
              <a:gd name="T101" fmla="*/ 1202 h 6827"/>
              <a:gd name="T102" fmla="*/ 5555 w 6373"/>
              <a:gd name="T103" fmla="*/ 1202 h 6827"/>
              <a:gd name="T104" fmla="*/ 5555 w 6373"/>
              <a:gd name="T105" fmla="*/ 545 h 6827"/>
              <a:gd name="T106" fmla="*/ 5828 w 6373"/>
              <a:gd name="T107" fmla="*/ 545 h 6827"/>
              <a:gd name="T108" fmla="*/ 5828 w 6373"/>
              <a:gd name="T109" fmla="*/ 1202 h 68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373" h="6827">
                <a:moveTo>
                  <a:pt x="6100" y="0"/>
                </a:moveTo>
                <a:lnTo>
                  <a:pt x="272" y="0"/>
                </a:lnTo>
                <a:cubicBezTo>
                  <a:pt x="122" y="0"/>
                  <a:pt x="0" y="122"/>
                  <a:pt x="0" y="272"/>
                </a:cubicBezTo>
                <a:lnTo>
                  <a:pt x="0" y="6554"/>
                </a:lnTo>
                <a:cubicBezTo>
                  <a:pt x="0" y="6705"/>
                  <a:pt x="122" y="6827"/>
                  <a:pt x="272" y="6827"/>
                </a:cubicBezTo>
                <a:lnTo>
                  <a:pt x="5283" y="6827"/>
                </a:lnTo>
                <a:cubicBezTo>
                  <a:pt x="5433" y="6827"/>
                  <a:pt x="5555" y="6705"/>
                  <a:pt x="5555" y="6554"/>
                </a:cubicBezTo>
                <a:lnTo>
                  <a:pt x="5555" y="1747"/>
                </a:lnTo>
                <a:lnTo>
                  <a:pt x="6100" y="1747"/>
                </a:lnTo>
                <a:cubicBezTo>
                  <a:pt x="6251" y="1747"/>
                  <a:pt x="6373" y="1625"/>
                  <a:pt x="6373" y="1474"/>
                </a:cubicBezTo>
                <a:lnTo>
                  <a:pt x="6373" y="272"/>
                </a:lnTo>
                <a:cubicBezTo>
                  <a:pt x="6373" y="122"/>
                  <a:pt x="6251" y="0"/>
                  <a:pt x="6100" y="0"/>
                </a:cubicBezTo>
                <a:close/>
                <a:moveTo>
                  <a:pt x="2097" y="1786"/>
                </a:moveTo>
                <a:lnTo>
                  <a:pt x="2505" y="1786"/>
                </a:lnTo>
                <a:lnTo>
                  <a:pt x="2505" y="1378"/>
                </a:lnTo>
                <a:cubicBezTo>
                  <a:pt x="2505" y="1228"/>
                  <a:pt x="2627" y="1106"/>
                  <a:pt x="2778" y="1106"/>
                </a:cubicBezTo>
                <a:cubicBezTo>
                  <a:pt x="2928" y="1106"/>
                  <a:pt x="3050" y="1228"/>
                  <a:pt x="3050" y="1378"/>
                </a:cubicBezTo>
                <a:lnTo>
                  <a:pt x="3050" y="1786"/>
                </a:lnTo>
                <a:lnTo>
                  <a:pt x="3458" y="1786"/>
                </a:lnTo>
                <a:cubicBezTo>
                  <a:pt x="3608" y="1786"/>
                  <a:pt x="3730" y="1908"/>
                  <a:pt x="3730" y="2059"/>
                </a:cubicBezTo>
                <a:cubicBezTo>
                  <a:pt x="3730" y="2209"/>
                  <a:pt x="3609" y="2331"/>
                  <a:pt x="3458" y="2331"/>
                </a:cubicBezTo>
                <a:lnTo>
                  <a:pt x="3050" y="2331"/>
                </a:lnTo>
                <a:lnTo>
                  <a:pt x="3050" y="2739"/>
                </a:lnTo>
                <a:cubicBezTo>
                  <a:pt x="3050" y="2889"/>
                  <a:pt x="2928" y="3011"/>
                  <a:pt x="2778" y="3011"/>
                </a:cubicBezTo>
                <a:cubicBezTo>
                  <a:pt x="2627" y="3011"/>
                  <a:pt x="2505" y="2889"/>
                  <a:pt x="2505" y="2739"/>
                </a:cubicBezTo>
                <a:lnTo>
                  <a:pt x="2505" y="2331"/>
                </a:lnTo>
                <a:lnTo>
                  <a:pt x="2097" y="2331"/>
                </a:lnTo>
                <a:cubicBezTo>
                  <a:pt x="1947" y="2331"/>
                  <a:pt x="1825" y="2209"/>
                  <a:pt x="1825" y="2059"/>
                </a:cubicBezTo>
                <a:cubicBezTo>
                  <a:pt x="1825" y="1908"/>
                  <a:pt x="1947" y="1786"/>
                  <a:pt x="2097" y="1786"/>
                </a:cubicBezTo>
                <a:close/>
                <a:moveTo>
                  <a:pt x="4294" y="5803"/>
                </a:moveTo>
                <a:lnTo>
                  <a:pt x="1261" y="5803"/>
                </a:lnTo>
                <a:cubicBezTo>
                  <a:pt x="1111" y="5803"/>
                  <a:pt x="989" y="5681"/>
                  <a:pt x="989" y="5531"/>
                </a:cubicBezTo>
                <a:cubicBezTo>
                  <a:pt x="989" y="5380"/>
                  <a:pt x="1111" y="5258"/>
                  <a:pt x="1261" y="5258"/>
                </a:cubicBezTo>
                <a:lnTo>
                  <a:pt x="4294" y="5258"/>
                </a:lnTo>
                <a:cubicBezTo>
                  <a:pt x="4445" y="5258"/>
                  <a:pt x="4567" y="5380"/>
                  <a:pt x="4567" y="5531"/>
                </a:cubicBezTo>
                <a:cubicBezTo>
                  <a:pt x="4567" y="5681"/>
                  <a:pt x="4445" y="5803"/>
                  <a:pt x="4294" y="5803"/>
                </a:cubicBezTo>
                <a:close/>
                <a:moveTo>
                  <a:pt x="4294" y="4967"/>
                </a:moveTo>
                <a:lnTo>
                  <a:pt x="1261" y="4967"/>
                </a:lnTo>
                <a:cubicBezTo>
                  <a:pt x="1111" y="4967"/>
                  <a:pt x="989" y="4845"/>
                  <a:pt x="989" y="4695"/>
                </a:cubicBezTo>
                <a:cubicBezTo>
                  <a:pt x="989" y="4544"/>
                  <a:pt x="1111" y="4423"/>
                  <a:pt x="1261" y="4423"/>
                </a:cubicBezTo>
                <a:lnTo>
                  <a:pt x="4294" y="4423"/>
                </a:lnTo>
                <a:cubicBezTo>
                  <a:pt x="4445" y="4423"/>
                  <a:pt x="4567" y="4544"/>
                  <a:pt x="4567" y="4695"/>
                </a:cubicBezTo>
                <a:cubicBezTo>
                  <a:pt x="4567" y="4845"/>
                  <a:pt x="4445" y="4967"/>
                  <a:pt x="4294" y="4967"/>
                </a:cubicBezTo>
                <a:close/>
                <a:moveTo>
                  <a:pt x="4294" y="4131"/>
                </a:moveTo>
                <a:lnTo>
                  <a:pt x="1261" y="4131"/>
                </a:lnTo>
                <a:cubicBezTo>
                  <a:pt x="1111" y="4131"/>
                  <a:pt x="989" y="4009"/>
                  <a:pt x="989" y="3859"/>
                </a:cubicBezTo>
                <a:cubicBezTo>
                  <a:pt x="989" y="3709"/>
                  <a:pt x="1111" y="3587"/>
                  <a:pt x="1261" y="3587"/>
                </a:cubicBezTo>
                <a:lnTo>
                  <a:pt x="4294" y="3587"/>
                </a:lnTo>
                <a:cubicBezTo>
                  <a:pt x="4445" y="3587"/>
                  <a:pt x="4567" y="3709"/>
                  <a:pt x="4567" y="3859"/>
                </a:cubicBezTo>
                <a:cubicBezTo>
                  <a:pt x="4567" y="4009"/>
                  <a:pt x="4445" y="4131"/>
                  <a:pt x="4294" y="4131"/>
                </a:cubicBezTo>
                <a:close/>
                <a:moveTo>
                  <a:pt x="5828" y="1202"/>
                </a:moveTo>
                <a:lnTo>
                  <a:pt x="5555" y="1202"/>
                </a:lnTo>
                <a:lnTo>
                  <a:pt x="5555" y="545"/>
                </a:lnTo>
                <a:lnTo>
                  <a:pt x="5828" y="545"/>
                </a:lnTo>
                <a:lnTo>
                  <a:pt x="5828" y="1202"/>
                </a:lnTo>
                <a:close/>
              </a:path>
            </a:pathLst>
          </a:custGeom>
          <a:solidFill>
            <a:srgbClr val="D00000"/>
          </a:solidFill>
          <a:ln w="12700">
            <a:miter lim="400000"/>
          </a:ln>
        </p:spPr>
        <p:txBody>
          <a:bodyPr lIns="38090" tIns="38090" rIns="38090" bIns="380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200">
              <a:solidFill>
                <a:srgbClr val="C00000"/>
              </a:solidFill>
            </a:endParaRPr>
          </a:p>
        </p:txBody>
      </p:sp>
      <p:sp>
        <p:nvSpPr>
          <p:cNvPr id="40" name="Shape 2547">
            <a:extLst>
              <a:ext uri="{FF2B5EF4-FFF2-40B4-BE49-F238E27FC236}">
                <a16:creationId xmlns:a16="http://schemas.microsoft.com/office/drawing/2014/main" id="{1744F9C3-095B-4874-BE30-FF7FCFB5EB84}"/>
              </a:ext>
            </a:extLst>
          </p:cNvPr>
          <p:cNvSpPr/>
          <p:nvPr/>
        </p:nvSpPr>
        <p:spPr>
          <a:xfrm>
            <a:off x="1696341" y="4787507"/>
            <a:ext cx="558655" cy="474120"/>
          </a:xfrm>
          <a:custGeom>
            <a:avLst/>
            <a:gdLst>
              <a:gd name="connsiteX0" fmla="*/ 111435 w 607639"/>
              <a:gd name="connsiteY0" fmla="*/ 384255 h 515692"/>
              <a:gd name="connsiteX1" fmla="*/ 111435 w 607639"/>
              <a:gd name="connsiteY1" fmla="*/ 424691 h 515692"/>
              <a:gd name="connsiteX2" fmla="*/ 486058 w 607639"/>
              <a:gd name="connsiteY2" fmla="*/ 424691 h 515692"/>
              <a:gd name="connsiteX3" fmla="*/ 486058 w 607639"/>
              <a:gd name="connsiteY3" fmla="*/ 384255 h 515692"/>
              <a:gd name="connsiteX4" fmla="*/ 0 w 607639"/>
              <a:gd name="connsiteY4" fmla="*/ 101120 h 515692"/>
              <a:gd name="connsiteX5" fmla="*/ 60791 w 607639"/>
              <a:gd name="connsiteY5" fmla="*/ 101120 h 515692"/>
              <a:gd name="connsiteX6" fmla="*/ 60791 w 607639"/>
              <a:gd name="connsiteY6" fmla="*/ 161728 h 515692"/>
              <a:gd name="connsiteX7" fmla="*/ 161990 w 607639"/>
              <a:gd name="connsiteY7" fmla="*/ 262861 h 515692"/>
              <a:gd name="connsiteX8" fmla="*/ 546849 w 607639"/>
              <a:gd name="connsiteY8" fmla="*/ 262861 h 515692"/>
              <a:gd name="connsiteX9" fmla="*/ 546849 w 607639"/>
              <a:gd name="connsiteY9" fmla="*/ 222426 h 515692"/>
              <a:gd name="connsiteX10" fmla="*/ 607639 w 607639"/>
              <a:gd name="connsiteY10" fmla="*/ 222426 h 515692"/>
              <a:gd name="connsiteX11" fmla="*/ 607639 w 607639"/>
              <a:gd name="connsiteY11" fmla="*/ 262861 h 515692"/>
              <a:gd name="connsiteX12" fmla="*/ 607639 w 607639"/>
              <a:gd name="connsiteY12" fmla="*/ 384255 h 515692"/>
              <a:gd name="connsiteX13" fmla="*/ 546849 w 607639"/>
              <a:gd name="connsiteY13" fmla="*/ 384255 h 515692"/>
              <a:gd name="connsiteX14" fmla="*/ 546849 w 607639"/>
              <a:gd name="connsiteY14" fmla="*/ 448507 h 515692"/>
              <a:gd name="connsiteX15" fmla="*/ 556995 w 607639"/>
              <a:gd name="connsiteY15" fmla="*/ 475257 h 515692"/>
              <a:gd name="connsiteX16" fmla="*/ 516498 w 607639"/>
              <a:gd name="connsiteY16" fmla="*/ 515692 h 515692"/>
              <a:gd name="connsiteX17" fmla="*/ 477247 w 607639"/>
              <a:gd name="connsiteY17" fmla="*/ 485299 h 515692"/>
              <a:gd name="connsiteX18" fmla="*/ 120157 w 607639"/>
              <a:gd name="connsiteY18" fmla="*/ 485299 h 515692"/>
              <a:gd name="connsiteX19" fmla="*/ 80995 w 607639"/>
              <a:gd name="connsiteY19" fmla="*/ 515692 h 515692"/>
              <a:gd name="connsiteX20" fmla="*/ 40498 w 607639"/>
              <a:gd name="connsiteY20" fmla="*/ 475257 h 515692"/>
              <a:gd name="connsiteX21" fmla="*/ 50644 w 607639"/>
              <a:gd name="connsiteY21" fmla="*/ 448507 h 515692"/>
              <a:gd name="connsiteX22" fmla="*/ 50644 w 607639"/>
              <a:gd name="connsiteY22" fmla="*/ 384255 h 515692"/>
              <a:gd name="connsiteX23" fmla="*/ 0 w 607639"/>
              <a:gd name="connsiteY23" fmla="*/ 384255 h 515692"/>
              <a:gd name="connsiteX24" fmla="*/ 263284 w 607639"/>
              <a:gd name="connsiteY24" fmla="*/ 0 h 515692"/>
              <a:gd name="connsiteX25" fmla="*/ 344265 w 607639"/>
              <a:gd name="connsiteY25" fmla="*/ 0 h 515692"/>
              <a:gd name="connsiteX26" fmla="*/ 344265 w 607639"/>
              <a:gd name="connsiteY26" fmla="*/ 60690 h 515692"/>
              <a:gd name="connsiteX27" fmla="*/ 405045 w 607639"/>
              <a:gd name="connsiteY27" fmla="*/ 60690 h 515692"/>
              <a:gd name="connsiteX28" fmla="*/ 405045 w 607639"/>
              <a:gd name="connsiteY28" fmla="*/ 141550 h 515692"/>
              <a:gd name="connsiteX29" fmla="*/ 344265 w 607639"/>
              <a:gd name="connsiteY29" fmla="*/ 141550 h 515692"/>
              <a:gd name="connsiteX30" fmla="*/ 344265 w 607639"/>
              <a:gd name="connsiteY30" fmla="*/ 202240 h 515692"/>
              <a:gd name="connsiteX31" fmla="*/ 263284 w 607639"/>
              <a:gd name="connsiteY31" fmla="*/ 202240 h 515692"/>
              <a:gd name="connsiteX32" fmla="*/ 263284 w 607639"/>
              <a:gd name="connsiteY32" fmla="*/ 141550 h 515692"/>
              <a:gd name="connsiteX33" fmla="*/ 202593 w 607639"/>
              <a:gd name="connsiteY33" fmla="*/ 141550 h 515692"/>
              <a:gd name="connsiteX34" fmla="*/ 202593 w 607639"/>
              <a:gd name="connsiteY34" fmla="*/ 60690 h 515692"/>
              <a:gd name="connsiteX35" fmla="*/ 263284 w 607639"/>
              <a:gd name="connsiteY35" fmla="*/ 60690 h 5156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607639" h="515692">
                <a:moveTo>
                  <a:pt x="111435" y="384255"/>
                </a:moveTo>
                <a:lnTo>
                  <a:pt x="111435" y="424691"/>
                </a:lnTo>
                <a:lnTo>
                  <a:pt x="486058" y="424691"/>
                </a:lnTo>
                <a:lnTo>
                  <a:pt x="486058" y="384255"/>
                </a:lnTo>
                <a:close/>
                <a:moveTo>
                  <a:pt x="0" y="101120"/>
                </a:moveTo>
                <a:lnTo>
                  <a:pt x="60791" y="101120"/>
                </a:lnTo>
                <a:lnTo>
                  <a:pt x="60791" y="161728"/>
                </a:lnTo>
                <a:cubicBezTo>
                  <a:pt x="116686" y="161728"/>
                  <a:pt x="161990" y="207051"/>
                  <a:pt x="161990" y="262861"/>
                </a:cubicBezTo>
                <a:lnTo>
                  <a:pt x="546849" y="262861"/>
                </a:lnTo>
                <a:lnTo>
                  <a:pt x="546849" y="222426"/>
                </a:lnTo>
                <a:lnTo>
                  <a:pt x="607639" y="222426"/>
                </a:lnTo>
                <a:lnTo>
                  <a:pt x="607639" y="262861"/>
                </a:lnTo>
                <a:lnTo>
                  <a:pt x="607639" y="384255"/>
                </a:lnTo>
                <a:lnTo>
                  <a:pt x="546849" y="384255"/>
                </a:lnTo>
                <a:lnTo>
                  <a:pt x="546849" y="448507"/>
                </a:lnTo>
                <a:cubicBezTo>
                  <a:pt x="553168" y="455617"/>
                  <a:pt x="556995" y="464948"/>
                  <a:pt x="556995" y="475257"/>
                </a:cubicBezTo>
                <a:cubicBezTo>
                  <a:pt x="556995" y="497563"/>
                  <a:pt x="538838" y="515692"/>
                  <a:pt x="516498" y="515692"/>
                </a:cubicBezTo>
                <a:cubicBezTo>
                  <a:pt x="497629" y="515692"/>
                  <a:pt x="481786" y="502806"/>
                  <a:pt x="477247" y="485299"/>
                </a:cubicBezTo>
                <a:lnTo>
                  <a:pt x="120157" y="485299"/>
                </a:lnTo>
                <a:cubicBezTo>
                  <a:pt x="115707" y="502806"/>
                  <a:pt x="99864" y="515692"/>
                  <a:pt x="80995" y="515692"/>
                </a:cubicBezTo>
                <a:cubicBezTo>
                  <a:pt x="58655" y="515692"/>
                  <a:pt x="40498" y="497563"/>
                  <a:pt x="40498" y="475257"/>
                </a:cubicBezTo>
                <a:cubicBezTo>
                  <a:pt x="40498" y="464948"/>
                  <a:pt x="44325" y="455617"/>
                  <a:pt x="50644" y="448507"/>
                </a:cubicBezTo>
                <a:lnTo>
                  <a:pt x="50644" y="384255"/>
                </a:lnTo>
                <a:lnTo>
                  <a:pt x="0" y="384255"/>
                </a:lnTo>
                <a:close/>
                <a:moveTo>
                  <a:pt x="263284" y="0"/>
                </a:moveTo>
                <a:lnTo>
                  <a:pt x="344265" y="0"/>
                </a:lnTo>
                <a:lnTo>
                  <a:pt x="344265" y="60690"/>
                </a:lnTo>
                <a:lnTo>
                  <a:pt x="405045" y="60690"/>
                </a:lnTo>
                <a:lnTo>
                  <a:pt x="405045" y="141550"/>
                </a:lnTo>
                <a:lnTo>
                  <a:pt x="344265" y="141550"/>
                </a:lnTo>
                <a:lnTo>
                  <a:pt x="344265" y="202240"/>
                </a:lnTo>
                <a:lnTo>
                  <a:pt x="263284" y="202240"/>
                </a:lnTo>
                <a:lnTo>
                  <a:pt x="263284" y="141550"/>
                </a:lnTo>
                <a:lnTo>
                  <a:pt x="202593" y="141550"/>
                </a:lnTo>
                <a:lnTo>
                  <a:pt x="202593" y="60690"/>
                </a:lnTo>
                <a:lnTo>
                  <a:pt x="263284" y="60690"/>
                </a:lnTo>
                <a:close/>
              </a:path>
            </a:pathLst>
          </a:custGeom>
          <a:solidFill>
            <a:srgbClr val="D00000"/>
          </a:solidFill>
          <a:ln w="12700">
            <a:miter lim="400000"/>
          </a:ln>
        </p:spPr>
        <p:txBody>
          <a:bodyPr lIns="38090" tIns="38090" rIns="38090" bIns="380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Shape 2587">
            <a:extLst>
              <a:ext uri="{FF2B5EF4-FFF2-40B4-BE49-F238E27FC236}">
                <a16:creationId xmlns:a16="http://schemas.microsoft.com/office/drawing/2014/main" id="{0A77B510-2E5A-4BF2-97AB-1BF700317078}"/>
              </a:ext>
            </a:extLst>
          </p:cNvPr>
          <p:cNvSpPr/>
          <p:nvPr/>
        </p:nvSpPr>
        <p:spPr>
          <a:xfrm>
            <a:off x="6538591" y="3401107"/>
            <a:ext cx="547283" cy="558655"/>
          </a:xfrm>
          <a:custGeom>
            <a:avLst/>
            <a:gdLst>
              <a:gd name="connsiteX0" fmla="*/ 373273 h 605239"/>
              <a:gd name="connsiteY0" fmla="*/ 373273 h 605239"/>
              <a:gd name="connsiteX1" fmla="*/ 373273 h 605239"/>
              <a:gd name="connsiteY1" fmla="*/ 373273 h 605239"/>
              <a:gd name="connsiteX2" fmla="*/ 373273 h 605239"/>
              <a:gd name="connsiteY2" fmla="*/ 373273 h 605239"/>
              <a:gd name="connsiteX3" fmla="*/ 373273 h 605239"/>
              <a:gd name="connsiteY3" fmla="*/ 373273 h 605239"/>
              <a:gd name="connsiteX4" fmla="*/ 373273 h 605239"/>
              <a:gd name="connsiteY4" fmla="*/ 373273 h 605239"/>
              <a:gd name="connsiteX5" fmla="*/ 373273 h 605239"/>
              <a:gd name="connsiteY5" fmla="*/ 373273 h 605239"/>
              <a:gd name="connsiteX6" fmla="*/ 373273 h 605239"/>
              <a:gd name="connsiteY6" fmla="*/ 373273 h 605239"/>
              <a:gd name="connsiteX7" fmla="*/ 373273 h 605239"/>
              <a:gd name="connsiteY7" fmla="*/ 373273 h 605239"/>
              <a:gd name="connsiteX8" fmla="*/ 373273 h 605239"/>
              <a:gd name="connsiteY8" fmla="*/ 373273 h 605239"/>
              <a:gd name="connsiteX9" fmla="*/ 373273 h 605239"/>
              <a:gd name="connsiteY9" fmla="*/ 373273 h 605239"/>
              <a:gd name="connsiteX10" fmla="*/ 373273 h 605239"/>
              <a:gd name="connsiteY10" fmla="*/ 373273 h 605239"/>
              <a:gd name="connsiteX11" fmla="*/ 373273 h 605239"/>
              <a:gd name="connsiteY11" fmla="*/ 373273 h 605239"/>
              <a:gd name="connsiteX12" fmla="*/ 373273 h 605239"/>
              <a:gd name="connsiteY12" fmla="*/ 373273 h 605239"/>
              <a:gd name="connsiteX13" fmla="*/ 373273 h 605239"/>
              <a:gd name="connsiteY13" fmla="*/ 373273 h 605239"/>
              <a:gd name="connsiteX14" fmla="*/ 373273 h 605239"/>
              <a:gd name="connsiteY14" fmla="*/ 373273 h 605239"/>
              <a:gd name="connsiteX15" fmla="*/ 373273 h 605239"/>
              <a:gd name="connsiteY15" fmla="*/ 373273 h 605239"/>
              <a:gd name="connsiteX16" fmla="*/ 373273 h 605239"/>
              <a:gd name="connsiteY16" fmla="*/ 373273 h 605239"/>
              <a:gd name="connsiteX17" fmla="*/ 373273 h 605239"/>
              <a:gd name="connsiteY17" fmla="*/ 373273 h 605239"/>
              <a:gd name="connsiteX18" fmla="*/ 373273 h 605239"/>
              <a:gd name="connsiteY18" fmla="*/ 373273 h 605239"/>
              <a:gd name="connsiteX19" fmla="*/ 373273 h 605239"/>
              <a:gd name="connsiteY19" fmla="*/ 373273 h 605239"/>
              <a:gd name="connsiteX20" fmla="*/ 373273 h 605239"/>
              <a:gd name="connsiteY20" fmla="*/ 373273 h 605239"/>
              <a:gd name="connsiteX21" fmla="*/ 373273 h 605239"/>
              <a:gd name="connsiteY21" fmla="*/ 373273 h 605239"/>
              <a:gd name="connsiteX22" fmla="*/ 373273 h 605239"/>
              <a:gd name="connsiteY22" fmla="*/ 373273 h 605239"/>
              <a:gd name="connsiteX23" fmla="*/ 373273 h 605239"/>
              <a:gd name="connsiteY23" fmla="*/ 373273 h 605239"/>
              <a:gd name="connsiteX24" fmla="*/ 373273 h 605239"/>
              <a:gd name="connsiteY24" fmla="*/ 373273 h 605239"/>
              <a:gd name="connsiteX25" fmla="*/ 373273 h 605239"/>
              <a:gd name="connsiteY25" fmla="*/ 373273 h 605239"/>
              <a:gd name="connsiteX26" fmla="*/ 373273 h 605239"/>
              <a:gd name="connsiteY26" fmla="*/ 373273 h 605239"/>
              <a:gd name="connsiteX27" fmla="*/ 373273 h 605239"/>
              <a:gd name="connsiteY27" fmla="*/ 373273 h 605239"/>
              <a:gd name="connsiteX28" fmla="*/ 373273 h 605239"/>
              <a:gd name="connsiteY28" fmla="*/ 373273 h 605239"/>
              <a:gd name="connsiteX29" fmla="*/ 373273 h 605239"/>
              <a:gd name="connsiteY29" fmla="*/ 373273 h 605239"/>
              <a:gd name="connsiteX30" fmla="*/ 373273 h 605239"/>
              <a:gd name="connsiteY30" fmla="*/ 373273 h 605239"/>
              <a:gd name="connsiteX31" fmla="*/ 373273 h 605239"/>
              <a:gd name="connsiteY31" fmla="*/ 373273 h 605239"/>
              <a:gd name="connsiteX32" fmla="*/ 373273 h 605239"/>
              <a:gd name="connsiteY32" fmla="*/ 373273 h 605239"/>
              <a:gd name="connsiteX33" fmla="*/ 373273 h 605239"/>
              <a:gd name="connsiteY33" fmla="*/ 373273 h 605239"/>
              <a:gd name="connsiteX34" fmla="*/ 373273 h 605239"/>
              <a:gd name="connsiteY34" fmla="*/ 373273 h 605239"/>
              <a:gd name="connsiteX35" fmla="*/ 373273 h 605239"/>
              <a:gd name="connsiteY35" fmla="*/ 373273 h 605239"/>
              <a:gd name="connsiteX36" fmla="*/ 373273 h 605239"/>
              <a:gd name="connsiteY36" fmla="*/ 373273 h 605239"/>
              <a:gd name="connsiteX37" fmla="*/ 373273 h 605239"/>
              <a:gd name="connsiteY37" fmla="*/ 373273 h 605239"/>
              <a:gd name="connsiteX38" fmla="*/ 373273 h 605239"/>
              <a:gd name="connsiteY38" fmla="*/ 373273 h 605239"/>
              <a:gd name="connsiteX39" fmla="*/ 373273 h 605239"/>
              <a:gd name="connsiteY39" fmla="*/ 373273 h 605239"/>
              <a:gd name="connsiteX40" fmla="*/ 373273 h 605239"/>
              <a:gd name="connsiteY40" fmla="*/ 373273 h 605239"/>
              <a:gd name="connsiteX41" fmla="*/ 373273 h 605239"/>
              <a:gd name="connsiteY41" fmla="*/ 373273 h 605239"/>
              <a:gd name="connsiteX42" fmla="*/ 373273 h 605239"/>
              <a:gd name="connsiteY42" fmla="*/ 373273 h 605239"/>
              <a:gd name="connsiteX43" fmla="*/ 373273 h 605239"/>
              <a:gd name="connsiteY43" fmla="*/ 373273 h 605239"/>
              <a:gd name="connsiteX44" fmla="*/ 373273 h 605239"/>
              <a:gd name="connsiteY44" fmla="*/ 373273 h 605239"/>
              <a:gd name="connsiteX45" fmla="*/ 373273 h 605239"/>
              <a:gd name="connsiteY45" fmla="*/ 373273 h 605239"/>
              <a:gd name="connsiteX46" fmla="*/ 373273 h 605239"/>
              <a:gd name="connsiteY46" fmla="*/ 373273 h 605239"/>
              <a:gd name="connsiteX47" fmla="*/ 373273 h 605239"/>
              <a:gd name="connsiteY47" fmla="*/ 373273 h 605239"/>
              <a:gd name="connsiteX48" fmla="*/ 373273 h 605239"/>
              <a:gd name="connsiteY48" fmla="*/ 373273 h 605239"/>
              <a:gd name="connsiteX49" fmla="*/ 373273 h 605239"/>
              <a:gd name="connsiteY49" fmla="*/ 373273 h 605239"/>
              <a:gd name="connsiteX50" fmla="*/ 373273 h 605239"/>
              <a:gd name="connsiteY50" fmla="*/ 373273 h 605239"/>
              <a:gd name="connsiteX51" fmla="*/ 373273 h 605239"/>
              <a:gd name="connsiteY51" fmla="*/ 373273 h 605239"/>
              <a:gd name="connsiteX52" fmla="*/ 373273 h 605239"/>
              <a:gd name="connsiteY52" fmla="*/ 373273 h 605239"/>
              <a:gd name="connsiteX53" fmla="*/ 373273 h 605239"/>
              <a:gd name="connsiteY53" fmla="*/ 373273 h 605239"/>
              <a:gd name="connsiteX54" fmla="*/ 373273 h 605239"/>
              <a:gd name="connsiteY54" fmla="*/ 373273 h 605239"/>
              <a:gd name="connsiteX55" fmla="*/ 373273 h 605239"/>
              <a:gd name="connsiteY55" fmla="*/ 373273 h 605239"/>
              <a:gd name="connsiteX56" fmla="*/ 373273 h 605239"/>
              <a:gd name="connsiteY56" fmla="*/ 373273 h 605239"/>
              <a:gd name="connsiteX57" fmla="*/ 373273 h 605239"/>
              <a:gd name="connsiteY57" fmla="*/ 373273 h 605239"/>
              <a:gd name="connsiteX58" fmla="*/ 373273 h 605239"/>
              <a:gd name="connsiteY58" fmla="*/ 373273 h 605239"/>
              <a:gd name="connsiteX59" fmla="*/ 373273 h 605239"/>
              <a:gd name="connsiteY59" fmla="*/ 373273 h 605239"/>
              <a:gd name="connsiteX60" fmla="*/ 373273 h 605239"/>
              <a:gd name="connsiteY60" fmla="*/ 373273 h 605239"/>
              <a:gd name="connsiteX61" fmla="*/ 373273 h 605239"/>
              <a:gd name="connsiteY61" fmla="*/ 373273 h 605239"/>
              <a:gd name="connsiteX62" fmla="*/ 373273 h 605239"/>
              <a:gd name="connsiteY62" fmla="*/ 373273 h 605239"/>
              <a:gd name="connsiteX63" fmla="*/ 373273 h 605239"/>
              <a:gd name="connsiteY63" fmla="*/ 373273 h 605239"/>
              <a:gd name="connsiteX64" fmla="*/ 373273 h 605239"/>
              <a:gd name="connsiteY64" fmla="*/ 373273 h 605239"/>
              <a:gd name="connsiteX65" fmla="*/ 373273 h 605239"/>
              <a:gd name="connsiteY65" fmla="*/ 373273 h 605239"/>
              <a:gd name="connsiteX66" fmla="*/ 373273 h 605239"/>
              <a:gd name="connsiteY66" fmla="*/ 373273 h 605239"/>
              <a:gd name="connsiteX67" fmla="*/ 373273 h 605239"/>
              <a:gd name="connsiteY67" fmla="*/ 373273 h 605239"/>
              <a:gd name="connsiteX68" fmla="*/ 373273 h 605239"/>
              <a:gd name="connsiteY68" fmla="*/ 373273 h 605239"/>
              <a:gd name="connsiteX69" fmla="*/ 373273 h 605239"/>
              <a:gd name="connsiteY69" fmla="*/ 373273 h 605239"/>
              <a:gd name="connsiteX70" fmla="*/ 373273 h 605239"/>
              <a:gd name="connsiteY70" fmla="*/ 373273 h 605239"/>
              <a:gd name="connsiteX71" fmla="*/ 373273 h 605239"/>
              <a:gd name="connsiteY71" fmla="*/ 373273 h 605239"/>
              <a:gd name="connsiteX72" fmla="*/ 373273 h 605239"/>
              <a:gd name="connsiteY72" fmla="*/ 373273 h 605239"/>
              <a:gd name="connsiteX73" fmla="*/ 373273 h 605239"/>
              <a:gd name="connsiteY73" fmla="*/ 373273 h 605239"/>
              <a:gd name="connsiteX74" fmla="*/ 373273 h 605239"/>
              <a:gd name="connsiteY74" fmla="*/ 373273 h 605239"/>
              <a:gd name="connsiteX75" fmla="*/ 373273 h 605239"/>
              <a:gd name="connsiteY75" fmla="*/ 373273 h 605239"/>
              <a:gd name="connsiteX76" fmla="*/ 373273 h 605239"/>
              <a:gd name="connsiteY76" fmla="*/ 373273 h 605239"/>
              <a:gd name="connsiteX77" fmla="*/ 373273 h 605239"/>
              <a:gd name="connsiteY77" fmla="*/ 373273 h 605239"/>
              <a:gd name="connsiteX78" fmla="*/ 373273 h 605239"/>
              <a:gd name="connsiteY78" fmla="*/ 373273 h 605239"/>
              <a:gd name="connsiteX79" fmla="*/ 373273 h 605239"/>
              <a:gd name="connsiteY79" fmla="*/ 373273 h 605239"/>
              <a:gd name="connsiteX80" fmla="*/ 373273 h 605239"/>
              <a:gd name="connsiteY80" fmla="*/ 373273 h 605239"/>
              <a:gd name="connsiteX81" fmla="*/ 373273 h 605239"/>
              <a:gd name="connsiteY81" fmla="*/ 373273 h 605239"/>
              <a:gd name="connsiteX82" fmla="*/ 373273 h 605239"/>
              <a:gd name="connsiteY82" fmla="*/ 373273 h 605239"/>
              <a:gd name="connsiteX83" fmla="*/ 373273 h 605239"/>
              <a:gd name="connsiteY83" fmla="*/ 373273 h 605239"/>
              <a:gd name="connsiteX84" fmla="*/ 373273 h 605239"/>
              <a:gd name="connsiteY84" fmla="*/ 373273 h 605239"/>
              <a:gd name="connsiteX85" fmla="*/ 373273 h 605239"/>
              <a:gd name="connsiteY85" fmla="*/ 373273 h 605239"/>
              <a:gd name="connsiteX86" fmla="*/ 373273 h 605239"/>
              <a:gd name="connsiteY86" fmla="*/ 373273 h 605239"/>
              <a:gd name="connsiteX87" fmla="*/ 373273 h 605239"/>
              <a:gd name="connsiteY87" fmla="*/ 373273 h 605239"/>
              <a:gd name="connsiteX88" fmla="*/ 373273 h 605239"/>
              <a:gd name="connsiteY88" fmla="*/ 373273 h 605239"/>
              <a:gd name="connsiteX89" fmla="*/ 373273 h 605239"/>
              <a:gd name="connsiteY89" fmla="*/ 373273 h 605239"/>
              <a:gd name="connsiteX90" fmla="*/ 373273 h 605239"/>
              <a:gd name="connsiteY90" fmla="*/ 373273 h 605239"/>
              <a:gd name="connsiteX91" fmla="*/ 373273 h 605239"/>
              <a:gd name="connsiteY91" fmla="*/ 373273 h 605239"/>
              <a:gd name="connsiteX92" fmla="*/ 373273 h 605239"/>
              <a:gd name="connsiteY92" fmla="*/ 373273 h 605239"/>
              <a:gd name="connsiteX93" fmla="*/ 373273 h 605239"/>
              <a:gd name="connsiteY93" fmla="*/ 373273 h 605239"/>
              <a:gd name="connsiteX94" fmla="*/ 373273 h 605239"/>
              <a:gd name="connsiteY94" fmla="*/ 373273 h 605239"/>
              <a:gd name="connsiteX95" fmla="*/ 373273 h 605239"/>
              <a:gd name="connsiteY95" fmla="*/ 373273 h 605239"/>
              <a:gd name="connsiteX96" fmla="*/ 373273 h 605239"/>
              <a:gd name="connsiteY96" fmla="*/ 373273 h 605239"/>
              <a:gd name="connsiteX97" fmla="*/ 373273 h 605239"/>
              <a:gd name="connsiteY97" fmla="*/ 373273 h 605239"/>
              <a:gd name="connsiteX98" fmla="*/ 373273 h 605239"/>
              <a:gd name="connsiteY98" fmla="*/ 373273 h 605239"/>
              <a:gd name="connsiteX99" fmla="*/ 373273 h 605239"/>
              <a:gd name="connsiteY99" fmla="*/ 373273 h 605239"/>
              <a:gd name="connsiteX100" fmla="*/ 373273 h 605239"/>
              <a:gd name="connsiteY100" fmla="*/ 373273 h 605239"/>
              <a:gd name="connsiteX101" fmla="*/ 373273 h 605239"/>
              <a:gd name="connsiteY101" fmla="*/ 373273 h 605239"/>
              <a:gd name="connsiteX102" fmla="*/ 373273 h 605239"/>
              <a:gd name="connsiteY102" fmla="*/ 373273 h 605239"/>
              <a:gd name="connsiteX103" fmla="*/ 373273 h 605239"/>
              <a:gd name="connsiteY103" fmla="*/ 373273 h 605239"/>
              <a:gd name="connsiteX104" fmla="*/ 373273 h 605239"/>
              <a:gd name="connsiteY104" fmla="*/ 373273 h 605239"/>
              <a:gd name="connsiteX105" fmla="*/ 373273 h 605239"/>
              <a:gd name="connsiteY105" fmla="*/ 373273 h 605239"/>
              <a:gd name="connsiteX106" fmla="*/ 373273 h 605239"/>
              <a:gd name="connsiteY106" fmla="*/ 373273 h 605239"/>
              <a:gd name="connsiteX107" fmla="*/ 373273 h 605239"/>
              <a:gd name="connsiteY107" fmla="*/ 373273 h 605239"/>
              <a:gd name="connsiteX108" fmla="*/ 373273 h 605239"/>
              <a:gd name="connsiteY108" fmla="*/ 373273 h 605239"/>
              <a:gd name="connsiteX109" fmla="*/ 373273 h 605239"/>
              <a:gd name="connsiteY109" fmla="*/ 373273 h 605239"/>
              <a:gd name="connsiteX110" fmla="*/ 373273 h 605239"/>
              <a:gd name="connsiteY110" fmla="*/ 373273 h 605239"/>
              <a:gd name="connsiteX111" fmla="*/ 373273 h 605239"/>
              <a:gd name="connsiteY111" fmla="*/ 373273 h 605239"/>
              <a:gd name="connsiteX112" fmla="*/ 373273 h 605239"/>
              <a:gd name="connsiteY112" fmla="*/ 373273 h 605239"/>
              <a:gd name="connsiteX113" fmla="*/ 373273 h 605239"/>
              <a:gd name="connsiteY113" fmla="*/ 373273 h 605239"/>
              <a:gd name="connsiteX114" fmla="*/ 373273 h 605239"/>
              <a:gd name="connsiteY114" fmla="*/ 373273 h 605239"/>
              <a:gd name="connsiteX115" fmla="*/ 373273 h 605239"/>
              <a:gd name="connsiteY115" fmla="*/ 373273 h 605239"/>
              <a:gd name="connsiteX116" fmla="*/ 373273 h 605239"/>
              <a:gd name="connsiteY116" fmla="*/ 373273 h 605239"/>
              <a:gd name="connsiteX117" fmla="*/ 373273 h 605239"/>
              <a:gd name="connsiteY117" fmla="*/ 373273 h 605239"/>
              <a:gd name="connsiteX118" fmla="*/ 373273 h 605239"/>
              <a:gd name="connsiteY118" fmla="*/ 373273 h 605239"/>
              <a:gd name="connsiteX119" fmla="*/ 373273 h 605239"/>
              <a:gd name="connsiteY119" fmla="*/ 373273 h 605239"/>
              <a:gd name="connsiteX120" fmla="*/ 373273 h 605239"/>
              <a:gd name="connsiteY120" fmla="*/ 373273 h 605239"/>
              <a:gd name="connsiteX121" fmla="*/ 373273 h 605239"/>
              <a:gd name="connsiteY121" fmla="*/ 373273 h 605239"/>
              <a:gd name="connsiteX122" fmla="*/ 373273 h 605239"/>
              <a:gd name="connsiteY122" fmla="*/ 373273 h 605239"/>
              <a:gd name="connsiteX123" fmla="*/ 373273 h 605239"/>
              <a:gd name="connsiteY123" fmla="*/ 373273 h 605239"/>
              <a:gd name="connsiteX124" fmla="*/ 373273 h 605239"/>
              <a:gd name="connsiteY124" fmla="*/ 373273 h 605239"/>
              <a:gd name="connsiteX125" fmla="*/ 373273 h 605239"/>
              <a:gd name="connsiteY125" fmla="*/ 373273 h 605239"/>
              <a:gd name="connsiteX126" fmla="*/ 373273 h 605239"/>
              <a:gd name="connsiteY126" fmla="*/ 373273 h 605239"/>
              <a:gd name="connsiteX127" fmla="*/ 373273 h 605239"/>
              <a:gd name="connsiteY127" fmla="*/ 373273 h 605239"/>
              <a:gd name="connsiteX128" fmla="*/ 373273 h 605239"/>
              <a:gd name="connsiteY128" fmla="*/ 373273 h 605239"/>
              <a:gd name="connsiteX129" fmla="*/ 373273 h 605239"/>
              <a:gd name="connsiteY129" fmla="*/ 373273 h 605239"/>
              <a:gd name="connsiteX130" fmla="*/ 373273 h 605239"/>
              <a:gd name="connsiteY130" fmla="*/ 373273 h 605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</a:cxnLst>
            <a:rect l="l" t="t" r="r" b="b"/>
            <a:pathLst>
              <a:path w="594372" h="606722">
                <a:moveTo>
                  <a:pt x="433310" y="526418"/>
                </a:moveTo>
                <a:lnTo>
                  <a:pt x="434644" y="526418"/>
                </a:lnTo>
                <a:cubicBezTo>
                  <a:pt x="441938" y="526418"/>
                  <a:pt x="447808" y="532372"/>
                  <a:pt x="447808" y="539658"/>
                </a:cubicBezTo>
                <a:cubicBezTo>
                  <a:pt x="447808" y="546944"/>
                  <a:pt x="441938" y="552809"/>
                  <a:pt x="434644" y="552809"/>
                </a:cubicBezTo>
                <a:lnTo>
                  <a:pt x="433310" y="552809"/>
                </a:lnTo>
                <a:cubicBezTo>
                  <a:pt x="426016" y="552809"/>
                  <a:pt x="420146" y="546944"/>
                  <a:pt x="420146" y="539658"/>
                </a:cubicBezTo>
                <a:cubicBezTo>
                  <a:pt x="420146" y="532372"/>
                  <a:pt x="426016" y="526418"/>
                  <a:pt x="433310" y="526418"/>
                </a:cubicBezTo>
                <a:close/>
                <a:moveTo>
                  <a:pt x="277448" y="401172"/>
                </a:moveTo>
                <a:lnTo>
                  <a:pt x="277448" y="430860"/>
                </a:lnTo>
                <a:cubicBezTo>
                  <a:pt x="277448" y="438059"/>
                  <a:pt x="271483" y="444015"/>
                  <a:pt x="264183" y="444015"/>
                </a:cubicBezTo>
                <a:lnTo>
                  <a:pt x="234449" y="444015"/>
                </a:lnTo>
                <a:lnTo>
                  <a:pt x="234449" y="483568"/>
                </a:lnTo>
                <a:lnTo>
                  <a:pt x="264183" y="483568"/>
                </a:lnTo>
                <a:cubicBezTo>
                  <a:pt x="271483" y="483568"/>
                  <a:pt x="277448" y="489524"/>
                  <a:pt x="277448" y="496812"/>
                </a:cubicBezTo>
                <a:lnTo>
                  <a:pt x="277448" y="526411"/>
                </a:lnTo>
                <a:lnTo>
                  <a:pt x="317065" y="526411"/>
                </a:lnTo>
                <a:lnTo>
                  <a:pt x="317065" y="496812"/>
                </a:lnTo>
                <a:cubicBezTo>
                  <a:pt x="317065" y="489524"/>
                  <a:pt x="322940" y="483568"/>
                  <a:pt x="330241" y="483568"/>
                </a:cubicBezTo>
                <a:lnTo>
                  <a:pt x="359975" y="483568"/>
                </a:lnTo>
                <a:lnTo>
                  <a:pt x="359975" y="444015"/>
                </a:lnTo>
                <a:lnTo>
                  <a:pt x="330241" y="444015"/>
                </a:lnTo>
                <a:cubicBezTo>
                  <a:pt x="322940" y="444015"/>
                  <a:pt x="317065" y="438059"/>
                  <a:pt x="317065" y="430860"/>
                </a:cubicBezTo>
                <a:lnTo>
                  <a:pt x="317065" y="401172"/>
                </a:lnTo>
                <a:close/>
                <a:moveTo>
                  <a:pt x="264183" y="374773"/>
                </a:moveTo>
                <a:lnTo>
                  <a:pt x="330241" y="374773"/>
                </a:lnTo>
                <a:cubicBezTo>
                  <a:pt x="337541" y="374773"/>
                  <a:pt x="343505" y="380639"/>
                  <a:pt x="343505" y="387928"/>
                </a:cubicBezTo>
                <a:lnTo>
                  <a:pt x="343505" y="417616"/>
                </a:lnTo>
                <a:lnTo>
                  <a:pt x="373240" y="417616"/>
                </a:lnTo>
                <a:cubicBezTo>
                  <a:pt x="380540" y="417616"/>
                  <a:pt x="386416" y="423571"/>
                  <a:pt x="386416" y="430860"/>
                </a:cubicBezTo>
                <a:lnTo>
                  <a:pt x="386416" y="496812"/>
                </a:lnTo>
                <a:cubicBezTo>
                  <a:pt x="386416" y="504101"/>
                  <a:pt x="380540" y="509967"/>
                  <a:pt x="373240" y="509967"/>
                </a:cubicBezTo>
                <a:lnTo>
                  <a:pt x="343505" y="509967"/>
                </a:lnTo>
                <a:lnTo>
                  <a:pt x="343505" y="539655"/>
                </a:lnTo>
                <a:cubicBezTo>
                  <a:pt x="343505" y="546944"/>
                  <a:pt x="337541" y="552810"/>
                  <a:pt x="330241" y="552810"/>
                </a:cubicBezTo>
                <a:lnTo>
                  <a:pt x="264183" y="552810"/>
                </a:lnTo>
                <a:cubicBezTo>
                  <a:pt x="256883" y="552810"/>
                  <a:pt x="251008" y="546944"/>
                  <a:pt x="251008" y="539655"/>
                </a:cubicBezTo>
                <a:lnTo>
                  <a:pt x="251008" y="509967"/>
                </a:lnTo>
                <a:lnTo>
                  <a:pt x="221273" y="509967"/>
                </a:lnTo>
                <a:cubicBezTo>
                  <a:pt x="213973" y="509967"/>
                  <a:pt x="208097" y="504101"/>
                  <a:pt x="208097" y="496812"/>
                </a:cubicBezTo>
                <a:lnTo>
                  <a:pt x="208097" y="430860"/>
                </a:lnTo>
                <a:cubicBezTo>
                  <a:pt x="208097" y="423571"/>
                  <a:pt x="213973" y="417616"/>
                  <a:pt x="221273" y="417616"/>
                </a:cubicBezTo>
                <a:lnTo>
                  <a:pt x="251008" y="417616"/>
                </a:lnTo>
                <a:lnTo>
                  <a:pt x="251008" y="387928"/>
                </a:lnTo>
                <a:cubicBezTo>
                  <a:pt x="251008" y="380639"/>
                  <a:pt x="256883" y="374773"/>
                  <a:pt x="264183" y="374773"/>
                </a:cubicBezTo>
                <a:close/>
                <a:moveTo>
                  <a:pt x="26434" y="350152"/>
                </a:moveTo>
                <a:lnTo>
                  <a:pt x="26434" y="526383"/>
                </a:lnTo>
                <a:lnTo>
                  <a:pt x="169821" y="526383"/>
                </a:lnTo>
                <a:cubicBezTo>
                  <a:pt x="177030" y="526383"/>
                  <a:pt x="182993" y="532337"/>
                  <a:pt x="182993" y="539624"/>
                </a:cubicBezTo>
                <a:cubicBezTo>
                  <a:pt x="182993" y="546912"/>
                  <a:pt x="177030" y="552777"/>
                  <a:pt x="169821" y="552777"/>
                </a:cubicBezTo>
                <a:lnTo>
                  <a:pt x="26968" y="552777"/>
                </a:lnTo>
                <a:cubicBezTo>
                  <a:pt x="29817" y="568419"/>
                  <a:pt x="43612" y="580327"/>
                  <a:pt x="60078" y="580327"/>
                </a:cubicBezTo>
                <a:lnTo>
                  <a:pt x="534383" y="580327"/>
                </a:lnTo>
                <a:cubicBezTo>
                  <a:pt x="550849" y="580327"/>
                  <a:pt x="564555" y="568419"/>
                  <a:pt x="567404" y="552777"/>
                </a:cubicBezTo>
                <a:lnTo>
                  <a:pt x="499137" y="552777"/>
                </a:lnTo>
                <a:cubicBezTo>
                  <a:pt x="491839" y="552777"/>
                  <a:pt x="485876" y="546912"/>
                  <a:pt x="485876" y="539624"/>
                </a:cubicBezTo>
                <a:cubicBezTo>
                  <a:pt x="485876" y="532337"/>
                  <a:pt x="491839" y="526383"/>
                  <a:pt x="499137" y="526383"/>
                </a:cubicBezTo>
                <a:lnTo>
                  <a:pt x="568027" y="526383"/>
                </a:lnTo>
                <a:lnTo>
                  <a:pt x="568027" y="350152"/>
                </a:lnTo>
                <a:lnTo>
                  <a:pt x="492017" y="350152"/>
                </a:lnTo>
                <a:lnTo>
                  <a:pt x="492017" y="385700"/>
                </a:lnTo>
                <a:cubicBezTo>
                  <a:pt x="492017" y="392987"/>
                  <a:pt x="486143" y="398942"/>
                  <a:pt x="478844" y="398942"/>
                </a:cubicBezTo>
                <a:lnTo>
                  <a:pt x="419389" y="398942"/>
                </a:lnTo>
                <a:cubicBezTo>
                  <a:pt x="412091" y="398942"/>
                  <a:pt x="406217" y="392987"/>
                  <a:pt x="406217" y="385700"/>
                </a:cubicBezTo>
                <a:lnTo>
                  <a:pt x="406217" y="350152"/>
                </a:lnTo>
                <a:lnTo>
                  <a:pt x="188245" y="350152"/>
                </a:lnTo>
                <a:lnTo>
                  <a:pt x="188245" y="385700"/>
                </a:lnTo>
                <a:cubicBezTo>
                  <a:pt x="188245" y="392987"/>
                  <a:pt x="182370" y="398942"/>
                  <a:pt x="175072" y="398942"/>
                </a:cubicBezTo>
                <a:lnTo>
                  <a:pt x="115617" y="398942"/>
                </a:lnTo>
                <a:cubicBezTo>
                  <a:pt x="108318" y="398942"/>
                  <a:pt x="102355" y="392987"/>
                  <a:pt x="102355" y="385700"/>
                </a:cubicBezTo>
                <a:lnTo>
                  <a:pt x="102355" y="350152"/>
                </a:lnTo>
                <a:close/>
                <a:moveTo>
                  <a:pt x="432651" y="319758"/>
                </a:moveTo>
                <a:lnTo>
                  <a:pt x="432651" y="372547"/>
                </a:lnTo>
                <a:lnTo>
                  <a:pt x="465671" y="372547"/>
                </a:lnTo>
                <a:lnTo>
                  <a:pt x="465671" y="319758"/>
                </a:lnTo>
                <a:close/>
                <a:moveTo>
                  <a:pt x="128789" y="319758"/>
                </a:moveTo>
                <a:lnTo>
                  <a:pt x="128789" y="372547"/>
                </a:lnTo>
                <a:lnTo>
                  <a:pt x="161810" y="372547"/>
                </a:lnTo>
                <a:lnTo>
                  <a:pt x="161810" y="319758"/>
                </a:lnTo>
                <a:close/>
                <a:moveTo>
                  <a:pt x="26434" y="217645"/>
                </a:moveTo>
                <a:lnTo>
                  <a:pt x="26434" y="323757"/>
                </a:lnTo>
                <a:lnTo>
                  <a:pt x="102355" y="323757"/>
                </a:lnTo>
                <a:lnTo>
                  <a:pt x="102355" y="306605"/>
                </a:lnTo>
                <a:cubicBezTo>
                  <a:pt x="102355" y="299317"/>
                  <a:pt x="108318" y="293452"/>
                  <a:pt x="115617" y="293452"/>
                </a:cubicBezTo>
                <a:lnTo>
                  <a:pt x="175072" y="293452"/>
                </a:lnTo>
                <a:cubicBezTo>
                  <a:pt x="182370" y="293452"/>
                  <a:pt x="188245" y="299317"/>
                  <a:pt x="188245" y="306605"/>
                </a:cubicBezTo>
                <a:lnTo>
                  <a:pt x="188245" y="323757"/>
                </a:lnTo>
                <a:lnTo>
                  <a:pt x="406217" y="323757"/>
                </a:lnTo>
                <a:lnTo>
                  <a:pt x="406217" y="306605"/>
                </a:lnTo>
                <a:cubicBezTo>
                  <a:pt x="406217" y="299317"/>
                  <a:pt x="412091" y="293452"/>
                  <a:pt x="419389" y="293452"/>
                </a:cubicBezTo>
                <a:lnTo>
                  <a:pt x="478844" y="293452"/>
                </a:lnTo>
                <a:cubicBezTo>
                  <a:pt x="486143" y="293452"/>
                  <a:pt x="492017" y="299317"/>
                  <a:pt x="492017" y="306605"/>
                </a:cubicBezTo>
                <a:lnTo>
                  <a:pt x="492017" y="323757"/>
                </a:lnTo>
                <a:lnTo>
                  <a:pt x="568027" y="323757"/>
                </a:lnTo>
                <a:lnTo>
                  <a:pt x="568027" y="217645"/>
                </a:lnTo>
                <a:close/>
                <a:moveTo>
                  <a:pt x="60078" y="164856"/>
                </a:moveTo>
                <a:cubicBezTo>
                  <a:pt x="43968" y="164856"/>
                  <a:pt x="30529" y="176142"/>
                  <a:pt x="27235" y="191250"/>
                </a:cubicBezTo>
                <a:lnTo>
                  <a:pt x="567226" y="191250"/>
                </a:lnTo>
                <a:cubicBezTo>
                  <a:pt x="563932" y="176142"/>
                  <a:pt x="550493" y="164856"/>
                  <a:pt x="534383" y="164856"/>
                </a:cubicBezTo>
                <a:close/>
                <a:moveTo>
                  <a:pt x="234438" y="79095"/>
                </a:moveTo>
                <a:lnTo>
                  <a:pt x="234438" y="138461"/>
                </a:lnTo>
                <a:lnTo>
                  <a:pt x="359934" y="138461"/>
                </a:lnTo>
                <a:lnTo>
                  <a:pt x="359934" y="79095"/>
                </a:lnTo>
                <a:close/>
                <a:moveTo>
                  <a:pt x="232391" y="26395"/>
                </a:moveTo>
                <a:cubicBezTo>
                  <a:pt x="204443" y="26395"/>
                  <a:pt x="181658" y="49146"/>
                  <a:pt x="181658" y="77051"/>
                </a:cubicBezTo>
                <a:lnTo>
                  <a:pt x="181658" y="138461"/>
                </a:lnTo>
                <a:lnTo>
                  <a:pt x="208093" y="138461"/>
                </a:lnTo>
                <a:lnTo>
                  <a:pt x="208093" y="77051"/>
                </a:lnTo>
                <a:cubicBezTo>
                  <a:pt x="208093" y="63632"/>
                  <a:pt x="218951" y="52789"/>
                  <a:pt x="232391" y="52789"/>
                </a:cubicBezTo>
                <a:lnTo>
                  <a:pt x="362070" y="52789"/>
                </a:lnTo>
                <a:cubicBezTo>
                  <a:pt x="375421" y="52789"/>
                  <a:pt x="386369" y="63632"/>
                  <a:pt x="386369" y="77051"/>
                </a:cubicBezTo>
                <a:lnTo>
                  <a:pt x="386369" y="138461"/>
                </a:lnTo>
                <a:lnTo>
                  <a:pt x="412803" y="138461"/>
                </a:lnTo>
                <a:lnTo>
                  <a:pt x="412803" y="77051"/>
                </a:lnTo>
                <a:cubicBezTo>
                  <a:pt x="412803" y="49146"/>
                  <a:pt x="390018" y="26395"/>
                  <a:pt x="362070" y="26395"/>
                </a:cubicBezTo>
                <a:close/>
                <a:moveTo>
                  <a:pt x="232391" y="0"/>
                </a:moveTo>
                <a:lnTo>
                  <a:pt x="362070" y="0"/>
                </a:lnTo>
                <a:cubicBezTo>
                  <a:pt x="404614" y="0"/>
                  <a:pt x="439237" y="34571"/>
                  <a:pt x="439237" y="77051"/>
                </a:cubicBezTo>
                <a:lnTo>
                  <a:pt x="439237" y="138461"/>
                </a:lnTo>
                <a:lnTo>
                  <a:pt x="534383" y="138461"/>
                </a:lnTo>
                <a:cubicBezTo>
                  <a:pt x="567493" y="138461"/>
                  <a:pt x="594372" y="165389"/>
                  <a:pt x="594372" y="198449"/>
                </a:cubicBezTo>
                <a:lnTo>
                  <a:pt x="594372" y="539536"/>
                </a:lnTo>
                <a:cubicBezTo>
                  <a:pt x="594372" y="539624"/>
                  <a:pt x="594372" y="539624"/>
                  <a:pt x="594372" y="539624"/>
                </a:cubicBezTo>
                <a:lnTo>
                  <a:pt x="594372" y="546734"/>
                </a:lnTo>
                <a:cubicBezTo>
                  <a:pt x="594372" y="579794"/>
                  <a:pt x="567493" y="606722"/>
                  <a:pt x="534383" y="606722"/>
                </a:cubicBezTo>
                <a:lnTo>
                  <a:pt x="60078" y="606722"/>
                </a:lnTo>
                <a:cubicBezTo>
                  <a:pt x="26968" y="606722"/>
                  <a:pt x="0" y="579794"/>
                  <a:pt x="0" y="546734"/>
                </a:cubicBezTo>
                <a:lnTo>
                  <a:pt x="0" y="198449"/>
                </a:lnTo>
                <a:cubicBezTo>
                  <a:pt x="0" y="165389"/>
                  <a:pt x="26968" y="138461"/>
                  <a:pt x="60078" y="138461"/>
                </a:cubicBezTo>
                <a:lnTo>
                  <a:pt x="155224" y="138461"/>
                </a:lnTo>
                <a:lnTo>
                  <a:pt x="155224" y="77051"/>
                </a:lnTo>
                <a:cubicBezTo>
                  <a:pt x="155224" y="34571"/>
                  <a:pt x="189847" y="0"/>
                  <a:pt x="232391" y="0"/>
                </a:cubicBezTo>
                <a:close/>
              </a:path>
            </a:pathLst>
          </a:custGeom>
          <a:solidFill>
            <a:srgbClr val="D00000"/>
          </a:solidFill>
          <a:ln w="12700">
            <a:miter lim="400000"/>
          </a:ln>
        </p:spPr>
        <p:txBody>
          <a:bodyPr lIns="38090" tIns="38090" rIns="38090" bIns="380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Shape 2591">
            <a:extLst>
              <a:ext uri="{FF2B5EF4-FFF2-40B4-BE49-F238E27FC236}">
                <a16:creationId xmlns:a16="http://schemas.microsoft.com/office/drawing/2014/main" id="{DE433432-6F90-44A7-989E-AA9BE02E7956}"/>
              </a:ext>
            </a:extLst>
          </p:cNvPr>
          <p:cNvSpPr/>
          <p:nvPr/>
        </p:nvSpPr>
        <p:spPr>
          <a:xfrm>
            <a:off x="6588703" y="2055258"/>
            <a:ext cx="447060" cy="558655"/>
          </a:xfrm>
          <a:custGeom>
            <a:avLst/>
            <a:gdLst>
              <a:gd name="connsiteX0" fmla="*/ 40410 w 485507"/>
              <a:gd name="connsiteY0" fmla="*/ 488141 h 606698"/>
              <a:gd name="connsiteX1" fmla="*/ 40410 w 485507"/>
              <a:gd name="connsiteY1" fmla="*/ 526444 h 606698"/>
              <a:gd name="connsiteX2" fmla="*/ 120342 w 485507"/>
              <a:gd name="connsiteY2" fmla="*/ 526444 h 606698"/>
              <a:gd name="connsiteX3" fmla="*/ 120342 w 485507"/>
              <a:gd name="connsiteY3" fmla="*/ 488141 h 606698"/>
              <a:gd name="connsiteX4" fmla="*/ 87141 w 485507"/>
              <a:gd name="connsiteY4" fmla="*/ 295117 h 606698"/>
              <a:gd name="connsiteX5" fmla="*/ 83669 w 485507"/>
              <a:gd name="connsiteY5" fmla="*/ 378032 h 606698"/>
              <a:gd name="connsiteX6" fmla="*/ 83580 w 485507"/>
              <a:gd name="connsiteY6" fmla="*/ 378921 h 606698"/>
              <a:gd name="connsiteX7" fmla="*/ 108058 w 485507"/>
              <a:gd name="connsiteY7" fmla="*/ 405937 h 606698"/>
              <a:gd name="connsiteX8" fmla="*/ 179088 w 485507"/>
              <a:gd name="connsiteY8" fmla="*/ 412602 h 606698"/>
              <a:gd name="connsiteX9" fmla="*/ 117493 w 485507"/>
              <a:gd name="connsiteY9" fmla="*/ 388696 h 606698"/>
              <a:gd name="connsiteX10" fmla="*/ 104409 w 485507"/>
              <a:gd name="connsiteY10" fmla="*/ 373500 h 606698"/>
              <a:gd name="connsiteX11" fmla="*/ 146317 w 485507"/>
              <a:gd name="connsiteY11" fmla="*/ 135604 h 606698"/>
              <a:gd name="connsiteX12" fmla="*/ 193278 w 485507"/>
              <a:gd name="connsiteY12" fmla="*/ 182495 h 606698"/>
              <a:gd name="connsiteX13" fmla="*/ 146317 w 485507"/>
              <a:gd name="connsiteY13" fmla="*/ 229386 h 606698"/>
              <a:gd name="connsiteX14" fmla="*/ 99356 w 485507"/>
              <a:gd name="connsiteY14" fmla="*/ 182495 h 606698"/>
              <a:gd name="connsiteX15" fmla="*/ 146317 w 485507"/>
              <a:gd name="connsiteY15" fmla="*/ 135604 h 606698"/>
              <a:gd name="connsiteX16" fmla="*/ 264093 w 485507"/>
              <a:gd name="connsiteY16" fmla="*/ 80498 h 606698"/>
              <a:gd name="connsiteX17" fmla="*/ 249584 w 485507"/>
              <a:gd name="connsiteY17" fmla="*/ 145372 h 606698"/>
              <a:gd name="connsiteX18" fmla="*/ 293377 w 485507"/>
              <a:gd name="connsiteY18" fmla="*/ 97739 h 606698"/>
              <a:gd name="connsiteX19" fmla="*/ 264093 w 485507"/>
              <a:gd name="connsiteY19" fmla="*/ 80498 h 606698"/>
              <a:gd name="connsiteX20" fmla="*/ 295870 w 485507"/>
              <a:gd name="connsiteY20" fmla="*/ 427 h 606698"/>
              <a:gd name="connsiteX21" fmla="*/ 351234 w 485507"/>
              <a:gd name="connsiteY21" fmla="*/ 42906 h 606698"/>
              <a:gd name="connsiteX22" fmla="*/ 314740 w 485507"/>
              <a:gd name="connsiteY22" fmla="*/ 96939 h 606698"/>
              <a:gd name="connsiteX23" fmla="*/ 264805 w 485507"/>
              <a:gd name="connsiteY23" fmla="*/ 157636 h 606698"/>
              <a:gd name="connsiteX24" fmla="*/ 224751 w 485507"/>
              <a:gd name="connsiteY24" fmla="*/ 210869 h 606698"/>
              <a:gd name="connsiteX25" fmla="*/ 218253 w 485507"/>
              <a:gd name="connsiteY25" fmla="*/ 235219 h 606698"/>
              <a:gd name="connsiteX26" fmla="*/ 297205 w 485507"/>
              <a:gd name="connsiteY26" fmla="*/ 205715 h 606698"/>
              <a:gd name="connsiteX27" fmla="*/ 326222 w 485507"/>
              <a:gd name="connsiteY27" fmla="*/ 149194 h 606698"/>
              <a:gd name="connsiteX28" fmla="*/ 294890 w 485507"/>
              <a:gd name="connsiteY28" fmla="*/ 182964 h 606698"/>
              <a:gd name="connsiteX29" fmla="*/ 290796 w 485507"/>
              <a:gd name="connsiteY29" fmla="*/ 164124 h 606698"/>
              <a:gd name="connsiteX30" fmla="*/ 318478 w 485507"/>
              <a:gd name="connsiteY30" fmla="*/ 121289 h 606698"/>
              <a:gd name="connsiteX31" fmla="*/ 381497 w 485507"/>
              <a:gd name="connsiteY31" fmla="*/ 107781 h 606698"/>
              <a:gd name="connsiteX32" fmla="*/ 424400 w 485507"/>
              <a:gd name="connsiteY32" fmla="*/ 135419 h 606698"/>
              <a:gd name="connsiteX33" fmla="*/ 461517 w 485507"/>
              <a:gd name="connsiteY33" fmla="*/ 307114 h 606698"/>
              <a:gd name="connsiteX34" fmla="*/ 462496 w 485507"/>
              <a:gd name="connsiteY34" fmla="*/ 341329 h 606698"/>
              <a:gd name="connsiteX35" fmla="*/ 447543 w 485507"/>
              <a:gd name="connsiteY35" fmla="*/ 435975 h 606698"/>
              <a:gd name="connsiteX36" fmla="*/ 484482 w 485507"/>
              <a:gd name="connsiteY36" fmla="*/ 570345 h 606698"/>
              <a:gd name="connsiteX37" fmla="*/ 464365 w 485507"/>
              <a:gd name="connsiteY37" fmla="*/ 605626 h 606698"/>
              <a:gd name="connsiteX38" fmla="*/ 428940 w 485507"/>
              <a:gd name="connsiteY38" fmla="*/ 585542 h 606698"/>
              <a:gd name="connsiteX39" fmla="*/ 390487 w 485507"/>
              <a:gd name="connsiteY39" fmla="*/ 445306 h 606698"/>
              <a:gd name="connsiteX40" fmla="*/ 389775 w 485507"/>
              <a:gd name="connsiteY40" fmla="*/ 433309 h 606698"/>
              <a:gd name="connsiteX41" fmla="*/ 405797 w 485507"/>
              <a:gd name="connsiteY41" fmla="*/ 328710 h 606698"/>
              <a:gd name="connsiteX42" fmla="*/ 397163 w 485507"/>
              <a:gd name="connsiteY42" fmla="*/ 330576 h 606698"/>
              <a:gd name="connsiteX43" fmla="*/ 358177 w 485507"/>
              <a:gd name="connsiteY43" fmla="*/ 436775 h 606698"/>
              <a:gd name="connsiteX44" fmla="*/ 386838 w 485507"/>
              <a:gd name="connsiteY44" fmla="*/ 571945 h 606698"/>
              <a:gd name="connsiteX45" fmla="*/ 364674 w 485507"/>
              <a:gd name="connsiteY45" fmla="*/ 606071 h 606698"/>
              <a:gd name="connsiteX46" fmla="*/ 330583 w 485507"/>
              <a:gd name="connsiteY46" fmla="*/ 583853 h 606698"/>
              <a:gd name="connsiteX47" fmla="*/ 300142 w 485507"/>
              <a:gd name="connsiteY47" fmla="*/ 440596 h 606698"/>
              <a:gd name="connsiteX48" fmla="*/ 301299 w 485507"/>
              <a:gd name="connsiteY48" fmla="*/ 424688 h 606698"/>
              <a:gd name="connsiteX49" fmla="*/ 330672 w 485507"/>
              <a:gd name="connsiteY49" fmla="*/ 344884 h 606698"/>
              <a:gd name="connsiteX50" fmla="*/ 314117 w 485507"/>
              <a:gd name="connsiteY50" fmla="*/ 272455 h 606698"/>
              <a:gd name="connsiteX51" fmla="*/ 329960 w 485507"/>
              <a:gd name="connsiteY51" fmla="*/ 266590 h 606698"/>
              <a:gd name="connsiteX52" fmla="*/ 353993 w 485507"/>
              <a:gd name="connsiteY52" fmla="*/ 245173 h 606698"/>
              <a:gd name="connsiteX53" fmla="*/ 368947 w 485507"/>
              <a:gd name="connsiteY53" fmla="*/ 171056 h 606698"/>
              <a:gd name="connsiteX54" fmla="*/ 335657 w 485507"/>
              <a:gd name="connsiteY54" fmla="*/ 235841 h 606698"/>
              <a:gd name="connsiteX55" fmla="*/ 322751 w 485507"/>
              <a:gd name="connsiteY55" fmla="*/ 247305 h 606698"/>
              <a:gd name="connsiteX56" fmla="*/ 222792 w 485507"/>
              <a:gd name="connsiteY56" fmla="*/ 284631 h 606698"/>
              <a:gd name="connsiteX57" fmla="*/ 207038 w 485507"/>
              <a:gd name="connsiteY57" fmla="*/ 284986 h 606698"/>
              <a:gd name="connsiteX58" fmla="*/ 205168 w 485507"/>
              <a:gd name="connsiteY58" fmla="*/ 287385 h 606698"/>
              <a:gd name="connsiteX59" fmla="*/ 200629 w 485507"/>
              <a:gd name="connsiteY59" fmla="*/ 304448 h 606698"/>
              <a:gd name="connsiteX60" fmla="*/ 184874 w 485507"/>
              <a:gd name="connsiteY60" fmla="*/ 304004 h 606698"/>
              <a:gd name="connsiteX61" fmla="*/ 181136 w 485507"/>
              <a:gd name="connsiteY61" fmla="*/ 305693 h 606698"/>
              <a:gd name="connsiteX62" fmla="*/ 175172 w 485507"/>
              <a:gd name="connsiteY62" fmla="*/ 342751 h 606698"/>
              <a:gd name="connsiteX63" fmla="*/ 153632 w 485507"/>
              <a:gd name="connsiteY63" fmla="*/ 334397 h 606698"/>
              <a:gd name="connsiteX64" fmla="*/ 128709 w 485507"/>
              <a:gd name="connsiteY64" fmla="*/ 285964 h 606698"/>
              <a:gd name="connsiteX65" fmla="*/ 143484 w 485507"/>
              <a:gd name="connsiteY65" fmla="*/ 353238 h 606698"/>
              <a:gd name="connsiteX66" fmla="*/ 212111 w 485507"/>
              <a:gd name="connsiteY66" fmla="*/ 379809 h 606698"/>
              <a:gd name="connsiteX67" fmla="*/ 224216 w 485507"/>
              <a:gd name="connsiteY67" fmla="*/ 407270 h 606698"/>
              <a:gd name="connsiteX68" fmla="*/ 218253 w 485507"/>
              <a:gd name="connsiteY68" fmla="*/ 415713 h 606698"/>
              <a:gd name="connsiteX69" fmla="*/ 233830 w 485507"/>
              <a:gd name="connsiteY69" fmla="*/ 425044 h 606698"/>
              <a:gd name="connsiteX70" fmla="*/ 235877 w 485507"/>
              <a:gd name="connsiteY70" fmla="*/ 428154 h 606698"/>
              <a:gd name="connsiteX71" fmla="*/ 238992 w 485507"/>
              <a:gd name="connsiteY71" fmla="*/ 444862 h 606698"/>
              <a:gd name="connsiteX72" fmla="*/ 216473 w 485507"/>
              <a:gd name="connsiteY72" fmla="*/ 585186 h 606698"/>
              <a:gd name="connsiteX73" fmla="*/ 187188 w 485507"/>
              <a:gd name="connsiteY73" fmla="*/ 606337 h 606698"/>
              <a:gd name="connsiteX74" fmla="*/ 166004 w 485507"/>
              <a:gd name="connsiteY74" fmla="*/ 577099 h 606698"/>
              <a:gd name="connsiteX75" fmla="*/ 184162 w 485507"/>
              <a:gd name="connsiteY75" fmla="*/ 464057 h 606698"/>
              <a:gd name="connsiteX76" fmla="*/ 160841 w 485507"/>
              <a:gd name="connsiteY76" fmla="*/ 462280 h 606698"/>
              <a:gd name="connsiteX77" fmla="*/ 160752 w 485507"/>
              <a:gd name="connsiteY77" fmla="*/ 586519 h 606698"/>
              <a:gd name="connsiteX78" fmla="*/ 140547 w 485507"/>
              <a:gd name="connsiteY78" fmla="*/ 606693 h 606698"/>
              <a:gd name="connsiteX79" fmla="*/ 120342 w 485507"/>
              <a:gd name="connsiteY79" fmla="*/ 586519 h 606698"/>
              <a:gd name="connsiteX80" fmla="*/ 120342 w 485507"/>
              <a:gd name="connsiteY80" fmla="*/ 553371 h 606698"/>
              <a:gd name="connsiteX81" fmla="*/ 40410 w 485507"/>
              <a:gd name="connsiteY81" fmla="*/ 553371 h 606698"/>
              <a:gd name="connsiteX82" fmla="*/ 40410 w 485507"/>
              <a:gd name="connsiteY82" fmla="*/ 586519 h 606698"/>
              <a:gd name="connsiteX83" fmla="*/ 20205 w 485507"/>
              <a:gd name="connsiteY83" fmla="*/ 606693 h 606698"/>
              <a:gd name="connsiteX84" fmla="*/ 0 w 485507"/>
              <a:gd name="connsiteY84" fmla="*/ 586519 h 606698"/>
              <a:gd name="connsiteX85" fmla="*/ 0 w 485507"/>
              <a:gd name="connsiteY85" fmla="*/ 467968 h 606698"/>
              <a:gd name="connsiteX86" fmla="*/ 20205 w 485507"/>
              <a:gd name="connsiteY86" fmla="*/ 447794 h 606698"/>
              <a:gd name="connsiteX87" fmla="*/ 49489 w 485507"/>
              <a:gd name="connsiteY87" fmla="*/ 447794 h 606698"/>
              <a:gd name="connsiteX88" fmla="*/ 42012 w 485507"/>
              <a:gd name="connsiteY88" fmla="*/ 426910 h 606698"/>
              <a:gd name="connsiteX89" fmla="*/ 65066 w 485507"/>
              <a:gd name="connsiteY89" fmla="*/ 272455 h 606698"/>
              <a:gd name="connsiteX90" fmla="*/ 101383 w 485507"/>
              <a:gd name="connsiteY90" fmla="*/ 246239 h 606698"/>
              <a:gd name="connsiteX91" fmla="*/ 157281 w 485507"/>
              <a:gd name="connsiteY91" fmla="*/ 255304 h 606698"/>
              <a:gd name="connsiteX92" fmla="*/ 169030 w 485507"/>
              <a:gd name="connsiteY92" fmla="*/ 259836 h 606698"/>
              <a:gd name="connsiteX93" fmla="*/ 177664 w 485507"/>
              <a:gd name="connsiteY93" fmla="*/ 245617 h 606698"/>
              <a:gd name="connsiteX94" fmla="*/ 192529 w 485507"/>
              <a:gd name="connsiteY94" fmla="*/ 252460 h 606698"/>
              <a:gd name="connsiteX95" fmla="*/ 197870 w 485507"/>
              <a:gd name="connsiteY95" fmla="*/ 244906 h 606698"/>
              <a:gd name="connsiteX96" fmla="*/ 202320 w 485507"/>
              <a:gd name="connsiteY96" fmla="*/ 219223 h 606698"/>
              <a:gd name="connsiteX97" fmla="*/ 228311 w 485507"/>
              <a:gd name="connsiteY97" fmla="*/ 165724 h 606698"/>
              <a:gd name="connsiteX98" fmla="*/ 253412 w 485507"/>
              <a:gd name="connsiteY98" fmla="*/ 56237 h 606698"/>
              <a:gd name="connsiteX99" fmla="*/ 253323 w 485507"/>
              <a:gd name="connsiteY99" fmla="*/ 55615 h 606698"/>
              <a:gd name="connsiteX100" fmla="*/ 295870 w 485507"/>
              <a:gd name="connsiteY100" fmla="*/ 427 h 6066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</a:cxnLst>
            <a:rect l="l" t="t" r="r" b="b"/>
            <a:pathLst>
              <a:path w="485507" h="606698">
                <a:moveTo>
                  <a:pt x="40410" y="488141"/>
                </a:moveTo>
                <a:lnTo>
                  <a:pt x="40410" y="526444"/>
                </a:lnTo>
                <a:lnTo>
                  <a:pt x="120342" y="526444"/>
                </a:lnTo>
                <a:lnTo>
                  <a:pt x="120342" y="488141"/>
                </a:lnTo>
                <a:close/>
                <a:moveTo>
                  <a:pt x="87141" y="295117"/>
                </a:moveTo>
                <a:lnTo>
                  <a:pt x="83669" y="378032"/>
                </a:lnTo>
                <a:cubicBezTo>
                  <a:pt x="83669" y="378299"/>
                  <a:pt x="83580" y="378565"/>
                  <a:pt x="83580" y="378921"/>
                </a:cubicBezTo>
                <a:cubicBezTo>
                  <a:pt x="83491" y="392873"/>
                  <a:pt x="94083" y="404604"/>
                  <a:pt x="108058" y="405937"/>
                </a:cubicBezTo>
                <a:lnTo>
                  <a:pt x="179088" y="412602"/>
                </a:lnTo>
                <a:lnTo>
                  <a:pt x="117493" y="388696"/>
                </a:lnTo>
                <a:cubicBezTo>
                  <a:pt x="110818" y="386119"/>
                  <a:pt x="105922" y="380432"/>
                  <a:pt x="104409" y="373500"/>
                </a:cubicBezTo>
                <a:close/>
                <a:moveTo>
                  <a:pt x="146317" y="135604"/>
                </a:moveTo>
                <a:cubicBezTo>
                  <a:pt x="172253" y="135604"/>
                  <a:pt x="193278" y="156598"/>
                  <a:pt x="193278" y="182495"/>
                </a:cubicBezTo>
                <a:cubicBezTo>
                  <a:pt x="193278" y="208392"/>
                  <a:pt x="172253" y="229386"/>
                  <a:pt x="146317" y="229386"/>
                </a:cubicBezTo>
                <a:cubicBezTo>
                  <a:pt x="120381" y="229386"/>
                  <a:pt x="99356" y="208392"/>
                  <a:pt x="99356" y="182495"/>
                </a:cubicBezTo>
                <a:cubicBezTo>
                  <a:pt x="99356" y="156598"/>
                  <a:pt x="120381" y="135604"/>
                  <a:pt x="146317" y="135604"/>
                </a:cubicBezTo>
                <a:close/>
                <a:moveTo>
                  <a:pt x="264093" y="80498"/>
                </a:moveTo>
                <a:cubicBezTo>
                  <a:pt x="259108" y="94984"/>
                  <a:pt x="253501" y="116223"/>
                  <a:pt x="249584" y="145372"/>
                </a:cubicBezTo>
                <a:cubicBezTo>
                  <a:pt x="256705" y="140040"/>
                  <a:pt x="277979" y="128132"/>
                  <a:pt x="293377" y="97739"/>
                </a:cubicBezTo>
                <a:cubicBezTo>
                  <a:pt x="281806" y="95606"/>
                  <a:pt x="271392" y="89385"/>
                  <a:pt x="264093" y="80498"/>
                </a:cubicBezTo>
                <a:close/>
                <a:moveTo>
                  <a:pt x="295870" y="427"/>
                </a:moveTo>
                <a:cubicBezTo>
                  <a:pt x="322929" y="-3128"/>
                  <a:pt x="347673" y="15890"/>
                  <a:pt x="351234" y="42906"/>
                </a:cubicBezTo>
                <a:cubicBezTo>
                  <a:pt x="354438" y="67790"/>
                  <a:pt x="338505" y="90718"/>
                  <a:pt x="314740" y="96939"/>
                </a:cubicBezTo>
                <a:cubicBezTo>
                  <a:pt x="306195" y="117290"/>
                  <a:pt x="291152" y="140040"/>
                  <a:pt x="264805" y="157636"/>
                </a:cubicBezTo>
                <a:cubicBezTo>
                  <a:pt x="243532" y="171855"/>
                  <a:pt x="231515" y="192029"/>
                  <a:pt x="224751" y="210869"/>
                </a:cubicBezTo>
                <a:cubicBezTo>
                  <a:pt x="221635" y="219489"/>
                  <a:pt x="219588" y="227843"/>
                  <a:pt x="218253" y="235219"/>
                </a:cubicBezTo>
                <a:lnTo>
                  <a:pt x="297205" y="205715"/>
                </a:lnTo>
                <a:lnTo>
                  <a:pt x="326222" y="149194"/>
                </a:lnTo>
                <a:lnTo>
                  <a:pt x="294890" y="182964"/>
                </a:lnTo>
                <a:lnTo>
                  <a:pt x="290796" y="164124"/>
                </a:lnTo>
                <a:cubicBezTo>
                  <a:pt x="286612" y="144662"/>
                  <a:pt x="298985" y="125466"/>
                  <a:pt x="318478" y="121289"/>
                </a:cubicBezTo>
                <a:cubicBezTo>
                  <a:pt x="325065" y="119867"/>
                  <a:pt x="366454" y="110980"/>
                  <a:pt x="381497" y="107781"/>
                </a:cubicBezTo>
                <a:cubicBezTo>
                  <a:pt x="400990" y="103604"/>
                  <a:pt x="420217" y="115957"/>
                  <a:pt x="424400" y="135419"/>
                </a:cubicBezTo>
                <a:lnTo>
                  <a:pt x="461517" y="307114"/>
                </a:lnTo>
                <a:cubicBezTo>
                  <a:pt x="463920" y="318401"/>
                  <a:pt x="464276" y="329954"/>
                  <a:pt x="462496" y="341329"/>
                </a:cubicBezTo>
                <a:lnTo>
                  <a:pt x="447543" y="435975"/>
                </a:lnTo>
                <a:lnTo>
                  <a:pt x="484482" y="570345"/>
                </a:lnTo>
                <a:cubicBezTo>
                  <a:pt x="488665" y="585631"/>
                  <a:pt x="479675" y="601449"/>
                  <a:pt x="464365" y="605626"/>
                </a:cubicBezTo>
                <a:cubicBezTo>
                  <a:pt x="448967" y="609803"/>
                  <a:pt x="433123" y="600827"/>
                  <a:pt x="428940" y="585542"/>
                </a:cubicBezTo>
                <a:lnTo>
                  <a:pt x="390487" y="445306"/>
                </a:lnTo>
                <a:cubicBezTo>
                  <a:pt x="389419" y="441396"/>
                  <a:pt x="389152" y="437308"/>
                  <a:pt x="389775" y="433309"/>
                </a:cubicBezTo>
                <a:lnTo>
                  <a:pt x="405797" y="328710"/>
                </a:lnTo>
                <a:lnTo>
                  <a:pt x="397163" y="330576"/>
                </a:lnTo>
                <a:cubicBezTo>
                  <a:pt x="396807" y="331642"/>
                  <a:pt x="399388" y="324622"/>
                  <a:pt x="358177" y="436775"/>
                </a:cubicBezTo>
                <a:lnTo>
                  <a:pt x="386838" y="571945"/>
                </a:lnTo>
                <a:cubicBezTo>
                  <a:pt x="390131" y="587497"/>
                  <a:pt x="380251" y="602782"/>
                  <a:pt x="364674" y="606071"/>
                </a:cubicBezTo>
                <a:cubicBezTo>
                  <a:pt x="349098" y="609359"/>
                  <a:pt x="333877" y="599405"/>
                  <a:pt x="330583" y="583853"/>
                </a:cubicBezTo>
                <a:lnTo>
                  <a:pt x="300142" y="440596"/>
                </a:lnTo>
                <a:cubicBezTo>
                  <a:pt x="299074" y="435264"/>
                  <a:pt x="299430" y="429754"/>
                  <a:pt x="301299" y="424688"/>
                </a:cubicBezTo>
                <a:lnTo>
                  <a:pt x="330672" y="344884"/>
                </a:lnTo>
                <a:lnTo>
                  <a:pt x="314117" y="272455"/>
                </a:lnTo>
                <a:lnTo>
                  <a:pt x="329960" y="266590"/>
                </a:lnTo>
                <a:cubicBezTo>
                  <a:pt x="338060" y="263480"/>
                  <a:pt x="350878" y="260458"/>
                  <a:pt x="353993" y="245173"/>
                </a:cubicBezTo>
                <a:lnTo>
                  <a:pt x="368947" y="171056"/>
                </a:lnTo>
                <a:lnTo>
                  <a:pt x="335657" y="235841"/>
                </a:lnTo>
                <a:cubicBezTo>
                  <a:pt x="332987" y="241173"/>
                  <a:pt x="328358" y="245261"/>
                  <a:pt x="322751" y="247305"/>
                </a:cubicBezTo>
                <a:lnTo>
                  <a:pt x="222792" y="284631"/>
                </a:lnTo>
                <a:cubicBezTo>
                  <a:pt x="217719" y="286497"/>
                  <a:pt x="212200" y="286675"/>
                  <a:pt x="207038" y="284986"/>
                </a:cubicBezTo>
                <a:cubicBezTo>
                  <a:pt x="206414" y="285786"/>
                  <a:pt x="205880" y="286586"/>
                  <a:pt x="205168" y="287385"/>
                </a:cubicBezTo>
                <a:cubicBezTo>
                  <a:pt x="205346" y="294762"/>
                  <a:pt x="203744" y="300894"/>
                  <a:pt x="200629" y="304448"/>
                </a:cubicBezTo>
                <a:cubicBezTo>
                  <a:pt x="196267" y="309603"/>
                  <a:pt x="190126" y="308359"/>
                  <a:pt x="184874" y="304004"/>
                </a:cubicBezTo>
                <a:cubicBezTo>
                  <a:pt x="183717" y="304537"/>
                  <a:pt x="182471" y="305159"/>
                  <a:pt x="181136" y="305693"/>
                </a:cubicBezTo>
                <a:lnTo>
                  <a:pt x="175172" y="342751"/>
                </a:lnTo>
                <a:lnTo>
                  <a:pt x="153632" y="334397"/>
                </a:lnTo>
                <a:lnTo>
                  <a:pt x="128709" y="285964"/>
                </a:lnTo>
                <a:lnTo>
                  <a:pt x="143484" y="353238"/>
                </a:lnTo>
                <a:lnTo>
                  <a:pt x="212111" y="379809"/>
                </a:lnTo>
                <a:cubicBezTo>
                  <a:pt x="223059" y="384075"/>
                  <a:pt x="228489" y="396339"/>
                  <a:pt x="224216" y="407270"/>
                </a:cubicBezTo>
                <a:cubicBezTo>
                  <a:pt x="222881" y="410647"/>
                  <a:pt x="220834" y="413491"/>
                  <a:pt x="218253" y="415713"/>
                </a:cubicBezTo>
                <a:cubicBezTo>
                  <a:pt x="224394" y="416779"/>
                  <a:pt x="229913" y="420067"/>
                  <a:pt x="233830" y="425044"/>
                </a:cubicBezTo>
                <a:cubicBezTo>
                  <a:pt x="234631" y="426021"/>
                  <a:pt x="235254" y="427088"/>
                  <a:pt x="235877" y="428154"/>
                </a:cubicBezTo>
                <a:cubicBezTo>
                  <a:pt x="238814" y="433131"/>
                  <a:pt x="239971" y="439085"/>
                  <a:pt x="238992" y="444862"/>
                </a:cubicBezTo>
                <a:lnTo>
                  <a:pt x="216473" y="585186"/>
                </a:lnTo>
                <a:cubicBezTo>
                  <a:pt x="214247" y="599139"/>
                  <a:pt x="201163" y="608559"/>
                  <a:pt x="187188" y="606337"/>
                </a:cubicBezTo>
                <a:cubicBezTo>
                  <a:pt x="173303" y="604115"/>
                  <a:pt x="163779" y="591052"/>
                  <a:pt x="166004" y="577099"/>
                </a:cubicBezTo>
                <a:lnTo>
                  <a:pt x="184162" y="464057"/>
                </a:lnTo>
                <a:lnTo>
                  <a:pt x="160841" y="462280"/>
                </a:lnTo>
                <a:lnTo>
                  <a:pt x="160752" y="586519"/>
                </a:lnTo>
                <a:cubicBezTo>
                  <a:pt x="160752" y="597628"/>
                  <a:pt x="151673" y="606693"/>
                  <a:pt x="140547" y="606693"/>
                </a:cubicBezTo>
                <a:cubicBezTo>
                  <a:pt x="129421" y="606693"/>
                  <a:pt x="120342" y="597628"/>
                  <a:pt x="120342" y="586519"/>
                </a:cubicBezTo>
                <a:lnTo>
                  <a:pt x="120342" y="553371"/>
                </a:lnTo>
                <a:lnTo>
                  <a:pt x="40410" y="553371"/>
                </a:lnTo>
                <a:lnTo>
                  <a:pt x="40410" y="586519"/>
                </a:lnTo>
                <a:cubicBezTo>
                  <a:pt x="40410" y="597628"/>
                  <a:pt x="31331" y="606693"/>
                  <a:pt x="20205" y="606693"/>
                </a:cubicBezTo>
                <a:cubicBezTo>
                  <a:pt x="9079" y="606693"/>
                  <a:pt x="0" y="597628"/>
                  <a:pt x="0" y="586519"/>
                </a:cubicBezTo>
                <a:lnTo>
                  <a:pt x="0" y="467968"/>
                </a:lnTo>
                <a:cubicBezTo>
                  <a:pt x="0" y="456859"/>
                  <a:pt x="9079" y="447794"/>
                  <a:pt x="20205" y="447794"/>
                </a:cubicBezTo>
                <a:lnTo>
                  <a:pt x="49489" y="447794"/>
                </a:lnTo>
                <a:cubicBezTo>
                  <a:pt x="44149" y="442551"/>
                  <a:pt x="41122" y="435086"/>
                  <a:pt x="42012" y="426910"/>
                </a:cubicBezTo>
                <a:cubicBezTo>
                  <a:pt x="45217" y="398117"/>
                  <a:pt x="48777" y="375011"/>
                  <a:pt x="65066" y="272455"/>
                </a:cubicBezTo>
                <a:cubicBezTo>
                  <a:pt x="67736" y="255215"/>
                  <a:pt x="84114" y="243484"/>
                  <a:pt x="101383" y="246239"/>
                </a:cubicBezTo>
                <a:cubicBezTo>
                  <a:pt x="108236" y="247394"/>
                  <a:pt x="152830" y="254593"/>
                  <a:pt x="157281" y="255304"/>
                </a:cubicBezTo>
                <a:cubicBezTo>
                  <a:pt x="161553" y="256015"/>
                  <a:pt x="165559" y="257614"/>
                  <a:pt x="169030" y="259836"/>
                </a:cubicBezTo>
                <a:cubicBezTo>
                  <a:pt x="169742" y="253971"/>
                  <a:pt x="172146" y="247305"/>
                  <a:pt x="177664" y="245617"/>
                </a:cubicBezTo>
                <a:cubicBezTo>
                  <a:pt x="182382" y="244284"/>
                  <a:pt x="187722" y="247039"/>
                  <a:pt x="192529" y="252460"/>
                </a:cubicBezTo>
                <a:cubicBezTo>
                  <a:pt x="193775" y="249705"/>
                  <a:pt x="195555" y="247039"/>
                  <a:pt x="197870" y="244906"/>
                </a:cubicBezTo>
                <a:cubicBezTo>
                  <a:pt x="198582" y="237708"/>
                  <a:pt x="199917" y="228821"/>
                  <a:pt x="202320" y="219223"/>
                </a:cubicBezTo>
                <a:cubicBezTo>
                  <a:pt x="206682" y="202249"/>
                  <a:pt x="214425" y="182875"/>
                  <a:pt x="228311" y="165724"/>
                </a:cubicBezTo>
                <a:cubicBezTo>
                  <a:pt x="233652" y="106892"/>
                  <a:pt x="245846" y="72500"/>
                  <a:pt x="253412" y="56237"/>
                </a:cubicBezTo>
                <a:cubicBezTo>
                  <a:pt x="253412" y="56059"/>
                  <a:pt x="253323" y="55881"/>
                  <a:pt x="253323" y="55615"/>
                </a:cubicBezTo>
                <a:cubicBezTo>
                  <a:pt x="249762" y="28687"/>
                  <a:pt x="268810" y="3893"/>
                  <a:pt x="295870" y="427"/>
                </a:cubicBezTo>
                <a:close/>
              </a:path>
            </a:pathLst>
          </a:custGeom>
          <a:solidFill>
            <a:srgbClr val="D00000"/>
          </a:solidFill>
          <a:ln w="12700">
            <a:miter lim="400000"/>
          </a:ln>
        </p:spPr>
        <p:txBody>
          <a:bodyPr lIns="38090" tIns="38090" rIns="38090" bIns="380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Shape 2605">
            <a:extLst>
              <a:ext uri="{FF2B5EF4-FFF2-40B4-BE49-F238E27FC236}">
                <a16:creationId xmlns:a16="http://schemas.microsoft.com/office/drawing/2014/main" id="{C78A2E3E-22DC-40FC-B0D1-5AFBEE960C09}"/>
              </a:ext>
            </a:extLst>
          </p:cNvPr>
          <p:cNvSpPr/>
          <p:nvPr/>
        </p:nvSpPr>
        <p:spPr>
          <a:xfrm>
            <a:off x="6532905" y="4752253"/>
            <a:ext cx="558920" cy="548313"/>
          </a:xfrm>
          <a:custGeom>
            <a:avLst/>
            <a:gdLst>
              <a:gd name="T0" fmla="*/ 2688 w 11744"/>
              <a:gd name="T1" fmla="*/ 8000 h 11520"/>
              <a:gd name="T2" fmla="*/ 3648 w 11744"/>
              <a:gd name="T3" fmla="*/ 8960 h 11520"/>
              <a:gd name="T4" fmla="*/ 7808 w 11744"/>
              <a:gd name="T5" fmla="*/ 11520 h 11520"/>
              <a:gd name="T6" fmla="*/ 8768 w 11744"/>
              <a:gd name="T7" fmla="*/ 8960 h 11520"/>
              <a:gd name="T8" fmla="*/ 8128 w 11744"/>
              <a:gd name="T9" fmla="*/ 7040 h 11520"/>
              <a:gd name="T10" fmla="*/ 4288 w 11744"/>
              <a:gd name="T11" fmla="*/ 8960 h 11520"/>
              <a:gd name="T12" fmla="*/ 8448 w 11744"/>
              <a:gd name="T13" fmla="*/ 8320 h 11520"/>
              <a:gd name="T14" fmla="*/ 3648 w 11744"/>
              <a:gd name="T15" fmla="*/ 7680 h 11520"/>
              <a:gd name="T16" fmla="*/ 8448 w 11744"/>
              <a:gd name="T17" fmla="*/ 8320 h 11520"/>
              <a:gd name="T18" fmla="*/ 128 w 11744"/>
              <a:gd name="T19" fmla="*/ 5344 h 11520"/>
              <a:gd name="T20" fmla="*/ 2880 w 11744"/>
              <a:gd name="T21" fmla="*/ 9888 h 11520"/>
              <a:gd name="T22" fmla="*/ 5888 w 11744"/>
              <a:gd name="T23" fmla="*/ 640 h 11520"/>
              <a:gd name="T24" fmla="*/ 8768 w 11744"/>
              <a:gd name="T25" fmla="*/ 10144 h 11520"/>
              <a:gd name="T26" fmla="*/ 6816 w 11744"/>
              <a:gd name="T27" fmla="*/ 96 h 11520"/>
              <a:gd name="T28" fmla="*/ 9728 w 11744"/>
              <a:gd name="T29" fmla="*/ 6080 h 11520"/>
              <a:gd name="T30" fmla="*/ 9408 w 11744"/>
              <a:gd name="T31" fmla="*/ 5760 h 11520"/>
              <a:gd name="T32" fmla="*/ 2048 w 11744"/>
              <a:gd name="T33" fmla="*/ 6080 h 11520"/>
              <a:gd name="T34" fmla="*/ 1728 w 11744"/>
              <a:gd name="T35" fmla="*/ 5760 h 11520"/>
              <a:gd name="T36" fmla="*/ 5728 w 11744"/>
              <a:gd name="T37" fmla="*/ 6048 h 11520"/>
              <a:gd name="T38" fmla="*/ 5376 w 11744"/>
              <a:gd name="T39" fmla="*/ 6080 h 11520"/>
              <a:gd name="T40" fmla="*/ 5088 w 11744"/>
              <a:gd name="T41" fmla="*/ 4416 h 11520"/>
              <a:gd name="T42" fmla="*/ 4544 w 11744"/>
              <a:gd name="T43" fmla="*/ 6112 h 11520"/>
              <a:gd name="T44" fmla="*/ 4224 w 11744"/>
              <a:gd name="T45" fmla="*/ 6112 h 11520"/>
              <a:gd name="T46" fmla="*/ 3936 w 11744"/>
              <a:gd name="T47" fmla="*/ 5248 h 11520"/>
              <a:gd name="T48" fmla="*/ 3616 w 11744"/>
              <a:gd name="T49" fmla="*/ 4512 h 11520"/>
              <a:gd name="T50" fmla="*/ 3168 w 11744"/>
              <a:gd name="T51" fmla="*/ 6112 h 11520"/>
              <a:gd name="T52" fmla="*/ 3296 w 11744"/>
              <a:gd name="T53" fmla="*/ 3648 h 11520"/>
              <a:gd name="T54" fmla="*/ 3776 w 11744"/>
              <a:gd name="T55" fmla="*/ 3456 h 11520"/>
              <a:gd name="T56" fmla="*/ 4768 w 11744"/>
              <a:gd name="T57" fmla="*/ 3712 h 11520"/>
              <a:gd name="T58" fmla="*/ 5280 w 11744"/>
              <a:gd name="T59" fmla="*/ 3456 h 11520"/>
              <a:gd name="T60" fmla="*/ 6048 w 11744"/>
              <a:gd name="T61" fmla="*/ 3680 h 11520"/>
              <a:gd name="T62" fmla="*/ 6176 w 11744"/>
              <a:gd name="T63" fmla="*/ 3456 h 11520"/>
              <a:gd name="T64" fmla="*/ 7616 w 11744"/>
              <a:gd name="T65" fmla="*/ 3616 h 11520"/>
              <a:gd name="T66" fmla="*/ 7712 w 11744"/>
              <a:gd name="T67" fmla="*/ 4704 h 11520"/>
              <a:gd name="T68" fmla="*/ 7904 w 11744"/>
              <a:gd name="T69" fmla="*/ 5664 h 11520"/>
              <a:gd name="T70" fmla="*/ 7744 w 11744"/>
              <a:gd name="T71" fmla="*/ 6144 h 11520"/>
              <a:gd name="T72" fmla="*/ 6560 w 11744"/>
              <a:gd name="T73" fmla="*/ 5952 h 11520"/>
              <a:gd name="T74" fmla="*/ 6112 w 11744"/>
              <a:gd name="T75" fmla="*/ 6080 h 11520"/>
              <a:gd name="T76" fmla="*/ 6560 w 11744"/>
              <a:gd name="T77" fmla="*/ 4544 h 11520"/>
              <a:gd name="T78" fmla="*/ 7392 w 11744"/>
              <a:gd name="T79" fmla="*/ 4192 h 11520"/>
              <a:gd name="T80" fmla="*/ 7136 w 11744"/>
              <a:gd name="T81" fmla="*/ 3872 h 11520"/>
              <a:gd name="T82" fmla="*/ 8768 w 11744"/>
              <a:gd name="T83" fmla="*/ 5920 h 11520"/>
              <a:gd name="T84" fmla="*/ 8320 w 11744"/>
              <a:gd name="T85" fmla="*/ 6112 h 11520"/>
              <a:gd name="T86" fmla="*/ 8512 w 11744"/>
              <a:gd name="T87" fmla="*/ 3392 h 11520"/>
              <a:gd name="T88" fmla="*/ 8768 w 11744"/>
              <a:gd name="T89" fmla="*/ 5920 h 115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11744" h="11520">
                <a:moveTo>
                  <a:pt x="8128" y="7040"/>
                </a:moveTo>
                <a:lnTo>
                  <a:pt x="3648" y="7040"/>
                </a:lnTo>
                <a:cubicBezTo>
                  <a:pt x="3104" y="7040"/>
                  <a:pt x="2688" y="7456"/>
                  <a:pt x="2688" y="8000"/>
                </a:cubicBezTo>
                <a:lnTo>
                  <a:pt x="2688" y="8640"/>
                </a:lnTo>
                <a:cubicBezTo>
                  <a:pt x="2688" y="8832"/>
                  <a:pt x="2848" y="8960"/>
                  <a:pt x="3008" y="8960"/>
                </a:cubicBezTo>
                <a:lnTo>
                  <a:pt x="3648" y="8960"/>
                </a:lnTo>
                <a:lnTo>
                  <a:pt x="3648" y="11200"/>
                </a:lnTo>
                <a:cubicBezTo>
                  <a:pt x="3648" y="11392"/>
                  <a:pt x="3808" y="11520"/>
                  <a:pt x="3968" y="11520"/>
                </a:cubicBezTo>
                <a:lnTo>
                  <a:pt x="7808" y="11520"/>
                </a:lnTo>
                <a:cubicBezTo>
                  <a:pt x="7968" y="11520"/>
                  <a:pt x="8128" y="11392"/>
                  <a:pt x="8128" y="11200"/>
                </a:cubicBezTo>
                <a:lnTo>
                  <a:pt x="8128" y="8960"/>
                </a:lnTo>
                <a:lnTo>
                  <a:pt x="8768" y="8960"/>
                </a:lnTo>
                <a:cubicBezTo>
                  <a:pt x="8928" y="8960"/>
                  <a:pt x="9088" y="8832"/>
                  <a:pt x="9088" y="8640"/>
                </a:cubicBezTo>
                <a:lnTo>
                  <a:pt x="9088" y="8000"/>
                </a:lnTo>
                <a:cubicBezTo>
                  <a:pt x="9088" y="7456"/>
                  <a:pt x="8640" y="7040"/>
                  <a:pt x="8128" y="7040"/>
                </a:cubicBezTo>
                <a:close/>
                <a:moveTo>
                  <a:pt x="7488" y="10880"/>
                </a:moveTo>
                <a:lnTo>
                  <a:pt x="4288" y="10880"/>
                </a:lnTo>
                <a:lnTo>
                  <a:pt x="4288" y="8960"/>
                </a:lnTo>
                <a:lnTo>
                  <a:pt x="7488" y="8960"/>
                </a:lnTo>
                <a:lnTo>
                  <a:pt x="7488" y="10880"/>
                </a:lnTo>
                <a:close/>
                <a:moveTo>
                  <a:pt x="8448" y="8320"/>
                </a:moveTo>
                <a:lnTo>
                  <a:pt x="3328" y="8320"/>
                </a:lnTo>
                <a:lnTo>
                  <a:pt x="3328" y="8000"/>
                </a:lnTo>
                <a:cubicBezTo>
                  <a:pt x="3328" y="7840"/>
                  <a:pt x="3488" y="7680"/>
                  <a:pt x="3648" y="7680"/>
                </a:cubicBezTo>
                <a:lnTo>
                  <a:pt x="8128" y="7680"/>
                </a:lnTo>
                <a:cubicBezTo>
                  <a:pt x="8288" y="7680"/>
                  <a:pt x="8448" y="7840"/>
                  <a:pt x="8448" y="8000"/>
                </a:cubicBezTo>
                <a:lnTo>
                  <a:pt x="8448" y="8320"/>
                </a:lnTo>
                <a:close/>
                <a:moveTo>
                  <a:pt x="6816" y="96"/>
                </a:moveTo>
                <a:cubicBezTo>
                  <a:pt x="6272" y="0"/>
                  <a:pt x="5760" y="0"/>
                  <a:pt x="5216" y="32"/>
                </a:cubicBezTo>
                <a:cubicBezTo>
                  <a:pt x="2496" y="352"/>
                  <a:pt x="320" y="2624"/>
                  <a:pt x="128" y="5344"/>
                </a:cubicBezTo>
                <a:cubicBezTo>
                  <a:pt x="0" y="7424"/>
                  <a:pt x="960" y="9280"/>
                  <a:pt x="2496" y="10400"/>
                </a:cubicBezTo>
                <a:cubicBezTo>
                  <a:pt x="2707" y="10558"/>
                  <a:pt x="3008" y="10408"/>
                  <a:pt x="3008" y="10144"/>
                </a:cubicBezTo>
                <a:cubicBezTo>
                  <a:pt x="3008" y="10048"/>
                  <a:pt x="2944" y="9952"/>
                  <a:pt x="2880" y="9888"/>
                </a:cubicBezTo>
                <a:cubicBezTo>
                  <a:pt x="1504" y="8864"/>
                  <a:pt x="672" y="7168"/>
                  <a:pt x="800" y="5408"/>
                </a:cubicBezTo>
                <a:cubicBezTo>
                  <a:pt x="960" y="2976"/>
                  <a:pt x="2912" y="960"/>
                  <a:pt x="5312" y="672"/>
                </a:cubicBezTo>
                <a:cubicBezTo>
                  <a:pt x="5504" y="640"/>
                  <a:pt x="5696" y="640"/>
                  <a:pt x="5888" y="640"/>
                </a:cubicBezTo>
                <a:cubicBezTo>
                  <a:pt x="8704" y="640"/>
                  <a:pt x="11008" y="2944"/>
                  <a:pt x="11008" y="5760"/>
                </a:cubicBezTo>
                <a:cubicBezTo>
                  <a:pt x="11008" y="7424"/>
                  <a:pt x="10208" y="8960"/>
                  <a:pt x="8896" y="9888"/>
                </a:cubicBezTo>
                <a:cubicBezTo>
                  <a:pt x="8800" y="9952"/>
                  <a:pt x="8768" y="10048"/>
                  <a:pt x="8768" y="10144"/>
                </a:cubicBezTo>
                <a:cubicBezTo>
                  <a:pt x="8768" y="10400"/>
                  <a:pt x="9056" y="10560"/>
                  <a:pt x="9280" y="10400"/>
                </a:cubicBezTo>
                <a:cubicBezTo>
                  <a:pt x="10784" y="9312"/>
                  <a:pt x="11744" y="7520"/>
                  <a:pt x="11648" y="5536"/>
                </a:cubicBezTo>
                <a:cubicBezTo>
                  <a:pt x="11520" y="2816"/>
                  <a:pt x="9472" y="576"/>
                  <a:pt x="6816" y="96"/>
                </a:cubicBezTo>
                <a:close/>
                <a:moveTo>
                  <a:pt x="9728" y="5760"/>
                </a:moveTo>
                <a:close/>
                <a:moveTo>
                  <a:pt x="9408" y="5760"/>
                </a:moveTo>
                <a:cubicBezTo>
                  <a:pt x="9408" y="5937"/>
                  <a:pt x="9551" y="6080"/>
                  <a:pt x="9728" y="6080"/>
                </a:cubicBezTo>
                <a:cubicBezTo>
                  <a:pt x="9905" y="6080"/>
                  <a:pt x="10048" y="5937"/>
                  <a:pt x="10048" y="5760"/>
                </a:cubicBezTo>
                <a:cubicBezTo>
                  <a:pt x="10048" y="5583"/>
                  <a:pt x="9905" y="5440"/>
                  <a:pt x="9728" y="5440"/>
                </a:cubicBezTo>
                <a:cubicBezTo>
                  <a:pt x="9551" y="5440"/>
                  <a:pt x="9408" y="5583"/>
                  <a:pt x="9408" y="5760"/>
                </a:cubicBezTo>
                <a:close/>
                <a:moveTo>
                  <a:pt x="2048" y="5760"/>
                </a:moveTo>
                <a:close/>
                <a:moveTo>
                  <a:pt x="1728" y="5760"/>
                </a:moveTo>
                <a:cubicBezTo>
                  <a:pt x="1728" y="5937"/>
                  <a:pt x="1871" y="6080"/>
                  <a:pt x="2048" y="6080"/>
                </a:cubicBezTo>
                <a:cubicBezTo>
                  <a:pt x="2225" y="6080"/>
                  <a:pt x="2368" y="5937"/>
                  <a:pt x="2368" y="5760"/>
                </a:cubicBezTo>
                <a:cubicBezTo>
                  <a:pt x="2368" y="5583"/>
                  <a:pt x="2225" y="5440"/>
                  <a:pt x="2048" y="5440"/>
                </a:cubicBezTo>
                <a:cubicBezTo>
                  <a:pt x="1871" y="5440"/>
                  <a:pt x="1728" y="5583"/>
                  <a:pt x="1728" y="5760"/>
                </a:cubicBezTo>
                <a:close/>
                <a:moveTo>
                  <a:pt x="5760" y="5856"/>
                </a:moveTo>
                <a:lnTo>
                  <a:pt x="5760" y="5952"/>
                </a:lnTo>
                <a:cubicBezTo>
                  <a:pt x="5760" y="5984"/>
                  <a:pt x="5760" y="6016"/>
                  <a:pt x="5728" y="6048"/>
                </a:cubicBezTo>
                <a:cubicBezTo>
                  <a:pt x="5696" y="6080"/>
                  <a:pt x="5696" y="6112"/>
                  <a:pt x="5664" y="6112"/>
                </a:cubicBezTo>
                <a:cubicBezTo>
                  <a:pt x="5632" y="6112"/>
                  <a:pt x="5600" y="6144"/>
                  <a:pt x="5536" y="6144"/>
                </a:cubicBezTo>
                <a:cubicBezTo>
                  <a:pt x="5440" y="6144"/>
                  <a:pt x="5408" y="6112"/>
                  <a:pt x="5376" y="6080"/>
                </a:cubicBezTo>
                <a:cubicBezTo>
                  <a:pt x="5344" y="6048"/>
                  <a:pt x="5312" y="5984"/>
                  <a:pt x="5312" y="5888"/>
                </a:cubicBezTo>
                <a:lnTo>
                  <a:pt x="5120" y="4512"/>
                </a:lnTo>
                <a:cubicBezTo>
                  <a:pt x="5120" y="4448"/>
                  <a:pt x="5088" y="4416"/>
                  <a:pt x="5088" y="4416"/>
                </a:cubicBezTo>
                <a:cubicBezTo>
                  <a:pt x="5088" y="4416"/>
                  <a:pt x="5056" y="4448"/>
                  <a:pt x="5024" y="4512"/>
                </a:cubicBezTo>
                <a:lnTo>
                  <a:pt x="4608" y="5984"/>
                </a:lnTo>
                <a:cubicBezTo>
                  <a:pt x="4608" y="6048"/>
                  <a:pt x="4576" y="6080"/>
                  <a:pt x="4544" y="6112"/>
                </a:cubicBezTo>
                <a:cubicBezTo>
                  <a:pt x="4512" y="6144"/>
                  <a:pt x="4448" y="6144"/>
                  <a:pt x="4384" y="6144"/>
                </a:cubicBezTo>
                <a:lnTo>
                  <a:pt x="4288" y="6144"/>
                </a:lnTo>
                <a:cubicBezTo>
                  <a:pt x="4256" y="6144"/>
                  <a:pt x="4224" y="6112"/>
                  <a:pt x="4224" y="6112"/>
                </a:cubicBezTo>
                <a:cubicBezTo>
                  <a:pt x="4192" y="6112"/>
                  <a:pt x="4192" y="6080"/>
                  <a:pt x="4192" y="6048"/>
                </a:cubicBezTo>
                <a:cubicBezTo>
                  <a:pt x="4192" y="6016"/>
                  <a:pt x="4160" y="6016"/>
                  <a:pt x="4160" y="5984"/>
                </a:cubicBezTo>
                <a:cubicBezTo>
                  <a:pt x="4096" y="5728"/>
                  <a:pt x="4000" y="5504"/>
                  <a:pt x="3936" y="5248"/>
                </a:cubicBezTo>
                <a:cubicBezTo>
                  <a:pt x="3872" y="4992"/>
                  <a:pt x="3776" y="4768"/>
                  <a:pt x="3712" y="4512"/>
                </a:cubicBezTo>
                <a:cubicBezTo>
                  <a:pt x="3680" y="4448"/>
                  <a:pt x="3680" y="4416"/>
                  <a:pt x="3648" y="4416"/>
                </a:cubicBezTo>
                <a:cubicBezTo>
                  <a:pt x="3616" y="4416"/>
                  <a:pt x="3616" y="4448"/>
                  <a:pt x="3616" y="4512"/>
                </a:cubicBezTo>
                <a:lnTo>
                  <a:pt x="3424" y="5856"/>
                </a:lnTo>
                <a:cubicBezTo>
                  <a:pt x="3424" y="5952"/>
                  <a:pt x="3392" y="6016"/>
                  <a:pt x="3360" y="6048"/>
                </a:cubicBezTo>
                <a:cubicBezTo>
                  <a:pt x="3328" y="6080"/>
                  <a:pt x="3264" y="6112"/>
                  <a:pt x="3168" y="6112"/>
                </a:cubicBezTo>
                <a:cubicBezTo>
                  <a:pt x="3104" y="6112"/>
                  <a:pt x="3040" y="6080"/>
                  <a:pt x="3008" y="6048"/>
                </a:cubicBezTo>
                <a:cubicBezTo>
                  <a:pt x="2976" y="6016"/>
                  <a:pt x="2976" y="5920"/>
                  <a:pt x="2976" y="5824"/>
                </a:cubicBezTo>
                <a:lnTo>
                  <a:pt x="3296" y="3648"/>
                </a:lnTo>
                <a:cubicBezTo>
                  <a:pt x="3296" y="3552"/>
                  <a:pt x="3328" y="3488"/>
                  <a:pt x="3392" y="3456"/>
                </a:cubicBezTo>
                <a:cubicBezTo>
                  <a:pt x="3456" y="3392"/>
                  <a:pt x="3520" y="3392"/>
                  <a:pt x="3584" y="3392"/>
                </a:cubicBezTo>
                <a:cubicBezTo>
                  <a:pt x="3680" y="3392"/>
                  <a:pt x="3744" y="3424"/>
                  <a:pt x="3776" y="3456"/>
                </a:cubicBezTo>
                <a:cubicBezTo>
                  <a:pt x="3840" y="3488"/>
                  <a:pt x="3872" y="3584"/>
                  <a:pt x="3904" y="3712"/>
                </a:cubicBezTo>
                <a:lnTo>
                  <a:pt x="4352" y="5312"/>
                </a:lnTo>
                <a:lnTo>
                  <a:pt x="4768" y="3712"/>
                </a:lnTo>
                <a:cubicBezTo>
                  <a:pt x="4800" y="3584"/>
                  <a:pt x="4832" y="3520"/>
                  <a:pt x="4896" y="3456"/>
                </a:cubicBezTo>
                <a:cubicBezTo>
                  <a:pt x="4960" y="3424"/>
                  <a:pt x="5024" y="3392"/>
                  <a:pt x="5088" y="3392"/>
                </a:cubicBezTo>
                <a:cubicBezTo>
                  <a:pt x="5152" y="3392"/>
                  <a:pt x="5216" y="3424"/>
                  <a:pt x="5280" y="3456"/>
                </a:cubicBezTo>
                <a:cubicBezTo>
                  <a:pt x="5344" y="3488"/>
                  <a:pt x="5376" y="3584"/>
                  <a:pt x="5408" y="3680"/>
                </a:cubicBezTo>
                <a:lnTo>
                  <a:pt x="5760" y="5856"/>
                </a:lnTo>
                <a:close/>
                <a:moveTo>
                  <a:pt x="6048" y="3680"/>
                </a:moveTo>
                <a:lnTo>
                  <a:pt x="6048" y="3552"/>
                </a:lnTo>
                <a:cubicBezTo>
                  <a:pt x="6048" y="3520"/>
                  <a:pt x="6080" y="3488"/>
                  <a:pt x="6080" y="3488"/>
                </a:cubicBezTo>
                <a:cubicBezTo>
                  <a:pt x="6112" y="3456"/>
                  <a:pt x="6144" y="3456"/>
                  <a:pt x="6176" y="3456"/>
                </a:cubicBezTo>
                <a:lnTo>
                  <a:pt x="6912" y="3456"/>
                </a:lnTo>
                <a:cubicBezTo>
                  <a:pt x="7072" y="3456"/>
                  <a:pt x="7200" y="3456"/>
                  <a:pt x="7328" y="3488"/>
                </a:cubicBezTo>
                <a:cubicBezTo>
                  <a:pt x="7456" y="3520"/>
                  <a:pt x="7552" y="3552"/>
                  <a:pt x="7616" y="3616"/>
                </a:cubicBezTo>
                <a:cubicBezTo>
                  <a:pt x="7680" y="3680"/>
                  <a:pt x="7744" y="3744"/>
                  <a:pt x="7808" y="3840"/>
                </a:cubicBezTo>
                <a:cubicBezTo>
                  <a:pt x="7840" y="3936"/>
                  <a:pt x="7872" y="4064"/>
                  <a:pt x="7872" y="4192"/>
                </a:cubicBezTo>
                <a:cubicBezTo>
                  <a:pt x="7872" y="4416"/>
                  <a:pt x="7808" y="4576"/>
                  <a:pt x="7712" y="4704"/>
                </a:cubicBezTo>
                <a:cubicBezTo>
                  <a:pt x="7616" y="4832"/>
                  <a:pt x="7488" y="4896"/>
                  <a:pt x="7296" y="4928"/>
                </a:cubicBezTo>
                <a:lnTo>
                  <a:pt x="7136" y="4928"/>
                </a:lnTo>
                <a:lnTo>
                  <a:pt x="7904" y="5664"/>
                </a:lnTo>
                <a:cubicBezTo>
                  <a:pt x="7968" y="5728"/>
                  <a:pt x="7968" y="5760"/>
                  <a:pt x="8000" y="5856"/>
                </a:cubicBezTo>
                <a:cubicBezTo>
                  <a:pt x="8000" y="5920"/>
                  <a:pt x="7968" y="5984"/>
                  <a:pt x="7936" y="6048"/>
                </a:cubicBezTo>
                <a:cubicBezTo>
                  <a:pt x="7872" y="6112"/>
                  <a:pt x="7808" y="6112"/>
                  <a:pt x="7744" y="6144"/>
                </a:cubicBezTo>
                <a:cubicBezTo>
                  <a:pt x="7680" y="6144"/>
                  <a:pt x="7616" y="6144"/>
                  <a:pt x="7584" y="6080"/>
                </a:cubicBezTo>
                <a:lnTo>
                  <a:pt x="6560" y="5024"/>
                </a:lnTo>
                <a:lnTo>
                  <a:pt x="6560" y="5952"/>
                </a:lnTo>
                <a:cubicBezTo>
                  <a:pt x="6560" y="6016"/>
                  <a:pt x="6528" y="6048"/>
                  <a:pt x="6496" y="6080"/>
                </a:cubicBezTo>
                <a:cubicBezTo>
                  <a:pt x="6464" y="6112"/>
                  <a:pt x="6400" y="6144"/>
                  <a:pt x="6304" y="6144"/>
                </a:cubicBezTo>
                <a:cubicBezTo>
                  <a:pt x="6208" y="6144"/>
                  <a:pt x="6144" y="6112"/>
                  <a:pt x="6112" y="6080"/>
                </a:cubicBezTo>
                <a:cubicBezTo>
                  <a:pt x="6080" y="6048"/>
                  <a:pt x="6048" y="5984"/>
                  <a:pt x="6048" y="5952"/>
                </a:cubicBezTo>
                <a:lnTo>
                  <a:pt x="6048" y="3680"/>
                </a:lnTo>
                <a:close/>
                <a:moveTo>
                  <a:pt x="6560" y="4544"/>
                </a:moveTo>
                <a:lnTo>
                  <a:pt x="6976" y="4544"/>
                </a:lnTo>
                <a:cubicBezTo>
                  <a:pt x="7104" y="4544"/>
                  <a:pt x="7232" y="4512"/>
                  <a:pt x="7296" y="4480"/>
                </a:cubicBezTo>
                <a:cubicBezTo>
                  <a:pt x="7360" y="4448"/>
                  <a:pt x="7392" y="4352"/>
                  <a:pt x="7392" y="4192"/>
                </a:cubicBezTo>
                <a:cubicBezTo>
                  <a:pt x="7392" y="4128"/>
                  <a:pt x="7392" y="4064"/>
                  <a:pt x="7360" y="4032"/>
                </a:cubicBezTo>
                <a:lnTo>
                  <a:pt x="7264" y="3936"/>
                </a:lnTo>
                <a:cubicBezTo>
                  <a:pt x="7232" y="3904"/>
                  <a:pt x="7168" y="3904"/>
                  <a:pt x="7136" y="3872"/>
                </a:cubicBezTo>
                <a:lnTo>
                  <a:pt x="6560" y="3872"/>
                </a:lnTo>
                <a:lnTo>
                  <a:pt x="6560" y="4544"/>
                </a:lnTo>
                <a:close/>
                <a:moveTo>
                  <a:pt x="8768" y="5920"/>
                </a:moveTo>
                <a:cubicBezTo>
                  <a:pt x="8768" y="6016"/>
                  <a:pt x="8736" y="6048"/>
                  <a:pt x="8704" y="6112"/>
                </a:cubicBezTo>
                <a:cubicBezTo>
                  <a:pt x="8672" y="6144"/>
                  <a:pt x="8608" y="6176"/>
                  <a:pt x="8512" y="6176"/>
                </a:cubicBezTo>
                <a:cubicBezTo>
                  <a:pt x="8416" y="6176"/>
                  <a:pt x="8352" y="6144"/>
                  <a:pt x="8320" y="6112"/>
                </a:cubicBezTo>
                <a:cubicBezTo>
                  <a:pt x="8288" y="6080"/>
                  <a:pt x="8256" y="6016"/>
                  <a:pt x="8256" y="5920"/>
                </a:cubicBezTo>
                <a:lnTo>
                  <a:pt x="8256" y="3648"/>
                </a:lnTo>
                <a:cubicBezTo>
                  <a:pt x="8256" y="3488"/>
                  <a:pt x="8352" y="3392"/>
                  <a:pt x="8512" y="3392"/>
                </a:cubicBezTo>
                <a:cubicBezTo>
                  <a:pt x="8608" y="3392"/>
                  <a:pt x="8672" y="3424"/>
                  <a:pt x="8704" y="3456"/>
                </a:cubicBezTo>
                <a:cubicBezTo>
                  <a:pt x="8736" y="3488"/>
                  <a:pt x="8768" y="3552"/>
                  <a:pt x="8768" y="3648"/>
                </a:cubicBezTo>
                <a:lnTo>
                  <a:pt x="8768" y="5920"/>
                </a:lnTo>
                <a:close/>
              </a:path>
            </a:pathLst>
          </a:custGeom>
          <a:solidFill>
            <a:srgbClr val="D00000"/>
          </a:solidFill>
          <a:ln w="12700">
            <a:miter lim="400000"/>
          </a:ln>
        </p:spPr>
        <p:txBody>
          <a:bodyPr lIns="38090" tIns="38090" rIns="38090" bIns="380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Shape 2633">
            <a:extLst>
              <a:ext uri="{FF2B5EF4-FFF2-40B4-BE49-F238E27FC236}">
                <a16:creationId xmlns:a16="http://schemas.microsoft.com/office/drawing/2014/main" id="{EF9C7C2F-AA65-413E-AE02-710AFB335D19}"/>
              </a:ext>
            </a:extLst>
          </p:cNvPr>
          <p:cNvSpPr/>
          <p:nvPr/>
        </p:nvSpPr>
        <p:spPr>
          <a:xfrm>
            <a:off x="1732383" y="3401107"/>
            <a:ext cx="486574" cy="558655"/>
          </a:xfrm>
          <a:custGeom>
            <a:avLst/>
            <a:gdLst>
              <a:gd name="T0" fmla="*/ 9022 w 9632"/>
              <a:gd name="T1" fmla="*/ 5133 h 11058"/>
              <a:gd name="T2" fmla="*/ 8416 w 9632"/>
              <a:gd name="T3" fmla="*/ 5126 h 11058"/>
              <a:gd name="T4" fmla="*/ 6081 w 9632"/>
              <a:gd name="T5" fmla="*/ 5457 h 11058"/>
              <a:gd name="T6" fmla="*/ 5131 w 9632"/>
              <a:gd name="T7" fmla="*/ 4857 h 11058"/>
              <a:gd name="T8" fmla="*/ 6402 w 9632"/>
              <a:gd name="T9" fmla="*/ 2693 h 11058"/>
              <a:gd name="T10" fmla="*/ 5496 w 9632"/>
              <a:gd name="T11" fmla="*/ 0 h 11058"/>
              <a:gd name="T12" fmla="*/ 1101 w 9632"/>
              <a:gd name="T13" fmla="*/ 432 h 11058"/>
              <a:gd name="T14" fmla="*/ 1033 w 9632"/>
              <a:gd name="T15" fmla="*/ 3108 h 11058"/>
              <a:gd name="T16" fmla="*/ 1831 w 9632"/>
              <a:gd name="T17" fmla="*/ 4857 h 11058"/>
              <a:gd name="T18" fmla="*/ 1456 w 9632"/>
              <a:gd name="T19" fmla="*/ 4937 h 11058"/>
              <a:gd name="T20" fmla="*/ 1203 w 9632"/>
              <a:gd name="T21" fmla="*/ 5156 h 11058"/>
              <a:gd name="T22" fmla="*/ 513 w 9632"/>
              <a:gd name="T23" fmla="*/ 5408 h 11058"/>
              <a:gd name="T24" fmla="*/ 0 w 9632"/>
              <a:gd name="T25" fmla="*/ 8602 h 11058"/>
              <a:gd name="T26" fmla="*/ 1018 w 9632"/>
              <a:gd name="T27" fmla="*/ 10626 h 11058"/>
              <a:gd name="T28" fmla="*/ 5675 w 9632"/>
              <a:gd name="T29" fmla="*/ 11058 h 11058"/>
              <a:gd name="T30" fmla="*/ 6107 w 9632"/>
              <a:gd name="T31" fmla="*/ 7908 h 11058"/>
              <a:gd name="T32" fmla="*/ 6632 w 9632"/>
              <a:gd name="T33" fmla="*/ 8480 h 11058"/>
              <a:gd name="T34" fmla="*/ 7243 w 9632"/>
              <a:gd name="T35" fmla="*/ 8480 h 11058"/>
              <a:gd name="T36" fmla="*/ 9503 w 9632"/>
              <a:gd name="T37" fmla="*/ 6257 h 11058"/>
              <a:gd name="T38" fmla="*/ 9507 w 9632"/>
              <a:gd name="T39" fmla="*/ 5647 h 11058"/>
              <a:gd name="T40" fmla="*/ 4227 w 9632"/>
              <a:gd name="T41" fmla="*/ 6022 h 11058"/>
              <a:gd name="T42" fmla="*/ 3924 w 9632"/>
              <a:gd name="T43" fmla="*/ 5665 h 11058"/>
              <a:gd name="T44" fmla="*/ 4700 w 9632"/>
              <a:gd name="T45" fmla="*/ 5526 h 11058"/>
              <a:gd name="T46" fmla="*/ 3133 w 9632"/>
              <a:gd name="T47" fmla="*/ 5665 h 11058"/>
              <a:gd name="T48" fmla="*/ 2831 w 9632"/>
              <a:gd name="T49" fmla="*/ 6022 h 11058"/>
              <a:gd name="T50" fmla="*/ 2360 w 9632"/>
              <a:gd name="T51" fmla="*/ 5526 h 11058"/>
              <a:gd name="T52" fmla="*/ 1642 w 9632"/>
              <a:gd name="T53" fmla="*/ 540 h 11058"/>
              <a:gd name="T54" fmla="*/ 5859 w 9632"/>
              <a:gd name="T55" fmla="*/ 2473 h 11058"/>
              <a:gd name="T56" fmla="*/ 1267 w 9632"/>
              <a:gd name="T57" fmla="*/ 2469 h 11058"/>
              <a:gd name="T58" fmla="*/ 1565 w 9632"/>
              <a:gd name="T59" fmla="*/ 2925 h 11058"/>
              <a:gd name="T60" fmla="*/ 5563 w 9632"/>
              <a:gd name="T61" fmla="*/ 2928 h 11058"/>
              <a:gd name="T62" fmla="*/ 1565 w 9632"/>
              <a:gd name="T63" fmla="*/ 2925 h 11058"/>
              <a:gd name="T64" fmla="*/ 1018 w 9632"/>
              <a:gd name="T65" fmla="*/ 5665 h 11058"/>
              <a:gd name="T66" fmla="*/ 1025 w 9632"/>
              <a:gd name="T67" fmla="*/ 5666 h 11058"/>
              <a:gd name="T68" fmla="*/ 1406 w 9632"/>
              <a:gd name="T69" fmla="*/ 7808 h 11058"/>
              <a:gd name="T70" fmla="*/ 3026 w 9632"/>
              <a:gd name="T71" fmla="*/ 9137 h 11058"/>
              <a:gd name="T72" fmla="*/ 1017 w 9632"/>
              <a:gd name="T73" fmla="*/ 5665 h 11058"/>
              <a:gd name="T74" fmla="*/ 6033 w 9632"/>
              <a:gd name="T75" fmla="*/ 7047 h 11058"/>
              <a:gd name="T76" fmla="*/ 5567 w 9632"/>
              <a:gd name="T77" fmla="*/ 7233 h 11058"/>
              <a:gd name="T78" fmla="*/ 1561 w 9632"/>
              <a:gd name="T79" fmla="*/ 10517 h 11058"/>
              <a:gd name="T80" fmla="*/ 3006 w 9632"/>
              <a:gd name="T81" fmla="*/ 9707 h 11058"/>
              <a:gd name="T82" fmla="*/ 3023 w 9632"/>
              <a:gd name="T83" fmla="*/ 9713 h 11058"/>
              <a:gd name="T84" fmla="*/ 3450 w 9632"/>
              <a:gd name="T85" fmla="*/ 9476 h 11058"/>
              <a:gd name="T86" fmla="*/ 3980 w 9632"/>
              <a:gd name="T87" fmla="*/ 8528 h 11058"/>
              <a:gd name="T88" fmla="*/ 1985 w 9632"/>
              <a:gd name="T89" fmla="*/ 7461 h 11058"/>
              <a:gd name="T90" fmla="*/ 2657 w 9632"/>
              <a:gd name="T91" fmla="*/ 6535 h 11058"/>
              <a:gd name="T92" fmla="*/ 3154 w 9632"/>
              <a:gd name="T93" fmla="*/ 6498 h 11058"/>
              <a:gd name="T94" fmla="*/ 3904 w 9632"/>
              <a:gd name="T95" fmla="*/ 6498 h 11058"/>
              <a:gd name="T96" fmla="*/ 4402 w 9632"/>
              <a:gd name="T97" fmla="*/ 6535 h 11058"/>
              <a:gd name="T98" fmla="*/ 5386 w 9632"/>
              <a:gd name="T99" fmla="*/ 5412 h 11058"/>
              <a:gd name="T100" fmla="*/ 5536 w 9632"/>
              <a:gd name="T101" fmla="*/ 5715 h 11058"/>
              <a:gd name="T102" fmla="*/ 7313 w 9632"/>
              <a:gd name="T103" fmla="*/ 6832 h 11058"/>
              <a:gd name="T104" fmla="*/ 9128 w 9632"/>
              <a:gd name="T105" fmla="*/ 5947 h 11058"/>
              <a:gd name="T106" fmla="*/ 3615 w 9632"/>
              <a:gd name="T107" fmla="*/ 677 h 11058"/>
              <a:gd name="T108" fmla="*/ 3930 w 9632"/>
              <a:gd name="T109" fmla="*/ 965 h 11058"/>
              <a:gd name="T110" fmla="*/ 3615 w 9632"/>
              <a:gd name="T111" fmla="*/ 1297 h 11058"/>
              <a:gd name="T112" fmla="*/ 3296 w 9632"/>
              <a:gd name="T113" fmla="*/ 1591 h 11058"/>
              <a:gd name="T114" fmla="*/ 2977 w 9632"/>
              <a:gd name="T115" fmla="*/ 1297 h 11058"/>
              <a:gd name="T116" fmla="*/ 3296 w 9632"/>
              <a:gd name="T117" fmla="*/ 965 h 11058"/>
              <a:gd name="T118" fmla="*/ 3615 w 9632"/>
              <a:gd name="T119" fmla="*/ 677 h 110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9632" h="11058">
                <a:moveTo>
                  <a:pt x="9507" y="5647"/>
                </a:moveTo>
                <a:lnTo>
                  <a:pt x="9022" y="5133"/>
                </a:lnTo>
                <a:lnTo>
                  <a:pt x="9021" y="5132"/>
                </a:lnTo>
                <a:cubicBezTo>
                  <a:pt x="8855" y="4966"/>
                  <a:pt x="8585" y="4963"/>
                  <a:pt x="8416" y="5126"/>
                </a:cubicBezTo>
                <a:lnTo>
                  <a:pt x="7121" y="6277"/>
                </a:lnTo>
                <a:lnTo>
                  <a:pt x="6081" y="5457"/>
                </a:lnTo>
                <a:cubicBezTo>
                  <a:pt x="5987" y="5112"/>
                  <a:pt x="5672" y="4857"/>
                  <a:pt x="5297" y="4857"/>
                </a:cubicBezTo>
                <a:lnTo>
                  <a:pt x="5131" y="4857"/>
                </a:lnTo>
                <a:cubicBezTo>
                  <a:pt x="5662" y="4440"/>
                  <a:pt x="6025" y="3817"/>
                  <a:pt x="6095" y="3108"/>
                </a:cubicBezTo>
                <a:cubicBezTo>
                  <a:pt x="6272" y="3055"/>
                  <a:pt x="6402" y="2890"/>
                  <a:pt x="6402" y="2693"/>
                </a:cubicBezTo>
                <a:lnTo>
                  <a:pt x="5928" y="432"/>
                </a:lnTo>
                <a:cubicBezTo>
                  <a:pt x="5928" y="193"/>
                  <a:pt x="5735" y="0"/>
                  <a:pt x="5496" y="0"/>
                </a:cubicBezTo>
                <a:lnTo>
                  <a:pt x="1533" y="0"/>
                </a:lnTo>
                <a:cubicBezTo>
                  <a:pt x="1295" y="0"/>
                  <a:pt x="1101" y="193"/>
                  <a:pt x="1101" y="432"/>
                </a:cubicBezTo>
                <a:lnTo>
                  <a:pt x="726" y="2693"/>
                </a:lnTo>
                <a:cubicBezTo>
                  <a:pt x="726" y="2888"/>
                  <a:pt x="856" y="3055"/>
                  <a:pt x="1033" y="3108"/>
                </a:cubicBezTo>
                <a:cubicBezTo>
                  <a:pt x="1103" y="3816"/>
                  <a:pt x="1465" y="4440"/>
                  <a:pt x="1997" y="4857"/>
                </a:cubicBezTo>
                <a:lnTo>
                  <a:pt x="1831" y="4857"/>
                </a:lnTo>
                <a:cubicBezTo>
                  <a:pt x="1705" y="4857"/>
                  <a:pt x="1585" y="4886"/>
                  <a:pt x="1478" y="4938"/>
                </a:cubicBezTo>
                <a:lnTo>
                  <a:pt x="1456" y="4937"/>
                </a:lnTo>
                <a:lnTo>
                  <a:pt x="1461" y="4947"/>
                </a:lnTo>
                <a:cubicBezTo>
                  <a:pt x="1361" y="4998"/>
                  <a:pt x="1273" y="5070"/>
                  <a:pt x="1203" y="5156"/>
                </a:cubicBezTo>
                <a:lnTo>
                  <a:pt x="1049" y="5112"/>
                </a:lnTo>
                <a:cubicBezTo>
                  <a:pt x="821" y="5046"/>
                  <a:pt x="580" y="5178"/>
                  <a:pt x="513" y="5408"/>
                </a:cubicBezTo>
                <a:lnTo>
                  <a:pt x="508" y="5424"/>
                </a:lnTo>
                <a:lnTo>
                  <a:pt x="0" y="8602"/>
                </a:lnTo>
                <a:lnTo>
                  <a:pt x="1018" y="8977"/>
                </a:lnTo>
                <a:lnTo>
                  <a:pt x="1018" y="10626"/>
                </a:lnTo>
                <a:cubicBezTo>
                  <a:pt x="1018" y="10865"/>
                  <a:pt x="1212" y="11058"/>
                  <a:pt x="1451" y="11058"/>
                </a:cubicBezTo>
                <a:lnTo>
                  <a:pt x="5675" y="11058"/>
                </a:lnTo>
                <a:cubicBezTo>
                  <a:pt x="5913" y="11058"/>
                  <a:pt x="6107" y="10865"/>
                  <a:pt x="6107" y="10626"/>
                </a:cubicBezTo>
                <a:lnTo>
                  <a:pt x="6107" y="7908"/>
                </a:lnTo>
                <a:lnTo>
                  <a:pt x="6628" y="8476"/>
                </a:lnTo>
                <a:lnTo>
                  <a:pt x="6632" y="8480"/>
                </a:lnTo>
                <a:cubicBezTo>
                  <a:pt x="6717" y="8564"/>
                  <a:pt x="6827" y="8606"/>
                  <a:pt x="6938" y="8606"/>
                </a:cubicBezTo>
                <a:cubicBezTo>
                  <a:pt x="7048" y="8606"/>
                  <a:pt x="7160" y="8563"/>
                  <a:pt x="7243" y="8480"/>
                </a:cubicBezTo>
                <a:lnTo>
                  <a:pt x="9502" y="6258"/>
                </a:lnTo>
                <a:lnTo>
                  <a:pt x="9503" y="6257"/>
                </a:lnTo>
                <a:cubicBezTo>
                  <a:pt x="9585" y="6176"/>
                  <a:pt x="9630" y="6067"/>
                  <a:pt x="9630" y="5951"/>
                </a:cubicBezTo>
                <a:cubicBezTo>
                  <a:pt x="9632" y="5837"/>
                  <a:pt x="9588" y="5728"/>
                  <a:pt x="9507" y="5647"/>
                </a:cubicBezTo>
                <a:close/>
                <a:moveTo>
                  <a:pt x="4700" y="5526"/>
                </a:moveTo>
                <a:cubicBezTo>
                  <a:pt x="4550" y="5758"/>
                  <a:pt x="4371" y="5973"/>
                  <a:pt x="4227" y="6022"/>
                </a:cubicBezTo>
                <a:cubicBezTo>
                  <a:pt x="4190" y="6035"/>
                  <a:pt x="4172" y="6028"/>
                  <a:pt x="4157" y="6021"/>
                </a:cubicBezTo>
                <a:cubicBezTo>
                  <a:pt x="4018" y="5947"/>
                  <a:pt x="3944" y="5835"/>
                  <a:pt x="3924" y="5665"/>
                </a:cubicBezTo>
                <a:cubicBezTo>
                  <a:pt x="3921" y="5631"/>
                  <a:pt x="3919" y="5598"/>
                  <a:pt x="3919" y="5567"/>
                </a:cubicBezTo>
                <a:lnTo>
                  <a:pt x="4700" y="5526"/>
                </a:lnTo>
                <a:close/>
                <a:moveTo>
                  <a:pt x="3138" y="5567"/>
                </a:moveTo>
                <a:cubicBezTo>
                  <a:pt x="3138" y="5597"/>
                  <a:pt x="3137" y="5631"/>
                  <a:pt x="3133" y="5665"/>
                </a:cubicBezTo>
                <a:cubicBezTo>
                  <a:pt x="3113" y="5835"/>
                  <a:pt x="3040" y="5947"/>
                  <a:pt x="2901" y="6021"/>
                </a:cubicBezTo>
                <a:cubicBezTo>
                  <a:pt x="2886" y="6030"/>
                  <a:pt x="2868" y="6036"/>
                  <a:pt x="2831" y="6022"/>
                </a:cubicBezTo>
                <a:cubicBezTo>
                  <a:pt x="2775" y="6003"/>
                  <a:pt x="2616" y="5918"/>
                  <a:pt x="2378" y="5555"/>
                </a:cubicBezTo>
                <a:cubicBezTo>
                  <a:pt x="2372" y="5545"/>
                  <a:pt x="2366" y="5535"/>
                  <a:pt x="2360" y="5526"/>
                </a:cubicBezTo>
                <a:lnTo>
                  <a:pt x="3138" y="5567"/>
                </a:lnTo>
                <a:close/>
                <a:moveTo>
                  <a:pt x="1642" y="540"/>
                </a:moveTo>
                <a:lnTo>
                  <a:pt x="5386" y="540"/>
                </a:lnTo>
                <a:lnTo>
                  <a:pt x="5859" y="2473"/>
                </a:lnTo>
                <a:cubicBezTo>
                  <a:pt x="5408" y="2216"/>
                  <a:pt x="4441" y="1728"/>
                  <a:pt x="3563" y="1728"/>
                </a:cubicBezTo>
                <a:cubicBezTo>
                  <a:pt x="2667" y="1728"/>
                  <a:pt x="1714" y="2211"/>
                  <a:pt x="1267" y="2469"/>
                </a:cubicBezTo>
                <a:lnTo>
                  <a:pt x="1642" y="540"/>
                </a:lnTo>
                <a:close/>
                <a:moveTo>
                  <a:pt x="1565" y="2925"/>
                </a:moveTo>
                <a:cubicBezTo>
                  <a:pt x="1975" y="2690"/>
                  <a:pt x="2813" y="2270"/>
                  <a:pt x="3565" y="2270"/>
                </a:cubicBezTo>
                <a:cubicBezTo>
                  <a:pt x="4295" y="2270"/>
                  <a:pt x="5147" y="2692"/>
                  <a:pt x="5563" y="2928"/>
                </a:cubicBezTo>
                <a:cubicBezTo>
                  <a:pt x="5525" y="3998"/>
                  <a:pt x="4642" y="4856"/>
                  <a:pt x="3565" y="4856"/>
                </a:cubicBezTo>
                <a:cubicBezTo>
                  <a:pt x="2485" y="4856"/>
                  <a:pt x="1601" y="3996"/>
                  <a:pt x="1565" y="2925"/>
                </a:cubicBezTo>
                <a:close/>
                <a:moveTo>
                  <a:pt x="1017" y="5665"/>
                </a:moveTo>
                <a:lnTo>
                  <a:pt x="1018" y="5665"/>
                </a:lnTo>
                <a:lnTo>
                  <a:pt x="1018" y="5666"/>
                </a:lnTo>
                <a:lnTo>
                  <a:pt x="1025" y="5666"/>
                </a:lnTo>
                <a:lnTo>
                  <a:pt x="1603" y="5833"/>
                </a:lnTo>
                <a:lnTo>
                  <a:pt x="1406" y="7808"/>
                </a:lnTo>
                <a:lnTo>
                  <a:pt x="3347" y="8592"/>
                </a:lnTo>
                <a:cubicBezTo>
                  <a:pt x="3250" y="8771"/>
                  <a:pt x="3116" y="9002"/>
                  <a:pt x="3026" y="9137"/>
                </a:cubicBezTo>
                <a:lnTo>
                  <a:pt x="605" y="8247"/>
                </a:lnTo>
                <a:lnTo>
                  <a:pt x="1017" y="5665"/>
                </a:lnTo>
                <a:close/>
                <a:moveTo>
                  <a:pt x="7022" y="8015"/>
                </a:moveTo>
                <a:lnTo>
                  <a:pt x="6033" y="7047"/>
                </a:lnTo>
                <a:cubicBezTo>
                  <a:pt x="5930" y="6940"/>
                  <a:pt x="5758" y="6935"/>
                  <a:pt x="5651" y="7038"/>
                </a:cubicBezTo>
                <a:cubicBezTo>
                  <a:pt x="5596" y="7092"/>
                  <a:pt x="5567" y="7162"/>
                  <a:pt x="5567" y="7233"/>
                </a:cubicBezTo>
                <a:lnTo>
                  <a:pt x="5567" y="10517"/>
                </a:lnTo>
                <a:lnTo>
                  <a:pt x="1561" y="10517"/>
                </a:lnTo>
                <a:lnTo>
                  <a:pt x="1561" y="9176"/>
                </a:lnTo>
                <a:lnTo>
                  <a:pt x="3006" y="9707"/>
                </a:lnTo>
                <a:lnTo>
                  <a:pt x="3015" y="9711"/>
                </a:lnTo>
                <a:lnTo>
                  <a:pt x="3023" y="9713"/>
                </a:lnTo>
                <a:cubicBezTo>
                  <a:pt x="3052" y="9722"/>
                  <a:pt x="3079" y="9726"/>
                  <a:pt x="3104" y="9726"/>
                </a:cubicBezTo>
                <a:cubicBezTo>
                  <a:pt x="3273" y="9726"/>
                  <a:pt x="3386" y="9567"/>
                  <a:pt x="3450" y="9476"/>
                </a:cubicBezTo>
                <a:cubicBezTo>
                  <a:pt x="3510" y="9391"/>
                  <a:pt x="3582" y="9275"/>
                  <a:pt x="3666" y="9132"/>
                </a:cubicBezTo>
                <a:cubicBezTo>
                  <a:pt x="3668" y="9127"/>
                  <a:pt x="3945" y="8652"/>
                  <a:pt x="3980" y="8528"/>
                </a:cubicBezTo>
                <a:lnTo>
                  <a:pt x="4047" y="8293"/>
                </a:lnTo>
                <a:lnTo>
                  <a:pt x="1985" y="7461"/>
                </a:lnTo>
                <a:lnTo>
                  <a:pt x="2120" y="6117"/>
                </a:lnTo>
                <a:cubicBezTo>
                  <a:pt x="2298" y="6336"/>
                  <a:pt x="2476" y="6473"/>
                  <a:pt x="2657" y="6535"/>
                </a:cubicBezTo>
                <a:cubicBezTo>
                  <a:pt x="2728" y="6558"/>
                  <a:pt x="2798" y="6571"/>
                  <a:pt x="2868" y="6571"/>
                </a:cubicBezTo>
                <a:cubicBezTo>
                  <a:pt x="2967" y="6571"/>
                  <a:pt x="3063" y="6547"/>
                  <a:pt x="3154" y="6498"/>
                </a:cubicBezTo>
                <a:cubicBezTo>
                  <a:pt x="3327" y="6407"/>
                  <a:pt x="3448" y="6285"/>
                  <a:pt x="3529" y="6150"/>
                </a:cubicBezTo>
                <a:cubicBezTo>
                  <a:pt x="3611" y="6285"/>
                  <a:pt x="3731" y="6407"/>
                  <a:pt x="3904" y="6498"/>
                </a:cubicBezTo>
                <a:cubicBezTo>
                  <a:pt x="3994" y="6546"/>
                  <a:pt x="4092" y="6571"/>
                  <a:pt x="4191" y="6571"/>
                </a:cubicBezTo>
                <a:cubicBezTo>
                  <a:pt x="4261" y="6571"/>
                  <a:pt x="4331" y="6558"/>
                  <a:pt x="4402" y="6535"/>
                </a:cubicBezTo>
                <a:cubicBezTo>
                  <a:pt x="4649" y="6451"/>
                  <a:pt x="4891" y="6225"/>
                  <a:pt x="5138" y="5845"/>
                </a:cubicBezTo>
                <a:cubicBezTo>
                  <a:pt x="5253" y="5668"/>
                  <a:pt x="5341" y="5502"/>
                  <a:pt x="5386" y="5412"/>
                </a:cubicBezTo>
                <a:cubicBezTo>
                  <a:pt x="5404" y="5418"/>
                  <a:pt x="5423" y="5427"/>
                  <a:pt x="5441" y="5438"/>
                </a:cubicBezTo>
                <a:cubicBezTo>
                  <a:pt x="5417" y="5538"/>
                  <a:pt x="5449" y="5647"/>
                  <a:pt x="5536" y="5715"/>
                </a:cubicBezTo>
                <a:lnTo>
                  <a:pt x="6966" y="6842"/>
                </a:lnTo>
                <a:cubicBezTo>
                  <a:pt x="7068" y="6923"/>
                  <a:pt x="7216" y="6920"/>
                  <a:pt x="7313" y="6832"/>
                </a:cubicBezTo>
                <a:lnTo>
                  <a:pt x="8712" y="5588"/>
                </a:lnTo>
                <a:lnTo>
                  <a:pt x="9128" y="5947"/>
                </a:lnTo>
                <a:lnTo>
                  <a:pt x="7022" y="8015"/>
                </a:lnTo>
                <a:close/>
                <a:moveTo>
                  <a:pt x="3615" y="677"/>
                </a:moveTo>
                <a:lnTo>
                  <a:pt x="3615" y="965"/>
                </a:lnTo>
                <a:lnTo>
                  <a:pt x="3930" y="965"/>
                </a:lnTo>
                <a:lnTo>
                  <a:pt x="3930" y="1297"/>
                </a:lnTo>
                <a:lnTo>
                  <a:pt x="3615" y="1297"/>
                </a:lnTo>
                <a:lnTo>
                  <a:pt x="3615" y="1591"/>
                </a:lnTo>
                <a:lnTo>
                  <a:pt x="3296" y="1591"/>
                </a:lnTo>
                <a:lnTo>
                  <a:pt x="3296" y="1297"/>
                </a:lnTo>
                <a:lnTo>
                  <a:pt x="2977" y="1297"/>
                </a:lnTo>
                <a:lnTo>
                  <a:pt x="2977" y="965"/>
                </a:lnTo>
                <a:lnTo>
                  <a:pt x="3296" y="965"/>
                </a:lnTo>
                <a:lnTo>
                  <a:pt x="3296" y="677"/>
                </a:lnTo>
                <a:lnTo>
                  <a:pt x="3615" y="677"/>
                </a:lnTo>
                <a:close/>
              </a:path>
            </a:pathLst>
          </a:custGeom>
          <a:solidFill>
            <a:srgbClr val="D00000"/>
          </a:solidFill>
          <a:ln w="12700">
            <a:miter lim="400000"/>
          </a:ln>
        </p:spPr>
        <p:txBody>
          <a:bodyPr lIns="38090" tIns="38090" rIns="38090" bIns="3809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063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32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TextBox 6">
            <a:extLst>
              <a:ext uri="{FF2B5EF4-FFF2-40B4-BE49-F238E27FC236}">
                <a16:creationId xmlns:a16="http://schemas.microsoft.com/office/drawing/2014/main" id="{4F5119BC-1F27-45BF-A126-26300AC2FB6D}"/>
              </a:ext>
            </a:extLst>
          </p:cNvPr>
          <p:cNvSpPr txBox="1"/>
          <p:nvPr/>
        </p:nvSpPr>
        <p:spPr>
          <a:xfrm>
            <a:off x="2415511" y="3401107"/>
            <a:ext cx="1605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Open Sans" panose="020B0606030504020204" pitchFamily="34" charset="0"/>
              </a:rPr>
              <a:t>输入您的标题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29" name="Content Placeholder 2">
            <a:extLst>
              <a:ext uri="{FF2B5EF4-FFF2-40B4-BE49-F238E27FC236}">
                <a16:creationId xmlns:a16="http://schemas.microsoft.com/office/drawing/2014/main" id="{295007DC-D10B-44B5-8388-B454D4A1F9B4}"/>
              </a:ext>
            </a:extLst>
          </p:cNvPr>
          <p:cNvSpPr txBox="1">
            <a:spLocks/>
          </p:cNvSpPr>
          <p:nvPr/>
        </p:nvSpPr>
        <p:spPr>
          <a:xfrm>
            <a:off x="2415512" y="3739662"/>
            <a:ext cx="3234174" cy="3257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buFont typeface="Arial" pitchFamily="34" charset="0"/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此处输入您的内容，或者通过复制您的文本后，在此文本框中粘贴。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6">
            <a:extLst>
              <a:ext uri="{FF2B5EF4-FFF2-40B4-BE49-F238E27FC236}">
                <a16:creationId xmlns:a16="http://schemas.microsoft.com/office/drawing/2014/main" id="{E1DA1D96-C073-4EED-B82C-9C87D26C3B23}"/>
              </a:ext>
            </a:extLst>
          </p:cNvPr>
          <p:cNvSpPr txBox="1"/>
          <p:nvPr/>
        </p:nvSpPr>
        <p:spPr>
          <a:xfrm>
            <a:off x="2415511" y="4783618"/>
            <a:ext cx="1605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Open Sans" panose="020B0606030504020204" pitchFamily="34" charset="0"/>
              </a:rPr>
              <a:t>输入您的标题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2C21E547-2516-4B2B-AB91-E0798E57150F}"/>
              </a:ext>
            </a:extLst>
          </p:cNvPr>
          <p:cNvSpPr txBox="1">
            <a:spLocks/>
          </p:cNvSpPr>
          <p:nvPr/>
        </p:nvSpPr>
        <p:spPr>
          <a:xfrm>
            <a:off x="2415512" y="5122173"/>
            <a:ext cx="3234174" cy="32575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buFont typeface="Arial" pitchFamily="34" charset="0"/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此处输入您的内容，或者通过复制您的文本后，在此文本框中粘贴。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6">
            <a:extLst>
              <a:ext uri="{FF2B5EF4-FFF2-40B4-BE49-F238E27FC236}">
                <a16:creationId xmlns:a16="http://schemas.microsoft.com/office/drawing/2014/main" id="{5BCE08C6-88DE-41E0-BD78-15D06CCD993E}"/>
              </a:ext>
            </a:extLst>
          </p:cNvPr>
          <p:cNvSpPr txBox="1"/>
          <p:nvPr/>
        </p:nvSpPr>
        <p:spPr>
          <a:xfrm>
            <a:off x="7207794" y="2048991"/>
            <a:ext cx="1605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Open Sans" panose="020B0606030504020204" pitchFamily="34" charset="0"/>
              </a:rPr>
              <a:t>输入您的标题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3" name="Content Placeholder 2">
            <a:extLst>
              <a:ext uri="{FF2B5EF4-FFF2-40B4-BE49-F238E27FC236}">
                <a16:creationId xmlns:a16="http://schemas.microsoft.com/office/drawing/2014/main" id="{38B1CF57-9E41-430A-8943-9B548041CAD0}"/>
              </a:ext>
            </a:extLst>
          </p:cNvPr>
          <p:cNvSpPr txBox="1">
            <a:spLocks/>
          </p:cNvSpPr>
          <p:nvPr/>
        </p:nvSpPr>
        <p:spPr>
          <a:xfrm>
            <a:off x="7207795" y="2394748"/>
            <a:ext cx="3329577" cy="31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buFont typeface="Arial" pitchFamily="34" charset="0"/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此处输入您的内容，或者通过复制您的文本后，在此文本框中粘贴。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6">
            <a:extLst>
              <a:ext uri="{FF2B5EF4-FFF2-40B4-BE49-F238E27FC236}">
                <a16:creationId xmlns:a16="http://schemas.microsoft.com/office/drawing/2014/main" id="{8E1DC24D-FE66-47CD-BB78-4D9845399D92}"/>
              </a:ext>
            </a:extLst>
          </p:cNvPr>
          <p:cNvSpPr txBox="1"/>
          <p:nvPr/>
        </p:nvSpPr>
        <p:spPr>
          <a:xfrm>
            <a:off x="7207793" y="3401107"/>
            <a:ext cx="1605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Open Sans" panose="020B0606030504020204" pitchFamily="34" charset="0"/>
              </a:rPr>
              <a:t>输入您的标题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9EAD5ECB-C9E4-45CB-BAD3-9AF16EC8FC35}"/>
              </a:ext>
            </a:extLst>
          </p:cNvPr>
          <p:cNvSpPr txBox="1">
            <a:spLocks/>
          </p:cNvSpPr>
          <p:nvPr/>
        </p:nvSpPr>
        <p:spPr>
          <a:xfrm>
            <a:off x="7207794" y="3746864"/>
            <a:ext cx="3329577" cy="31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buFont typeface="Arial" pitchFamily="34" charset="0"/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此处输入您的内容，或者通过复制您的文本后，在此文本框中粘贴。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6">
            <a:extLst>
              <a:ext uri="{FF2B5EF4-FFF2-40B4-BE49-F238E27FC236}">
                <a16:creationId xmlns:a16="http://schemas.microsoft.com/office/drawing/2014/main" id="{F98347DA-AC6F-4B73-8AA1-A7CE7F0CCE3A}"/>
              </a:ext>
            </a:extLst>
          </p:cNvPr>
          <p:cNvSpPr txBox="1"/>
          <p:nvPr/>
        </p:nvSpPr>
        <p:spPr>
          <a:xfrm>
            <a:off x="7207793" y="4783618"/>
            <a:ext cx="1605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Open Sans" panose="020B0606030504020204" pitchFamily="34" charset="0"/>
              </a:rPr>
              <a:t>输入您的标题</a:t>
            </a:r>
            <a:endParaRPr lang="en-US" altLang="zh-CN" dirty="0">
              <a:solidFill>
                <a:schemeClr val="tx1">
                  <a:lumMod val="75000"/>
                  <a:lumOff val="25000"/>
                </a:schemeClr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  <a:cs typeface="Open Sans" panose="020B0606030504020204" pitchFamily="34" charset="0"/>
            </a:endParaRPr>
          </a:p>
        </p:txBody>
      </p:sp>
      <p:sp>
        <p:nvSpPr>
          <p:cNvPr id="37" name="Content Placeholder 2">
            <a:extLst>
              <a:ext uri="{FF2B5EF4-FFF2-40B4-BE49-F238E27FC236}">
                <a16:creationId xmlns:a16="http://schemas.microsoft.com/office/drawing/2014/main" id="{37C4D2A0-D5B3-4C8F-BE22-E96B3B19DE4B}"/>
              </a:ext>
            </a:extLst>
          </p:cNvPr>
          <p:cNvSpPr txBox="1">
            <a:spLocks/>
          </p:cNvSpPr>
          <p:nvPr/>
        </p:nvSpPr>
        <p:spPr>
          <a:xfrm>
            <a:off x="7207794" y="5129375"/>
            <a:ext cx="3329577" cy="3185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buFont typeface="Arial" pitchFamily="34" charset="0"/>
              <a:buNone/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此处输入您的内容，或者通过复制您的文本后，在此文本框中粘贴。</a:t>
            </a:r>
            <a:endParaRPr lang="en-US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320644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A3619DD-9378-4DDD-89B0-1523FF01B8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90" y="2194824"/>
            <a:ext cx="681123" cy="819391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096E27FB-4495-48C1-A835-C3382AA53677}"/>
              </a:ext>
            </a:extLst>
          </p:cNvPr>
          <p:cNvSpPr txBox="1"/>
          <p:nvPr/>
        </p:nvSpPr>
        <p:spPr>
          <a:xfrm>
            <a:off x="3557256" y="717336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三、案例分析</a:t>
            </a:r>
          </a:p>
        </p:txBody>
      </p:sp>
      <p:sp>
        <p:nvSpPr>
          <p:cNvPr id="24" name="TextBox 6">
            <a:extLst>
              <a:ext uri="{FF2B5EF4-FFF2-40B4-BE49-F238E27FC236}">
                <a16:creationId xmlns:a16="http://schemas.microsoft.com/office/drawing/2014/main" id="{48E5867F-1A6C-43CE-87A9-A27F748DC6E4}"/>
              </a:ext>
            </a:extLst>
          </p:cNvPr>
          <p:cNvSpPr txBox="1"/>
          <p:nvPr/>
        </p:nvSpPr>
        <p:spPr>
          <a:xfrm>
            <a:off x="1669084" y="2328728"/>
            <a:ext cx="1844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输入您的标题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3D1B9763-8CC9-4215-A37C-5DFAAB5A2428}"/>
              </a:ext>
            </a:extLst>
          </p:cNvPr>
          <p:cNvSpPr txBox="1">
            <a:spLocks/>
          </p:cNvSpPr>
          <p:nvPr/>
        </p:nvSpPr>
        <p:spPr>
          <a:xfrm>
            <a:off x="1669084" y="2674485"/>
            <a:ext cx="3985539" cy="318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buFont typeface="Arial" pitchFamily="34" charset="0"/>
              <a:buNone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此处输入您的内容，或者通过复制您的文本后，在此文本框中粘贴。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53104640-6284-4BC1-B19B-C0EF6193253D}"/>
              </a:ext>
            </a:extLst>
          </p:cNvPr>
          <p:cNvSpPr txBox="1"/>
          <p:nvPr/>
        </p:nvSpPr>
        <p:spPr>
          <a:xfrm>
            <a:off x="1021006" y="2422517"/>
            <a:ext cx="567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01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pic>
        <p:nvPicPr>
          <p:cNvPr id="64" name="图片 63">
            <a:extLst>
              <a:ext uri="{FF2B5EF4-FFF2-40B4-BE49-F238E27FC236}">
                <a16:creationId xmlns:a16="http://schemas.microsoft.com/office/drawing/2014/main" id="{D99D4010-7D7D-4F5B-B86C-C89A619A64C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90" y="3360848"/>
            <a:ext cx="681123" cy="819391"/>
          </a:xfrm>
          <a:prstGeom prst="rect">
            <a:avLst/>
          </a:prstGeom>
        </p:spPr>
      </p:pic>
      <p:sp>
        <p:nvSpPr>
          <p:cNvPr id="65" name="TextBox 6">
            <a:extLst>
              <a:ext uri="{FF2B5EF4-FFF2-40B4-BE49-F238E27FC236}">
                <a16:creationId xmlns:a16="http://schemas.microsoft.com/office/drawing/2014/main" id="{48630EB5-0A70-4A2F-B865-C90C06C1D8F5}"/>
              </a:ext>
            </a:extLst>
          </p:cNvPr>
          <p:cNvSpPr txBox="1"/>
          <p:nvPr/>
        </p:nvSpPr>
        <p:spPr>
          <a:xfrm>
            <a:off x="1669084" y="3494752"/>
            <a:ext cx="1844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输入您的标题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66" name="Content Placeholder 2">
            <a:extLst>
              <a:ext uri="{FF2B5EF4-FFF2-40B4-BE49-F238E27FC236}">
                <a16:creationId xmlns:a16="http://schemas.microsoft.com/office/drawing/2014/main" id="{958DF5B3-B6E3-43B0-9632-B6792EC38688}"/>
              </a:ext>
            </a:extLst>
          </p:cNvPr>
          <p:cNvSpPr txBox="1">
            <a:spLocks/>
          </p:cNvSpPr>
          <p:nvPr/>
        </p:nvSpPr>
        <p:spPr>
          <a:xfrm>
            <a:off x="1669084" y="3840509"/>
            <a:ext cx="3985539" cy="318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buFont typeface="Arial" pitchFamily="34" charset="0"/>
              <a:buNone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此处输入您的内容，或者通过复制您的文本后，在此文本框中粘贴。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6C79931F-BB49-4AAA-B518-23BDD71F7F8B}"/>
              </a:ext>
            </a:extLst>
          </p:cNvPr>
          <p:cNvSpPr txBox="1"/>
          <p:nvPr/>
        </p:nvSpPr>
        <p:spPr>
          <a:xfrm>
            <a:off x="1021006" y="3588541"/>
            <a:ext cx="567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02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pic>
        <p:nvPicPr>
          <p:cNvPr id="68" name="图片 67">
            <a:extLst>
              <a:ext uri="{FF2B5EF4-FFF2-40B4-BE49-F238E27FC236}">
                <a16:creationId xmlns:a16="http://schemas.microsoft.com/office/drawing/2014/main" id="{505DDA73-5FB1-47BF-8264-103EC66A2E2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590" y="4548051"/>
            <a:ext cx="681123" cy="819391"/>
          </a:xfrm>
          <a:prstGeom prst="rect">
            <a:avLst/>
          </a:prstGeom>
        </p:spPr>
      </p:pic>
      <p:sp>
        <p:nvSpPr>
          <p:cNvPr id="69" name="TextBox 6">
            <a:extLst>
              <a:ext uri="{FF2B5EF4-FFF2-40B4-BE49-F238E27FC236}">
                <a16:creationId xmlns:a16="http://schemas.microsoft.com/office/drawing/2014/main" id="{C029760B-9BCF-4E06-9626-5EB0E49752DA}"/>
              </a:ext>
            </a:extLst>
          </p:cNvPr>
          <p:cNvSpPr txBox="1"/>
          <p:nvPr/>
        </p:nvSpPr>
        <p:spPr>
          <a:xfrm>
            <a:off x="1669084" y="4681955"/>
            <a:ext cx="184460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输入您的标题</a:t>
            </a:r>
            <a:endParaRPr lang="en-US" altLang="zh-CN" sz="1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70" name="Content Placeholder 2">
            <a:extLst>
              <a:ext uri="{FF2B5EF4-FFF2-40B4-BE49-F238E27FC236}">
                <a16:creationId xmlns:a16="http://schemas.microsoft.com/office/drawing/2014/main" id="{39678346-44B7-48AE-B523-96B604437A31}"/>
              </a:ext>
            </a:extLst>
          </p:cNvPr>
          <p:cNvSpPr txBox="1">
            <a:spLocks/>
          </p:cNvSpPr>
          <p:nvPr/>
        </p:nvSpPr>
        <p:spPr>
          <a:xfrm>
            <a:off x="1669084" y="5027712"/>
            <a:ext cx="3985539" cy="3185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1500"/>
              </a:lnSpc>
              <a:buFont typeface="Arial" pitchFamily="34" charset="0"/>
              <a:buNone/>
            </a:pPr>
            <a:r>
              <a:rPr lang="zh-CN" altLang="en-US" sz="10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此处输入您的内容，或者通过复制您的文本后，在此文本框中粘贴。</a:t>
            </a:r>
            <a:endParaRPr lang="en-US" sz="1000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>
            <a:extLst>
              <a:ext uri="{FF2B5EF4-FFF2-40B4-BE49-F238E27FC236}">
                <a16:creationId xmlns:a16="http://schemas.microsoft.com/office/drawing/2014/main" id="{BD51260C-C329-4615-83A2-1E536CE1A089}"/>
              </a:ext>
            </a:extLst>
          </p:cNvPr>
          <p:cNvSpPr txBox="1"/>
          <p:nvPr/>
        </p:nvSpPr>
        <p:spPr>
          <a:xfrm>
            <a:off x="1021006" y="4775744"/>
            <a:ext cx="5671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03</a:t>
            </a:r>
            <a:endParaRPr lang="zh-CN" altLang="en-US" sz="2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64047009-679E-4F6C-9F57-004D885D388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7790" y="2194824"/>
            <a:ext cx="4913204" cy="3275469"/>
          </a:xfrm>
          <a:prstGeom prst="round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337414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id="{25CF1498-DA87-44F0-8A99-F80BB1CDFF12}"/>
              </a:ext>
            </a:extLst>
          </p:cNvPr>
          <p:cNvSpPr/>
          <p:nvPr/>
        </p:nvSpPr>
        <p:spPr>
          <a:xfrm>
            <a:off x="4359196" y="2507694"/>
            <a:ext cx="4427749" cy="1435136"/>
          </a:xfrm>
          <a:prstGeom prst="rect">
            <a:avLst/>
          </a:prstGeom>
          <a:solidFill>
            <a:schemeClr val="bg1">
              <a:alpha val="5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kumimoji="1"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一、研究结果</a:t>
            </a: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kumimoji="1"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二、讨论分析</a:t>
            </a: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kumimoji="1" lang="zh-CN" altLang="en-US" sz="24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三、总结</a:t>
            </a:r>
          </a:p>
        </p:txBody>
      </p:sp>
      <p:sp>
        <p:nvSpPr>
          <p:cNvPr id="3" name="文本框 151">
            <a:extLst>
              <a:ext uri="{FF2B5EF4-FFF2-40B4-BE49-F238E27FC236}">
                <a16:creationId xmlns:a16="http://schemas.microsoft.com/office/drawing/2014/main" id="{DDDCBBB6-79EA-4D54-B0A5-E0FB139BF5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66174" y="1911286"/>
            <a:ext cx="1538883" cy="158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square">
            <a:spAutoFit/>
          </a:bodyPr>
          <a:lstStyle/>
          <a:p>
            <a:pPr algn="ctr"/>
            <a:r>
              <a:rPr lang="zh-CN" altLang="en-US" sz="8800" dirty="0">
                <a:solidFill>
                  <a:schemeClr val="bg1"/>
                </a:solidFill>
                <a:latin typeface="思源宋体" panose="020F0502020204030204"/>
                <a:cs typeface="+mn-ea"/>
                <a:sym typeface="思源宋体" panose="020F0502020204030204"/>
              </a:rPr>
              <a:t>肆</a:t>
            </a:r>
            <a:endParaRPr lang="zh-CN" altLang="en-US" sz="8800" dirty="0">
              <a:solidFill>
                <a:schemeClr val="tx2">
                  <a:lumMod val="50000"/>
                </a:schemeClr>
              </a:solidFill>
              <a:latin typeface="思源宋体" panose="020F0502020204030204"/>
              <a:cs typeface="+mn-ea"/>
              <a:sym typeface="思源宋体" panose="020F0502020204030204"/>
            </a:endParaRPr>
          </a:p>
        </p:txBody>
      </p:sp>
      <p:sp>
        <p:nvSpPr>
          <p:cNvPr id="4" name="Rectangle 70">
            <a:extLst>
              <a:ext uri="{FF2B5EF4-FFF2-40B4-BE49-F238E27FC236}">
                <a16:creationId xmlns:a16="http://schemas.microsoft.com/office/drawing/2014/main" id="{BFD9CCBA-EC86-46A2-8161-E563A60322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9196" y="1676697"/>
            <a:ext cx="57190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>
            <a:spAutoFit/>
          </a:bodyPr>
          <a:lstStyle>
            <a:lvl1pPr defTabSz="912813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1pPr>
            <a:lvl2pPr marL="742950" indent="-28575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2pPr>
            <a:lvl3pPr marL="11430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3pPr>
            <a:lvl4pPr marL="16002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4pPr>
            <a:lvl5pPr marL="2057400" indent="-228600" defTabSz="912813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5pPr>
            <a:lvl6pPr marL="25146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6pPr>
            <a:lvl7pPr marL="29718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7pPr>
            <a:lvl8pPr marL="34290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8pPr>
            <a:lvl9pPr marL="3886200" indent="-228600" defTabSz="912813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00">
                <a:solidFill>
                  <a:srgbClr val="595959"/>
                </a:solidFill>
                <a:latin typeface="Calibri Light" panose="020F0302020204030204" pitchFamily="34" charset="0"/>
                <a:cs typeface="Roboto Light" pitchFamily="2" charset="0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4800" b="1" noProof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研究成果与结论</a:t>
            </a:r>
          </a:p>
        </p:txBody>
      </p:sp>
    </p:spTree>
    <p:extLst>
      <p:ext uri="{BB962C8B-B14F-4D97-AF65-F5344CB8AC3E}">
        <p14:creationId xmlns:p14="http://schemas.microsoft.com/office/powerpoint/2010/main" val="12368887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96E27FB-4495-48C1-A835-C3382AA53677}"/>
              </a:ext>
            </a:extLst>
          </p:cNvPr>
          <p:cNvSpPr txBox="1"/>
          <p:nvPr/>
        </p:nvSpPr>
        <p:spPr>
          <a:xfrm>
            <a:off x="3557256" y="717336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一、研究结果</a:t>
            </a:r>
          </a:p>
        </p:txBody>
      </p:sp>
      <p:grpSp>
        <p:nvGrpSpPr>
          <p:cNvPr id="16" name="bd419b0a-f4fe-42bd-9cc8-d889e4ea8ea6" descr="oAUAAB+LCAAAAAAABACVVMFOwkAQ/ZdRb5Vsi4BwEwnEA2qEeDEc1nYoq+2WbLeJxPjvzi4tbKESpAmBt2923ryZ6TdciggG4IMHl3qzRvo9S7nSI8FjxdNpFmFCZ88qW6PSAnMYvH2XQYET9MqTAkvWhvCpkCItUgvDgLUYQfzLgXxmwRGGIuXJSMRC092EPOTPqEKUuiRqVaAH5Z+O3+oHbdbrlt+s68FEZcWaJDD48SppbUfafZZkypFWXlVRbxzq03IpQnxBk96G0dlL/E5q+4EHc0vyPRiqIl8R/WI8vmfmQ5kbZXTOl9E9kjFfYYqVirmQ+k5GsxWPKj+HSsQrLTEn365Zy+948PT+gaF2Agc72awme3Rrnr9k99xp0ErI+Fg3sCtojr51oodZliCXx+HbrjrhC9InZES53BHrO3dNFI8ENaak2amk2VGburPGUYVLOwRU3wzDTEYnWB3DasADi3NaAtSocntyoMQ5rWyGsUjMwtzJOKkaRU1b4yMxTWVbAywEi5/jzdonr9VRk3sebbFvic8cH+f45Xh40N99/b3/+2KrymuuNNRu8vvn1h7U6/APF8odhuYBaJa6nYYT/QvNO4AWMUddLk+1bTvQ9Nbdy9pBQ+FDHn6eqLt90MwFPb8n3oAxoAUAAA==">
            <a:extLst>
              <a:ext uri="{FF2B5EF4-FFF2-40B4-BE49-F238E27FC236}">
                <a16:creationId xmlns:a16="http://schemas.microsoft.com/office/drawing/2014/main" id="{F62DDF8D-0591-46CA-B0E4-4E37C765EF93}"/>
              </a:ext>
            </a:extLst>
          </p:cNvPr>
          <p:cNvGrpSpPr>
            <a:grpSpLocks noChangeAspect="1"/>
          </p:cNvGrpSpPr>
          <p:nvPr/>
        </p:nvGrpSpPr>
        <p:grpSpPr>
          <a:xfrm>
            <a:off x="1866900" y="1567634"/>
            <a:ext cx="8458200" cy="4573030"/>
            <a:chOff x="1866900" y="1142485"/>
            <a:chExt cx="8458200" cy="4573030"/>
          </a:xfrm>
        </p:grpSpPr>
        <p:sp>
          <p:nvSpPr>
            <p:cNvPr id="17" name="ValueShape">
              <a:extLst>
                <a:ext uri="{FF2B5EF4-FFF2-40B4-BE49-F238E27FC236}">
                  <a16:creationId xmlns:a16="http://schemas.microsoft.com/office/drawing/2014/main" id="{1709D4E6-4ADC-414A-883E-7BE50DA3453D}"/>
                </a:ext>
              </a:extLst>
            </p:cNvPr>
            <p:cNvSpPr/>
            <p:nvPr/>
          </p:nvSpPr>
          <p:spPr>
            <a:xfrm>
              <a:off x="2470339" y="1915471"/>
              <a:ext cx="7358736" cy="2962875"/>
            </a:xfrm>
            <a:custGeom>
              <a:avLst/>
              <a:gdLst>
                <a:gd name="connsiteX0" fmla="*/ 6386280 w 7358736"/>
                <a:gd name="connsiteY0" fmla="*/ 2251675 h 2962875"/>
                <a:gd name="connsiteX1" fmla="*/ 6720108 w 7358736"/>
                <a:gd name="connsiteY1" fmla="*/ 2251675 h 2962875"/>
                <a:gd name="connsiteX2" fmla="*/ 6720108 w 7358736"/>
                <a:gd name="connsiteY2" fmla="*/ 2953257 h 2962875"/>
                <a:gd name="connsiteX3" fmla="*/ 6386280 w 7358736"/>
                <a:gd name="connsiteY3" fmla="*/ 2953257 h 2962875"/>
                <a:gd name="connsiteX4" fmla="*/ 5747652 w 7358736"/>
                <a:gd name="connsiteY4" fmla="*/ 2137375 h 2962875"/>
                <a:gd name="connsiteX5" fmla="*/ 6081480 w 7358736"/>
                <a:gd name="connsiteY5" fmla="*/ 2137375 h 2962875"/>
                <a:gd name="connsiteX6" fmla="*/ 6081480 w 7358736"/>
                <a:gd name="connsiteY6" fmla="*/ 2953258 h 2962875"/>
                <a:gd name="connsiteX7" fmla="*/ 5747652 w 7358736"/>
                <a:gd name="connsiteY7" fmla="*/ 2953258 h 2962875"/>
                <a:gd name="connsiteX8" fmla="*/ 4470396 w 7358736"/>
                <a:gd name="connsiteY8" fmla="*/ 1804086 h 2962875"/>
                <a:gd name="connsiteX9" fmla="*/ 4804224 w 7358736"/>
                <a:gd name="connsiteY9" fmla="*/ 1804086 h 2962875"/>
                <a:gd name="connsiteX10" fmla="*/ 4804224 w 7358736"/>
                <a:gd name="connsiteY10" fmla="*/ 2962872 h 2962875"/>
                <a:gd name="connsiteX11" fmla="*/ 4470396 w 7358736"/>
                <a:gd name="connsiteY11" fmla="*/ 2962872 h 2962875"/>
                <a:gd name="connsiteX12" fmla="*/ 1915884 w 7358736"/>
                <a:gd name="connsiteY12" fmla="*/ 1445739 h 2962875"/>
                <a:gd name="connsiteX13" fmla="*/ 2249712 w 7358736"/>
                <a:gd name="connsiteY13" fmla="*/ 1445739 h 2962875"/>
                <a:gd name="connsiteX14" fmla="*/ 2249712 w 7358736"/>
                <a:gd name="connsiteY14" fmla="*/ 2962874 h 2962875"/>
                <a:gd name="connsiteX15" fmla="*/ 1915884 w 7358736"/>
                <a:gd name="connsiteY15" fmla="*/ 2962874 h 2962875"/>
                <a:gd name="connsiteX16" fmla="*/ 5109024 w 7358736"/>
                <a:gd name="connsiteY16" fmla="*/ 1337275 h 2962875"/>
                <a:gd name="connsiteX17" fmla="*/ 5442852 w 7358736"/>
                <a:gd name="connsiteY17" fmla="*/ 1337275 h 2962875"/>
                <a:gd name="connsiteX18" fmla="*/ 5442852 w 7358736"/>
                <a:gd name="connsiteY18" fmla="*/ 2962872 h 2962875"/>
                <a:gd name="connsiteX19" fmla="*/ 5109024 w 7358736"/>
                <a:gd name="connsiteY19" fmla="*/ 2962872 h 2962875"/>
                <a:gd name="connsiteX20" fmla="*/ 0 w 7358736"/>
                <a:gd name="connsiteY20" fmla="*/ 1337275 h 2962875"/>
                <a:gd name="connsiteX21" fmla="*/ 333828 w 7358736"/>
                <a:gd name="connsiteY21" fmla="*/ 1337275 h 2962875"/>
                <a:gd name="connsiteX22" fmla="*/ 333828 w 7358736"/>
                <a:gd name="connsiteY22" fmla="*/ 2962875 h 2962875"/>
                <a:gd name="connsiteX23" fmla="*/ 0 w 7358736"/>
                <a:gd name="connsiteY23" fmla="*/ 2962875 h 2962875"/>
                <a:gd name="connsiteX24" fmla="*/ 7024908 w 7358736"/>
                <a:gd name="connsiteY24" fmla="*/ 1134075 h 2962875"/>
                <a:gd name="connsiteX25" fmla="*/ 7358736 w 7358736"/>
                <a:gd name="connsiteY25" fmla="*/ 1134075 h 2962875"/>
                <a:gd name="connsiteX26" fmla="*/ 7358736 w 7358736"/>
                <a:gd name="connsiteY26" fmla="*/ 2953257 h 2962875"/>
                <a:gd name="connsiteX27" fmla="*/ 7024908 w 7358736"/>
                <a:gd name="connsiteY27" fmla="*/ 2953257 h 2962875"/>
                <a:gd name="connsiteX28" fmla="*/ 2554512 w 7358736"/>
                <a:gd name="connsiteY28" fmla="*/ 1007076 h 2962875"/>
                <a:gd name="connsiteX29" fmla="*/ 2888340 w 7358736"/>
                <a:gd name="connsiteY29" fmla="*/ 1007076 h 2962875"/>
                <a:gd name="connsiteX30" fmla="*/ 2888340 w 7358736"/>
                <a:gd name="connsiteY30" fmla="*/ 2962874 h 2962875"/>
                <a:gd name="connsiteX31" fmla="*/ 2554512 w 7358736"/>
                <a:gd name="connsiteY31" fmla="*/ 2962874 h 2962875"/>
                <a:gd name="connsiteX32" fmla="*/ 638629 w 7358736"/>
                <a:gd name="connsiteY32" fmla="*/ 778475 h 2962875"/>
                <a:gd name="connsiteX33" fmla="*/ 972457 w 7358736"/>
                <a:gd name="connsiteY33" fmla="*/ 778475 h 2962875"/>
                <a:gd name="connsiteX34" fmla="*/ 972457 w 7358736"/>
                <a:gd name="connsiteY34" fmla="*/ 2962875 h 2962875"/>
                <a:gd name="connsiteX35" fmla="*/ 638629 w 7358736"/>
                <a:gd name="connsiteY35" fmla="*/ 2962875 h 2962875"/>
                <a:gd name="connsiteX36" fmla="*/ 3831768 w 7358736"/>
                <a:gd name="connsiteY36" fmla="*/ 617836 h 2962875"/>
                <a:gd name="connsiteX37" fmla="*/ 4165596 w 7358736"/>
                <a:gd name="connsiteY37" fmla="*/ 617836 h 2962875"/>
                <a:gd name="connsiteX38" fmla="*/ 4165596 w 7358736"/>
                <a:gd name="connsiteY38" fmla="*/ 2962873 h 2962875"/>
                <a:gd name="connsiteX39" fmla="*/ 3831768 w 7358736"/>
                <a:gd name="connsiteY39" fmla="*/ 2962873 h 2962875"/>
                <a:gd name="connsiteX40" fmla="*/ 1277256 w 7358736"/>
                <a:gd name="connsiteY40" fmla="*/ 358345 h 2962875"/>
                <a:gd name="connsiteX41" fmla="*/ 1611084 w 7358736"/>
                <a:gd name="connsiteY41" fmla="*/ 358345 h 2962875"/>
                <a:gd name="connsiteX42" fmla="*/ 1611084 w 7358736"/>
                <a:gd name="connsiteY42" fmla="*/ 2962875 h 2962875"/>
                <a:gd name="connsiteX43" fmla="*/ 1277256 w 7358736"/>
                <a:gd name="connsiteY43" fmla="*/ 2962875 h 2962875"/>
                <a:gd name="connsiteX44" fmla="*/ 3193140 w 7358736"/>
                <a:gd name="connsiteY44" fmla="*/ 0 h 2962875"/>
                <a:gd name="connsiteX45" fmla="*/ 3526968 w 7358736"/>
                <a:gd name="connsiteY45" fmla="*/ 0 h 2962875"/>
                <a:gd name="connsiteX46" fmla="*/ 3526968 w 7358736"/>
                <a:gd name="connsiteY46" fmla="*/ 2962874 h 2962875"/>
                <a:gd name="connsiteX47" fmla="*/ 3193140 w 7358736"/>
                <a:gd name="connsiteY47" fmla="*/ 2962874 h 2962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</a:cxnLst>
              <a:rect l="l" t="t" r="r" b="b"/>
              <a:pathLst>
                <a:path w="7358736" h="2962875">
                  <a:moveTo>
                    <a:pt x="6386280" y="2251675"/>
                  </a:moveTo>
                  <a:lnTo>
                    <a:pt x="6720108" y="2251675"/>
                  </a:lnTo>
                  <a:lnTo>
                    <a:pt x="6720108" y="2953257"/>
                  </a:lnTo>
                  <a:lnTo>
                    <a:pt x="6386280" y="2953257"/>
                  </a:lnTo>
                  <a:close/>
                  <a:moveTo>
                    <a:pt x="5747652" y="2137375"/>
                  </a:moveTo>
                  <a:lnTo>
                    <a:pt x="6081480" y="2137375"/>
                  </a:lnTo>
                  <a:lnTo>
                    <a:pt x="6081480" y="2953258"/>
                  </a:lnTo>
                  <a:lnTo>
                    <a:pt x="5747652" y="2953258"/>
                  </a:lnTo>
                  <a:close/>
                  <a:moveTo>
                    <a:pt x="4470396" y="1804086"/>
                  </a:moveTo>
                  <a:lnTo>
                    <a:pt x="4804224" y="1804086"/>
                  </a:lnTo>
                  <a:lnTo>
                    <a:pt x="4804224" y="2962872"/>
                  </a:lnTo>
                  <a:lnTo>
                    <a:pt x="4470396" y="2962872"/>
                  </a:lnTo>
                  <a:close/>
                  <a:moveTo>
                    <a:pt x="1915884" y="1445739"/>
                  </a:moveTo>
                  <a:lnTo>
                    <a:pt x="2249712" y="1445739"/>
                  </a:lnTo>
                  <a:lnTo>
                    <a:pt x="2249712" y="2962874"/>
                  </a:lnTo>
                  <a:lnTo>
                    <a:pt x="1915884" y="2962874"/>
                  </a:lnTo>
                  <a:close/>
                  <a:moveTo>
                    <a:pt x="5109024" y="1337275"/>
                  </a:moveTo>
                  <a:lnTo>
                    <a:pt x="5442852" y="1337275"/>
                  </a:lnTo>
                  <a:lnTo>
                    <a:pt x="5442852" y="2962872"/>
                  </a:lnTo>
                  <a:lnTo>
                    <a:pt x="5109024" y="2962872"/>
                  </a:lnTo>
                  <a:close/>
                  <a:moveTo>
                    <a:pt x="0" y="1337275"/>
                  </a:moveTo>
                  <a:lnTo>
                    <a:pt x="333828" y="1337275"/>
                  </a:lnTo>
                  <a:lnTo>
                    <a:pt x="333828" y="2962875"/>
                  </a:lnTo>
                  <a:lnTo>
                    <a:pt x="0" y="2962875"/>
                  </a:lnTo>
                  <a:close/>
                  <a:moveTo>
                    <a:pt x="7024908" y="1134075"/>
                  </a:moveTo>
                  <a:lnTo>
                    <a:pt x="7358736" y="1134075"/>
                  </a:lnTo>
                  <a:lnTo>
                    <a:pt x="7358736" y="2953257"/>
                  </a:lnTo>
                  <a:lnTo>
                    <a:pt x="7024908" y="2953257"/>
                  </a:lnTo>
                  <a:close/>
                  <a:moveTo>
                    <a:pt x="2554512" y="1007076"/>
                  </a:moveTo>
                  <a:lnTo>
                    <a:pt x="2888340" y="1007076"/>
                  </a:lnTo>
                  <a:lnTo>
                    <a:pt x="2888340" y="2962874"/>
                  </a:lnTo>
                  <a:lnTo>
                    <a:pt x="2554512" y="2962874"/>
                  </a:lnTo>
                  <a:close/>
                  <a:moveTo>
                    <a:pt x="638629" y="778475"/>
                  </a:moveTo>
                  <a:lnTo>
                    <a:pt x="972457" y="778475"/>
                  </a:lnTo>
                  <a:lnTo>
                    <a:pt x="972457" y="2962875"/>
                  </a:lnTo>
                  <a:lnTo>
                    <a:pt x="638629" y="2962875"/>
                  </a:lnTo>
                  <a:close/>
                  <a:moveTo>
                    <a:pt x="3831768" y="617836"/>
                  </a:moveTo>
                  <a:lnTo>
                    <a:pt x="4165596" y="617836"/>
                  </a:lnTo>
                  <a:lnTo>
                    <a:pt x="4165596" y="2962873"/>
                  </a:lnTo>
                  <a:lnTo>
                    <a:pt x="3831768" y="2962873"/>
                  </a:lnTo>
                  <a:close/>
                  <a:moveTo>
                    <a:pt x="1277256" y="358345"/>
                  </a:moveTo>
                  <a:lnTo>
                    <a:pt x="1611084" y="358345"/>
                  </a:lnTo>
                  <a:lnTo>
                    <a:pt x="1611084" y="2962875"/>
                  </a:lnTo>
                  <a:lnTo>
                    <a:pt x="1277256" y="2962875"/>
                  </a:lnTo>
                  <a:close/>
                  <a:moveTo>
                    <a:pt x="3193140" y="0"/>
                  </a:moveTo>
                  <a:lnTo>
                    <a:pt x="3526968" y="0"/>
                  </a:lnTo>
                  <a:lnTo>
                    <a:pt x="3526968" y="2962874"/>
                  </a:lnTo>
                  <a:lnTo>
                    <a:pt x="3193140" y="2962874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C00000"/>
                </a:gs>
                <a:gs pos="100000">
                  <a:schemeClr val="lt1">
                    <a:lumMod val="85000"/>
                  </a:schemeClr>
                </a:gs>
                <a:gs pos="51923">
                  <a:srgbClr val="C00000"/>
                </a:gs>
                <a:gs pos="52023">
                  <a:schemeClr val="lt1">
                    <a:lumMod val="85000"/>
                  </a:schemeClr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ValueBack">
              <a:extLst>
                <a:ext uri="{FF2B5EF4-FFF2-40B4-BE49-F238E27FC236}">
                  <a16:creationId xmlns:a16="http://schemas.microsoft.com/office/drawing/2014/main" id="{8D9E1F25-D73B-4DF6-964C-070C444832F4}"/>
                </a:ext>
              </a:extLst>
            </p:cNvPr>
            <p:cNvSpPr/>
            <p:nvPr/>
          </p:nvSpPr>
          <p:spPr bwMode="auto">
            <a:xfrm>
              <a:off x="9023533" y="1142485"/>
              <a:ext cx="1301567" cy="1341069"/>
            </a:xfrm>
            <a:custGeom>
              <a:avLst/>
              <a:gdLst>
                <a:gd name="T0" fmla="*/ 299 w 317"/>
                <a:gd name="T1" fmla="*/ 0 h 327"/>
                <a:gd name="T2" fmla="*/ 17 w 317"/>
                <a:gd name="T3" fmla="*/ 0 h 327"/>
                <a:gd name="T4" fmla="*/ 0 w 317"/>
                <a:gd name="T5" fmla="*/ 17 h 327"/>
                <a:gd name="T6" fmla="*/ 0 w 317"/>
                <a:gd name="T7" fmla="*/ 256 h 327"/>
                <a:gd name="T8" fmla="*/ 17 w 317"/>
                <a:gd name="T9" fmla="*/ 273 h 327"/>
                <a:gd name="T10" fmla="*/ 135 w 317"/>
                <a:gd name="T11" fmla="*/ 273 h 327"/>
                <a:gd name="T12" fmla="*/ 135 w 317"/>
                <a:gd name="T13" fmla="*/ 315 h 327"/>
                <a:gd name="T14" fmla="*/ 152 w 317"/>
                <a:gd name="T15" fmla="*/ 320 h 327"/>
                <a:gd name="T16" fmla="*/ 187 w 317"/>
                <a:gd name="T17" fmla="*/ 273 h 327"/>
                <a:gd name="T18" fmla="*/ 299 w 317"/>
                <a:gd name="T19" fmla="*/ 273 h 327"/>
                <a:gd name="T20" fmla="*/ 317 w 317"/>
                <a:gd name="T21" fmla="*/ 256 h 327"/>
                <a:gd name="T22" fmla="*/ 317 w 317"/>
                <a:gd name="T23" fmla="*/ 17 h 327"/>
                <a:gd name="T24" fmla="*/ 299 w 317"/>
                <a:gd name="T25" fmla="*/ 0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7" h="327">
                  <a:moveTo>
                    <a:pt x="299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8"/>
                    <a:pt x="0" y="17"/>
                  </a:cubicBezTo>
                  <a:cubicBezTo>
                    <a:pt x="0" y="256"/>
                    <a:pt x="0" y="256"/>
                    <a:pt x="0" y="256"/>
                  </a:cubicBezTo>
                  <a:cubicBezTo>
                    <a:pt x="0" y="266"/>
                    <a:pt x="8" y="273"/>
                    <a:pt x="17" y="273"/>
                  </a:cubicBezTo>
                  <a:cubicBezTo>
                    <a:pt x="135" y="273"/>
                    <a:pt x="135" y="273"/>
                    <a:pt x="135" y="273"/>
                  </a:cubicBezTo>
                  <a:cubicBezTo>
                    <a:pt x="135" y="315"/>
                    <a:pt x="135" y="315"/>
                    <a:pt x="135" y="315"/>
                  </a:cubicBezTo>
                  <a:cubicBezTo>
                    <a:pt x="135" y="323"/>
                    <a:pt x="146" y="327"/>
                    <a:pt x="152" y="320"/>
                  </a:cubicBezTo>
                  <a:cubicBezTo>
                    <a:pt x="187" y="273"/>
                    <a:pt x="187" y="273"/>
                    <a:pt x="187" y="273"/>
                  </a:cubicBezTo>
                  <a:cubicBezTo>
                    <a:pt x="299" y="273"/>
                    <a:pt x="299" y="273"/>
                    <a:pt x="299" y="273"/>
                  </a:cubicBezTo>
                  <a:cubicBezTo>
                    <a:pt x="309" y="273"/>
                    <a:pt x="317" y="266"/>
                    <a:pt x="317" y="256"/>
                  </a:cubicBezTo>
                  <a:cubicBezTo>
                    <a:pt x="317" y="17"/>
                    <a:pt x="317" y="17"/>
                    <a:pt x="317" y="17"/>
                  </a:cubicBezTo>
                  <a:cubicBezTo>
                    <a:pt x="317" y="8"/>
                    <a:pt x="309" y="0"/>
                    <a:pt x="299" y="0"/>
                  </a:cubicBez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ValueText1">
              <a:extLst>
                <a:ext uri="{FF2B5EF4-FFF2-40B4-BE49-F238E27FC236}">
                  <a16:creationId xmlns:a16="http://schemas.microsoft.com/office/drawing/2014/main" id="{3EEC9353-4275-4CB9-A527-75FDD9E954DB}"/>
                </a:ext>
              </a:extLst>
            </p:cNvPr>
            <p:cNvSpPr txBox="1"/>
            <p:nvPr/>
          </p:nvSpPr>
          <p:spPr>
            <a:xfrm>
              <a:off x="9335823" y="1517449"/>
              <a:ext cx="684454" cy="393756"/>
            </a:xfrm>
            <a:prstGeom prst="rect">
              <a:avLst/>
            </a:prstGeom>
            <a:noFill/>
          </p:spPr>
          <p:txBody>
            <a:bodyPr wrap="none" anchor="ctr" anchorCtr="0">
              <a:prstTxWarp prst="textPlain">
                <a:avLst/>
              </a:prstTxWarp>
              <a:normAutofit fontScale="40000" lnSpcReduction="20000"/>
            </a:bodyPr>
            <a:lstStyle/>
            <a:p>
              <a:r>
                <a:rPr lang="en-US" sz="6000">
                  <a:solidFill>
                    <a:schemeClr val="bg1"/>
                  </a:solidFill>
                  <a:latin typeface="Impact" panose="020B0806030902050204" pitchFamily="34" charset="0"/>
                </a:rPr>
                <a:t>52%</a:t>
              </a:r>
            </a:p>
          </p:txBody>
        </p:sp>
        <p:sp>
          <p:nvSpPr>
            <p:cNvPr id="20" name="CustomText">
              <a:extLst>
                <a:ext uri="{FF2B5EF4-FFF2-40B4-BE49-F238E27FC236}">
                  <a16:creationId xmlns:a16="http://schemas.microsoft.com/office/drawing/2014/main" id="{4BE56506-B45C-41AA-AD31-75C9A4654560}"/>
                </a:ext>
              </a:extLst>
            </p:cNvPr>
            <p:cNvSpPr/>
            <p:nvPr/>
          </p:nvSpPr>
          <p:spPr>
            <a:xfrm flipH="1">
              <a:off x="4183693" y="5239563"/>
              <a:ext cx="2164451" cy="475952"/>
            </a:xfrm>
            <a:prstGeom prst="rect">
              <a:avLst/>
            </a:prstGeom>
          </p:spPr>
          <p:txBody>
            <a:bodyPr wrap="square">
              <a:normAutofit fontScale="92500" lnSpcReduction="10000"/>
            </a:bodyPr>
            <a:lstStyle/>
            <a:p>
              <a:r>
                <a:rPr lang="zh-CN" altLang="en-US" sz="28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图标名称</a:t>
              </a:r>
              <a:endPara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1" name="CustomText">
              <a:extLst>
                <a:ext uri="{FF2B5EF4-FFF2-40B4-BE49-F238E27FC236}">
                  <a16:creationId xmlns:a16="http://schemas.microsoft.com/office/drawing/2014/main" id="{3BEA3A1E-F440-4A9E-BFA8-9D5A6464AEFD}"/>
                </a:ext>
              </a:extLst>
            </p:cNvPr>
            <p:cNvSpPr/>
            <p:nvPr/>
          </p:nvSpPr>
          <p:spPr>
            <a:xfrm flipH="1">
              <a:off x="5869842" y="5314418"/>
              <a:ext cx="2161300" cy="336914"/>
            </a:xfrm>
            <a:prstGeom prst="rect">
              <a:avLst/>
            </a:prstGeom>
            <a:noFill/>
          </p:spPr>
          <p:txBody>
            <a:bodyPr wrap="square" lIns="90000" tIns="46800" rIns="90000" bIns="46800">
              <a:normAutofit fontScale="92500" lnSpcReduction="20000"/>
            </a:bodyPr>
            <a:lstStyle/>
            <a:p>
              <a:pPr marL="0" marR="0" lvl="0" indent="0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2000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核心关键词</a:t>
              </a:r>
              <a:endParaRPr kumimoji="0" lang="en-US" altLang="zh-CN" sz="200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</a:endParaRPr>
            </a:p>
          </p:txBody>
        </p:sp>
        <p:cxnSp>
          <p:nvCxnSpPr>
            <p:cNvPr id="22" name="ExtraShape">
              <a:extLst>
                <a:ext uri="{FF2B5EF4-FFF2-40B4-BE49-F238E27FC236}">
                  <a16:creationId xmlns:a16="http://schemas.microsoft.com/office/drawing/2014/main" id="{F7233A0F-5721-4D0C-A162-450F20CADEBA}"/>
                </a:ext>
              </a:extLst>
            </p:cNvPr>
            <p:cNvCxnSpPr/>
            <p:nvPr/>
          </p:nvCxnSpPr>
          <p:spPr>
            <a:xfrm>
              <a:off x="1866900" y="4868728"/>
              <a:ext cx="8458200" cy="0"/>
            </a:xfrm>
            <a:prstGeom prst="line">
              <a:avLst/>
            </a:prstGeom>
            <a:ln w="12700"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custDataLst>
      <p:tags r:id="rId1"/>
    </p:custDataLst>
    <p:extLst>
      <p:ext uri="{BB962C8B-B14F-4D97-AF65-F5344CB8AC3E}">
        <p14:creationId xmlns:p14="http://schemas.microsoft.com/office/powerpoint/2010/main" val="120288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96E27FB-4495-48C1-A835-C3382AA53677}"/>
              </a:ext>
            </a:extLst>
          </p:cNvPr>
          <p:cNvSpPr txBox="1"/>
          <p:nvPr/>
        </p:nvSpPr>
        <p:spPr>
          <a:xfrm>
            <a:off x="3557256" y="717336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一、研究结果</a:t>
            </a:r>
          </a:p>
        </p:txBody>
      </p:sp>
      <p:grpSp>
        <p:nvGrpSpPr>
          <p:cNvPr id="10" name="ac6b335c-18ec-463d-b8f3-343f74058ad3" descr="vhQAAB+LCAAAAAAABADVVl1vokAU/S+z3Te2YUC+fJNaNvvQralmXzY+UBl1unyYYUg0jf99B4R6qYpCIFofjHNnLtxzztzjfUd31EN9hJGE7vhmRcTvceAyPqTugrnBU+QRX+yNWLQijFMSo/7f9zxJAUl/XD8h+amNiD/RkAZJkIVRX76XRchdgxCWs+CQzGjg+kO6oFw8W0R+xSPCZiTk+UHOEiKhfKFZ9zrWVLO3+9ZMTUI/WZSsMgxbqShNBaU9RH7EQGn5o4qjPXD0eT6nM/JC0tdnaWLvZfEqqrUUCU2yQ1hCNkvipTj+zXEe5PQj3ny0DA3SyhkNF4d1IPk7Op6tg2w7inzihofpO3qOpRtXkEe5txRVNvTie1+ZAiozL1fHOlBnsiQBKcSZ0JAPQm+8dL0Ch83oYslDEsd54Pn1jcw4SOsbhZZySUvHse2ylrBoLNcWs5SO66tZyr9Ctxl6SU5TV/e1qbC2Gu2GL+o3XdF6CtaP95xp6o+aA3UqFVO/6UrpDbpO5E9FhTT0xMugQ2LYgwPvLYl5IKDmJ/e+usn4YWSei45GrjBfwgmLs52DJ4B9oWHokTXqi2Ybc2HdeYk/rEzyx9DLA4qRBUSvrMhvkZ0WusOThTCabg+Nfl/TZYspYBK2+YSsAexPsuzBa2hbl5Ss+LhEyBGI6fvbR2h9vveVyqqnQeyaBmLYXXzkUD/9/x3M0hYR7RITnttW4XIfwVRc6IeljSaqqxB55QJwoshfmRPbnf1rnxLcOSXp9e6IknOd04wSpb4xGlcyRqUCvAEhVi4geLW+MWL5hDNWsHK5M7YPsVfrypu35QJnZTch8soF5ET7ypykztg+JXrnlHTsjO1T0mBkxNeaGdUK9Lg0OJ1bQQYazI341OBYRc3l/tgNznrTI76xUen8BSj9/59bAWLUeiPkrRGTOmU3vNSbIxvx0rFdtsnLdPsf6RuFtb4UAAA=">
            <a:extLst>
              <a:ext uri="{FF2B5EF4-FFF2-40B4-BE49-F238E27FC236}">
                <a16:creationId xmlns:a16="http://schemas.microsoft.com/office/drawing/2014/main" id="{9A3E2792-25B7-4CF6-A10D-27F985EA5DE9}"/>
              </a:ext>
            </a:extLst>
          </p:cNvPr>
          <p:cNvGrpSpPr>
            <a:grpSpLocks noChangeAspect="1"/>
          </p:cNvGrpSpPr>
          <p:nvPr/>
        </p:nvGrpSpPr>
        <p:grpSpPr>
          <a:xfrm>
            <a:off x="1139405" y="2790753"/>
            <a:ext cx="9913189" cy="2152368"/>
            <a:chOff x="1139406" y="3165928"/>
            <a:chExt cx="9913189" cy="2152368"/>
          </a:xfrm>
        </p:grpSpPr>
        <p:cxnSp>
          <p:nvCxnSpPr>
            <p:cNvPr id="11" name="ExtraShape">
              <a:extLst>
                <a:ext uri="{FF2B5EF4-FFF2-40B4-BE49-F238E27FC236}">
                  <a16:creationId xmlns:a16="http://schemas.microsoft.com/office/drawing/2014/main" id="{500A86F1-9462-4E4E-BD4C-00231BB38F62}"/>
                </a:ext>
              </a:extLst>
            </p:cNvPr>
            <p:cNvCxnSpPr>
              <a:cxnSpLocks/>
            </p:cNvCxnSpPr>
            <p:nvPr/>
          </p:nvCxnSpPr>
          <p:spPr>
            <a:xfrm>
              <a:off x="1139406" y="5049582"/>
              <a:ext cx="9913189" cy="0"/>
            </a:xfrm>
            <a:prstGeom prst="line">
              <a:avLst/>
            </a:prstGeom>
            <a:ln>
              <a:solidFill>
                <a:schemeClr val="tx2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ValueBack1">
              <a:extLst>
                <a:ext uri="{FF2B5EF4-FFF2-40B4-BE49-F238E27FC236}">
                  <a16:creationId xmlns:a16="http://schemas.microsoft.com/office/drawing/2014/main" id="{096EFAAF-0751-41B8-B103-0025B326597F}"/>
                </a:ext>
              </a:extLst>
            </p:cNvPr>
            <p:cNvSpPr/>
            <p:nvPr/>
          </p:nvSpPr>
          <p:spPr>
            <a:xfrm flipH="1">
              <a:off x="1755614" y="4807711"/>
              <a:ext cx="2708703" cy="510585"/>
            </a:xfrm>
            <a:custGeom>
              <a:avLst/>
              <a:gdLst>
                <a:gd name="connsiteX0" fmla="*/ 2264464 w 2708703"/>
                <a:gd name="connsiteY0" fmla="*/ 0 h 510585"/>
                <a:gd name="connsiteX1" fmla="*/ 255292 w 2708703"/>
                <a:gd name="connsiteY1" fmla="*/ 0 h 510585"/>
                <a:gd name="connsiteX2" fmla="*/ 0 w 2708703"/>
                <a:gd name="connsiteY2" fmla="*/ 255292 h 510585"/>
                <a:gd name="connsiteX3" fmla="*/ 255292 w 2708703"/>
                <a:gd name="connsiteY3" fmla="*/ 510584 h 510585"/>
                <a:gd name="connsiteX4" fmla="*/ 444239 w 2708703"/>
                <a:gd name="connsiteY4" fmla="*/ 510584 h 510585"/>
                <a:gd name="connsiteX5" fmla="*/ 444239 w 2708703"/>
                <a:gd name="connsiteY5" fmla="*/ 510585 h 510585"/>
                <a:gd name="connsiteX6" fmla="*/ 2453411 w 2708703"/>
                <a:gd name="connsiteY6" fmla="*/ 510585 h 510585"/>
                <a:gd name="connsiteX7" fmla="*/ 2708703 w 2708703"/>
                <a:gd name="connsiteY7" fmla="*/ 255293 h 510585"/>
                <a:gd name="connsiteX8" fmla="*/ 2453411 w 2708703"/>
                <a:gd name="connsiteY8" fmla="*/ 1 h 510585"/>
                <a:gd name="connsiteX9" fmla="*/ 2264464 w 2708703"/>
                <a:gd name="connsiteY9" fmla="*/ 1 h 51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8703" h="510585">
                  <a:moveTo>
                    <a:pt x="2264464" y="0"/>
                  </a:moveTo>
                  <a:lnTo>
                    <a:pt x="255292" y="0"/>
                  </a:lnTo>
                  <a:lnTo>
                    <a:pt x="0" y="255292"/>
                  </a:lnTo>
                  <a:lnTo>
                    <a:pt x="255292" y="510584"/>
                  </a:lnTo>
                  <a:lnTo>
                    <a:pt x="444239" y="510584"/>
                  </a:lnTo>
                  <a:lnTo>
                    <a:pt x="444239" y="510585"/>
                  </a:lnTo>
                  <a:lnTo>
                    <a:pt x="2453411" y="510585"/>
                  </a:lnTo>
                  <a:lnTo>
                    <a:pt x="2708703" y="255293"/>
                  </a:lnTo>
                  <a:lnTo>
                    <a:pt x="2453411" y="1"/>
                  </a:lnTo>
                  <a:lnTo>
                    <a:pt x="2264464" y="1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ValueBack1">
              <a:extLst>
                <a:ext uri="{FF2B5EF4-FFF2-40B4-BE49-F238E27FC236}">
                  <a16:creationId xmlns:a16="http://schemas.microsoft.com/office/drawing/2014/main" id="{5551FEFA-9209-4810-A459-1E04F5CD3E46}"/>
                </a:ext>
              </a:extLst>
            </p:cNvPr>
            <p:cNvSpPr/>
            <p:nvPr/>
          </p:nvSpPr>
          <p:spPr>
            <a:xfrm>
              <a:off x="2211106" y="3179348"/>
              <a:ext cx="1799746" cy="1799746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ExtraShape1">
              <a:extLst>
                <a:ext uri="{FF2B5EF4-FFF2-40B4-BE49-F238E27FC236}">
                  <a16:creationId xmlns:a16="http://schemas.microsoft.com/office/drawing/2014/main" id="{E6CBDCC5-16C5-45E3-8A7F-CE57B6ABCCCD}"/>
                </a:ext>
              </a:extLst>
            </p:cNvPr>
            <p:cNvSpPr/>
            <p:nvPr/>
          </p:nvSpPr>
          <p:spPr>
            <a:xfrm>
              <a:off x="2399687" y="3367929"/>
              <a:ext cx="1422586" cy="14225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ValueShape1">
              <a:extLst>
                <a:ext uri="{FF2B5EF4-FFF2-40B4-BE49-F238E27FC236}">
                  <a16:creationId xmlns:a16="http://schemas.microsoft.com/office/drawing/2014/main" id="{BA7EF30A-F7DC-4977-BC8A-6D8F2BB2D590}"/>
                </a:ext>
              </a:extLst>
            </p:cNvPr>
            <p:cNvSpPr/>
            <p:nvPr/>
          </p:nvSpPr>
          <p:spPr>
            <a:xfrm>
              <a:off x="2496357" y="3464598"/>
              <a:ext cx="1229247" cy="1229247"/>
            </a:xfrm>
            <a:prstGeom prst="blockArc">
              <a:avLst>
                <a:gd name="adj1" fmla="val 16200000"/>
                <a:gd name="adj2" fmla="val 7476923"/>
                <a:gd name="adj3" fmla="val 4700"/>
              </a:avLst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CustomText">
              <a:extLst>
                <a:ext uri="{FF2B5EF4-FFF2-40B4-BE49-F238E27FC236}">
                  <a16:creationId xmlns:a16="http://schemas.microsoft.com/office/drawing/2014/main" id="{73DBC73C-BF36-4D5D-92E9-436BF0ED09F3}"/>
                </a:ext>
              </a:extLst>
            </p:cNvPr>
            <p:cNvSpPr/>
            <p:nvPr/>
          </p:nvSpPr>
          <p:spPr>
            <a:xfrm>
              <a:off x="2200302" y="4906162"/>
              <a:ext cx="1798952" cy="339202"/>
            </a:xfrm>
            <a:prstGeom prst="rect">
              <a:avLst/>
            </a:prstGeom>
          </p:spPr>
          <p:txBody>
            <a:bodyPr wrap="square">
              <a:normAutofit fontScale="62500" lnSpcReduction="20000"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</a:rPr>
                <a:t>你的标题</a:t>
              </a:r>
              <a:endParaRPr lang="en-US" altLang="zh-CN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4" name="ValueBack2">
              <a:extLst>
                <a:ext uri="{FF2B5EF4-FFF2-40B4-BE49-F238E27FC236}">
                  <a16:creationId xmlns:a16="http://schemas.microsoft.com/office/drawing/2014/main" id="{DD0B7A69-BAB8-4F60-B091-D6E4FAEEEAD2}"/>
                </a:ext>
              </a:extLst>
            </p:cNvPr>
            <p:cNvSpPr/>
            <p:nvPr/>
          </p:nvSpPr>
          <p:spPr>
            <a:xfrm flipH="1">
              <a:off x="4752211" y="4795011"/>
              <a:ext cx="2708703" cy="510585"/>
            </a:xfrm>
            <a:custGeom>
              <a:avLst/>
              <a:gdLst>
                <a:gd name="connsiteX0" fmla="*/ 2264464 w 2708703"/>
                <a:gd name="connsiteY0" fmla="*/ 0 h 510585"/>
                <a:gd name="connsiteX1" fmla="*/ 255292 w 2708703"/>
                <a:gd name="connsiteY1" fmla="*/ 0 h 510585"/>
                <a:gd name="connsiteX2" fmla="*/ 0 w 2708703"/>
                <a:gd name="connsiteY2" fmla="*/ 255292 h 510585"/>
                <a:gd name="connsiteX3" fmla="*/ 255292 w 2708703"/>
                <a:gd name="connsiteY3" fmla="*/ 510584 h 510585"/>
                <a:gd name="connsiteX4" fmla="*/ 444239 w 2708703"/>
                <a:gd name="connsiteY4" fmla="*/ 510584 h 510585"/>
                <a:gd name="connsiteX5" fmla="*/ 444239 w 2708703"/>
                <a:gd name="connsiteY5" fmla="*/ 510585 h 510585"/>
                <a:gd name="connsiteX6" fmla="*/ 2453411 w 2708703"/>
                <a:gd name="connsiteY6" fmla="*/ 510585 h 510585"/>
                <a:gd name="connsiteX7" fmla="*/ 2708703 w 2708703"/>
                <a:gd name="connsiteY7" fmla="*/ 255293 h 510585"/>
                <a:gd name="connsiteX8" fmla="*/ 2453411 w 2708703"/>
                <a:gd name="connsiteY8" fmla="*/ 1 h 510585"/>
                <a:gd name="connsiteX9" fmla="*/ 2264464 w 2708703"/>
                <a:gd name="connsiteY9" fmla="*/ 1 h 51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8703" h="510585">
                  <a:moveTo>
                    <a:pt x="2264464" y="0"/>
                  </a:moveTo>
                  <a:lnTo>
                    <a:pt x="255292" y="0"/>
                  </a:lnTo>
                  <a:lnTo>
                    <a:pt x="0" y="255292"/>
                  </a:lnTo>
                  <a:lnTo>
                    <a:pt x="255292" y="510584"/>
                  </a:lnTo>
                  <a:lnTo>
                    <a:pt x="444239" y="510584"/>
                  </a:lnTo>
                  <a:lnTo>
                    <a:pt x="444239" y="510585"/>
                  </a:lnTo>
                  <a:lnTo>
                    <a:pt x="2453411" y="510585"/>
                  </a:lnTo>
                  <a:lnTo>
                    <a:pt x="2708703" y="255293"/>
                  </a:lnTo>
                  <a:lnTo>
                    <a:pt x="2453411" y="1"/>
                  </a:lnTo>
                  <a:lnTo>
                    <a:pt x="2264464" y="1"/>
                  </a:lnTo>
                  <a:close/>
                </a:path>
              </a:pathLst>
            </a:cu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ValueBack2">
              <a:extLst>
                <a:ext uri="{FF2B5EF4-FFF2-40B4-BE49-F238E27FC236}">
                  <a16:creationId xmlns:a16="http://schemas.microsoft.com/office/drawing/2014/main" id="{67184027-3B1B-4C05-A16F-DC91E90D9B29}"/>
                </a:ext>
              </a:extLst>
            </p:cNvPr>
            <p:cNvSpPr/>
            <p:nvPr/>
          </p:nvSpPr>
          <p:spPr>
            <a:xfrm>
              <a:off x="5207703" y="3166648"/>
              <a:ext cx="1799746" cy="1799746"/>
            </a:xfrm>
            <a:prstGeom prst="ellips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ExtraShape2">
              <a:extLst>
                <a:ext uri="{FF2B5EF4-FFF2-40B4-BE49-F238E27FC236}">
                  <a16:creationId xmlns:a16="http://schemas.microsoft.com/office/drawing/2014/main" id="{A07E497D-B904-4C4F-B27B-2A626012C8DF}"/>
                </a:ext>
              </a:extLst>
            </p:cNvPr>
            <p:cNvSpPr/>
            <p:nvPr/>
          </p:nvSpPr>
          <p:spPr>
            <a:xfrm>
              <a:off x="5396284" y="3355229"/>
              <a:ext cx="1422586" cy="14225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ValueShape2">
              <a:extLst>
                <a:ext uri="{FF2B5EF4-FFF2-40B4-BE49-F238E27FC236}">
                  <a16:creationId xmlns:a16="http://schemas.microsoft.com/office/drawing/2014/main" id="{0D8972DD-1F1A-4A05-A61A-853E5336FB91}"/>
                </a:ext>
              </a:extLst>
            </p:cNvPr>
            <p:cNvSpPr/>
            <p:nvPr/>
          </p:nvSpPr>
          <p:spPr>
            <a:xfrm>
              <a:off x="5492954" y="3451898"/>
              <a:ext cx="1229247" cy="1229247"/>
            </a:xfrm>
            <a:prstGeom prst="blockArc">
              <a:avLst>
                <a:gd name="adj1" fmla="val 16200000"/>
                <a:gd name="adj2" fmla="val 6031385"/>
                <a:gd name="adj3" fmla="val 4700"/>
              </a:avLst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CustomText">
              <a:extLst>
                <a:ext uri="{FF2B5EF4-FFF2-40B4-BE49-F238E27FC236}">
                  <a16:creationId xmlns:a16="http://schemas.microsoft.com/office/drawing/2014/main" id="{FA027A26-40DB-49D8-B83F-2F770E49001E}"/>
                </a:ext>
              </a:extLst>
            </p:cNvPr>
            <p:cNvSpPr/>
            <p:nvPr/>
          </p:nvSpPr>
          <p:spPr>
            <a:xfrm>
              <a:off x="5196899" y="4893462"/>
              <a:ext cx="1798952" cy="339202"/>
            </a:xfrm>
            <a:prstGeom prst="rect">
              <a:avLst/>
            </a:prstGeom>
          </p:spPr>
          <p:txBody>
            <a:bodyPr wrap="square">
              <a:normAutofit fontScale="62500" lnSpcReduction="20000"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</a:rPr>
                <a:t>你的标题</a:t>
              </a:r>
              <a:endParaRPr lang="en-US" altLang="zh-CN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29" name="ValueBack3">
              <a:extLst>
                <a:ext uri="{FF2B5EF4-FFF2-40B4-BE49-F238E27FC236}">
                  <a16:creationId xmlns:a16="http://schemas.microsoft.com/office/drawing/2014/main" id="{E037355D-9878-491F-91DF-34201E76C2B5}"/>
                </a:ext>
              </a:extLst>
            </p:cNvPr>
            <p:cNvSpPr/>
            <p:nvPr/>
          </p:nvSpPr>
          <p:spPr>
            <a:xfrm>
              <a:off x="7748807" y="4794291"/>
              <a:ext cx="2708703" cy="510585"/>
            </a:xfrm>
            <a:custGeom>
              <a:avLst/>
              <a:gdLst>
                <a:gd name="connsiteX0" fmla="*/ 444239 w 2708703"/>
                <a:gd name="connsiteY0" fmla="*/ 0 h 510585"/>
                <a:gd name="connsiteX1" fmla="*/ 2453411 w 2708703"/>
                <a:gd name="connsiteY1" fmla="*/ 0 h 510585"/>
                <a:gd name="connsiteX2" fmla="*/ 2708703 w 2708703"/>
                <a:gd name="connsiteY2" fmla="*/ 255292 h 510585"/>
                <a:gd name="connsiteX3" fmla="*/ 2453411 w 2708703"/>
                <a:gd name="connsiteY3" fmla="*/ 510584 h 510585"/>
                <a:gd name="connsiteX4" fmla="*/ 2264464 w 2708703"/>
                <a:gd name="connsiteY4" fmla="*/ 510584 h 510585"/>
                <a:gd name="connsiteX5" fmla="*/ 2264464 w 2708703"/>
                <a:gd name="connsiteY5" fmla="*/ 510585 h 510585"/>
                <a:gd name="connsiteX6" fmla="*/ 255292 w 2708703"/>
                <a:gd name="connsiteY6" fmla="*/ 510585 h 510585"/>
                <a:gd name="connsiteX7" fmla="*/ 0 w 2708703"/>
                <a:gd name="connsiteY7" fmla="*/ 255293 h 510585"/>
                <a:gd name="connsiteX8" fmla="*/ 255292 w 2708703"/>
                <a:gd name="connsiteY8" fmla="*/ 1 h 510585"/>
                <a:gd name="connsiteX9" fmla="*/ 444239 w 2708703"/>
                <a:gd name="connsiteY9" fmla="*/ 1 h 5105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708703" h="510585">
                  <a:moveTo>
                    <a:pt x="444239" y="0"/>
                  </a:moveTo>
                  <a:lnTo>
                    <a:pt x="2453411" y="0"/>
                  </a:lnTo>
                  <a:lnTo>
                    <a:pt x="2708703" y="255292"/>
                  </a:lnTo>
                  <a:lnTo>
                    <a:pt x="2453411" y="510584"/>
                  </a:lnTo>
                  <a:lnTo>
                    <a:pt x="2264464" y="510584"/>
                  </a:lnTo>
                  <a:lnTo>
                    <a:pt x="2264464" y="510585"/>
                  </a:lnTo>
                  <a:lnTo>
                    <a:pt x="255292" y="510585"/>
                  </a:lnTo>
                  <a:lnTo>
                    <a:pt x="0" y="255293"/>
                  </a:lnTo>
                  <a:lnTo>
                    <a:pt x="255292" y="1"/>
                  </a:lnTo>
                  <a:lnTo>
                    <a:pt x="444239" y="1"/>
                  </a:lnTo>
                  <a:close/>
                </a:path>
              </a:pathLst>
            </a:custGeom>
            <a:solidFill>
              <a:srgbClr val="886E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ValueBack3">
              <a:extLst>
                <a:ext uri="{FF2B5EF4-FFF2-40B4-BE49-F238E27FC236}">
                  <a16:creationId xmlns:a16="http://schemas.microsoft.com/office/drawing/2014/main" id="{728BAA1C-939E-408B-ABB5-C47F964DD41B}"/>
                </a:ext>
              </a:extLst>
            </p:cNvPr>
            <p:cNvSpPr/>
            <p:nvPr/>
          </p:nvSpPr>
          <p:spPr>
            <a:xfrm>
              <a:off x="8204299" y="3165928"/>
              <a:ext cx="1799746" cy="1799746"/>
            </a:xfrm>
            <a:prstGeom prst="ellipse">
              <a:avLst/>
            </a:prstGeom>
            <a:solidFill>
              <a:srgbClr val="886E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ExtraShape3">
              <a:extLst>
                <a:ext uri="{FF2B5EF4-FFF2-40B4-BE49-F238E27FC236}">
                  <a16:creationId xmlns:a16="http://schemas.microsoft.com/office/drawing/2014/main" id="{81C09652-BFE1-4F68-A884-D643619EA3E6}"/>
                </a:ext>
              </a:extLst>
            </p:cNvPr>
            <p:cNvSpPr/>
            <p:nvPr/>
          </p:nvSpPr>
          <p:spPr>
            <a:xfrm>
              <a:off x="8392880" y="3354509"/>
              <a:ext cx="1422586" cy="142258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ValueShape3">
              <a:extLst>
                <a:ext uri="{FF2B5EF4-FFF2-40B4-BE49-F238E27FC236}">
                  <a16:creationId xmlns:a16="http://schemas.microsoft.com/office/drawing/2014/main" id="{FA09401A-581C-475C-B572-D0C1AC4F624C}"/>
                </a:ext>
              </a:extLst>
            </p:cNvPr>
            <p:cNvSpPr/>
            <p:nvPr/>
          </p:nvSpPr>
          <p:spPr>
            <a:xfrm>
              <a:off x="8489550" y="3451178"/>
              <a:ext cx="1229247" cy="1229247"/>
            </a:xfrm>
            <a:prstGeom prst="blockArc">
              <a:avLst>
                <a:gd name="adj1" fmla="val 16200000"/>
                <a:gd name="adj2" fmla="val 11215385"/>
                <a:gd name="adj3" fmla="val 4700"/>
              </a:avLst>
            </a:prstGeom>
            <a:solidFill>
              <a:srgbClr val="886E5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CustomText">
              <a:extLst>
                <a:ext uri="{FF2B5EF4-FFF2-40B4-BE49-F238E27FC236}">
                  <a16:creationId xmlns:a16="http://schemas.microsoft.com/office/drawing/2014/main" id="{8FC92C1E-D43A-4197-8339-8B6A33AAD656}"/>
                </a:ext>
              </a:extLst>
            </p:cNvPr>
            <p:cNvSpPr/>
            <p:nvPr/>
          </p:nvSpPr>
          <p:spPr>
            <a:xfrm>
              <a:off x="8193495" y="4892742"/>
              <a:ext cx="1798952" cy="339202"/>
            </a:xfrm>
            <a:prstGeom prst="rect">
              <a:avLst/>
            </a:prstGeom>
          </p:spPr>
          <p:txBody>
            <a:bodyPr wrap="square">
              <a:normAutofit fontScale="62500" lnSpcReduction="20000"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</a:rPr>
                <a:t>你的标题</a:t>
              </a:r>
              <a:endParaRPr lang="en-US" altLang="zh-CN" sz="2800" b="1" dirty="0">
                <a:solidFill>
                  <a:schemeClr val="bg1"/>
                </a:solidFill>
              </a:endParaRPr>
            </a:p>
          </p:txBody>
        </p:sp>
        <p:sp>
          <p:nvSpPr>
            <p:cNvPr id="34" name="ValueText1">
              <a:extLst>
                <a:ext uri="{FF2B5EF4-FFF2-40B4-BE49-F238E27FC236}">
                  <a16:creationId xmlns:a16="http://schemas.microsoft.com/office/drawing/2014/main" id="{594D64D7-7C57-41C7-B045-5C6F1517EC27}"/>
                </a:ext>
              </a:extLst>
            </p:cNvPr>
            <p:cNvSpPr/>
            <p:nvPr/>
          </p:nvSpPr>
          <p:spPr>
            <a:xfrm>
              <a:off x="2817759" y="3913671"/>
              <a:ext cx="582933" cy="302624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40000" lnSpcReduction="20000"/>
            </a:bodyPr>
            <a:lstStyle/>
            <a:p>
              <a:pPr algn="ctr"/>
              <a:r>
                <a:rPr lang="en-US" altLang="zh-CN" sz="6000">
                  <a:solidFill>
                    <a:srgbClr val="C00000"/>
                  </a:solidFill>
                  <a:latin typeface="Impact" panose="020B0806030902050204" pitchFamily="34" charset="0"/>
                </a:rPr>
                <a:t>60%</a:t>
              </a:r>
            </a:p>
          </p:txBody>
        </p:sp>
        <p:sp>
          <p:nvSpPr>
            <p:cNvPr id="35" name="ValueText2">
              <a:extLst>
                <a:ext uri="{FF2B5EF4-FFF2-40B4-BE49-F238E27FC236}">
                  <a16:creationId xmlns:a16="http://schemas.microsoft.com/office/drawing/2014/main" id="{7CE1A0B8-CDAD-4E72-869F-12D0C1CA4BD2}"/>
                </a:ext>
              </a:extLst>
            </p:cNvPr>
            <p:cNvSpPr/>
            <p:nvPr/>
          </p:nvSpPr>
          <p:spPr>
            <a:xfrm>
              <a:off x="5852415" y="3928911"/>
              <a:ext cx="582933" cy="302624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40000" lnSpcReduction="20000"/>
            </a:bodyPr>
            <a:lstStyle/>
            <a:p>
              <a:pPr algn="ctr"/>
              <a:r>
                <a:rPr lang="en-US" altLang="zh-CN" sz="6000">
                  <a:solidFill>
                    <a:schemeClr val="accent3">
                      <a:lumMod val="100000"/>
                    </a:schemeClr>
                  </a:solidFill>
                  <a:latin typeface="Impact" panose="020B0806030902050204" pitchFamily="34" charset="0"/>
                </a:rPr>
                <a:t>53%</a:t>
              </a:r>
            </a:p>
          </p:txBody>
        </p:sp>
        <p:sp>
          <p:nvSpPr>
            <p:cNvPr id="36" name="ValueText3">
              <a:extLst>
                <a:ext uri="{FF2B5EF4-FFF2-40B4-BE49-F238E27FC236}">
                  <a16:creationId xmlns:a16="http://schemas.microsoft.com/office/drawing/2014/main" id="{8D071BE5-9C19-4944-840C-56C4B4C96326}"/>
                </a:ext>
              </a:extLst>
            </p:cNvPr>
            <p:cNvSpPr/>
            <p:nvPr/>
          </p:nvSpPr>
          <p:spPr>
            <a:xfrm>
              <a:off x="8811691" y="3928911"/>
              <a:ext cx="582933" cy="302624"/>
            </a:xfrm>
            <a:prstGeom prst="rect">
              <a:avLst/>
            </a:prstGeom>
          </p:spPr>
          <p:txBody>
            <a:bodyPr wrap="none" lIns="0" tIns="0" rIns="0" bIns="0" anchor="ctr" anchorCtr="1">
              <a:prstTxWarp prst="textPlain">
                <a:avLst/>
              </a:prstTxWarp>
              <a:normAutofit fontScale="40000" lnSpcReduction="20000"/>
            </a:bodyPr>
            <a:lstStyle/>
            <a:p>
              <a:pPr algn="ctr"/>
              <a:r>
                <a:rPr lang="en-US" altLang="zh-CN" sz="6000">
                  <a:solidFill>
                    <a:srgbClr val="886E5F"/>
                  </a:solidFill>
                  <a:latin typeface="Impact" panose="020B0806030902050204" pitchFamily="34" charset="0"/>
                </a:rPr>
                <a:t>77%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713898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96E27FB-4495-48C1-A835-C3382AA53677}"/>
              </a:ext>
            </a:extLst>
          </p:cNvPr>
          <p:cNvSpPr txBox="1"/>
          <p:nvPr/>
        </p:nvSpPr>
        <p:spPr>
          <a:xfrm>
            <a:off x="3557256" y="717336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二、讨论分析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id="{BD9D0388-854B-4BC3-BA37-BCC53BF9B756}"/>
              </a:ext>
            </a:extLst>
          </p:cNvPr>
          <p:cNvGrpSpPr/>
          <p:nvPr/>
        </p:nvGrpSpPr>
        <p:grpSpPr>
          <a:xfrm>
            <a:off x="931264" y="1921754"/>
            <a:ext cx="10329472" cy="4324035"/>
            <a:chOff x="931264" y="1921754"/>
            <a:chExt cx="10329472" cy="4324035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68D024CC-1176-4CCF-B421-C59F9D0CA37C}"/>
                </a:ext>
              </a:extLst>
            </p:cNvPr>
            <p:cNvGrpSpPr/>
            <p:nvPr/>
          </p:nvGrpSpPr>
          <p:grpSpPr>
            <a:xfrm>
              <a:off x="931264" y="1921754"/>
              <a:ext cx="10329472" cy="4324035"/>
              <a:chOff x="931264" y="1921754"/>
              <a:chExt cx="10329472" cy="4324035"/>
            </a:xfrm>
          </p:grpSpPr>
          <p:sp>
            <p:nvSpPr>
              <p:cNvPr id="8" name="îšliḋe">
                <a:extLst>
                  <a:ext uri="{FF2B5EF4-FFF2-40B4-BE49-F238E27FC236}">
                    <a16:creationId xmlns:a16="http://schemas.microsoft.com/office/drawing/2014/main" id="{4255837B-77AD-4843-BCBC-FBCA73246AD8}"/>
                  </a:ext>
                </a:extLst>
              </p:cNvPr>
              <p:cNvSpPr/>
              <p:nvPr/>
            </p:nvSpPr>
            <p:spPr>
              <a:xfrm rot="17877401">
                <a:off x="3832734" y="2181092"/>
                <a:ext cx="2466753" cy="2466753"/>
              </a:xfrm>
              <a:prstGeom prst="arc">
                <a:avLst>
                  <a:gd name="adj1" fmla="val 16200000"/>
                  <a:gd name="adj2" fmla="val 764003"/>
                </a:avLst>
              </a:prstGeom>
              <a:ln w="12700" cap="rnd">
                <a:solidFill>
                  <a:schemeClr val="bg1">
                    <a:lumMod val="50000"/>
                  </a:schemeClr>
                </a:solidFill>
                <a:prstDash val="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ïSlíďe">
                <a:extLst>
                  <a:ext uri="{FF2B5EF4-FFF2-40B4-BE49-F238E27FC236}">
                    <a16:creationId xmlns:a16="http://schemas.microsoft.com/office/drawing/2014/main" id="{EC670A40-F4D3-4B82-8107-EE36945009B2}"/>
                  </a:ext>
                </a:extLst>
              </p:cNvPr>
              <p:cNvSpPr/>
              <p:nvPr/>
            </p:nvSpPr>
            <p:spPr>
              <a:xfrm rot="16200000">
                <a:off x="4365111" y="2528778"/>
                <a:ext cx="2466753" cy="2466753"/>
              </a:xfrm>
              <a:prstGeom prst="arc">
                <a:avLst>
                  <a:gd name="adj1" fmla="val 16200000"/>
                  <a:gd name="adj2" fmla="val 764003"/>
                </a:avLst>
              </a:prstGeom>
              <a:ln w="12700" cap="rnd">
                <a:solidFill>
                  <a:schemeClr val="bg1">
                    <a:lumMod val="50000"/>
                  </a:schemeClr>
                </a:solidFill>
                <a:prstDash val="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íś1ïde">
                <a:extLst>
                  <a:ext uri="{FF2B5EF4-FFF2-40B4-BE49-F238E27FC236}">
                    <a16:creationId xmlns:a16="http://schemas.microsoft.com/office/drawing/2014/main" id="{3BCBAC4A-5025-4463-9C3E-FF9343E38A9E}"/>
                  </a:ext>
                </a:extLst>
              </p:cNvPr>
              <p:cNvSpPr/>
              <p:nvPr/>
            </p:nvSpPr>
            <p:spPr>
              <a:xfrm rot="13929394">
                <a:off x="5193701" y="2528779"/>
                <a:ext cx="2466753" cy="2466753"/>
              </a:xfrm>
              <a:prstGeom prst="arc">
                <a:avLst>
                  <a:gd name="adj1" fmla="val 16200000"/>
                  <a:gd name="adj2" fmla="val 764003"/>
                </a:avLst>
              </a:prstGeom>
              <a:ln w="12700" cap="rnd">
                <a:solidFill>
                  <a:schemeClr val="bg1">
                    <a:lumMod val="50000"/>
                  </a:schemeClr>
                </a:solidFill>
                <a:prstDash val="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iṡļïḍè">
                <a:extLst>
                  <a:ext uri="{FF2B5EF4-FFF2-40B4-BE49-F238E27FC236}">
                    <a16:creationId xmlns:a16="http://schemas.microsoft.com/office/drawing/2014/main" id="{0ACDA95B-774A-4B0F-B5E4-CCF17B068FC8}"/>
                  </a:ext>
                </a:extLst>
              </p:cNvPr>
              <p:cNvSpPr/>
              <p:nvPr/>
            </p:nvSpPr>
            <p:spPr>
              <a:xfrm rot="3722599" flipH="1">
                <a:off x="5831686" y="2181092"/>
                <a:ext cx="2466753" cy="2466753"/>
              </a:xfrm>
              <a:prstGeom prst="arc">
                <a:avLst>
                  <a:gd name="adj1" fmla="val 16200000"/>
                  <a:gd name="adj2" fmla="val 764003"/>
                </a:avLst>
              </a:prstGeom>
              <a:ln w="12700" cap="rnd">
                <a:solidFill>
                  <a:schemeClr val="bg1">
                    <a:lumMod val="50000"/>
                  </a:schemeClr>
                </a:solidFill>
                <a:prstDash val="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ïṧľiďé">
                <a:extLst>
                  <a:ext uri="{FF2B5EF4-FFF2-40B4-BE49-F238E27FC236}">
                    <a16:creationId xmlns:a16="http://schemas.microsoft.com/office/drawing/2014/main" id="{773564D1-7576-4C1F-A2B7-AB2DD0483879}"/>
                  </a:ext>
                </a:extLst>
              </p:cNvPr>
              <p:cNvSpPr/>
              <p:nvPr/>
            </p:nvSpPr>
            <p:spPr>
              <a:xfrm rot="5400000" flipH="1">
                <a:off x="5359696" y="2528778"/>
                <a:ext cx="2466753" cy="2466753"/>
              </a:xfrm>
              <a:prstGeom prst="arc">
                <a:avLst>
                  <a:gd name="adj1" fmla="val 16200000"/>
                  <a:gd name="adj2" fmla="val 764003"/>
                </a:avLst>
              </a:prstGeom>
              <a:ln w="12700" cap="rnd">
                <a:solidFill>
                  <a:schemeClr val="bg1">
                    <a:lumMod val="50000"/>
                  </a:schemeClr>
                </a:solidFill>
                <a:prstDash val="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îṥḻîďé">
                <a:extLst>
                  <a:ext uri="{FF2B5EF4-FFF2-40B4-BE49-F238E27FC236}">
                    <a16:creationId xmlns:a16="http://schemas.microsoft.com/office/drawing/2014/main" id="{9AB54205-1C87-4D9A-8936-2FBCFB741EA8}"/>
                  </a:ext>
                </a:extLst>
              </p:cNvPr>
              <p:cNvSpPr/>
              <p:nvPr/>
            </p:nvSpPr>
            <p:spPr>
              <a:xfrm rot="7670606" flipH="1">
                <a:off x="4618728" y="2528781"/>
                <a:ext cx="2466753" cy="2466753"/>
              </a:xfrm>
              <a:prstGeom prst="arc">
                <a:avLst>
                  <a:gd name="adj1" fmla="val 16200000"/>
                  <a:gd name="adj2" fmla="val 764003"/>
                </a:avLst>
              </a:prstGeom>
              <a:ln w="12700" cap="rnd">
                <a:solidFill>
                  <a:schemeClr val="bg1">
                    <a:lumMod val="50000"/>
                  </a:schemeClr>
                </a:solidFill>
                <a:prstDash val="dash"/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" name="ïṡḷïḋé">
                <a:extLst>
                  <a:ext uri="{FF2B5EF4-FFF2-40B4-BE49-F238E27FC236}">
                    <a16:creationId xmlns:a16="http://schemas.microsoft.com/office/drawing/2014/main" id="{81E66ECF-968F-4EB1-826A-2B26B45C7D72}"/>
                  </a:ext>
                </a:extLst>
              </p:cNvPr>
              <p:cNvGrpSpPr/>
              <p:nvPr/>
            </p:nvGrpSpPr>
            <p:grpSpPr>
              <a:xfrm>
                <a:off x="6733766" y="2303184"/>
                <a:ext cx="4526970" cy="3942604"/>
                <a:chOff x="6250288" y="2190125"/>
                <a:chExt cx="4526970" cy="3942604"/>
              </a:xfrm>
            </p:grpSpPr>
            <p:sp>
              <p:nvSpPr>
                <p:cNvPr id="32" name="iṥ1îḋè">
                  <a:extLst>
                    <a:ext uri="{FF2B5EF4-FFF2-40B4-BE49-F238E27FC236}">
                      <a16:creationId xmlns:a16="http://schemas.microsoft.com/office/drawing/2014/main" id="{43FB46B4-364E-438E-8AC9-29800FF7152A}"/>
                    </a:ext>
                  </a:extLst>
                </p:cNvPr>
                <p:cNvSpPr/>
                <p:nvPr/>
              </p:nvSpPr>
              <p:spPr bwMode="auto">
                <a:xfrm>
                  <a:off x="8246825" y="2530232"/>
                  <a:ext cx="2530433" cy="7658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zh-CN" altLang="en-US" sz="1000" dirty="0"/>
                    <a:t>此处输入您的内容，或者通过复制您的文本后，在此文本框中粘贴。</a:t>
                  </a:r>
                  <a:endParaRPr lang="en-US" altLang="zh-CN" sz="1000" dirty="0"/>
                </a:p>
                <a:p>
                  <a:pPr>
                    <a:lnSpc>
                      <a:spcPct val="130000"/>
                    </a:lnSpc>
                  </a:pPr>
                  <a:r>
                    <a:rPr lang="en-US" altLang="zh-CN" sz="1000" dirty="0"/>
                    <a:t>……</a:t>
                  </a:r>
                </a:p>
                <a:p>
                  <a:pPr>
                    <a:lnSpc>
                      <a:spcPct val="130000"/>
                    </a:lnSpc>
                  </a:pPr>
                  <a:endParaRPr lang="en-US" altLang="zh-CN" sz="1000" dirty="0"/>
                </a:p>
              </p:txBody>
            </p:sp>
            <p:sp>
              <p:nvSpPr>
                <p:cNvPr id="33" name="ïśḷîdê">
                  <a:extLst>
                    <a:ext uri="{FF2B5EF4-FFF2-40B4-BE49-F238E27FC236}">
                      <a16:creationId xmlns:a16="http://schemas.microsoft.com/office/drawing/2014/main" id="{D3BC81BB-5767-405D-A5B2-9A79B9E28BF7}"/>
                    </a:ext>
                  </a:extLst>
                </p:cNvPr>
                <p:cNvSpPr txBox="1"/>
                <p:nvPr/>
              </p:nvSpPr>
              <p:spPr>
                <a:xfrm>
                  <a:off x="8246825" y="2190125"/>
                  <a:ext cx="2530433" cy="33408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zh-CN" altLang="en-US" sz="1600" b="1" dirty="0"/>
                    <a:t>你的标题</a:t>
                  </a:r>
                  <a:endParaRPr lang="id-ID" sz="1600" b="1" dirty="0"/>
                </a:p>
              </p:txBody>
            </p:sp>
            <p:sp>
              <p:nvSpPr>
                <p:cNvPr id="34" name="iṧľiďé">
                  <a:extLst>
                    <a:ext uri="{FF2B5EF4-FFF2-40B4-BE49-F238E27FC236}">
                      <a16:creationId xmlns:a16="http://schemas.microsoft.com/office/drawing/2014/main" id="{530760E3-B4F6-4BD6-82AB-8F3FFCE33D5C}"/>
                    </a:ext>
                  </a:extLst>
                </p:cNvPr>
                <p:cNvSpPr/>
                <p:nvPr/>
              </p:nvSpPr>
              <p:spPr bwMode="auto">
                <a:xfrm>
                  <a:off x="7928833" y="4078287"/>
                  <a:ext cx="2530433" cy="7658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zh-CN" altLang="en-US" sz="1000" dirty="0"/>
                    <a:t>此处输入您的内容，或者通过复制您的文本后，在此文本框中粘贴。</a:t>
                  </a:r>
                  <a:endParaRPr lang="en-US" altLang="zh-CN" sz="1000" dirty="0"/>
                </a:p>
                <a:p>
                  <a:pPr>
                    <a:lnSpc>
                      <a:spcPct val="130000"/>
                    </a:lnSpc>
                  </a:pPr>
                  <a:r>
                    <a:rPr lang="en-US" altLang="zh-CN" sz="1000" dirty="0"/>
                    <a:t>……</a:t>
                  </a:r>
                </a:p>
                <a:p>
                  <a:pPr>
                    <a:lnSpc>
                      <a:spcPct val="130000"/>
                    </a:lnSpc>
                  </a:pPr>
                  <a:endParaRPr lang="en-US" altLang="zh-CN" sz="1000" dirty="0"/>
                </a:p>
              </p:txBody>
            </p:sp>
            <p:sp>
              <p:nvSpPr>
                <p:cNvPr id="35" name="íšḻïḋê">
                  <a:extLst>
                    <a:ext uri="{FF2B5EF4-FFF2-40B4-BE49-F238E27FC236}">
                      <a16:creationId xmlns:a16="http://schemas.microsoft.com/office/drawing/2014/main" id="{6C4D8976-4EA3-4A5A-A067-F39926B4FC75}"/>
                    </a:ext>
                  </a:extLst>
                </p:cNvPr>
                <p:cNvSpPr txBox="1"/>
                <p:nvPr/>
              </p:nvSpPr>
              <p:spPr>
                <a:xfrm>
                  <a:off x="7928833" y="3738180"/>
                  <a:ext cx="2530433" cy="33408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zh-CN" altLang="en-US" sz="1600" b="1" dirty="0"/>
                    <a:t>你的标题</a:t>
                  </a:r>
                  <a:endParaRPr lang="id-ID" sz="1600" b="1" dirty="0"/>
                </a:p>
              </p:txBody>
            </p:sp>
            <p:sp>
              <p:nvSpPr>
                <p:cNvPr id="36" name="íśļiḑè">
                  <a:extLst>
                    <a:ext uri="{FF2B5EF4-FFF2-40B4-BE49-F238E27FC236}">
                      <a16:creationId xmlns:a16="http://schemas.microsoft.com/office/drawing/2014/main" id="{5318D5C2-1593-4143-897F-E779788E61B5}"/>
                    </a:ext>
                  </a:extLst>
                </p:cNvPr>
                <p:cNvSpPr/>
                <p:nvPr/>
              </p:nvSpPr>
              <p:spPr bwMode="auto">
                <a:xfrm>
                  <a:off x="6250288" y="5366868"/>
                  <a:ext cx="2530433" cy="76586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1440" tIns="45720" rIns="91440" bIns="45720" anchor="t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pPr>
                    <a:lnSpc>
                      <a:spcPct val="130000"/>
                    </a:lnSpc>
                  </a:pPr>
                  <a:r>
                    <a:rPr lang="zh-CN" altLang="en-US" sz="1000" dirty="0"/>
                    <a:t>此处输入您的内容，或者通过复制您的文本后，在此文本框中粘贴。</a:t>
                  </a:r>
                  <a:endParaRPr lang="en-US" altLang="zh-CN" sz="1000" dirty="0"/>
                </a:p>
                <a:p>
                  <a:pPr>
                    <a:lnSpc>
                      <a:spcPct val="130000"/>
                    </a:lnSpc>
                  </a:pPr>
                  <a:r>
                    <a:rPr lang="en-US" altLang="zh-CN" sz="1000" dirty="0"/>
                    <a:t>……</a:t>
                  </a:r>
                </a:p>
                <a:p>
                  <a:pPr>
                    <a:lnSpc>
                      <a:spcPct val="130000"/>
                    </a:lnSpc>
                  </a:pPr>
                  <a:endParaRPr lang="en-US" altLang="zh-CN" sz="1000" dirty="0"/>
                </a:p>
              </p:txBody>
            </p:sp>
            <p:sp>
              <p:nvSpPr>
                <p:cNvPr id="37" name="íṥļîḓé">
                  <a:extLst>
                    <a:ext uri="{FF2B5EF4-FFF2-40B4-BE49-F238E27FC236}">
                      <a16:creationId xmlns:a16="http://schemas.microsoft.com/office/drawing/2014/main" id="{18FF7966-E772-4B03-AD99-8B2000CE9958}"/>
                    </a:ext>
                  </a:extLst>
                </p:cNvPr>
                <p:cNvSpPr txBox="1"/>
                <p:nvPr/>
              </p:nvSpPr>
              <p:spPr>
                <a:xfrm>
                  <a:off x="6250288" y="5026761"/>
                  <a:ext cx="2530433" cy="334084"/>
                </a:xfrm>
                <a:prstGeom prst="rect">
                  <a:avLst/>
                </a:prstGeom>
                <a:noFill/>
              </p:spPr>
              <p:txBody>
                <a:bodyPr wrap="square" lIns="91440" tIns="45720" rIns="91440" bIns="45720" rtlCol="0" anchor="ctr" anchorCtr="0">
                  <a:noAutofit/>
                </a:bodyPr>
                <a:lstStyle>
                  <a:defPPr>
                    <a:defRPr lang="zh-CN"/>
                  </a:defPPr>
                  <a:lvl1pPr marL="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1pPr>
                  <a:lvl2pPr marL="457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2pPr>
                  <a:lvl3pPr marL="914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3pPr>
                  <a:lvl4pPr marL="1371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4pPr>
                  <a:lvl5pPr marL="18288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5pPr>
                  <a:lvl6pPr marL="22860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6pPr>
                  <a:lvl7pPr marL="27432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7pPr>
                  <a:lvl8pPr marL="32004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8pPr>
                  <a:lvl9pPr marL="3657600" algn="l" defTabSz="914400" rtl="0" eaLnBrk="1" latinLnBrk="0" hangingPunct="1">
                    <a:defRPr sz="1800" kern="1200">
                      <a:solidFill>
                        <a:schemeClr val="tx1"/>
                      </a:solidFill>
                    </a:defRPr>
                  </a:lvl9pPr>
                </a:lstStyle>
                <a:p>
                  <a:r>
                    <a:rPr lang="zh-CN" altLang="en-US" sz="1600" b="1" dirty="0"/>
                    <a:t>你的标题</a:t>
                  </a:r>
                  <a:endParaRPr lang="id-ID" sz="1600" b="1" dirty="0"/>
                </a:p>
              </p:txBody>
            </p:sp>
          </p:grpSp>
          <p:sp>
            <p:nvSpPr>
              <p:cNvPr id="19" name="íSļïḑé">
                <a:extLst>
                  <a:ext uri="{FF2B5EF4-FFF2-40B4-BE49-F238E27FC236}">
                    <a16:creationId xmlns:a16="http://schemas.microsoft.com/office/drawing/2014/main" id="{00588B3F-82D8-413F-9E37-3742CB9D9265}"/>
                  </a:ext>
                </a:extLst>
              </p:cNvPr>
              <p:cNvSpPr/>
              <p:nvPr/>
            </p:nvSpPr>
            <p:spPr bwMode="auto">
              <a:xfrm flipH="1">
                <a:off x="931264" y="2643291"/>
                <a:ext cx="2530433" cy="7658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30000"/>
                  </a:lnSpc>
                </a:pPr>
                <a:r>
                  <a:rPr lang="zh-CN" altLang="en-US" sz="1000" dirty="0"/>
                  <a:t>此处输入您的内容，或者通过复制您的文本后，在此文本框中粘贴。</a:t>
                </a:r>
                <a:endParaRPr lang="en-US" altLang="zh-CN" sz="1000" dirty="0"/>
              </a:p>
              <a:p>
                <a:pPr algn="r">
                  <a:lnSpc>
                    <a:spcPct val="130000"/>
                  </a:lnSpc>
                </a:pPr>
                <a:r>
                  <a:rPr lang="en-US" altLang="zh-CN" sz="1000" dirty="0"/>
                  <a:t>……</a:t>
                </a:r>
              </a:p>
              <a:p>
                <a:pPr algn="r">
                  <a:lnSpc>
                    <a:spcPct val="130000"/>
                  </a:lnSpc>
                </a:pPr>
                <a:endParaRPr lang="en-US" altLang="zh-CN" sz="1000" dirty="0"/>
              </a:p>
            </p:txBody>
          </p:sp>
          <p:sp>
            <p:nvSpPr>
              <p:cNvPr id="20" name="îṡļíḋe">
                <a:extLst>
                  <a:ext uri="{FF2B5EF4-FFF2-40B4-BE49-F238E27FC236}">
                    <a16:creationId xmlns:a16="http://schemas.microsoft.com/office/drawing/2014/main" id="{5AF659B2-117F-4EAD-8F88-29CE5033E636}"/>
                  </a:ext>
                </a:extLst>
              </p:cNvPr>
              <p:cNvSpPr txBox="1"/>
              <p:nvPr/>
            </p:nvSpPr>
            <p:spPr>
              <a:xfrm flipH="1">
                <a:off x="931264" y="2303184"/>
                <a:ext cx="2530433" cy="33408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zh-CN" altLang="en-US" sz="1600" b="1" dirty="0"/>
                  <a:t>你的标题</a:t>
                </a:r>
                <a:endParaRPr lang="id-ID" sz="1600" b="1" dirty="0"/>
              </a:p>
            </p:txBody>
          </p:sp>
          <p:sp>
            <p:nvSpPr>
              <p:cNvPr id="21" name="iṥľíḓè">
                <a:extLst>
                  <a:ext uri="{FF2B5EF4-FFF2-40B4-BE49-F238E27FC236}">
                    <a16:creationId xmlns:a16="http://schemas.microsoft.com/office/drawing/2014/main" id="{0E67F2E8-B657-4ACE-B5DC-80AC3204BCC1}"/>
                  </a:ext>
                </a:extLst>
              </p:cNvPr>
              <p:cNvSpPr/>
              <p:nvPr/>
            </p:nvSpPr>
            <p:spPr bwMode="auto">
              <a:xfrm flipH="1">
                <a:off x="1249255" y="4191347"/>
                <a:ext cx="2530433" cy="7658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30000"/>
                  </a:lnSpc>
                </a:pPr>
                <a:r>
                  <a:rPr lang="zh-CN" altLang="en-US" sz="1000" dirty="0"/>
                  <a:t>此处输入您的内容，或者通过复制您的文本后，在此文本框中粘贴。</a:t>
                </a:r>
                <a:endParaRPr lang="en-US" altLang="zh-CN" sz="1000" dirty="0"/>
              </a:p>
              <a:p>
                <a:pPr algn="r">
                  <a:lnSpc>
                    <a:spcPct val="130000"/>
                  </a:lnSpc>
                </a:pPr>
                <a:r>
                  <a:rPr lang="en-US" altLang="zh-CN" sz="1000" dirty="0"/>
                  <a:t>……</a:t>
                </a:r>
              </a:p>
              <a:p>
                <a:pPr algn="r">
                  <a:lnSpc>
                    <a:spcPct val="130000"/>
                  </a:lnSpc>
                </a:pPr>
                <a:endParaRPr lang="en-US" altLang="zh-CN" sz="1000" dirty="0"/>
              </a:p>
            </p:txBody>
          </p:sp>
          <p:sp>
            <p:nvSpPr>
              <p:cNvPr id="22" name="ïṩľiḋê">
                <a:extLst>
                  <a:ext uri="{FF2B5EF4-FFF2-40B4-BE49-F238E27FC236}">
                    <a16:creationId xmlns:a16="http://schemas.microsoft.com/office/drawing/2014/main" id="{C62331A6-A4B1-432E-9105-19F6648C11DE}"/>
                  </a:ext>
                </a:extLst>
              </p:cNvPr>
              <p:cNvSpPr txBox="1"/>
              <p:nvPr/>
            </p:nvSpPr>
            <p:spPr>
              <a:xfrm flipH="1">
                <a:off x="1249255" y="3851239"/>
                <a:ext cx="2530433" cy="33408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en-US" altLang="zh-CN" sz="1600" b="1"/>
                  <a:t>Text</a:t>
                </a:r>
                <a:r>
                  <a:rPr lang="en-US" altLang="zh-CN" sz="100" b="1"/>
                  <a:t> </a:t>
                </a:r>
                <a:r>
                  <a:rPr lang="en-US" altLang="zh-CN" sz="1600" b="1"/>
                  <a:t> </a:t>
                </a:r>
                <a:r>
                  <a:rPr lang="en-US" altLang="zh-CN" sz="1600" b="1" dirty="0"/>
                  <a:t>here</a:t>
                </a:r>
                <a:endParaRPr lang="id-ID" sz="1600" b="1" dirty="0"/>
              </a:p>
            </p:txBody>
          </p:sp>
          <p:sp>
            <p:nvSpPr>
              <p:cNvPr id="23" name="îṧḷíḍé">
                <a:extLst>
                  <a:ext uri="{FF2B5EF4-FFF2-40B4-BE49-F238E27FC236}">
                    <a16:creationId xmlns:a16="http://schemas.microsoft.com/office/drawing/2014/main" id="{DCEE9F48-E590-42AF-ACD1-30B1E6665276}"/>
                  </a:ext>
                </a:extLst>
              </p:cNvPr>
              <p:cNvSpPr/>
              <p:nvPr/>
            </p:nvSpPr>
            <p:spPr bwMode="auto">
              <a:xfrm flipH="1">
                <a:off x="2927800" y="5479928"/>
                <a:ext cx="2530433" cy="76586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1440" tIns="45720" rIns="91440" bIns="45720" anchor="t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>
                  <a:lnSpc>
                    <a:spcPct val="130000"/>
                  </a:lnSpc>
                </a:pPr>
                <a:r>
                  <a:rPr lang="zh-CN" altLang="en-US" sz="1000" dirty="0"/>
                  <a:t>此处输入您的内容，或者通过复制您的文本后，在此文本框中粘贴。</a:t>
                </a:r>
                <a:endParaRPr lang="en-US" altLang="zh-CN" sz="1000" dirty="0"/>
              </a:p>
              <a:p>
                <a:pPr algn="r">
                  <a:lnSpc>
                    <a:spcPct val="130000"/>
                  </a:lnSpc>
                </a:pPr>
                <a:r>
                  <a:rPr lang="en-US" altLang="zh-CN" sz="1000" dirty="0"/>
                  <a:t>……</a:t>
                </a:r>
              </a:p>
              <a:p>
                <a:pPr algn="r">
                  <a:lnSpc>
                    <a:spcPct val="130000"/>
                  </a:lnSpc>
                </a:pPr>
                <a:endParaRPr lang="en-US" altLang="zh-CN" sz="1000" dirty="0"/>
              </a:p>
            </p:txBody>
          </p:sp>
          <p:sp>
            <p:nvSpPr>
              <p:cNvPr id="24" name="íṥ1ïďê">
                <a:extLst>
                  <a:ext uri="{FF2B5EF4-FFF2-40B4-BE49-F238E27FC236}">
                    <a16:creationId xmlns:a16="http://schemas.microsoft.com/office/drawing/2014/main" id="{A3C3B689-9DA9-4DDE-8FD6-0AD2ABC04B68}"/>
                  </a:ext>
                </a:extLst>
              </p:cNvPr>
              <p:cNvSpPr txBox="1"/>
              <p:nvPr/>
            </p:nvSpPr>
            <p:spPr>
              <a:xfrm flipH="1">
                <a:off x="2927800" y="5139820"/>
                <a:ext cx="2530433" cy="334084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rtlCol="0" anchor="ctr" anchorCtr="0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</a:defRPr>
                </a:lvl9pPr>
              </a:lstStyle>
              <a:p>
                <a:pPr algn="r"/>
                <a:r>
                  <a:rPr lang="en-US" altLang="zh-CN" sz="1600" b="1"/>
                  <a:t>Text</a:t>
                </a:r>
                <a:r>
                  <a:rPr lang="en-US" altLang="zh-CN" sz="100" b="1"/>
                  <a:t> </a:t>
                </a:r>
                <a:r>
                  <a:rPr lang="en-US" altLang="zh-CN" sz="1600" b="1"/>
                  <a:t> </a:t>
                </a:r>
                <a:r>
                  <a:rPr lang="en-US" altLang="zh-CN" sz="1600" b="1" dirty="0"/>
                  <a:t>here</a:t>
                </a:r>
                <a:endParaRPr lang="id-ID" sz="1600" b="1" dirty="0"/>
              </a:p>
            </p:txBody>
          </p:sp>
          <p:pic>
            <p:nvPicPr>
              <p:cNvPr id="25" name="图片 24">
                <a:extLst>
                  <a:ext uri="{FF2B5EF4-FFF2-40B4-BE49-F238E27FC236}">
                    <a16:creationId xmlns:a16="http://schemas.microsoft.com/office/drawing/2014/main" id="{A99B8C41-CCAC-45DA-A368-5E40B36358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26388" y="1921754"/>
                <a:ext cx="1539224" cy="1104467"/>
              </a:xfrm>
              <a:prstGeom prst="rect">
                <a:avLst/>
              </a:prstGeom>
            </p:spPr>
          </p:pic>
          <p:pic>
            <p:nvPicPr>
              <p:cNvPr id="26" name="图片 25">
                <a:extLst>
                  <a:ext uri="{FF2B5EF4-FFF2-40B4-BE49-F238E27FC236}">
                    <a16:creationId xmlns:a16="http://schemas.microsoft.com/office/drawing/2014/main" id="{22578AAB-CF87-4795-90EF-DFCD977547B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89985" y="2409381"/>
                <a:ext cx="1171187" cy="840383"/>
              </a:xfrm>
              <a:prstGeom prst="rect">
                <a:avLst/>
              </a:prstGeom>
            </p:spPr>
          </p:pic>
          <p:pic>
            <p:nvPicPr>
              <p:cNvPr id="27" name="图片 26">
                <a:extLst>
                  <a:ext uri="{FF2B5EF4-FFF2-40B4-BE49-F238E27FC236}">
                    <a16:creationId xmlns:a16="http://schemas.microsoft.com/office/drawing/2014/main" id="{A859758D-A60E-4825-ABB2-C6FF369462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738200" y="3307459"/>
                <a:ext cx="1171187" cy="840383"/>
              </a:xfrm>
              <a:prstGeom prst="rect">
                <a:avLst/>
              </a:prstGeom>
            </p:spPr>
          </p:pic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2A6CBFF5-A484-4C41-84A8-5349FB41E9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46821" y="3966665"/>
                <a:ext cx="1171187" cy="840383"/>
              </a:xfrm>
              <a:prstGeom prst="rect">
                <a:avLst/>
              </a:prstGeom>
            </p:spPr>
          </p:pic>
          <p:pic>
            <p:nvPicPr>
              <p:cNvPr id="29" name="图片 28">
                <a:extLst>
                  <a:ext uri="{FF2B5EF4-FFF2-40B4-BE49-F238E27FC236}">
                    <a16:creationId xmlns:a16="http://schemas.microsoft.com/office/drawing/2014/main" id="{A470919B-15CA-4078-AB7A-F84855004C4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6408477" y="3966665"/>
                <a:ext cx="1171187" cy="840383"/>
              </a:xfrm>
              <a:prstGeom prst="rect">
                <a:avLst/>
              </a:prstGeom>
            </p:spPr>
          </p:pic>
          <p:pic>
            <p:nvPicPr>
              <p:cNvPr id="30" name="图片 29">
                <a:extLst>
                  <a:ext uri="{FF2B5EF4-FFF2-40B4-BE49-F238E27FC236}">
                    <a16:creationId xmlns:a16="http://schemas.microsoft.com/office/drawing/2014/main" id="{D707E539-2CFB-4D01-9F8B-9F70B052FF8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259559" y="3301229"/>
                <a:ext cx="1171187" cy="840383"/>
              </a:xfrm>
              <a:prstGeom prst="rect">
                <a:avLst/>
              </a:prstGeom>
            </p:spPr>
          </p:pic>
          <p:pic>
            <p:nvPicPr>
              <p:cNvPr id="31" name="图片 30">
                <a:extLst>
                  <a:ext uri="{FF2B5EF4-FFF2-40B4-BE49-F238E27FC236}">
                    <a16:creationId xmlns:a16="http://schemas.microsoft.com/office/drawing/2014/main" id="{AEAC650F-D201-448A-96DE-0E0324FA72B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736326" y="2412401"/>
                <a:ext cx="1171187" cy="840383"/>
              </a:xfrm>
              <a:prstGeom prst="rect">
                <a:avLst/>
              </a:prstGeom>
            </p:spPr>
          </p:pic>
        </p:grpSp>
        <p:sp>
          <p:nvSpPr>
            <p:cNvPr id="38" name="文本框 151">
              <a:extLst>
                <a:ext uri="{FF2B5EF4-FFF2-40B4-BE49-F238E27FC236}">
                  <a16:creationId xmlns:a16="http://schemas.microsoft.com/office/drawing/2014/main" id="{329F486E-E91D-4919-AD68-E0D60E41501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81466" y="2000683"/>
              <a:ext cx="792534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标题</a:t>
              </a:r>
              <a:endParaRPr lang="zh-CN" altLang="en-US" sz="28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  <p:sp>
          <p:nvSpPr>
            <p:cNvPr id="39" name="文本框 151">
              <a:extLst>
                <a:ext uri="{FF2B5EF4-FFF2-40B4-BE49-F238E27FC236}">
                  <a16:creationId xmlns:a16="http://schemas.microsoft.com/office/drawing/2014/main" id="{7B23297F-C2BF-428B-A067-B6BCE8BD93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83944" y="2629517"/>
              <a:ext cx="5552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01</a:t>
              </a:r>
              <a:endParaRPr lang="zh-CN" altLang="en-US" sz="20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  <p:sp>
          <p:nvSpPr>
            <p:cNvPr id="40" name="文本框 151">
              <a:extLst>
                <a:ext uri="{FF2B5EF4-FFF2-40B4-BE49-F238E27FC236}">
                  <a16:creationId xmlns:a16="http://schemas.microsoft.com/office/drawing/2014/main" id="{82E20E8B-29F2-49EA-BA21-F182E53AAD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268" y="3546998"/>
              <a:ext cx="5552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02</a:t>
              </a:r>
              <a:endParaRPr lang="zh-CN" altLang="en-US" sz="20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  <p:sp>
          <p:nvSpPr>
            <p:cNvPr id="41" name="文本框 151">
              <a:extLst>
                <a:ext uri="{FF2B5EF4-FFF2-40B4-BE49-F238E27FC236}">
                  <a16:creationId xmlns:a16="http://schemas.microsoft.com/office/drawing/2014/main" id="{C862A035-FF9C-47E5-8C0A-54B213E2E75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55817" y="4206884"/>
              <a:ext cx="5552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03</a:t>
              </a:r>
              <a:endParaRPr lang="zh-CN" altLang="en-US" sz="20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  <p:sp>
          <p:nvSpPr>
            <p:cNvPr id="42" name="文本框 151">
              <a:extLst>
                <a:ext uri="{FF2B5EF4-FFF2-40B4-BE49-F238E27FC236}">
                  <a16:creationId xmlns:a16="http://schemas.microsoft.com/office/drawing/2014/main" id="{AB960CB8-8717-4256-875D-E96AFDE0C9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743432" y="4199307"/>
              <a:ext cx="5552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04</a:t>
              </a:r>
              <a:endParaRPr lang="zh-CN" altLang="en-US" sz="20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  <p:sp>
          <p:nvSpPr>
            <p:cNvPr id="43" name="文本框 151">
              <a:extLst>
                <a:ext uri="{FF2B5EF4-FFF2-40B4-BE49-F238E27FC236}">
                  <a16:creationId xmlns:a16="http://schemas.microsoft.com/office/drawing/2014/main" id="{10E8807A-7BBC-433E-A2F3-1C27549DF3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05369" y="3526903"/>
              <a:ext cx="5552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05</a:t>
              </a:r>
              <a:endParaRPr lang="zh-CN" altLang="en-US" sz="20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  <p:sp>
          <p:nvSpPr>
            <p:cNvPr id="44" name="文本框 151">
              <a:extLst>
                <a:ext uri="{FF2B5EF4-FFF2-40B4-BE49-F238E27FC236}">
                  <a16:creationId xmlns:a16="http://schemas.microsoft.com/office/drawing/2014/main" id="{85664126-5AA9-4310-B162-96ADA81704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070565" y="2646198"/>
              <a:ext cx="5552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06</a:t>
              </a:r>
              <a:endParaRPr lang="zh-CN" altLang="en-US" sz="2000" b="1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9012719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096E27FB-4495-48C1-A835-C3382AA53677}"/>
              </a:ext>
            </a:extLst>
          </p:cNvPr>
          <p:cNvSpPr txBox="1"/>
          <p:nvPr/>
        </p:nvSpPr>
        <p:spPr>
          <a:xfrm>
            <a:off x="3557256" y="717336"/>
            <a:ext cx="5077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三、总结</a:t>
            </a:r>
          </a:p>
        </p:txBody>
      </p:sp>
      <p:pic>
        <p:nvPicPr>
          <p:cNvPr id="38" name="图片占位符 7">
            <a:extLst>
              <a:ext uri="{FF2B5EF4-FFF2-40B4-BE49-F238E27FC236}">
                <a16:creationId xmlns:a16="http://schemas.microsoft.com/office/drawing/2014/main" id="{F84E2405-CDA8-4D23-A886-0AA8E56AFB2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0" r="8737"/>
          <a:stretch/>
        </p:blipFill>
        <p:spPr>
          <a:xfrm>
            <a:off x="1282955" y="2022584"/>
            <a:ext cx="4183836" cy="3489475"/>
          </a:xfrm>
          <a:prstGeom prst="rect">
            <a:avLst/>
          </a:prstGeom>
        </p:spPr>
      </p:pic>
      <p:grpSp>
        <p:nvGrpSpPr>
          <p:cNvPr id="43" name="组合 42">
            <a:extLst>
              <a:ext uri="{FF2B5EF4-FFF2-40B4-BE49-F238E27FC236}">
                <a16:creationId xmlns:a16="http://schemas.microsoft.com/office/drawing/2014/main" id="{1A9C1A9B-F6FB-43E4-9885-04D7B3C91401}"/>
              </a:ext>
            </a:extLst>
          </p:cNvPr>
          <p:cNvGrpSpPr/>
          <p:nvPr/>
        </p:nvGrpSpPr>
        <p:grpSpPr>
          <a:xfrm>
            <a:off x="5799739" y="1976087"/>
            <a:ext cx="4947978" cy="1548223"/>
            <a:chOff x="1196618" y="2000498"/>
            <a:chExt cx="4947978" cy="1548223"/>
          </a:xfrm>
        </p:grpSpPr>
        <p:sp>
          <p:nvSpPr>
            <p:cNvPr id="44" name="îṩľide">
              <a:extLst>
                <a:ext uri="{FF2B5EF4-FFF2-40B4-BE49-F238E27FC236}">
                  <a16:creationId xmlns:a16="http://schemas.microsoft.com/office/drawing/2014/main" id="{173D2957-FAAD-4745-80DE-7ACF2671A49B}"/>
                </a:ext>
              </a:extLst>
            </p:cNvPr>
            <p:cNvSpPr/>
            <p:nvPr/>
          </p:nvSpPr>
          <p:spPr bwMode="auto">
            <a:xfrm>
              <a:off x="1505618" y="2731918"/>
              <a:ext cx="4638978" cy="816803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91440" tIns="45720" rIns="91440" bIns="45720" anchor="t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您的内容，或者通过复制您的文本后，在此文本框中粘贴。此处输入您的内容，或者通过复制您的文本后，在此文本框中粘贴。此处输入您的内容，或者通过复制您的文本后，在此文本框中粘贴。此处输入您的内容，或者通过复制您的文本后，在此文本框中粘贴。</a:t>
              </a:r>
            </a:p>
            <a:p>
              <a:pPr>
                <a:lnSpc>
                  <a:spcPct val="15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>
                <a:lnSpc>
                  <a:spcPct val="150000"/>
                </a:lnSpc>
              </a:pPr>
              <a:endPara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45" name="图片 44">
              <a:extLst>
                <a:ext uri="{FF2B5EF4-FFF2-40B4-BE49-F238E27FC236}">
                  <a16:creationId xmlns:a16="http://schemas.microsoft.com/office/drawing/2014/main" id="{3B1A4988-AE5F-4F8B-873A-27ABB5AEC6D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18989" y="2000498"/>
              <a:ext cx="2571402" cy="746826"/>
            </a:xfrm>
            <a:prstGeom prst="rect">
              <a:avLst/>
            </a:prstGeom>
          </p:spPr>
        </p:pic>
        <p:sp>
          <p:nvSpPr>
            <p:cNvPr id="46" name="文本框 151">
              <a:extLst>
                <a:ext uri="{FF2B5EF4-FFF2-40B4-BE49-F238E27FC236}">
                  <a16:creationId xmlns:a16="http://schemas.microsoft.com/office/drawing/2014/main" id="{9357DD96-C8EF-41AA-80DB-5C967CE60C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196618" y="2112301"/>
              <a:ext cx="3016144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思源宋体" panose="020F0502020204030204"/>
                </a:rPr>
                <a:t>输入标题</a:t>
              </a:r>
              <a:endParaRPr lang="zh-CN" altLang="en-US" sz="2800" dirty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思源宋体" panose="020F0502020204030204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22490532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1C19E9E-5234-4CB2-979B-C8B768E8B41F}"/>
              </a:ext>
            </a:extLst>
          </p:cNvPr>
          <p:cNvSpPr txBox="1"/>
          <p:nvPr/>
        </p:nvSpPr>
        <p:spPr>
          <a:xfrm>
            <a:off x="1905778" y="4344589"/>
            <a:ext cx="27087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4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000" dirty="0"/>
              <a:t>指导老师：</a:t>
            </a:r>
            <a:r>
              <a:rPr lang="en-US" altLang="zh-CN" sz="2000" dirty="0"/>
              <a:t>X </a:t>
            </a:r>
            <a:r>
              <a:rPr lang="en-US" altLang="zh-CN" sz="2000" dirty="0" err="1"/>
              <a:t>X</a:t>
            </a:r>
            <a:r>
              <a:rPr lang="en-US" altLang="zh-CN" sz="2000" dirty="0"/>
              <a:t> </a:t>
            </a:r>
            <a:r>
              <a:rPr lang="en-US" altLang="zh-CN" sz="2000" dirty="0" err="1"/>
              <a:t>X</a:t>
            </a:r>
            <a:r>
              <a:rPr lang="en-US" altLang="zh-CN" sz="2000" dirty="0"/>
              <a:t> </a:t>
            </a:r>
            <a:endParaRPr lang="zh-CN" altLang="en-US" sz="20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73A1DA2-7A81-46BC-A58D-7F19470581DB}"/>
              </a:ext>
            </a:extLst>
          </p:cNvPr>
          <p:cNvSpPr txBox="1"/>
          <p:nvPr/>
        </p:nvSpPr>
        <p:spPr>
          <a:xfrm>
            <a:off x="5157697" y="4344589"/>
            <a:ext cx="34345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2000" b="1" spc="30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答辩人：</a:t>
            </a:r>
            <a:r>
              <a:rPr lang="en-US" altLang="zh-CN" dirty="0"/>
              <a:t> X </a:t>
            </a:r>
            <a:r>
              <a:rPr lang="en-US" altLang="zh-CN" dirty="0" err="1"/>
              <a:t>X</a:t>
            </a:r>
            <a:r>
              <a:rPr lang="en-US" altLang="zh-CN" dirty="0"/>
              <a:t> </a:t>
            </a:r>
            <a:r>
              <a:rPr lang="en-US" altLang="zh-CN" dirty="0" err="1"/>
              <a:t>X</a:t>
            </a:r>
            <a:r>
              <a:rPr lang="en-US" altLang="zh-CN" dirty="0"/>
              <a:t> </a:t>
            </a:r>
            <a:endParaRPr lang="zh-CN" altLang="en-US" dirty="0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0B75D93-F105-4CEC-AA45-B61B2ECB62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51882" y="4404933"/>
            <a:ext cx="209550" cy="209550"/>
          </a:xfrm>
          <a:prstGeom prst="rect">
            <a:avLst/>
          </a:prstGeom>
          <a:noFill/>
          <a:ln w="0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 sz="2000">
              <a:solidFill>
                <a:srgbClr val="529DB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5" name="Freeform 6">
            <a:extLst>
              <a:ext uri="{FF2B5EF4-FFF2-40B4-BE49-F238E27FC236}">
                <a16:creationId xmlns:a16="http://schemas.microsoft.com/office/drawing/2014/main" id="{FE8136BA-6E02-4E49-B0A0-5E23E9F8FB1D}"/>
              </a:ext>
            </a:extLst>
          </p:cNvPr>
          <p:cNvSpPr>
            <a:spLocks noEditPoints="1"/>
          </p:cNvSpPr>
          <p:nvPr/>
        </p:nvSpPr>
        <p:spPr bwMode="auto">
          <a:xfrm>
            <a:off x="1663673" y="4404933"/>
            <a:ext cx="252000" cy="252000"/>
          </a:xfrm>
          <a:custGeom>
            <a:avLst/>
            <a:gdLst>
              <a:gd name="connsiteX0" fmla="*/ 188888 w 557678"/>
              <a:gd name="connsiteY0" fmla="*/ 367011 h 607780"/>
              <a:gd name="connsiteX1" fmla="*/ 199785 w 557678"/>
              <a:gd name="connsiteY1" fmla="*/ 373977 h 607780"/>
              <a:gd name="connsiteX2" fmla="*/ 278839 w 557678"/>
              <a:gd name="connsiteY2" fmla="*/ 490974 h 607780"/>
              <a:gd name="connsiteX3" fmla="*/ 357893 w 557678"/>
              <a:gd name="connsiteY3" fmla="*/ 373977 h 607780"/>
              <a:gd name="connsiteX4" fmla="*/ 368886 w 557678"/>
              <a:gd name="connsiteY4" fmla="*/ 367011 h 607780"/>
              <a:gd name="connsiteX5" fmla="*/ 374908 w 557678"/>
              <a:gd name="connsiteY5" fmla="*/ 368729 h 607780"/>
              <a:gd name="connsiteX6" fmla="*/ 557678 w 557678"/>
              <a:gd name="connsiteY6" fmla="*/ 480572 h 607780"/>
              <a:gd name="connsiteX7" fmla="*/ 557678 w 557678"/>
              <a:gd name="connsiteY7" fmla="*/ 607780 h 607780"/>
              <a:gd name="connsiteX8" fmla="*/ 278839 w 557678"/>
              <a:gd name="connsiteY8" fmla="*/ 607780 h 607780"/>
              <a:gd name="connsiteX9" fmla="*/ 0 w 557678"/>
              <a:gd name="connsiteY9" fmla="*/ 607780 h 607780"/>
              <a:gd name="connsiteX10" fmla="*/ 0 w 557678"/>
              <a:gd name="connsiteY10" fmla="*/ 480572 h 607780"/>
              <a:gd name="connsiteX11" fmla="*/ 182770 w 557678"/>
              <a:gd name="connsiteY11" fmla="*/ 368729 h 607780"/>
              <a:gd name="connsiteX12" fmla="*/ 188888 w 557678"/>
              <a:gd name="connsiteY12" fmla="*/ 367011 h 607780"/>
              <a:gd name="connsiteX13" fmla="*/ 233347 w 557678"/>
              <a:gd name="connsiteY13" fmla="*/ 332928 h 607780"/>
              <a:gd name="connsiteX14" fmla="*/ 235832 w 557678"/>
              <a:gd name="connsiteY14" fmla="*/ 333119 h 607780"/>
              <a:gd name="connsiteX15" fmla="*/ 236501 w 557678"/>
              <a:gd name="connsiteY15" fmla="*/ 333214 h 607780"/>
              <a:gd name="connsiteX16" fmla="*/ 236692 w 557678"/>
              <a:gd name="connsiteY16" fmla="*/ 333214 h 607780"/>
              <a:gd name="connsiteX17" fmla="*/ 237934 w 557678"/>
              <a:gd name="connsiteY17" fmla="*/ 333596 h 607780"/>
              <a:gd name="connsiteX18" fmla="*/ 238508 w 557678"/>
              <a:gd name="connsiteY18" fmla="*/ 333787 h 607780"/>
              <a:gd name="connsiteX19" fmla="*/ 239177 w 557678"/>
              <a:gd name="connsiteY19" fmla="*/ 333977 h 607780"/>
              <a:gd name="connsiteX20" fmla="*/ 243478 w 557678"/>
              <a:gd name="connsiteY20" fmla="*/ 336553 h 607780"/>
              <a:gd name="connsiteX21" fmla="*/ 264981 w 557678"/>
              <a:gd name="connsiteY21" fmla="*/ 353724 h 607780"/>
              <a:gd name="connsiteX22" fmla="*/ 267657 w 557678"/>
              <a:gd name="connsiteY22" fmla="*/ 353820 h 607780"/>
              <a:gd name="connsiteX23" fmla="*/ 278839 w 557678"/>
              <a:gd name="connsiteY23" fmla="*/ 353724 h 607780"/>
              <a:gd name="connsiteX24" fmla="*/ 290021 w 557678"/>
              <a:gd name="connsiteY24" fmla="*/ 353820 h 607780"/>
              <a:gd name="connsiteX25" fmla="*/ 292792 w 557678"/>
              <a:gd name="connsiteY25" fmla="*/ 353724 h 607780"/>
              <a:gd name="connsiteX26" fmla="*/ 314200 w 557678"/>
              <a:gd name="connsiteY26" fmla="*/ 336553 h 607780"/>
              <a:gd name="connsiteX27" fmla="*/ 318596 w 557678"/>
              <a:gd name="connsiteY27" fmla="*/ 333977 h 607780"/>
              <a:gd name="connsiteX28" fmla="*/ 319265 w 557678"/>
              <a:gd name="connsiteY28" fmla="*/ 333787 h 607780"/>
              <a:gd name="connsiteX29" fmla="*/ 319743 w 557678"/>
              <a:gd name="connsiteY29" fmla="*/ 333596 h 607780"/>
              <a:gd name="connsiteX30" fmla="*/ 321081 w 557678"/>
              <a:gd name="connsiteY30" fmla="*/ 333214 h 607780"/>
              <a:gd name="connsiteX31" fmla="*/ 321272 w 557678"/>
              <a:gd name="connsiteY31" fmla="*/ 333214 h 607780"/>
              <a:gd name="connsiteX32" fmla="*/ 321846 w 557678"/>
              <a:gd name="connsiteY32" fmla="*/ 333119 h 607780"/>
              <a:gd name="connsiteX33" fmla="*/ 324426 w 557678"/>
              <a:gd name="connsiteY33" fmla="*/ 332928 h 607780"/>
              <a:gd name="connsiteX34" fmla="*/ 340195 w 557678"/>
              <a:gd name="connsiteY34" fmla="*/ 347905 h 607780"/>
              <a:gd name="connsiteX35" fmla="*/ 340195 w 557678"/>
              <a:gd name="connsiteY35" fmla="*/ 380912 h 607780"/>
              <a:gd name="connsiteX36" fmla="*/ 324426 w 557678"/>
              <a:gd name="connsiteY36" fmla="*/ 396366 h 607780"/>
              <a:gd name="connsiteX37" fmla="*/ 314869 w 557678"/>
              <a:gd name="connsiteY37" fmla="*/ 393123 h 607780"/>
              <a:gd name="connsiteX38" fmla="*/ 294417 w 557678"/>
              <a:gd name="connsiteY38" fmla="*/ 374807 h 607780"/>
              <a:gd name="connsiteX39" fmla="*/ 278839 w 557678"/>
              <a:gd name="connsiteY39" fmla="*/ 374902 h 607780"/>
              <a:gd name="connsiteX40" fmla="*/ 263261 w 557678"/>
              <a:gd name="connsiteY40" fmla="*/ 374807 h 607780"/>
              <a:gd name="connsiteX41" fmla="*/ 242809 w 557678"/>
              <a:gd name="connsiteY41" fmla="*/ 393123 h 607780"/>
              <a:gd name="connsiteX42" fmla="*/ 233347 w 557678"/>
              <a:gd name="connsiteY42" fmla="*/ 396366 h 607780"/>
              <a:gd name="connsiteX43" fmla="*/ 217482 w 557678"/>
              <a:gd name="connsiteY43" fmla="*/ 380912 h 607780"/>
              <a:gd name="connsiteX44" fmla="*/ 217482 w 557678"/>
              <a:gd name="connsiteY44" fmla="*/ 347905 h 607780"/>
              <a:gd name="connsiteX45" fmla="*/ 233347 w 557678"/>
              <a:gd name="connsiteY45" fmla="*/ 332928 h 607780"/>
              <a:gd name="connsiteX46" fmla="*/ 277214 w 557678"/>
              <a:gd name="connsiteY46" fmla="*/ 0 h 607780"/>
              <a:gd name="connsiteX47" fmla="*/ 278552 w 557678"/>
              <a:gd name="connsiteY47" fmla="*/ 0 h 607780"/>
              <a:gd name="connsiteX48" fmla="*/ 278744 w 557678"/>
              <a:gd name="connsiteY48" fmla="*/ 0 h 607780"/>
              <a:gd name="connsiteX49" fmla="*/ 278839 w 557678"/>
              <a:gd name="connsiteY49" fmla="*/ 0 h 607780"/>
              <a:gd name="connsiteX50" fmla="*/ 278935 w 557678"/>
              <a:gd name="connsiteY50" fmla="*/ 0 h 607780"/>
              <a:gd name="connsiteX51" fmla="*/ 279222 w 557678"/>
              <a:gd name="connsiteY51" fmla="*/ 0 h 607780"/>
              <a:gd name="connsiteX52" fmla="*/ 280560 w 557678"/>
              <a:gd name="connsiteY52" fmla="*/ 0 h 607780"/>
              <a:gd name="connsiteX53" fmla="*/ 404758 w 557678"/>
              <a:gd name="connsiteY53" fmla="*/ 105659 h 607780"/>
              <a:gd name="connsiteX54" fmla="*/ 396727 w 557678"/>
              <a:gd name="connsiteY54" fmla="*/ 160159 h 607780"/>
              <a:gd name="connsiteX55" fmla="*/ 408009 w 557678"/>
              <a:gd name="connsiteY55" fmla="*/ 186120 h 607780"/>
              <a:gd name="connsiteX56" fmla="*/ 379039 w 557678"/>
              <a:gd name="connsiteY56" fmla="*/ 238616 h 607780"/>
              <a:gd name="connsiteX57" fmla="*/ 317179 w 557678"/>
              <a:gd name="connsiteY57" fmla="*/ 313541 h 607780"/>
              <a:gd name="connsiteX58" fmla="*/ 278935 w 557678"/>
              <a:gd name="connsiteY58" fmla="*/ 322131 h 607780"/>
              <a:gd name="connsiteX59" fmla="*/ 278839 w 557678"/>
              <a:gd name="connsiteY59" fmla="*/ 322131 h 607780"/>
              <a:gd name="connsiteX60" fmla="*/ 278744 w 557678"/>
              <a:gd name="connsiteY60" fmla="*/ 322131 h 607780"/>
              <a:gd name="connsiteX61" fmla="*/ 240499 w 557678"/>
              <a:gd name="connsiteY61" fmla="*/ 313541 h 607780"/>
              <a:gd name="connsiteX62" fmla="*/ 178734 w 557678"/>
              <a:gd name="connsiteY62" fmla="*/ 238616 h 607780"/>
              <a:gd name="connsiteX63" fmla="*/ 149669 w 557678"/>
              <a:gd name="connsiteY63" fmla="*/ 186120 h 607780"/>
              <a:gd name="connsiteX64" fmla="*/ 161046 w 557678"/>
              <a:gd name="connsiteY64" fmla="*/ 160159 h 607780"/>
              <a:gd name="connsiteX65" fmla="*/ 153015 w 557678"/>
              <a:gd name="connsiteY65" fmla="*/ 105659 h 607780"/>
              <a:gd name="connsiteX66" fmla="*/ 277214 w 557678"/>
              <a:gd name="connsiteY66" fmla="*/ 0 h 607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</a:cxnLst>
            <a:rect l="l" t="t" r="r" b="b"/>
            <a:pathLst>
              <a:path w="557678" h="607780">
                <a:moveTo>
                  <a:pt x="188888" y="367011"/>
                </a:moveTo>
                <a:cubicBezTo>
                  <a:pt x="193667" y="367011"/>
                  <a:pt x="197873" y="369874"/>
                  <a:pt x="199785" y="373977"/>
                </a:cubicBezTo>
                <a:cubicBezTo>
                  <a:pt x="218808" y="405851"/>
                  <a:pt x="254177" y="489256"/>
                  <a:pt x="278839" y="490974"/>
                </a:cubicBezTo>
                <a:cubicBezTo>
                  <a:pt x="303502" y="489256"/>
                  <a:pt x="338870" y="405851"/>
                  <a:pt x="357893" y="373977"/>
                </a:cubicBezTo>
                <a:cubicBezTo>
                  <a:pt x="359900" y="369874"/>
                  <a:pt x="364011" y="367011"/>
                  <a:pt x="368886" y="367011"/>
                </a:cubicBezTo>
                <a:cubicBezTo>
                  <a:pt x="371085" y="367011"/>
                  <a:pt x="372996" y="367870"/>
                  <a:pt x="374908" y="368729"/>
                </a:cubicBezTo>
                <a:cubicBezTo>
                  <a:pt x="382269" y="371878"/>
                  <a:pt x="557678" y="427132"/>
                  <a:pt x="557678" y="480572"/>
                </a:cubicBezTo>
                <a:lnTo>
                  <a:pt x="557678" y="607780"/>
                </a:lnTo>
                <a:lnTo>
                  <a:pt x="278839" y="607780"/>
                </a:lnTo>
                <a:lnTo>
                  <a:pt x="0" y="607780"/>
                </a:lnTo>
                <a:lnTo>
                  <a:pt x="0" y="480572"/>
                </a:lnTo>
                <a:cubicBezTo>
                  <a:pt x="0" y="421120"/>
                  <a:pt x="175314" y="371687"/>
                  <a:pt x="182770" y="368729"/>
                </a:cubicBezTo>
                <a:cubicBezTo>
                  <a:pt x="184682" y="367870"/>
                  <a:pt x="186593" y="367011"/>
                  <a:pt x="188888" y="367011"/>
                </a:cubicBezTo>
                <a:close/>
                <a:moveTo>
                  <a:pt x="233347" y="332928"/>
                </a:moveTo>
                <a:cubicBezTo>
                  <a:pt x="234207" y="332928"/>
                  <a:pt x="235067" y="332928"/>
                  <a:pt x="235832" y="333119"/>
                </a:cubicBezTo>
                <a:cubicBezTo>
                  <a:pt x="236023" y="333119"/>
                  <a:pt x="236310" y="333119"/>
                  <a:pt x="236501" y="333214"/>
                </a:cubicBezTo>
                <a:cubicBezTo>
                  <a:pt x="236501" y="333214"/>
                  <a:pt x="236596" y="333214"/>
                  <a:pt x="236692" y="333214"/>
                </a:cubicBezTo>
                <a:cubicBezTo>
                  <a:pt x="237074" y="333310"/>
                  <a:pt x="237552" y="333405"/>
                  <a:pt x="237934" y="333596"/>
                </a:cubicBezTo>
                <a:cubicBezTo>
                  <a:pt x="238126" y="333596"/>
                  <a:pt x="238317" y="333691"/>
                  <a:pt x="238508" y="333787"/>
                </a:cubicBezTo>
                <a:cubicBezTo>
                  <a:pt x="238699" y="333787"/>
                  <a:pt x="238890" y="333882"/>
                  <a:pt x="239177" y="333977"/>
                </a:cubicBezTo>
                <a:cubicBezTo>
                  <a:pt x="240706" y="334645"/>
                  <a:pt x="242140" y="335504"/>
                  <a:pt x="243478" y="336553"/>
                </a:cubicBezTo>
                <a:cubicBezTo>
                  <a:pt x="250836" y="342372"/>
                  <a:pt x="255615" y="353056"/>
                  <a:pt x="264981" y="353724"/>
                </a:cubicBezTo>
                <a:cubicBezTo>
                  <a:pt x="265841" y="353820"/>
                  <a:pt x="266797" y="353820"/>
                  <a:pt x="267657" y="353820"/>
                </a:cubicBezTo>
                <a:cubicBezTo>
                  <a:pt x="268517" y="353820"/>
                  <a:pt x="274060" y="353724"/>
                  <a:pt x="278839" y="353724"/>
                </a:cubicBezTo>
                <a:cubicBezTo>
                  <a:pt x="283617" y="353724"/>
                  <a:pt x="289256" y="353820"/>
                  <a:pt x="290021" y="353820"/>
                </a:cubicBezTo>
                <a:cubicBezTo>
                  <a:pt x="290976" y="353820"/>
                  <a:pt x="291836" y="353820"/>
                  <a:pt x="292792" y="353724"/>
                </a:cubicBezTo>
                <a:cubicBezTo>
                  <a:pt x="302158" y="353056"/>
                  <a:pt x="306841" y="342372"/>
                  <a:pt x="314200" y="336553"/>
                </a:cubicBezTo>
                <a:cubicBezTo>
                  <a:pt x="315538" y="335504"/>
                  <a:pt x="316972" y="334645"/>
                  <a:pt x="318596" y="333977"/>
                </a:cubicBezTo>
                <a:cubicBezTo>
                  <a:pt x="318787" y="333882"/>
                  <a:pt x="318979" y="333787"/>
                  <a:pt x="319265" y="333787"/>
                </a:cubicBezTo>
                <a:cubicBezTo>
                  <a:pt x="319456" y="333691"/>
                  <a:pt x="319648" y="333596"/>
                  <a:pt x="319743" y="333596"/>
                </a:cubicBezTo>
                <a:cubicBezTo>
                  <a:pt x="320221" y="333405"/>
                  <a:pt x="320603" y="333310"/>
                  <a:pt x="321081" y="333214"/>
                </a:cubicBezTo>
                <a:cubicBezTo>
                  <a:pt x="321081" y="333214"/>
                  <a:pt x="321177" y="333214"/>
                  <a:pt x="321272" y="333214"/>
                </a:cubicBezTo>
                <a:cubicBezTo>
                  <a:pt x="321463" y="333119"/>
                  <a:pt x="321654" y="333119"/>
                  <a:pt x="321846" y="333119"/>
                </a:cubicBezTo>
                <a:cubicBezTo>
                  <a:pt x="322706" y="332928"/>
                  <a:pt x="323566" y="332928"/>
                  <a:pt x="324426" y="332928"/>
                </a:cubicBezTo>
                <a:cubicBezTo>
                  <a:pt x="332836" y="332928"/>
                  <a:pt x="339813" y="339510"/>
                  <a:pt x="340195" y="347905"/>
                </a:cubicBezTo>
                <a:lnTo>
                  <a:pt x="340195" y="380912"/>
                </a:lnTo>
                <a:cubicBezTo>
                  <a:pt x="340004" y="389498"/>
                  <a:pt x="333027" y="396366"/>
                  <a:pt x="324426" y="396366"/>
                </a:cubicBezTo>
                <a:cubicBezTo>
                  <a:pt x="320794" y="396366"/>
                  <a:pt x="317545" y="395126"/>
                  <a:pt x="314869" y="393123"/>
                </a:cubicBezTo>
                <a:cubicBezTo>
                  <a:pt x="305885" y="387208"/>
                  <a:pt x="299864" y="374997"/>
                  <a:pt x="294417" y="374807"/>
                </a:cubicBezTo>
                <a:lnTo>
                  <a:pt x="278839" y="374902"/>
                </a:lnTo>
                <a:lnTo>
                  <a:pt x="263261" y="374807"/>
                </a:lnTo>
                <a:cubicBezTo>
                  <a:pt x="257813" y="374997"/>
                  <a:pt x="251792" y="387208"/>
                  <a:pt x="242809" y="393123"/>
                </a:cubicBezTo>
                <a:cubicBezTo>
                  <a:pt x="240228" y="395126"/>
                  <a:pt x="236883" y="396366"/>
                  <a:pt x="233347" y="396366"/>
                </a:cubicBezTo>
                <a:cubicBezTo>
                  <a:pt x="224746" y="396366"/>
                  <a:pt x="217769" y="389498"/>
                  <a:pt x="217482" y="380912"/>
                </a:cubicBezTo>
                <a:lnTo>
                  <a:pt x="217482" y="347905"/>
                </a:lnTo>
                <a:cubicBezTo>
                  <a:pt x="217960" y="339510"/>
                  <a:pt x="224841" y="332928"/>
                  <a:pt x="233347" y="332928"/>
                </a:cubicBezTo>
                <a:close/>
                <a:moveTo>
                  <a:pt x="277214" y="0"/>
                </a:moveTo>
                <a:cubicBezTo>
                  <a:pt x="277596" y="0"/>
                  <a:pt x="278074" y="0"/>
                  <a:pt x="278552" y="0"/>
                </a:cubicBezTo>
                <a:cubicBezTo>
                  <a:pt x="278648" y="0"/>
                  <a:pt x="278648" y="0"/>
                  <a:pt x="278744" y="0"/>
                </a:cubicBezTo>
                <a:cubicBezTo>
                  <a:pt x="278744" y="0"/>
                  <a:pt x="278839" y="0"/>
                  <a:pt x="278839" y="0"/>
                </a:cubicBezTo>
                <a:cubicBezTo>
                  <a:pt x="278935" y="0"/>
                  <a:pt x="278935" y="0"/>
                  <a:pt x="278935" y="0"/>
                </a:cubicBezTo>
                <a:cubicBezTo>
                  <a:pt x="279030" y="0"/>
                  <a:pt x="279126" y="0"/>
                  <a:pt x="279222" y="0"/>
                </a:cubicBezTo>
                <a:cubicBezTo>
                  <a:pt x="279604" y="0"/>
                  <a:pt x="280082" y="0"/>
                  <a:pt x="280560" y="0"/>
                </a:cubicBezTo>
                <a:cubicBezTo>
                  <a:pt x="387453" y="0"/>
                  <a:pt x="407531" y="76166"/>
                  <a:pt x="404758" y="105659"/>
                </a:cubicBezTo>
                <a:cubicBezTo>
                  <a:pt x="402464" y="129330"/>
                  <a:pt x="396727" y="160159"/>
                  <a:pt x="396727" y="160159"/>
                </a:cubicBezTo>
                <a:cubicBezTo>
                  <a:pt x="396727" y="160159"/>
                  <a:pt x="408009" y="165313"/>
                  <a:pt x="408009" y="186120"/>
                </a:cubicBezTo>
                <a:cubicBezTo>
                  <a:pt x="404089" y="238234"/>
                  <a:pt x="383246" y="215708"/>
                  <a:pt x="379039" y="238616"/>
                </a:cubicBezTo>
                <a:cubicBezTo>
                  <a:pt x="371868" y="276603"/>
                  <a:pt x="338213" y="304092"/>
                  <a:pt x="317179" y="313541"/>
                </a:cubicBezTo>
                <a:cubicBezTo>
                  <a:pt x="304941" y="319077"/>
                  <a:pt x="292225" y="321845"/>
                  <a:pt x="278935" y="322131"/>
                </a:cubicBezTo>
                <a:cubicBezTo>
                  <a:pt x="278935" y="322131"/>
                  <a:pt x="278935" y="322131"/>
                  <a:pt x="278839" y="322131"/>
                </a:cubicBezTo>
                <a:cubicBezTo>
                  <a:pt x="278839" y="322131"/>
                  <a:pt x="278744" y="322131"/>
                  <a:pt x="278744" y="322131"/>
                </a:cubicBezTo>
                <a:cubicBezTo>
                  <a:pt x="265454" y="321845"/>
                  <a:pt x="252738" y="319077"/>
                  <a:pt x="240499" y="313541"/>
                </a:cubicBezTo>
                <a:cubicBezTo>
                  <a:pt x="219561" y="304092"/>
                  <a:pt x="185810" y="276603"/>
                  <a:pt x="178734" y="238616"/>
                </a:cubicBezTo>
                <a:cubicBezTo>
                  <a:pt x="174432" y="215708"/>
                  <a:pt x="153684" y="238234"/>
                  <a:pt x="149669" y="186120"/>
                </a:cubicBezTo>
                <a:cubicBezTo>
                  <a:pt x="149669" y="165313"/>
                  <a:pt x="161046" y="160159"/>
                  <a:pt x="161046" y="160159"/>
                </a:cubicBezTo>
                <a:cubicBezTo>
                  <a:pt x="161046" y="160159"/>
                  <a:pt x="155214" y="129330"/>
                  <a:pt x="153015" y="105659"/>
                </a:cubicBezTo>
                <a:cubicBezTo>
                  <a:pt x="150147" y="76166"/>
                  <a:pt x="170225" y="0"/>
                  <a:pt x="277214" y="0"/>
                </a:cubicBezTo>
                <a:close/>
              </a:path>
            </a:pathLst>
          </a:custGeom>
          <a:solidFill>
            <a:srgbClr val="886E5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 sz="2000">
              <a:solidFill>
                <a:srgbClr val="529DB2"/>
              </a:solidFill>
              <a:latin typeface="方正宋刻本秀楷简体" panose="02000000000000000000" pitchFamily="2" charset="-122"/>
              <a:ea typeface="方正宋刻本秀楷简体" panose="02000000000000000000" pitchFamily="2" charset="-122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3C082B5F-C4D2-4528-9CBA-BBE5DAEC2901}"/>
              </a:ext>
            </a:extLst>
          </p:cNvPr>
          <p:cNvSpPr txBox="1"/>
          <p:nvPr/>
        </p:nvSpPr>
        <p:spPr>
          <a:xfrm>
            <a:off x="1484655" y="2321004"/>
            <a:ext cx="9222689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600" b="1" spc="600" dirty="0">
                <a:solidFill>
                  <a:srgbClr val="C00000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  <a:cs typeface="Open Sans" panose="020B0606030504020204" pitchFamily="34" charset="0"/>
              </a:rPr>
              <a:t>感谢聆听 敬请指导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EE24E5A7-D022-4C69-8988-0D20A661CD4C}"/>
              </a:ext>
            </a:extLst>
          </p:cNvPr>
          <p:cNvSpPr/>
          <p:nvPr/>
        </p:nvSpPr>
        <p:spPr>
          <a:xfrm>
            <a:off x="1574462" y="3688707"/>
            <a:ext cx="55864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广西中医药大学</a:t>
            </a:r>
            <a:r>
              <a:rPr lang="en-US" altLang="zh-CN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sz="2400" b="1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学院</a:t>
            </a:r>
            <a:r>
              <a:rPr lang="en-US" altLang="zh-CN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 </a:t>
            </a:r>
            <a:r>
              <a:rPr lang="en-US" altLang="zh-CN" sz="2400" b="1" spc="3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zh-CN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400" b="1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</a:t>
            </a:r>
          </a:p>
        </p:txBody>
      </p:sp>
      <p:grpSp>
        <p:nvGrpSpPr>
          <p:cNvPr id="8" name="组合 7">
            <a:extLst>
              <a:ext uri="{FF2B5EF4-FFF2-40B4-BE49-F238E27FC236}">
                <a16:creationId xmlns:a16="http://schemas.microsoft.com/office/drawing/2014/main" id="{BB06A1C0-2CA2-4343-BD4B-EB6A48921A4C}"/>
              </a:ext>
            </a:extLst>
          </p:cNvPr>
          <p:cNvGrpSpPr>
            <a:grpSpLocks noChangeAspect="1"/>
          </p:cNvGrpSpPr>
          <p:nvPr/>
        </p:nvGrpSpPr>
        <p:grpSpPr>
          <a:xfrm>
            <a:off x="1602557" y="1488118"/>
            <a:ext cx="3960000" cy="676118"/>
            <a:chOff x="2079878" y="1636361"/>
            <a:chExt cx="6625058" cy="1131112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id="{78FADF68-0627-4146-B0C9-5365A401BE6B}"/>
                </a:ext>
              </a:extLst>
            </p:cNvPr>
            <p:cNvGrpSpPr/>
            <p:nvPr/>
          </p:nvGrpSpPr>
          <p:grpSpPr>
            <a:xfrm>
              <a:off x="2082466" y="1636361"/>
              <a:ext cx="2158319" cy="884802"/>
              <a:chOff x="2809350" y="2858688"/>
              <a:chExt cx="2158319" cy="884802"/>
            </a:xfrm>
          </p:grpSpPr>
          <p:sp>
            <p:nvSpPr>
              <p:cNvPr id="55" name="Freeform 62">
                <a:extLst>
                  <a:ext uri="{FF2B5EF4-FFF2-40B4-BE49-F238E27FC236}">
                    <a16:creationId xmlns:a16="http://schemas.microsoft.com/office/drawing/2014/main" id="{C87E4DFB-E3ED-4D50-B864-00D93A9373D0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677466" y="2451220"/>
                <a:ext cx="882735" cy="1697671"/>
              </a:xfrm>
              <a:custGeom>
                <a:avLst/>
                <a:gdLst>
                  <a:gd name="T0" fmla="*/ 428 w 428"/>
                  <a:gd name="T1" fmla="*/ 753 h 756"/>
                  <a:gd name="T2" fmla="*/ 428 w 428"/>
                  <a:gd name="T3" fmla="*/ 756 h 756"/>
                  <a:gd name="T4" fmla="*/ 125 w 428"/>
                  <a:gd name="T5" fmla="*/ 596 h 756"/>
                  <a:gd name="T6" fmla="*/ 63 w 428"/>
                  <a:gd name="T7" fmla="*/ 427 h 756"/>
                  <a:gd name="T8" fmla="*/ 41 w 428"/>
                  <a:gd name="T9" fmla="*/ 216 h 756"/>
                  <a:gd name="T10" fmla="*/ 63 w 428"/>
                  <a:gd name="T11" fmla="*/ 230 h 756"/>
                  <a:gd name="T12" fmla="*/ 118 w 428"/>
                  <a:gd name="T13" fmla="*/ 291 h 756"/>
                  <a:gd name="T14" fmla="*/ 149 w 428"/>
                  <a:gd name="T15" fmla="*/ 414 h 756"/>
                  <a:gd name="T16" fmla="*/ 287 w 428"/>
                  <a:gd name="T17" fmla="*/ 583 h 756"/>
                  <a:gd name="T18" fmla="*/ 280 w 428"/>
                  <a:gd name="T19" fmla="*/ 499 h 756"/>
                  <a:gd name="T20" fmla="*/ 236 w 428"/>
                  <a:gd name="T21" fmla="*/ 351 h 756"/>
                  <a:gd name="T22" fmla="*/ 133 w 428"/>
                  <a:gd name="T23" fmla="*/ 262 h 756"/>
                  <a:gd name="T24" fmla="*/ 9 w 428"/>
                  <a:gd name="T25" fmla="*/ 3 h 756"/>
                  <a:gd name="T26" fmla="*/ 15 w 428"/>
                  <a:gd name="T27" fmla="*/ 10 h 756"/>
                  <a:gd name="T28" fmla="*/ 157 w 428"/>
                  <a:gd name="T29" fmla="*/ 144 h 756"/>
                  <a:gd name="T30" fmla="*/ 327 w 428"/>
                  <a:gd name="T31" fmla="*/ 267 h 756"/>
                  <a:gd name="T32" fmla="*/ 402 w 428"/>
                  <a:gd name="T33" fmla="*/ 484 h 756"/>
                  <a:gd name="T34" fmla="*/ 428 w 428"/>
                  <a:gd name="T35" fmla="*/ 753 h 7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8" h="756">
                    <a:moveTo>
                      <a:pt x="428" y="753"/>
                    </a:moveTo>
                    <a:cubicBezTo>
                      <a:pt x="428" y="754"/>
                      <a:pt x="428" y="755"/>
                      <a:pt x="428" y="756"/>
                    </a:cubicBezTo>
                    <a:cubicBezTo>
                      <a:pt x="307" y="720"/>
                      <a:pt x="198" y="680"/>
                      <a:pt x="125" y="596"/>
                    </a:cubicBezTo>
                    <a:cubicBezTo>
                      <a:pt x="88" y="554"/>
                      <a:pt x="67" y="498"/>
                      <a:pt x="63" y="427"/>
                    </a:cubicBezTo>
                    <a:cubicBezTo>
                      <a:pt x="58" y="354"/>
                      <a:pt x="64" y="276"/>
                      <a:pt x="41" y="216"/>
                    </a:cubicBezTo>
                    <a:cubicBezTo>
                      <a:pt x="50" y="218"/>
                      <a:pt x="57" y="225"/>
                      <a:pt x="63" y="230"/>
                    </a:cubicBezTo>
                    <a:cubicBezTo>
                      <a:pt x="85" y="248"/>
                      <a:pt x="103" y="268"/>
                      <a:pt x="118" y="291"/>
                    </a:cubicBezTo>
                    <a:cubicBezTo>
                      <a:pt x="140" y="324"/>
                      <a:pt x="141" y="366"/>
                      <a:pt x="149" y="414"/>
                    </a:cubicBezTo>
                    <a:cubicBezTo>
                      <a:pt x="163" y="503"/>
                      <a:pt x="223" y="544"/>
                      <a:pt x="287" y="583"/>
                    </a:cubicBezTo>
                    <a:cubicBezTo>
                      <a:pt x="277" y="559"/>
                      <a:pt x="280" y="528"/>
                      <a:pt x="280" y="499"/>
                    </a:cubicBezTo>
                    <a:cubicBezTo>
                      <a:pt x="281" y="433"/>
                      <a:pt x="267" y="386"/>
                      <a:pt x="236" y="351"/>
                    </a:cubicBezTo>
                    <a:cubicBezTo>
                      <a:pt x="207" y="318"/>
                      <a:pt x="168" y="291"/>
                      <a:pt x="133" y="262"/>
                    </a:cubicBezTo>
                    <a:cubicBezTo>
                      <a:pt x="61" y="203"/>
                      <a:pt x="0" y="140"/>
                      <a:pt x="9" y="3"/>
                    </a:cubicBezTo>
                    <a:cubicBezTo>
                      <a:pt x="11" y="0"/>
                      <a:pt x="14" y="8"/>
                      <a:pt x="15" y="10"/>
                    </a:cubicBezTo>
                    <a:cubicBezTo>
                      <a:pt x="52" y="67"/>
                      <a:pt x="101" y="107"/>
                      <a:pt x="157" y="144"/>
                    </a:cubicBezTo>
                    <a:cubicBezTo>
                      <a:pt x="215" y="183"/>
                      <a:pt x="280" y="215"/>
                      <a:pt x="327" y="267"/>
                    </a:cubicBezTo>
                    <a:cubicBezTo>
                      <a:pt x="374" y="320"/>
                      <a:pt x="398" y="391"/>
                      <a:pt x="402" y="484"/>
                    </a:cubicBezTo>
                    <a:cubicBezTo>
                      <a:pt x="407" y="584"/>
                      <a:pt x="393" y="685"/>
                      <a:pt x="428" y="753"/>
                    </a:cubicBezTo>
                    <a:close/>
                  </a:path>
                </a:pathLst>
              </a:custGeom>
              <a:solidFill>
                <a:srgbClr val="007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6" name="Freeform 63">
                <a:extLst>
                  <a:ext uri="{FF2B5EF4-FFF2-40B4-BE49-F238E27FC236}">
                    <a16:creationId xmlns:a16="http://schemas.microsoft.com/office/drawing/2014/main" id="{BA8E546F-E937-49F6-BF14-C33ED57B8C4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3095585" y="2818582"/>
                <a:ext cx="835355" cy="1014462"/>
              </a:xfrm>
              <a:custGeom>
                <a:avLst/>
                <a:gdLst>
                  <a:gd name="T0" fmla="*/ 393 w 405"/>
                  <a:gd name="T1" fmla="*/ 453 h 453"/>
                  <a:gd name="T2" fmla="*/ 184 w 405"/>
                  <a:gd name="T3" fmla="*/ 242 h 453"/>
                  <a:gd name="T4" fmla="*/ 64 w 405"/>
                  <a:gd name="T5" fmla="*/ 150 h 453"/>
                  <a:gd name="T6" fmla="*/ 7 w 405"/>
                  <a:gd name="T7" fmla="*/ 0 h 453"/>
                  <a:gd name="T8" fmla="*/ 93 w 405"/>
                  <a:gd name="T9" fmla="*/ 117 h 453"/>
                  <a:gd name="T10" fmla="*/ 329 w 405"/>
                  <a:gd name="T11" fmla="*/ 288 h 453"/>
                  <a:gd name="T12" fmla="*/ 393 w 405"/>
                  <a:gd name="T13" fmla="*/ 453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5" h="453">
                    <a:moveTo>
                      <a:pt x="393" y="453"/>
                    </a:moveTo>
                    <a:cubicBezTo>
                      <a:pt x="356" y="348"/>
                      <a:pt x="272" y="297"/>
                      <a:pt x="184" y="242"/>
                    </a:cubicBezTo>
                    <a:cubicBezTo>
                      <a:pt x="141" y="215"/>
                      <a:pt x="99" y="187"/>
                      <a:pt x="64" y="150"/>
                    </a:cubicBezTo>
                    <a:cubicBezTo>
                      <a:pt x="31" y="115"/>
                      <a:pt x="0" y="69"/>
                      <a:pt x="7" y="0"/>
                    </a:cubicBezTo>
                    <a:cubicBezTo>
                      <a:pt x="30" y="47"/>
                      <a:pt x="57" y="84"/>
                      <a:pt x="93" y="117"/>
                    </a:cubicBezTo>
                    <a:cubicBezTo>
                      <a:pt x="164" y="181"/>
                      <a:pt x="260" y="219"/>
                      <a:pt x="329" y="288"/>
                    </a:cubicBezTo>
                    <a:cubicBezTo>
                      <a:pt x="367" y="325"/>
                      <a:pt x="405" y="379"/>
                      <a:pt x="393" y="453"/>
                    </a:cubicBezTo>
                    <a:close/>
                  </a:path>
                </a:pathLst>
              </a:custGeom>
              <a:solidFill>
                <a:srgbClr val="00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7" name="Freeform 67">
                <a:extLst>
                  <a:ext uri="{FF2B5EF4-FFF2-40B4-BE49-F238E27FC236}">
                    <a16:creationId xmlns:a16="http://schemas.microsoft.com/office/drawing/2014/main" id="{AFC7CAF6-7DE5-496D-B62E-2B29729EB20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2887240" y="2945834"/>
                <a:ext cx="693055" cy="848836"/>
              </a:xfrm>
              <a:custGeom>
                <a:avLst/>
                <a:gdLst>
                  <a:gd name="T0" fmla="*/ 336 w 336"/>
                  <a:gd name="T1" fmla="*/ 378 h 378"/>
                  <a:gd name="T2" fmla="*/ 142 w 336"/>
                  <a:gd name="T3" fmla="*/ 214 h 378"/>
                  <a:gd name="T4" fmla="*/ 0 w 336"/>
                  <a:gd name="T5" fmla="*/ 0 h 378"/>
                  <a:gd name="T6" fmla="*/ 270 w 336"/>
                  <a:gd name="T7" fmla="*/ 257 h 378"/>
                  <a:gd name="T8" fmla="*/ 336 w 336"/>
                  <a:gd name="T9" fmla="*/ 378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6" h="378">
                    <a:moveTo>
                      <a:pt x="336" y="378"/>
                    </a:moveTo>
                    <a:cubicBezTo>
                      <a:pt x="294" y="301"/>
                      <a:pt x="212" y="263"/>
                      <a:pt x="142" y="214"/>
                    </a:cubicBezTo>
                    <a:cubicBezTo>
                      <a:pt x="74" y="168"/>
                      <a:pt x="0" y="114"/>
                      <a:pt x="0" y="0"/>
                    </a:cubicBezTo>
                    <a:cubicBezTo>
                      <a:pt x="44" y="125"/>
                      <a:pt x="177" y="173"/>
                      <a:pt x="270" y="257"/>
                    </a:cubicBezTo>
                    <a:cubicBezTo>
                      <a:pt x="304" y="287"/>
                      <a:pt x="334" y="322"/>
                      <a:pt x="336" y="378"/>
                    </a:cubicBezTo>
                    <a:close/>
                  </a:path>
                </a:pathLst>
              </a:custGeom>
              <a:solidFill>
                <a:srgbClr val="99FF00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10" name="Freeform 77">
              <a:extLst>
                <a:ext uri="{FF2B5EF4-FFF2-40B4-BE49-F238E27FC236}">
                  <a16:creationId xmlns:a16="http://schemas.microsoft.com/office/drawing/2014/main" id="{2CCF64AC-AD46-486F-B70D-FED57FA8CA47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2508230" y="2549055"/>
              <a:ext cx="183638" cy="191506"/>
            </a:xfrm>
            <a:custGeom>
              <a:avLst/>
              <a:gdLst>
                <a:gd name="T0" fmla="*/ 89 w 89"/>
                <a:gd name="T1" fmla="*/ 49 h 87"/>
                <a:gd name="T2" fmla="*/ 13 w 89"/>
                <a:gd name="T3" fmla="*/ 80 h 87"/>
                <a:gd name="T4" fmla="*/ 5 w 89"/>
                <a:gd name="T5" fmla="*/ 87 h 87"/>
                <a:gd name="T6" fmla="*/ 5 w 89"/>
                <a:gd name="T7" fmla="*/ 54 h 87"/>
                <a:gd name="T8" fmla="*/ 11 w 89"/>
                <a:gd name="T9" fmla="*/ 64 h 87"/>
                <a:gd name="T10" fmla="*/ 35 w 89"/>
                <a:gd name="T11" fmla="*/ 56 h 87"/>
                <a:gd name="T12" fmla="*/ 35 w 89"/>
                <a:gd name="T13" fmla="*/ 28 h 87"/>
                <a:gd name="T14" fmla="*/ 11 w 89"/>
                <a:gd name="T15" fmla="*/ 18 h 87"/>
                <a:gd name="T16" fmla="*/ 6 w 89"/>
                <a:gd name="T17" fmla="*/ 29 h 87"/>
                <a:gd name="T18" fmla="*/ 5 w 89"/>
                <a:gd name="T19" fmla="*/ 15 h 87"/>
                <a:gd name="T20" fmla="*/ 5 w 89"/>
                <a:gd name="T21" fmla="*/ 1 h 87"/>
                <a:gd name="T22" fmla="*/ 10 w 89"/>
                <a:gd name="T23" fmla="*/ 9 h 87"/>
                <a:gd name="T24" fmla="*/ 89 w 89"/>
                <a:gd name="T25" fmla="*/ 43 h 87"/>
                <a:gd name="T26" fmla="*/ 89 w 89"/>
                <a:gd name="T27" fmla="*/ 49 h 87"/>
                <a:gd name="T28" fmla="*/ 41 w 89"/>
                <a:gd name="T29" fmla="*/ 30 h 87"/>
                <a:gd name="T30" fmla="*/ 42 w 89"/>
                <a:gd name="T31" fmla="*/ 54 h 87"/>
                <a:gd name="T32" fmla="*/ 71 w 89"/>
                <a:gd name="T33" fmla="*/ 41 h 87"/>
                <a:gd name="T34" fmla="*/ 41 w 89"/>
                <a:gd name="T35" fmla="*/ 3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9" h="87">
                  <a:moveTo>
                    <a:pt x="89" y="49"/>
                  </a:moveTo>
                  <a:cubicBezTo>
                    <a:pt x="64" y="59"/>
                    <a:pt x="39" y="70"/>
                    <a:pt x="13" y="80"/>
                  </a:cubicBezTo>
                  <a:cubicBezTo>
                    <a:pt x="9" y="80"/>
                    <a:pt x="11" y="87"/>
                    <a:pt x="5" y="87"/>
                  </a:cubicBezTo>
                  <a:cubicBezTo>
                    <a:pt x="3" y="79"/>
                    <a:pt x="3" y="62"/>
                    <a:pt x="5" y="54"/>
                  </a:cubicBezTo>
                  <a:cubicBezTo>
                    <a:pt x="11" y="54"/>
                    <a:pt x="7" y="63"/>
                    <a:pt x="11" y="64"/>
                  </a:cubicBezTo>
                  <a:cubicBezTo>
                    <a:pt x="20" y="62"/>
                    <a:pt x="27" y="58"/>
                    <a:pt x="35" y="56"/>
                  </a:cubicBezTo>
                  <a:cubicBezTo>
                    <a:pt x="35" y="46"/>
                    <a:pt x="35" y="37"/>
                    <a:pt x="35" y="28"/>
                  </a:cubicBezTo>
                  <a:cubicBezTo>
                    <a:pt x="28" y="24"/>
                    <a:pt x="20" y="21"/>
                    <a:pt x="11" y="18"/>
                  </a:cubicBezTo>
                  <a:cubicBezTo>
                    <a:pt x="7" y="19"/>
                    <a:pt x="11" y="28"/>
                    <a:pt x="6" y="29"/>
                  </a:cubicBezTo>
                  <a:cubicBezTo>
                    <a:pt x="0" y="28"/>
                    <a:pt x="5" y="20"/>
                    <a:pt x="5" y="15"/>
                  </a:cubicBezTo>
                  <a:cubicBezTo>
                    <a:pt x="5" y="10"/>
                    <a:pt x="2" y="4"/>
                    <a:pt x="5" y="1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35" y="21"/>
                    <a:pt x="63" y="32"/>
                    <a:pt x="89" y="43"/>
                  </a:cubicBezTo>
                  <a:cubicBezTo>
                    <a:pt x="89" y="45"/>
                    <a:pt x="89" y="47"/>
                    <a:pt x="89" y="49"/>
                  </a:cubicBezTo>
                  <a:close/>
                  <a:moveTo>
                    <a:pt x="41" y="30"/>
                  </a:moveTo>
                  <a:cubicBezTo>
                    <a:pt x="42" y="37"/>
                    <a:pt x="40" y="48"/>
                    <a:pt x="42" y="54"/>
                  </a:cubicBezTo>
                  <a:cubicBezTo>
                    <a:pt x="51" y="49"/>
                    <a:pt x="62" y="46"/>
                    <a:pt x="71" y="41"/>
                  </a:cubicBezTo>
                  <a:cubicBezTo>
                    <a:pt x="60" y="38"/>
                    <a:pt x="51" y="33"/>
                    <a:pt x="41" y="3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78">
              <a:extLst>
                <a:ext uri="{FF2B5EF4-FFF2-40B4-BE49-F238E27FC236}">
                  <a16:creationId xmlns:a16="http://schemas.microsoft.com/office/drawing/2014/main" id="{503C73D3-6297-473D-9518-3C71AB8F8A4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075641" y="2551026"/>
              <a:ext cx="220684" cy="212209"/>
            </a:xfrm>
            <a:custGeom>
              <a:avLst/>
              <a:gdLst>
                <a:gd name="T0" fmla="*/ 18 w 107"/>
                <a:gd name="T1" fmla="*/ 60 h 95"/>
                <a:gd name="T2" fmla="*/ 18 w 107"/>
                <a:gd name="T3" fmla="*/ 40 h 95"/>
                <a:gd name="T4" fmla="*/ 50 w 107"/>
                <a:gd name="T5" fmla="*/ 8 h 95"/>
                <a:gd name="T6" fmla="*/ 71 w 107"/>
                <a:gd name="T7" fmla="*/ 8 h 95"/>
                <a:gd name="T8" fmla="*/ 99 w 107"/>
                <a:gd name="T9" fmla="*/ 83 h 95"/>
                <a:gd name="T10" fmla="*/ 76 w 107"/>
                <a:gd name="T11" fmla="*/ 82 h 95"/>
                <a:gd name="T12" fmla="*/ 89 w 107"/>
                <a:gd name="T13" fmla="*/ 74 h 95"/>
                <a:gd name="T14" fmla="*/ 96 w 107"/>
                <a:gd name="T15" fmla="*/ 52 h 95"/>
                <a:gd name="T16" fmla="*/ 29 w 107"/>
                <a:gd name="T17" fmla="*/ 71 h 95"/>
                <a:gd name="T18" fmla="*/ 52 w 107"/>
                <a:gd name="T19" fmla="*/ 71 h 95"/>
                <a:gd name="T20" fmla="*/ 58 w 107"/>
                <a:gd name="T21" fmla="*/ 59 h 95"/>
                <a:gd name="T22" fmla="*/ 60 w 107"/>
                <a:gd name="T23" fmla="*/ 75 h 95"/>
                <a:gd name="T24" fmla="*/ 60 w 107"/>
                <a:gd name="T25" fmla="*/ 93 h 95"/>
                <a:gd name="T26" fmla="*/ 52 w 107"/>
                <a:gd name="T27" fmla="*/ 85 h 95"/>
                <a:gd name="T28" fmla="*/ 24 w 107"/>
                <a:gd name="T29" fmla="*/ 85 h 95"/>
                <a:gd name="T30" fmla="*/ 18 w 107"/>
                <a:gd name="T31" fmla="*/ 6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7" h="95">
                  <a:moveTo>
                    <a:pt x="18" y="60"/>
                  </a:moveTo>
                  <a:cubicBezTo>
                    <a:pt x="18" y="54"/>
                    <a:pt x="18" y="47"/>
                    <a:pt x="18" y="40"/>
                  </a:cubicBezTo>
                  <a:cubicBezTo>
                    <a:pt x="22" y="23"/>
                    <a:pt x="33" y="12"/>
                    <a:pt x="50" y="8"/>
                  </a:cubicBezTo>
                  <a:cubicBezTo>
                    <a:pt x="57" y="8"/>
                    <a:pt x="64" y="8"/>
                    <a:pt x="71" y="8"/>
                  </a:cubicBezTo>
                  <a:cubicBezTo>
                    <a:pt x="104" y="11"/>
                    <a:pt x="107" y="50"/>
                    <a:pt x="99" y="83"/>
                  </a:cubicBezTo>
                  <a:cubicBezTo>
                    <a:pt x="92" y="83"/>
                    <a:pt x="82" y="85"/>
                    <a:pt x="76" y="82"/>
                  </a:cubicBezTo>
                  <a:cubicBezTo>
                    <a:pt x="76" y="73"/>
                    <a:pt x="85" y="77"/>
                    <a:pt x="89" y="74"/>
                  </a:cubicBezTo>
                  <a:cubicBezTo>
                    <a:pt x="96" y="69"/>
                    <a:pt x="97" y="58"/>
                    <a:pt x="96" y="52"/>
                  </a:cubicBezTo>
                  <a:cubicBezTo>
                    <a:pt x="95" y="0"/>
                    <a:pt x="0" y="24"/>
                    <a:pt x="29" y="71"/>
                  </a:cubicBezTo>
                  <a:cubicBezTo>
                    <a:pt x="36" y="72"/>
                    <a:pt x="45" y="72"/>
                    <a:pt x="52" y="71"/>
                  </a:cubicBezTo>
                  <a:cubicBezTo>
                    <a:pt x="57" y="70"/>
                    <a:pt x="52" y="59"/>
                    <a:pt x="58" y="59"/>
                  </a:cubicBezTo>
                  <a:cubicBezTo>
                    <a:pt x="63" y="60"/>
                    <a:pt x="60" y="69"/>
                    <a:pt x="60" y="75"/>
                  </a:cubicBezTo>
                  <a:cubicBezTo>
                    <a:pt x="60" y="82"/>
                    <a:pt x="61" y="89"/>
                    <a:pt x="60" y="93"/>
                  </a:cubicBezTo>
                  <a:cubicBezTo>
                    <a:pt x="53" y="95"/>
                    <a:pt x="56" y="86"/>
                    <a:pt x="52" y="85"/>
                  </a:cubicBezTo>
                  <a:cubicBezTo>
                    <a:pt x="43" y="85"/>
                    <a:pt x="34" y="85"/>
                    <a:pt x="24" y="85"/>
                  </a:cubicBezTo>
                  <a:cubicBezTo>
                    <a:pt x="22" y="77"/>
                    <a:pt x="20" y="68"/>
                    <a:pt x="18" y="6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79">
              <a:extLst>
                <a:ext uri="{FF2B5EF4-FFF2-40B4-BE49-F238E27FC236}">
                  <a16:creationId xmlns:a16="http://schemas.microsoft.com/office/drawing/2014/main" id="{38CE37BE-C296-4DDA-A0FB-AEB97DCAB1BF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930686" y="2544817"/>
              <a:ext cx="218617" cy="222561"/>
            </a:xfrm>
            <a:custGeom>
              <a:avLst/>
              <a:gdLst>
                <a:gd name="T0" fmla="*/ 17 w 106"/>
                <a:gd name="T1" fmla="*/ 62 h 99"/>
                <a:gd name="T2" fmla="*/ 17 w 106"/>
                <a:gd name="T3" fmla="*/ 42 h 99"/>
                <a:gd name="T4" fmla="*/ 90 w 106"/>
                <a:gd name="T5" fmla="*/ 19 h 99"/>
                <a:gd name="T6" fmla="*/ 98 w 106"/>
                <a:gd name="T7" fmla="*/ 86 h 99"/>
                <a:gd name="T8" fmla="*/ 75 w 106"/>
                <a:gd name="T9" fmla="*/ 85 h 99"/>
                <a:gd name="T10" fmla="*/ 88 w 106"/>
                <a:gd name="T11" fmla="*/ 76 h 99"/>
                <a:gd name="T12" fmla="*/ 95 w 106"/>
                <a:gd name="T13" fmla="*/ 52 h 99"/>
                <a:gd name="T14" fmla="*/ 28 w 106"/>
                <a:gd name="T15" fmla="*/ 74 h 99"/>
                <a:gd name="T16" fmla="*/ 50 w 106"/>
                <a:gd name="T17" fmla="*/ 74 h 99"/>
                <a:gd name="T18" fmla="*/ 57 w 106"/>
                <a:gd name="T19" fmla="*/ 62 h 99"/>
                <a:gd name="T20" fmla="*/ 59 w 106"/>
                <a:gd name="T21" fmla="*/ 78 h 99"/>
                <a:gd name="T22" fmla="*/ 59 w 106"/>
                <a:gd name="T23" fmla="*/ 96 h 99"/>
                <a:gd name="T24" fmla="*/ 52 w 106"/>
                <a:gd name="T25" fmla="*/ 89 h 99"/>
                <a:gd name="T26" fmla="*/ 23 w 106"/>
                <a:gd name="T27" fmla="*/ 88 h 99"/>
                <a:gd name="T28" fmla="*/ 17 w 106"/>
                <a:gd name="T29" fmla="*/ 6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06" h="99">
                  <a:moveTo>
                    <a:pt x="17" y="62"/>
                  </a:moveTo>
                  <a:cubicBezTo>
                    <a:pt x="17" y="56"/>
                    <a:pt x="17" y="49"/>
                    <a:pt x="17" y="42"/>
                  </a:cubicBezTo>
                  <a:cubicBezTo>
                    <a:pt x="20" y="11"/>
                    <a:pt x="67" y="0"/>
                    <a:pt x="90" y="19"/>
                  </a:cubicBezTo>
                  <a:cubicBezTo>
                    <a:pt x="106" y="34"/>
                    <a:pt x="102" y="61"/>
                    <a:pt x="98" y="86"/>
                  </a:cubicBezTo>
                  <a:cubicBezTo>
                    <a:pt x="91" y="85"/>
                    <a:pt x="79" y="89"/>
                    <a:pt x="75" y="85"/>
                  </a:cubicBezTo>
                  <a:cubicBezTo>
                    <a:pt x="76" y="77"/>
                    <a:pt x="84" y="79"/>
                    <a:pt x="88" y="76"/>
                  </a:cubicBezTo>
                  <a:cubicBezTo>
                    <a:pt x="95" y="70"/>
                    <a:pt x="96" y="60"/>
                    <a:pt x="95" y="52"/>
                  </a:cubicBezTo>
                  <a:cubicBezTo>
                    <a:pt x="91" y="5"/>
                    <a:pt x="0" y="25"/>
                    <a:pt x="28" y="74"/>
                  </a:cubicBezTo>
                  <a:cubicBezTo>
                    <a:pt x="35" y="74"/>
                    <a:pt x="43" y="74"/>
                    <a:pt x="50" y="74"/>
                  </a:cubicBezTo>
                  <a:cubicBezTo>
                    <a:pt x="56" y="74"/>
                    <a:pt x="51" y="63"/>
                    <a:pt x="57" y="62"/>
                  </a:cubicBezTo>
                  <a:cubicBezTo>
                    <a:pt x="62" y="63"/>
                    <a:pt x="59" y="72"/>
                    <a:pt x="59" y="78"/>
                  </a:cubicBezTo>
                  <a:cubicBezTo>
                    <a:pt x="59" y="85"/>
                    <a:pt x="60" y="92"/>
                    <a:pt x="59" y="96"/>
                  </a:cubicBezTo>
                  <a:cubicBezTo>
                    <a:pt x="52" y="99"/>
                    <a:pt x="56" y="90"/>
                    <a:pt x="52" y="89"/>
                  </a:cubicBezTo>
                  <a:cubicBezTo>
                    <a:pt x="44" y="87"/>
                    <a:pt x="33" y="89"/>
                    <a:pt x="23" y="88"/>
                  </a:cubicBezTo>
                  <a:cubicBezTo>
                    <a:pt x="21" y="80"/>
                    <a:pt x="19" y="71"/>
                    <a:pt x="17" y="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80">
              <a:extLst>
                <a:ext uri="{FF2B5EF4-FFF2-40B4-BE49-F238E27FC236}">
                  <a16:creationId xmlns:a16="http://schemas.microsoft.com/office/drawing/2014/main" id="{53031431-6AC4-400D-A8E0-8D5153C9B08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657240" y="2554248"/>
              <a:ext cx="191906" cy="160451"/>
            </a:xfrm>
            <a:custGeom>
              <a:avLst/>
              <a:gdLst>
                <a:gd name="T0" fmla="*/ 0 w 93"/>
                <a:gd name="T1" fmla="*/ 46 h 72"/>
                <a:gd name="T2" fmla="*/ 0 w 93"/>
                <a:gd name="T3" fmla="*/ 27 h 72"/>
                <a:gd name="T4" fmla="*/ 4 w 93"/>
                <a:gd name="T5" fmla="*/ 9 h 72"/>
                <a:gd name="T6" fmla="*/ 28 w 93"/>
                <a:gd name="T7" fmla="*/ 11 h 72"/>
                <a:gd name="T8" fmla="*/ 28 w 93"/>
                <a:gd name="T9" fmla="*/ 16 h 72"/>
                <a:gd name="T10" fmla="*/ 13 w 93"/>
                <a:gd name="T11" fmla="*/ 22 h 72"/>
                <a:gd name="T12" fmla="*/ 20 w 93"/>
                <a:gd name="T13" fmla="*/ 54 h 72"/>
                <a:gd name="T14" fmla="*/ 52 w 93"/>
                <a:gd name="T15" fmla="*/ 12 h 72"/>
                <a:gd name="T16" fmla="*/ 81 w 93"/>
                <a:gd name="T17" fmla="*/ 62 h 72"/>
                <a:gd name="T18" fmla="*/ 62 w 93"/>
                <a:gd name="T19" fmla="*/ 61 h 72"/>
                <a:gd name="T20" fmla="*/ 76 w 93"/>
                <a:gd name="T21" fmla="*/ 49 h 72"/>
                <a:gd name="T22" fmla="*/ 66 w 93"/>
                <a:gd name="T23" fmla="*/ 23 h 72"/>
                <a:gd name="T24" fmla="*/ 35 w 93"/>
                <a:gd name="T25" fmla="*/ 64 h 72"/>
                <a:gd name="T26" fmla="*/ 0 w 93"/>
                <a:gd name="T27" fmla="*/ 46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3" h="72">
                  <a:moveTo>
                    <a:pt x="0" y="46"/>
                  </a:moveTo>
                  <a:cubicBezTo>
                    <a:pt x="0" y="39"/>
                    <a:pt x="0" y="33"/>
                    <a:pt x="0" y="27"/>
                  </a:cubicBezTo>
                  <a:cubicBezTo>
                    <a:pt x="2" y="21"/>
                    <a:pt x="3" y="16"/>
                    <a:pt x="4" y="9"/>
                  </a:cubicBezTo>
                  <a:cubicBezTo>
                    <a:pt x="10" y="12"/>
                    <a:pt x="22" y="9"/>
                    <a:pt x="28" y="11"/>
                  </a:cubicBezTo>
                  <a:cubicBezTo>
                    <a:pt x="28" y="13"/>
                    <a:pt x="28" y="14"/>
                    <a:pt x="28" y="16"/>
                  </a:cubicBezTo>
                  <a:cubicBezTo>
                    <a:pt x="22" y="21"/>
                    <a:pt x="19" y="18"/>
                    <a:pt x="13" y="22"/>
                  </a:cubicBezTo>
                  <a:cubicBezTo>
                    <a:pt x="1" y="30"/>
                    <a:pt x="5" y="54"/>
                    <a:pt x="20" y="54"/>
                  </a:cubicBezTo>
                  <a:cubicBezTo>
                    <a:pt x="37" y="54"/>
                    <a:pt x="36" y="20"/>
                    <a:pt x="52" y="12"/>
                  </a:cubicBezTo>
                  <a:cubicBezTo>
                    <a:pt x="79" y="0"/>
                    <a:pt x="93" y="35"/>
                    <a:pt x="81" y="62"/>
                  </a:cubicBezTo>
                  <a:cubicBezTo>
                    <a:pt x="75" y="62"/>
                    <a:pt x="66" y="61"/>
                    <a:pt x="62" y="61"/>
                  </a:cubicBezTo>
                  <a:cubicBezTo>
                    <a:pt x="61" y="49"/>
                    <a:pt x="71" y="57"/>
                    <a:pt x="76" y="49"/>
                  </a:cubicBezTo>
                  <a:cubicBezTo>
                    <a:pt x="82" y="40"/>
                    <a:pt x="78" y="22"/>
                    <a:pt x="66" y="23"/>
                  </a:cubicBezTo>
                  <a:cubicBezTo>
                    <a:pt x="49" y="23"/>
                    <a:pt x="53" y="56"/>
                    <a:pt x="35" y="64"/>
                  </a:cubicBezTo>
                  <a:cubicBezTo>
                    <a:pt x="17" y="72"/>
                    <a:pt x="4" y="59"/>
                    <a:pt x="0" y="4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81">
              <a:extLst>
                <a:ext uri="{FF2B5EF4-FFF2-40B4-BE49-F238E27FC236}">
                  <a16:creationId xmlns:a16="http://schemas.microsoft.com/office/drawing/2014/main" id="{6BDE52AA-5C97-4E2E-9286-85B8DA8DF4D7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5388099" y="2505608"/>
              <a:ext cx="231177" cy="243264"/>
            </a:xfrm>
            <a:custGeom>
              <a:avLst/>
              <a:gdLst>
                <a:gd name="T0" fmla="*/ 6 w 112"/>
                <a:gd name="T1" fmla="*/ 67 h 109"/>
                <a:gd name="T2" fmla="*/ 6 w 112"/>
                <a:gd name="T3" fmla="*/ 46 h 109"/>
                <a:gd name="T4" fmla="*/ 26 w 112"/>
                <a:gd name="T5" fmla="*/ 18 h 109"/>
                <a:gd name="T6" fmla="*/ 85 w 112"/>
                <a:gd name="T7" fmla="*/ 80 h 109"/>
                <a:gd name="T8" fmla="*/ 6 w 112"/>
                <a:gd name="T9" fmla="*/ 67 h 109"/>
                <a:gd name="T10" fmla="*/ 12 w 112"/>
                <a:gd name="T11" fmla="*/ 64 h 109"/>
                <a:gd name="T12" fmla="*/ 84 w 112"/>
                <a:gd name="T13" fmla="*/ 49 h 109"/>
                <a:gd name="T14" fmla="*/ 12 w 112"/>
                <a:gd name="T15" fmla="*/ 64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2" h="109">
                  <a:moveTo>
                    <a:pt x="6" y="67"/>
                  </a:moveTo>
                  <a:cubicBezTo>
                    <a:pt x="6" y="60"/>
                    <a:pt x="6" y="53"/>
                    <a:pt x="6" y="46"/>
                  </a:cubicBezTo>
                  <a:cubicBezTo>
                    <a:pt x="8" y="33"/>
                    <a:pt x="17" y="22"/>
                    <a:pt x="26" y="18"/>
                  </a:cubicBezTo>
                  <a:cubicBezTo>
                    <a:pt x="61" y="0"/>
                    <a:pt x="112" y="36"/>
                    <a:pt x="85" y="80"/>
                  </a:cubicBezTo>
                  <a:cubicBezTo>
                    <a:pt x="68" y="109"/>
                    <a:pt x="9" y="100"/>
                    <a:pt x="6" y="67"/>
                  </a:cubicBezTo>
                  <a:close/>
                  <a:moveTo>
                    <a:pt x="12" y="64"/>
                  </a:moveTo>
                  <a:cubicBezTo>
                    <a:pt x="21" y="93"/>
                    <a:pt x="94" y="90"/>
                    <a:pt x="84" y="49"/>
                  </a:cubicBezTo>
                  <a:cubicBezTo>
                    <a:pt x="77" y="16"/>
                    <a:pt x="0" y="23"/>
                    <a:pt x="12" y="6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82">
              <a:extLst>
                <a:ext uri="{FF2B5EF4-FFF2-40B4-BE49-F238E27FC236}">
                  <a16:creationId xmlns:a16="http://schemas.microsoft.com/office/drawing/2014/main" id="{ED04D8AB-C3DC-44F4-B51A-6A41C49E53D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848713" y="2545955"/>
              <a:ext cx="189839" cy="191506"/>
            </a:xfrm>
            <a:custGeom>
              <a:avLst/>
              <a:gdLst>
                <a:gd name="T0" fmla="*/ 3 w 92"/>
                <a:gd name="T1" fmla="*/ 57 h 85"/>
                <a:gd name="T2" fmla="*/ 3 w 92"/>
                <a:gd name="T3" fmla="*/ 39 h 85"/>
                <a:gd name="T4" fmla="*/ 77 w 92"/>
                <a:gd name="T5" fmla="*/ 21 h 85"/>
                <a:gd name="T6" fmla="*/ 82 w 92"/>
                <a:gd name="T7" fmla="*/ 80 h 85"/>
                <a:gd name="T8" fmla="*/ 60 w 92"/>
                <a:gd name="T9" fmla="*/ 80 h 85"/>
                <a:gd name="T10" fmla="*/ 74 w 92"/>
                <a:gd name="T11" fmla="*/ 71 h 85"/>
                <a:gd name="T12" fmla="*/ 78 w 92"/>
                <a:gd name="T13" fmla="*/ 39 h 85"/>
                <a:gd name="T14" fmla="*/ 11 w 92"/>
                <a:gd name="T15" fmla="*/ 62 h 85"/>
                <a:gd name="T16" fmla="*/ 25 w 92"/>
                <a:gd name="T17" fmla="*/ 80 h 85"/>
                <a:gd name="T18" fmla="*/ 10 w 92"/>
                <a:gd name="T19" fmla="*/ 75 h 85"/>
                <a:gd name="T20" fmla="*/ 3 w 92"/>
                <a:gd name="T21" fmla="*/ 57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2" h="85">
                  <a:moveTo>
                    <a:pt x="3" y="57"/>
                  </a:moveTo>
                  <a:cubicBezTo>
                    <a:pt x="3" y="51"/>
                    <a:pt x="3" y="45"/>
                    <a:pt x="3" y="39"/>
                  </a:cubicBezTo>
                  <a:cubicBezTo>
                    <a:pt x="6" y="8"/>
                    <a:pt x="57" y="0"/>
                    <a:pt x="77" y="21"/>
                  </a:cubicBezTo>
                  <a:cubicBezTo>
                    <a:pt x="92" y="36"/>
                    <a:pt x="90" y="59"/>
                    <a:pt x="82" y="80"/>
                  </a:cubicBezTo>
                  <a:cubicBezTo>
                    <a:pt x="74" y="79"/>
                    <a:pt x="66" y="83"/>
                    <a:pt x="60" y="80"/>
                  </a:cubicBezTo>
                  <a:cubicBezTo>
                    <a:pt x="59" y="70"/>
                    <a:pt x="69" y="74"/>
                    <a:pt x="74" y="71"/>
                  </a:cubicBezTo>
                  <a:cubicBezTo>
                    <a:pt x="84" y="65"/>
                    <a:pt x="84" y="50"/>
                    <a:pt x="78" y="39"/>
                  </a:cubicBezTo>
                  <a:cubicBezTo>
                    <a:pt x="65" y="12"/>
                    <a:pt x="0" y="23"/>
                    <a:pt x="11" y="62"/>
                  </a:cubicBezTo>
                  <a:cubicBezTo>
                    <a:pt x="14" y="70"/>
                    <a:pt x="21" y="73"/>
                    <a:pt x="25" y="80"/>
                  </a:cubicBezTo>
                  <a:cubicBezTo>
                    <a:pt x="21" y="85"/>
                    <a:pt x="14" y="78"/>
                    <a:pt x="10" y="75"/>
                  </a:cubicBezTo>
                  <a:cubicBezTo>
                    <a:pt x="6" y="70"/>
                    <a:pt x="4" y="62"/>
                    <a:pt x="3" y="5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83">
              <a:extLst>
                <a:ext uri="{FF2B5EF4-FFF2-40B4-BE49-F238E27FC236}">
                  <a16:creationId xmlns:a16="http://schemas.microsoft.com/office/drawing/2014/main" id="{9C232B1C-D3EA-483E-B5A0-B46FD5540CD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782437" y="2547006"/>
              <a:ext cx="196040" cy="170802"/>
            </a:xfrm>
            <a:custGeom>
              <a:avLst/>
              <a:gdLst>
                <a:gd name="T0" fmla="*/ 0 w 95"/>
                <a:gd name="T1" fmla="*/ 49 h 74"/>
                <a:gd name="T2" fmla="*/ 0 w 95"/>
                <a:gd name="T3" fmla="*/ 31 h 74"/>
                <a:gd name="T4" fmla="*/ 4 w 95"/>
                <a:gd name="T5" fmla="*/ 14 h 74"/>
                <a:gd name="T6" fmla="*/ 28 w 95"/>
                <a:gd name="T7" fmla="*/ 16 h 74"/>
                <a:gd name="T8" fmla="*/ 28 w 95"/>
                <a:gd name="T9" fmla="*/ 20 h 74"/>
                <a:gd name="T10" fmla="*/ 15 w 95"/>
                <a:gd name="T11" fmla="*/ 24 h 74"/>
                <a:gd name="T12" fmla="*/ 21 w 95"/>
                <a:gd name="T13" fmla="*/ 58 h 74"/>
                <a:gd name="T14" fmla="*/ 50 w 95"/>
                <a:gd name="T15" fmla="*/ 17 h 74"/>
                <a:gd name="T16" fmla="*/ 81 w 95"/>
                <a:gd name="T17" fmla="*/ 65 h 74"/>
                <a:gd name="T18" fmla="*/ 62 w 95"/>
                <a:gd name="T19" fmla="*/ 65 h 74"/>
                <a:gd name="T20" fmla="*/ 62 w 95"/>
                <a:gd name="T21" fmla="*/ 61 h 74"/>
                <a:gd name="T22" fmla="*/ 70 w 95"/>
                <a:gd name="T23" fmla="*/ 57 h 74"/>
                <a:gd name="T24" fmla="*/ 67 w 95"/>
                <a:gd name="T25" fmla="*/ 26 h 74"/>
                <a:gd name="T26" fmla="*/ 33 w 95"/>
                <a:gd name="T27" fmla="*/ 68 h 74"/>
                <a:gd name="T28" fmla="*/ 0 w 95"/>
                <a:gd name="T29" fmla="*/ 49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95" h="74">
                  <a:moveTo>
                    <a:pt x="0" y="49"/>
                  </a:moveTo>
                  <a:cubicBezTo>
                    <a:pt x="0" y="43"/>
                    <a:pt x="0" y="37"/>
                    <a:pt x="0" y="31"/>
                  </a:cubicBezTo>
                  <a:cubicBezTo>
                    <a:pt x="1" y="25"/>
                    <a:pt x="3" y="20"/>
                    <a:pt x="4" y="14"/>
                  </a:cubicBezTo>
                  <a:cubicBezTo>
                    <a:pt x="13" y="14"/>
                    <a:pt x="22" y="13"/>
                    <a:pt x="28" y="16"/>
                  </a:cubicBezTo>
                  <a:cubicBezTo>
                    <a:pt x="28" y="17"/>
                    <a:pt x="28" y="19"/>
                    <a:pt x="28" y="20"/>
                  </a:cubicBezTo>
                  <a:cubicBezTo>
                    <a:pt x="22" y="24"/>
                    <a:pt x="20" y="22"/>
                    <a:pt x="15" y="24"/>
                  </a:cubicBezTo>
                  <a:cubicBezTo>
                    <a:pt x="1" y="31"/>
                    <a:pt x="4" y="59"/>
                    <a:pt x="21" y="58"/>
                  </a:cubicBezTo>
                  <a:cubicBezTo>
                    <a:pt x="37" y="57"/>
                    <a:pt x="36" y="26"/>
                    <a:pt x="50" y="17"/>
                  </a:cubicBezTo>
                  <a:cubicBezTo>
                    <a:pt x="76" y="0"/>
                    <a:pt x="95" y="38"/>
                    <a:pt x="81" y="65"/>
                  </a:cubicBezTo>
                  <a:cubicBezTo>
                    <a:pt x="75" y="65"/>
                    <a:pt x="67" y="67"/>
                    <a:pt x="62" y="65"/>
                  </a:cubicBezTo>
                  <a:cubicBezTo>
                    <a:pt x="62" y="63"/>
                    <a:pt x="62" y="62"/>
                    <a:pt x="62" y="61"/>
                  </a:cubicBezTo>
                  <a:cubicBezTo>
                    <a:pt x="61" y="56"/>
                    <a:pt x="68" y="59"/>
                    <a:pt x="70" y="57"/>
                  </a:cubicBezTo>
                  <a:cubicBezTo>
                    <a:pt x="83" y="52"/>
                    <a:pt x="80" y="26"/>
                    <a:pt x="67" y="26"/>
                  </a:cubicBezTo>
                  <a:cubicBezTo>
                    <a:pt x="49" y="26"/>
                    <a:pt x="53" y="61"/>
                    <a:pt x="33" y="68"/>
                  </a:cubicBezTo>
                  <a:cubicBezTo>
                    <a:pt x="18" y="74"/>
                    <a:pt x="5" y="65"/>
                    <a:pt x="0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84">
              <a:extLst>
                <a:ext uri="{FF2B5EF4-FFF2-40B4-BE49-F238E27FC236}">
                  <a16:creationId xmlns:a16="http://schemas.microsoft.com/office/drawing/2014/main" id="{B4B4E4BA-AA9F-40D5-A3D6-ACA2337345D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995656" y="2552173"/>
              <a:ext cx="202240" cy="170802"/>
            </a:xfrm>
            <a:custGeom>
              <a:avLst/>
              <a:gdLst>
                <a:gd name="T0" fmla="*/ 4 w 98"/>
                <a:gd name="T1" fmla="*/ 49 h 75"/>
                <a:gd name="T2" fmla="*/ 4 w 98"/>
                <a:gd name="T3" fmla="*/ 31 h 75"/>
                <a:gd name="T4" fmla="*/ 44 w 98"/>
                <a:gd name="T5" fmla="*/ 1 h 75"/>
                <a:gd name="T6" fmla="*/ 84 w 98"/>
                <a:gd name="T7" fmla="*/ 72 h 75"/>
                <a:gd name="T8" fmla="*/ 61 w 98"/>
                <a:gd name="T9" fmla="*/ 71 h 75"/>
                <a:gd name="T10" fmla="*/ 74 w 98"/>
                <a:gd name="T11" fmla="*/ 63 h 75"/>
                <a:gd name="T12" fmla="*/ 81 w 98"/>
                <a:gd name="T13" fmla="*/ 34 h 75"/>
                <a:gd name="T14" fmla="*/ 12 w 98"/>
                <a:gd name="T15" fmla="*/ 53 h 75"/>
                <a:gd name="T16" fmla="*/ 19 w 98"/>
                <a:gd name="T17" fmla="*/ 64 h 75"/>
                <a:gd name="T18" fmla="*/ 26 w 98"/>
                <a:gd name="T19" fmla="*/ 73 h 75"/>
                <a:gd name="T20" fmla="*/ 4 w 98"/>
                <a:gd name="T21" fmla="*/ 49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" h="75">
                  <a:moveTo>
                    <a:pt x="4" y="49"/>
                  </a:moveTo>
                  <a:cubicBezTo>
                    <a:pt x="4" y="43"/>
                    <a:pt x="4" y="37"/>
                    <a:pt x="4" y="31"/>
                  </a:cubicBezTo>
                  <a:cubicBezTo>
                    <a:pt x="8" y="11"/>
                    <a:pt x="23" y="1"/>
                    <a:pt x="44" y="1"/>
                  </a:cubicBezTo>
                  <a:cubicBezTo>
                    <a:pt x="82" y="0"/>
                    <a:pt x="98" y="34"/>
                    <a:pt x="84" y="72"/>
                  </a:cubicBezTo>
                  <a:cubicBezTo>
                    <a:pt x="78" y="72"/>
                    <a:pt x="65" y="75"/>
                    <a:pt x="61" y="71"/>
                  </a:cubicBezTo>
                  <a:cubicBezTo>
                    <a:pt x="61" y="62"/>
                    <a:pt x="70" y="65"/>
                    <a:pt x="74" y="63"/>
                  </a:cubicBezTo>
                  <a:cubicBezTo>
                    <a:pt x="84" y="57"/>
                    <a:pt x="85" y="45"/>
                    <a:pt x="81" y="34"/>
                  </a:cubicBezTo>
                  <a:cubicBezTo>
                    <a:pt x="73" y="5"/>
                    <a:pt x="0" y="10"/>
                    <a:pt x="12" y="53"/>
                  </a:cubicBezTo>
                  <a:cubicBezTo>
                    <a:pt x="14" y="58"/>
                    <a:pt x="16" y="61"/>
                    <a:pt x="19" y="64"/>
                  </a:cubicBezTo>
                  <a:cubicBezTo>
                    <a:pt x="21" y="66"/>
                    <a:pt x="28" y="67"/>
                    <a:pt x="26" y="73"/>
                  </a:cubicBezTo>
                  <a:cubicBezTo>
                    <a:pt x="15" y="75"/>
                    <a:pt x="6" y="60"/>
                    <a:pt x="4" y="4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85">
              <a:extLst>
                <a:ext uri="{FF2B5EF4-FFF2-40B4-BE49-F238E27FC236}">
                  <a16:creationId xmlns:a16="http://schemas.microsoft.com/office/drawing/2014/main" id="{ED79FE9C-2D8C-414F-AE6C-107ADE0A004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323446" y="2549577"/>
              <a:ext cx="175371" cy="186330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0 h 84"/>
                <a:gd name="T8" fmla="*/ 83 w 85"/>
                <a:gd name="T9" fmla="*/ 33 h 84"/>
                <a:gd name="T10" fmla="*/ 76 w 85"/>
                <a:gd name="T11" fmla="*/ 24 h 84"/>
                <a:gd name="T12" fmla="*/ 13 w 85"/>
                <a:gd name="T13" fmla="*/ 28 h 84"/>
                <a:gd name="T14" fmla="*/ 12 w 85"/>
                <a:gd name="T15" fmla="*/ 61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0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79" y="27"/>
                    <a:pt x="76" y="24"/>
                  </a:cubicBezTo>
                  <a:cubicBezTo>
                    <a:pt x="57" y="26"/>
                    <a:pt x="25" y="18"/>
                    <a:pt x="13" y="28"/>
                  </a:cubicBezTo>
                  <a:cubicBezTo>
                    <a:pt x="5" y="35"/>
                    <a:pt x="6" y="54"/>
                    <a:pt x="12" y="61"/>
                  </a:cubicBezTo>
                  <a:cubicBezTo>
                    <a:pt x="23" y="73"/>
                    <a:pt x="56" y="64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4" y="73"/>
                    <a:pt x="3" y="81"/>
                    <a:pt x="0" y="5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86">
              <a:extLst>
                <a:ext uri="{FF2B5EF4-FFF2-40B4-BE49-F238E27FC236}">
                  <a16:creationId xmlns:a16="http://schemas.microsoft.com/office/drawing/2014/main" id="{D23A78F1-3A89-4068-B9EF-6F7B53E0F9F0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2730791" y="2543880"/>
              <a:ext cx="183638" cy="201857"/>
            </a:xfrm>
            <a:custGeom>
              <a:avLst/>
              <a:gdLst>
                <a:gd name="T0" fmla="*/ 3 w 89"/>
                <a:gd name="T1" fmla="*/ 78 h 88"/>
                <a:gd name="T2" fmla="*/ 3 w 89"/>
                <a:gd name="T3" fmla="*/ 73 h 88"/>
                <a:gd name="T4" fmla="*/ 71 w 89"/>
                <a:gd name="T5" fmla="*/ 17 h 88"/>
                <a:gd name="T6" fmla="*/ 11 w 89"/>
                <a:gd name="T7" fmla="*/ 18 h 88"/>
                <a:gd name="T8" fmla="*/ 6 w 89"/>
                <a:gd name="T9" fmla="*/ 28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10 h 88"/>
                <a:gd name="T16" fmla="*/ 79 w 89"/>
                <a:gd name="T17" fmla="*/ 10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79 w 89"/>
                <a:gd name="T35" fmla="*/ 79 h 88"/>
                <a:gd name="T36" fmla="*/ 3 w 89"/>
                <a:gd name="T37" fmla="*/ 78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8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7"/>
                    <a:pt x="71" y="17"/>
                  </a:cubicBezTo>
                  <a:cubicBezTo>
                    <a:pt x="51" y="18"/>
                    <a:pt x="29" y="16"/>
                    <a:pt x="11" y="18"/>
                  </a:cubicBezTo>
                  <a:cubicBezTo>
                    <a:pt x="7" y="19"/>
                    <a:pt x="11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10"/>
                  </a:cubicBezTo>
                  <a:cubicBezTo>
                    <a:pt x="35" y="10"/>
                    <a:pt x="57" y="10"/>
                    <a:pt x="79" y="10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1"/>
                    <a:pt x="73" y="34"/>
                  </a:cubicBezTo>
                  <a:cubicBezTo>
                    <a:pt x="58" y="47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3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5"/>
                    <a:pt x="86" y="87"/>
                  </a:cubicBezTo>
                  <a:cubicBezTo>
                    <a:pt x="80" y="88"/>
                    <a:pt x="82" y="81"/>
                    <a:pt x="79" y="79"/>
                  </a:cubicBezTo>
                  <a:cubicBezTo>
                    <a:pt x="56" y="76"/>
                    <a:pt x="28" y="78"/>
                    <a:pt x="3" y="7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87">
              <a:extLst>
                <a:ext uri="{FF2B5EF4-FFF2-40B4-BE49-F238E27FC236}">
                  <a16:creationId xmlns:a16="http://schemas.microsoft.com/office/drawing/2014/main" id="{3EA739E6-E50C-42A2-BAE5-A90ED3AA3C5B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171769" y="2544913"/>
              <a:ext cx="181571" cy="201857"/>
            </a:xfrm>
            <a:custGeom>
              <a:avLst/>
              <a:gdLst>
                <a:gd name="T0" fmla="*/ 87 w 88"/>
                <a:gd name="T1" fmla="*/ 5 h 89"/>
                <a:gd name="T2" fmla="*/ 86 w 88"/>
                <a:gd name="T3" fmla="*/ 39 h 89"/>
                <a:gd name="T4" fmla="*/ 80 w 88"/>
                <a:gd name="T5" fmla="*/ 31 h 89"/>
                <a:gd name="T6" fmla="*/ 55 w 88"/>
                <a:gd name="T7" fmla="*/ 47 h 89"/>
                <a:gd name="T8" fmla="*/ 79 w 88"/>
                <a:gd name="T9" fmla="*/ 66 h 89"/>
                <a:gd name="T10" fmla="*/ 85 w 88"/>
                <a:gd name="T11" fmla="*/ 57 h 89"/>
                <a:gd name="T12" fmla="*/ 86 w 88"/>
                <a:gd name="T13" fmla="*/ 84 h 89"/>
                <a:gd name="T14" fmla="*/ 80 w 88"/>
                <a:gd name="T15" fmla="*/ 77 h 89"/>
                <a:gd name="T16" fmla="*/ 50 w 88"/>
                <a:gd name="T17" fmla="*/ 53 h 89"/>
                <a:gd name="T18" fmla="*/ 9 w 88"/>
                <a:gd name="T19" fmla="*/ 81 h 89"/>
                <a:gd name="T20" fmla="*/ 5 w 88"/>
                <a:gd name="T21" fmla="*/ 88 h 89"/>
                <a:gd name="T22" fmla="*/ 5 w 88"/>
                <a:gd name="T23" fmla="*/ 54 h 89"/>
                <a:gd name="T24" fmla="*/ 10 w 88"/>
                <a:gd name="T25" fmla="*/ 62 h 89"/>
                <a:gd name="T26" fmla="*/ 39 w 88"/>
                <a:gd name="T27" fmla="*/ 43 h 89"/>
                <a:gd name="T28" fmla="*/ 10 w 88"/>
                <a:gd name="T29" fmla="*/ 22 h 89"/>
                <a:gd name="T30" fmla="*/ 6 w 88"/>
                <a:gd name="T31" fmla="*/ 31 h 89"/>
                <a:gd name="T32" fmla="*/ 5 w 88"/>
                <a:gd name="T33" fmla="*/ 15 h 89"/>
                <a:gd name="T34" fmla="*/ 5 w 88"/>
                <a:gd name="T35" fmla="*/ 2 h 89"/>
                <a:gd name="T36" fmla="*/ 10 w 88"/>
                <a:gd name="T37" fmla="*/ 9 h 89"/>
                <a:gd name="T38" fmla="*/ 45 w 88"/>
                <a:gd name="T39" fmla="*/ 38 h 89"/>
                <a:gd name="T40" fmla="*/ 83 w 88"/>
                <a:gd name="T41" fmla="*/ 5 h 89"/>
                <a:gd name="T42" fmla="*/ 87 w 88"/>
                <a:gd name="T43" fmla="*/ 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89">
                  <a:moveTo>
                    <a:pt x="87" y="5"/>
                  </a:moveTo>
                  <a:cubicBezTo>
                    <a:pt x="85" y="14"/>
                    <a:pt x="87" y="31"/>
                    <a:pt x="86" y="39"/>
                  </a:cubicBezTo>
                  <a:cubicBezTo>
                    <a:pt x="80" y="41"/>
                    <a:pt x="83" y="33"/>
                    <a:pt x="80" y="31"/>
                  </a:cubicBezTo>
                  <a:cubicBezTo>
                    <a:pt x="72" y="36"/>
                    <a:pt x="65" y="42"/>
                    <a:pt x="55" y="47"/>
                  </a:cubicBezTo>
                  <a:cubicBezTo>
                    <a:pt x="62" y="55"/>
                    <a:pt x="72" y="59"/>
                    <a:pt x="79" y="66"/>
                  </a:cubicBezTo>
                  <a:cubicBezTo>
                    <a:pt x="84" y="66"/>
                    <a:pt x="80" y="57"/>
                    <a:pt x="85" y="57"/>
                  </a:cubicBezTo>
                  <a:cubicBezTo>
                    <a:pt x="88" y="61"/>
                    <a:pt x="85" y="79"/>
                    <a:pt x="86" y="84"/>
                  </a:cubicBezTo>
                  <a:cubicBezTo>
                    <a:pt x="80" y="86"/>
                    <a:pt x="82" y="79"/>
                    <a:pt x="80" y="77"/>
                  </a:cubicBezTo>
                  <a:cubicBezTo>
                    <a:pt x="71" y="67"/>
                    <a:pt x="60" y="61"/>
                    <a:pt x="50" y="53"/>
                  </a:cubicBezTo>
                  <a:cubicBezTo>
                    <a:pt x="36" y="62"/>
                    <a:pt x="22" y="71"/>
                    <a:pt x="9" y="81"/>
                  </a:cubicBezTo>
                  <a:cubicBezTo>
                    <a:pt x="8" y="84"/>
                    <a:pt x="10" y="89"/>
                    <a:pt x="5" y="88"/>
                  </a:cubicBezTo>
                  <a:cubicBezTo>
                    <a:pt x="3" y="80"/>
                    <a:pt x="5" y="63"/>
                    <a:pt x="5" y="54"/>
                  </a:cubicBezTo>
                  <a:cubicBezTo>
                    <a:pt x="11" y="52"/>
                    <a:pt x="8" y="60"/>
                    <a:pt x="10" y="62"/>
                  </a:cubicBezTo>
                  <a:cubicBezTo>
                    <a:pt x="21" y="57"/>
                    <a:pt x="29" y="49"/>
                    <a:pt x="39" y="43"/>
                  </a:cubicBezTo>
                  <a:cubicBezTo>
                    <a:pt x="30" y="35"/>
                    <a:pt x="21" y="28"/>
                    <a:pt x="10" y="22"/>
                  </a:cubicBezTo>
                  <a:cubicBezTo>
                    <a:pt x="6" y="22"/>
                    <a:pt x="11" y="31"/>
                    <a:pt x="6" y="31"/>
                  </a:cubicBezTo>
                  <a:cubicBezTo>
                    <a:pt x="0" y="29"/>
                    <a:pt x="5" y="20"/>
                    <a:pt x="5" y="15"/>
                  </a:cubicBezTo>
                  <a:cubicBezTo>
                    <a:pt x="5" y="10"/>
                    <a:pt x="2" y="5"/>
                    <a:pt x="5" y="2"/>
                  </a:cubicBezTo>
                  <a:cubicBezTo>
                    <a:pt x="10" y="0"/>
                    <a:pt x="8" y="7"/>
                    <a:pt x="10" y="9"/>
                  </a:cubicBezTo>
                  <a:cubicBezTo>
                    <a:pt x="20" y="21"/>
                    <a:pt x="33" y="29"/>
                    <a:pt x="45" y="38"/>
                  </a:cubicBezTo>
                  <a:cubicBezTo>
                    <a:pt x="58" y="27"/>
                    <a:pt x="77" y="23"/>
                    <a:pt x="83" y="5"/>
                  </a:cubicBezTo>
                  <a:cubicBezTo>
                    <a:pt x="85" y="5"/>
                    <a:pt x="86" y="5"/>
                    <a:pt x="87" y="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88">
              <a:extLst>
                <a:ext uri="{FF2B5EF4-FFF2-40B4-BE49-F238E27FC236}">
                  <a16:creationId xmlns:a16="http://schemas.microsoft.com/office/drawing/2014/main" id="{2DBC3577-FF61-47DD-9401-A8309DF1B1C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335320" y="2603923"/>
              <a:ext cx="175371" cy="77637"/>
            </a:xfrm>
            <a:custGeom>
              <a:avLst/>
              <a:gdLst>
                <a:gd name="T0" fmla="*/ 83 w 85"/>
                <a:gd name="T1" fmla="*/ 33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3 h 35"/>
                <a:gd name="T8" fmla="*/ 2 w 85"/>
                <a:gd name="T9" fmla="*/ 1 h 35"/>
                <a:gd name="T10" fmla="*/ 8 w 85"/>
                <a:gd name="T11" fmla="*/ 9 h 35"/>
                <a:gd name="T12" fmla="*/ 74 w 85"/>
                <a:gd name="T13" fmla="*/ 10 h 35"/>
                <a:gd name="T14" fmla="*/ 82 w 85"/>
                <a:gd name="T15" fmla="*/ 1 h 35"/>
                <a:gd name="T16" fmla="*/ 83 w 85"/>
                <a:gd name="T17" fmla="*/ 33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3"/>
                  </a:moveTo>
                  <a:cubicBezTo>
                    <a:pt x="77" y="35"/>
                    <a:pt x="79" y="27"/>
                    <a:pt x="76" y="25"/>
                  </a:cubicBezTo>
                  <a:cubicBezTo>
                    <a:pt x="56" y="23"/>
                    <a:pt x="30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5" y="7"/>
                    <a:pt x="58" y="16"/>
                    <a:pt x="74" y="10"/>
                  </a:cubicBezTo>
                  <a:cubicBezTo>
                    <a:pt x="80" y="8"/>
                    <a:pt x="77" y="2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89">
              <a:extLst>
                <a:ext uri="{FF2B5EF4-FFF2-40B4-BE49-F238E27FC236}">
                  <a16:creationId xmlns:a16="http://schemas.microsoft.com/office/drawing/2014/main" id="{1F081944-12BE-4C1C-852E-F1D76A6E782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557881" y="2546989"/>
              <a:ext cx="175371" cy="191506"/>
            </a:xfrm>
            <a:custGeom>
              <a:avLst/>
              <a:gdLst>
                <a:gd name="T0" fmla="*/ 0 w 85"/>
                <a:gd name="T1" fmla="*/ 52 h 84"/>
                <a:gd name="T2" fmla="*/ 0 w 85"/>
                <a:gd name="T3" fmla="*/ 30 h 84"/>
                <a:gd name="T4" fmla="*/ 75 w 85"/>
                <a:gd name="T5" fmla="*/ 10 h 84"/>
                <a:gd name="T6" fmla="*/ 82 w 85"/>
                <a:gd name="T7" fmla="*/ 1 h 84"/>
                <a:gd name="T8" fmla="*/ 83 w 85"/>
                <a:gd name="T9" fmla="*/ 33 h 84"/>
                <a:gd name="T10" fmla="*/ 76 w 85"/>
                <a:gd name="T11" fmla="*/ 25 h 84"/>
                <a:gd name="T12" fmla="*/ 17 w 85"/>
                <a:gd name="T13" fmla="*/ 26 h 84"/>
                <a:gd name="T14" fmla="*/ 12 w 85"/>
                <a:gd name="T15" fmla="*/ 62 h 84"/>
                <a:gd name="T16" fmla="*/ 74 w 85"/>
                <a:gd name="T17" fmla="*/ 67 h 84"/>
                <a:gd name="T18" fmla="*/ 82 w 85"/>
                <a:gd name="T19" fmla="*/ 56 h 84"/>
                <a:gd name="T20" fmla="*/ 83 w 85"/>
                <a:gd name="T21" fmla="*/ 83 h 84"/>
                <a:gd name="T22" fmla="*/ 74 w 85"/>
                <a:gd name="T23" fmla="*/ 74 h 84"/>
                <a:gd name="T24" fmla="*/ 0 w 85"/>
                <a:gd name="T25" fmla="*/ 52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5" h="84">
                  <a:moveTo>
                    <a:pt x="0" y="52"/>
                  </a:moveTo>
                  <a:cubicBezTo>
                    <a:pt x="0" y="45"/>
                    <a:pt x="0" y="38"/>
                    <a:pt x="0" y="30"/>
                  </a:cubicBezTo>
                  <a:cubicBezTo>
                    <a:pt x="3" y="2"/>
                    <a:pt x="45" y="12"/>
                    <a:pt x="75" y="10"/>
                  </a:cubicBezTo>
                  <a:cubicBezTo>
                    <a:pt x="80" y="10"/>
                    <a:pt x="77" y="0"/>
                    <a:pt x="82" y="1"/>
                  </a:cubicBezTo>
                  <a:cubicBezTo>
                    <a:pt x="85" y="6"/>
                    <a:pt x="82" y="26"/>
                    <a:pt x="83" y="33"/>
                  </a:cubicBezTo>
                  <a:cubicBezTo>
                    <a:pt x="77" y="35"/>
                    <a:pt x="80" y="27"/>
                    <a:pt x="76" y="25"/>
                  </a:cubicBezTo>
                  <a:cubicBezTo>
                    <a:pt x="60" y="25"/>
                    <a:pt x="33" y="19"/>
                    <a:pt x="17" y="26"/>
                  </a:cubicBezTo>
                  <a:cubicBezTo>
                    <a:pt x="7" y="31"/>
                    <a:pt x="3" y="52"/>
                    <a:pt x="12" y="62"/>
                  </a:cubicBezTo>
                  <a:cubicBezTo>
                    <a:pt x="23" y="74"/>
                    <a:pt x="54" y="63"/>
                    <a:pt x="74" y="67"/>
                  </a:cubicBezTo>
                  <a:cubicBezTo>
                    <a:pt x="80" y="66"/>
                    <a:pt x="76" y="56"/>
                    <a:pt x="82" y="56"/>
                  </a:cubicBezTo>
                  <a:cubicBezTo>
                    <a:pt x="85" y="60"/>
                    <a:pt x="82" y="78"/>
                    <a:pt x="83" y="83"/>
                  </a:cubicBezTo>
                  <a:cubicBezTo>
                    <a:pt x="76" y="84"/>
                    <a:pt x="80" y="75"/>
                    <a:pt x="74" y="74"/>
                  </a:cubicBezTo>
                  <a:cubicBezTo>
                    <a:pt x="43" y="73"/>
                    <a:pt x="3" y="81"/>
                    <a:pt x="0" y="5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90">
              <a:extLst>
                <a:ext uri="{FF2B5EF4-FFF2-40B4-BE49-F238E27FC236}">
                  <a16:creationId xmlns:a16="http://schemas.microsoft.com/office/drawing/2014/main" id="{4BF4D41B-D981-45B3-B641-D5B152A50CE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771132" y="2543880"/>
              <a:ext cx="183638" cy="201857"/>
            </a:xfrm>
            <a:custGeom>
              <a:avLst/>
              <a:gdLst>
                <a:gd name="T0" fmla="*/ 3 w 89"/>
                <a:gd name="T1" fmla="*/ 77 h 88"/>
                <a:gd name="T2" fmla="*/ 3 w 89"/>
                <a:gd name="T3" fmla="*/ 73 h 88"/>
                <a:gd name="T4" fmla="*/ 72 w 89"/>
                <a:gd name="T5" fmla="*/ 17 h 88"/>
                <a:gd name="T6" fmla="*/ 11 w 89"/>
                <a:gd name="T7" fmla="*/ 18 h 88"/>
                <a:gd name="T8" fmla="*/ 6 w 89"/>
                <a:gd name="T9" fmla="*/ 27 h 88"/>
                <a:gd name="T10" fmla="*/ 5 w 89"/>
                <a:gd name="T11" fmla="*/ 14 h 88"/>
                <a:gd name="T12" fmla="*/ 5 w 89"/>
                <a:gd name="T13" fmla="*/ 0 h 88"/>
                <a:gd name="T14" fmla="*/ 12 w 89"/>
                <a:gd name="T15" fmla="*/ 9 h 88"/>
                <a:gd name="T16" fmla="*/ 79 w 89"/>
                <a:gd name="T17" fmla="*/ 9 h 88"/>
                <a:gd name="T18" fmla="*/ 85 w 89"/>
                <a:gd name="T19" fmla="*/ 1 h 88"/>
                <a:gd name="T20" fmla="*/ 86 w 89"/>
                <a:gd name="T21" fmla="*/ 22 h 88"/>
                <a:gd name="T22" fmla="*/ 73 w 89"/>
                <a:gd name="T23" fmla="*/ 34 h 88"/>
                <a:gd name="T24" fmla="*/ 29 w 89"/>
                <a:gd name="T25" fmla="*/ 71 h 88"/>
                <a:gd name="T26" fmla="*/ 79 w 89"/>
                <a:gd name="T27" fmla="*/ 70 h 88"/>
                <a:gd name="T28" fmla="*/ 84 w 89"/>
                <a:gd name="T29" fmla="*/ 60 h 88"/>
                <a:gd name="T30" fmla="*/ 86 w 89"/>
                <a:gd name="T31" fmla="*/ 73 h 88"/>
                <a:gd name="T32" fmla="*/ 86 w 89"/>
                <a:gd name="T33" fmla="*/ 87 h 88"/>
                <a:gd name="T34" fmla="*/ 80 w 89"/>
                <a:gd name="T35" fmla="*/ 79 h 88"/>
                <a:gd name="T36" fmla="*/ 3 w 89"/>
                <a:gd name="T37" fmla="*/ 77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88">
                  <a:moveTo>
                    <a:pt x="3" y="77"/>
                  </a:moveTo>
                  <a:cubicBezTo>
                    <a:pt x="3" y="76"/>
                    <a:pt x="3" y="74"/>
                    <a:pt x="3" y="73"/>
                  </a:cubicBezTo>
                  <a:cubicBezTo>
                    <a:pt x="26" y="55"/>
                    <a:pt x="49" y="35"/>
                    <a:pt x="72" y="17"/>
                  </a:cubicBezTo>
                  <a:cubicBezTo>
                    <a:pt x="52" y="17"/>
                    <a:pt x="30" y="16"/>
                    <a:pt x="11" y="18"/>
                  </a:cubicBezTo>
                  <a:cubicBezTo>
                    <a:pt x="7" y="18"/>
                    <a:pt x="11" y="27"/>
                    <a:pt x="6" y="27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1" y="2"/>
                    <a:pt x="5" y="0"/>
                  </a:cubicBezTo>
                  <a:cubicBezTo>
                    <a:pt x="11" y="0"/>
                    <a:pt x="8" y="8"/>
                    <a:pt x="12" y="9"/>
                  </a:cubicBezTo>
                  <a:cubicBezTo>
                    <a:pt x="35" y="9"/>
                    <a:pt x="57" y="9"/>
                    <a:pt x="79" y="9"/>
                  </a:cubicBezTo>
                  <a:cubicBezTo>
                    <a:pt x="83" y="8"/>
                    <a:pt x="80" y="0"/>
                    <a:pt x="85" y="1"/>
                  </a:cubicBezTo>
                  <a:cubicBezTo>
                    <a:pt x="86" y="5"/>
                    <a:pt x="88" y="16"/>
                    <a:pt x="86" y="22"/>
                  </a:cubicBezTo>
                  <a:cubicBezTo>
                    <a:pt x="85" y="25"/>
                    <a:pt x="77" y="31"/>
                    <a:pt x="73" y="34"/>
                  </a:cubicBezTo>
                  <a:cubicBezTo>
                    <a:pt x="58" y="46"/>
                    <a:pt x="40" y="60"/>
                    <a:pt x="29" y="71"/>
                  </a:cubicBezTo>
                  <a:cubicBezTo>
                    <a:pt x="45" y="70"/>
                    <a:pt x="64" y="72"/>
                    <a:pt x="79" y="70"/>
                  </a:cubicBezTo>
                  <a:cubicBezTo>
                    <a:pt x="84" y="69"/>
                    <a:pt x="80" y="61"/>
                    <a:pt x="84" y="60"/>
                  </a:cubicBezTo>
                  <a:cubicBezTo>
                    <a:pt x="89" y="60"/>
                    <a:pt x="86" y="68"/>
                    <a:pt x="86" y="73"/>
                  </a:cubicBezTo>
                  <a:cubicBezTo>
                    <a:pt x="86" y="79"/>
                    <a:pt x="87" y="84"/>
                    <a:pt x="86" y="87"/>
                  </a:cubicBezTo>
                  <a:cubicBezTo>
                    <a:pt x="81" y="88"/>
                    <a:pt x="82" y="82"/>
                    <a:pt x="80" y="79"/>
                  </a:cubicBezTo>
                  <a:cubicBezTo>
                    <a:pt x="58" y="75"/>
                    <a:pt x="28" y="78"/>
                    <a:pt x="3" y="7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91">
              <a:extLst>
                <a:ext uri="{FF2B5EF4-FFF2-40B4-BE49-F238E27FC236}">
                  <a16:creationId xmlns:a16="http://schemas.microsoft.com/office/drawing/2014/main" id="{05DC7520-C660-48F9-97A3-43D847A1724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3940892" y="2603923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6 w 85"/>
                <a:gd name="T3" fmla="*/ 25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7" y="35"/>
                    <a:pt x="80" y="27"/>
                    <a:pt x="76" y="25"/>
                  </a:cubicBezTo>
                  <a:cubicBezTo>
                    <a:pt x="56" y="24"/>
                    <a:pt x="29" y="24"/>
                    <a:pt x="9" y="25"/>
                  </a:cubicBezTo>
                  <a:cubicBezTo>
                    <a:pt x="4" y="26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5" y="7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92">
              <a:extLst>
                <a:ext uri="{FF2B5EF4-FFF2-40B4-BE49-F238E27FC236}">
                  <a16:creationId xmlns:a16="http://schemas.microsoft.com/office/drawing/2014/main" id="{46632842-32EA-46B1-ACC7-0695E23C01C7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101342" y="2546989"/>
              <a:ext cx="175371" cy="191506"/>
            </a:xfrm>
            <a:custGeom>
              <a:avLst/>
              <a:gdLst>
                <a:gd name="T0" fmla="*/ 0 w 85"/>
                <a:gd name="T1" fmla="*/ 47 h 86"/>
                <a:gd name="T2" fmla="*/ 0 w 85"/>
                <a:gd name="T3" fmla="*/ 40 h 86"/>
                <a:gd name="T4" fmla="*/ 77 w 85"/>
                <a:gd name="T5" fmla="*/ 7 h 86"/>
                <a:gd name="T6" fmla="*/ 82 w 85"/>
                <a:gd name="T7" fmla="*/ 1 h 86"/>
                <a:gd name="T8" fmla="*/ 82 w 85"/>
                <a:gd name="T9" fmla="*/ 35 h 86"/>
                <a:gd name="T10" fmla="*/ 76 w 85"/>
                <a:gd name="T11" fmla="*/ 24 h 86"/>
                <a:gd name="T12" fmla="*/ 18 w 85"/>
                <a:gd name="T13" fmla="*/ 47 h 86"/>
                <a:gd name="T14" fmla="*/ 76 w 85"/>
                <a:gd name="T15" fmla="*/ 69 h 86"/>
                <a:gd name="T16" fmla="*/ 82 w 85"/>
                <a:gd name="T17" fmla="*/ 59 h 86"/>
                <a:gd name="T18" fmla="*/ 83 w 85"/>
                <a:gd name="T19" fmla="*/ 85 h 86"/>
                <a:gd name="T20" fmla="*/ 75 w 85"/>
                <a:gd name="T21" fmla="*/ 77 h 86"/>
                <a:gd name="T22" fmla="*/ 0 w 85"/>
                <a:gd name="T23" fmla="*/ 4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5" h="86">
                  <a:moveTo>
                    <a:pt x="0" y="47"/>
                  </a:moveTo>
                  <a:cubicBezTo>
                    <a:pt x="0" y="44"/>
                    <a:pt x="0" y="42"/>
                    <a:pt x="0" y="40"/>
                  </a:cubicBezTo>
                  <a:cubicBezTo>
                    <a:pt x="25" y="28"/>
                    <a:pt x="53" y="20"/>
                    <a:pt x="77" y="7"/>
                  </a:cubicBezTo>
                  <a:cubicBezTo>
                    <a:pt x="80" y="6"/>
                    <a:pt x="77" y="0"/>
                    <a:pt x="82" y="1"/>
                  </a:cubicBezTo>
                  <a:cubicBezTo>
                    <a:pt x="84" y="8"/>
                    <a:pt x="85" y="28"/>
                    <a:pt x="82" y="35"/>
                  </a:cubicBezTo>
                  <a:cubicBezTo>
                    <a:pt x="77" y="35"/>
                    <a:pt x="80" y="26"/>
                    <a:pt x="76" y="24"/>
                  </a:cubicBezTo>
                  <a:cubicBezTo>
                    <a:pt x="56" y="31"/>
                    <a:pt x="38" y="40"/>
                    <a:pt x="18" y="47"/>
                  </a:cubicBezTo>
                  <a:cubicBezTo>
                    <a:pt x="37" y="54"/>
                    <a:pt x="56" y="62"/>
                    <a:pt x="76" y="69"/>
                  </a:cubicBezTo>
                  <a:cubicBezTo>
                    <a:pt x="81" y="68"/>
                    <a:pt x="76" y="58"/>
                    <a:pt x="82" y="59"/>
                  </a:cubicBezTo>
                  <a:cubicBezTo>
                    <a:pt x="85" y="63"/>
                    <a:pt x="82" y="80"/>
                    <a:pt x="83" y="85"/>
                  </a:cubicBezTo>
                  <a:cubicBezTo>
                    <a:pt x="77" y="86"/>
                    <a:pt x="79" y="79"/>
                    <a:pt x="75" y="77"/>
                  </a:cubicBezTo>
                  <a:cubicBezTo>
                    <a:pt x="50" y="67"/>
                    <a:pt x="25" y="56"/>
                    <a:pt x="0" y="4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3">
              <a:extLst>
                <a:ext uri="{FF2B5EF4-FFF2-40B4-BE49-F238E27FC236}">
                  <a16:creationId xmlns:a16="http://schemas.microsoft.com/office/drawing/2014/main" id="{604F1249-A3FB-48E9-8FA4-6473F8F6A90C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296990" y="2563550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1 w 86"/>
                <a:gd name="T23" fmla="*/ 57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8" y="54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4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7"/>
                    <a:pt x="6" y="49"/>
                    <a:pt x="11" y="57"/>
                  </a:cubicBezTo>
                  <a:cubicBezTo>
                    <a:pt x="15" y="64"/>
                    <a:pt x="23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0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2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94">
              <a:extLst>
                <a:ext uri="{FF2B5EF4-FFF2-40B4-BE49-F238E27FC236}">
                  <a16:creationId xmlns:a16="http://schemas.microsoft.com/office/drawing/2014/main" id="{795A3709-7986-486A-A784-16241B8E42EA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4478674" y="2550619"/>
              <a:ext cx="191906" cy="175978"/>
            </a:xfrm>
            <a:custGeom>
              <a:avLst/>
              <a:gdLst>
                <a:gd name="T0" fmla="*/ 44 w 93"/>
                <a:gd name="T1" fmla="*/ 47 h 77"/>
                <a:gd name="T2" fmla="*/ 11 w 93"/>
                <a:gd name="T3" fmla="*/ 68 h 77"/>
                <a:gd name="T4" fmla="*/ 4 w 93"/>
                <a:gd name="T5" fmla="*/ 77 h 77"/>
                <a:gd name="T6" fmla="*/ 3 w 93"/>
                <a:gd name="T7" fmla="*/ 60 h 77"/>
                <a:gd name="T8" fmla="*/ 40 w 93"/>
                <a:gd name="T9" fmla="*/ 25 h 77"/>
                <a:gd name="T10" fmla="*/ 10 w 93"/>
                <a:gd name="T11" fmla="*/ 26 h 77"/>
                <a:gd name="T12" fmla="*/ 5 w 93"/>
                <a:gd name="T13" fmla="*/ 35 h 77"/>
                <a:gd name="T14" fmla="*/ 4 w 93"/>
                <a:gd name="T15" fmla="*/ 19 h 77"/>
                <a:gd name="T16" fmla="*/ 4 w 93"/>
                <a:gd name="T17" fmla="*/ 2 h 77"/>
                <a:gd name="T18" fmla="*/ 10 w 93"/>
                <a:gd name="T19" fmla="*/ 10 h 77"/>
                <a:gd name="T20" fmla="*/ 78 w 93"/>
                <a:gd name="T21" fmla="*/ 10 h 77"/>
                <a:gd name="T22" fmla="*/ 84 w 93"/>
                <a:gd name="T23" fmla="*/ 1 h 77"/>
                <a:gd name="T24" fmla="*/ 75 w 93"/>
                <a:gd name="T25" fmla="*/ 65 h 77"/>
                <a:gd name="T26" fmla="*/ 44 w 93"/>
                <a:gd name="T27" fmla="*/ 47 h 77"/>
                <a:gd name="T28" fmla="*/ 80 w 93"/>
                <a:gd name="T29" fmla="*/ 28 h 77"/>
                <a:gd name="T30" fmla="*/ 46 w 93"/>
                <a:gd name="T31" fmla="*/ 25 h 77"/>
                <a:gd name="T32" fmla="*/ 80 w 93"/>
                <a:gd name="T33" fmla="*/ 28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3" h="77">
                  <a:moveTo>
                    <a:pt x="44" y="47"/>
                  </a:moveTo>
                  <a:cubicBezTo>
                    <a:pt x="37" y="59"/>
                    <a:pt x="21" y="60"/>
                    <a:pt x="11" y="68"/>
                  </a:cubicBezTo>
                  <a:cubicBezTo>
                    <a:pt x="8" y="71"/>
                    <a:pt x="9" y="76"/>
                    <a:pt x="4" y="77"/>
                  </a:cubicBezTo>
                  <a:cubicBezTo>
                    <a:pt x="0" y="75"/>
                    <a:pt x="4" y="65"/>
                    <a:pt x="3" y="60"/>
                  </a:cubicBezTo>
                  <a:cubicBezTo>
                    <a:pt x="12" y="45"/>
                    <a:pt x="43" y="52"/>
                    <a:pt x="40" y="25"/>
                  </a:cubicBezTo>
                  <a:cubicBezTo>
                    <a:pt x="30" y="26"/>
                    <a:pt x="18" y="24"/>
                    <a:pt x="10" y="26"/>
                  </a:cubicBezTo>
                  <a:cubicBezTo>
                    <a:pt x="6" y="27"/>
                    <a:pt x="10" y="34"/>
                    <a:pt x="5" y="35"/>
                  </a:cubicBezTo>
                  <a:cubicBezTo>
                    <a:pt x="0" y="33"/>
                    <a:pt x="4" y="25"/>
                    <a:pt x="4" y="19"/>
                  </a:cubicBezTo>
                  <a:cubicBezTo>
                    <a:pt x="4" y="13"/>
                    <a:pt x="1" y="7"/>
                    <a:pt x="4" y="2"/>
                  </a:cubicBezTo>
                  <a:cubicBezTo>
                    <a:pt x="10" y="1"/>
                    <a:pt x="7" y="8"/>
                    <a:pt x="10" y="10"/>
                  </a:cubicBezTo>
                  <a:cubicBezTo>
                    <a:pt x="31" y="11"/>
                    <a:pt x="58" y="11"/>
                    <a:pt x="78" y="10"/>
                  </a:cubicBezTo>
                  <a:cubicBezTo>
                    <a:pt x="83" y="9"/>
                    <a:pt x="79" y="0"/>
                    <a:pt x="84" y="1"/>
                  </a:cubicBezTo>
                  <a:cubicBezTo>
                    <a:pt x="84" y="20"/>
                    <a:pt x="93" y="58"/>
                    <a:pt x="75" y="65"/>
                  </a:cubicBezTo>
                  <a:cubicBezTo>
                    <a:pt x="61" y="71"/>
                    <a:pt x="45" y="62"/>
                    <a:pt x="44" y="47"/>
                  </a:cubicBezTo>
                  <a:close/>
                  <a:moveTo>
                    <a:pt x="80" y="28"/>
                  </a:moveTo>
                  <a:cubicBezTo>
                    <a:pt x="74" y="22"/>
                    <a:pt x="57" y="27"/>
                    <a:pt x="46" y="25"/>
                  </a:cubicBezTo>
                  <a:cubicBezTo>
                    <a:pt x="36" y="60"/>
                    <a:pt x="88" y="64"/>
                    <a:pt x="80" y="2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95">
              <a:extLst>
                <a:ext uri="{FF2B5EF4-FFF2-40B4-BE49-F238E27FC236}">
                  <a16:creationId xmlns:a16="http://schemas.microsoft.com/office/drawing/2014/main" id="{576CFFF6-B38A-4D04-87E9-734EDD100146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815606" y="2603923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9 w 85"/>
                <a:gd name="T5" fmla="*/ 25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3" y="25"/>
                    <a:pt x="29" y="23"/>
                    <a:pt x="9" y="25"/>
                  </a:cubicBezTo>
                  <a:cubicBezTo>
                    <a:pt x="4" y="25"/>
                    <a:pt x="8" y="34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96">
              <a:extLst>
                <a:ext uri="{FF2B5EF4-FFF2-40B4-BE49-F238E27FC236}">
                  <a16:creationId xmlns:a16="http://schemas.microsoft.com/office/drawing/2014/main" id="{451E2E8E-0393-4D10-BA09-2E29429A1B5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4955875" y="2558886"/>
              <a:ext cx="179504" cy="175978"/>
            </a:xfrm>
            <a:custGeom>
              <a:avLst/>
              <a:gdLst>
                <a:gd name="T0" fmla="*/ 87 w 87"/>
                <a:gd name="T1" fmla="*/ 5 h 77"/>
                <a:gd name="T2" fmla="*/ 87 w 87"/>
                <a:gd name="T3" fmla="*/ 75 h 77"/>
                <a:gd name="T4" fmla="*/ 66 w 87"/>
                <a:gd name="T5" fmla="*/ 74 h 77"/>
                <a:gd name="T6" fmla="*/ 77 w 87"/>
                <a:gd name="T7" fmla="*/ 67 h 77"/>
                <a:gd name="T8" fmla="*/ 80 w 87"/>
                <a:gd name="T9" fmla="*/ 46 h 77"/>
                <a:gd name="T10" fmla="*/ 12 w 87"/>
                <a:gd name="T11" fmla="*/ 47 h 77"/>
                <a:gd name="T12" fmla="*/ 6 w 87"/>
                <a:gd name="T13" fmla="*/ 58 h 77"/>
                <a:gd name="T14" fmla="*/ 5 w 87"/>
                <a:gd name="T15" fmla="*/ 45 h 77"/>
                <a:gd name="T16" fmla="*/ 5 w 87"/>
                <a:gd name="T17" fmla="*/ 21 h 77"/>
                <a:gd name="T18" fmla="*/ 10 w 87"/>
                <a:gd name="T19" fmla="*/ 31 h 77"/>
                <a:gd name="T20" fmla="*/ 79 w 87"/>
                <a:gd name="T21" fmla="*/ 33 h 77"/>
                <a:gd name="T22" fmla="*/ 78 w 87"/>
                <a:gd name="T23" fmla="*/ 16 h 77"/>
                <a:gd name="T24" fmla="*/ 66 w 87"/>
                <a:gd name="T25" fmla="*/ 7 h 77"/>
                <a:gd name="T26" fmla="*/ 87 w 87"/>
                <a:gd name="T27" fmla="*/ 5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87" h="77">
                  <a:moveTo>
                    <a:pt x="87" y="5"/>
                  </a:moveTo>
                  <a:cubicBezTo>
                    <a:pt x="85" y="27"/>
                    <a:pt x="86" y="54"/>
                    <a:pt x="87" y="75"/>
                  </a:cubicBezTo>
                  <a:cubicBezTo>
                    <a:pt x="81" y="73"/>
                    <a:pt x="72" y="77"/>
                    <a:pt x="66" y="74"/>
                  </a:cubicBezTo>
                  <a:cubicBezTo>
                    <a:pt x="64" y="66"/>
                    <a:pt x="73" y="69"/>
                    <a:pt x="77" y="67"/>
                  </a:cubicBezTo>
                  <a:cubicBezTo>
                    <a:pt x="80" y="62"/>
                    <a:pt x="81" y="55"/>
                    <a:pt x="80" y="46"/>
                  </a:cubicBezTo>
                  <a:cubicBezTo>
                    <a:pt x="58" y="47"/>
                    <a:pt x="33" y="45"/>
                    <a:pt x="12" y="47"/>
                  </a:cubicBezTo>
                  <a:cubicBezTo>
                    <a:pt x="7" y="48"/>
                    <a:pt x="10" y="57"/>
                    <a:pt x="6" y="58"/>
                  </a:cubicBezTo>
                  <a:cubicBezTo>
                    <a:pt x="0" y="57"/>
                    <a:pt x="4" y="49"/>
                    <a:pt x="5" y="45"/>
                  </a:cubicBezTo>
                  <a:cubicBezTo>
                    <a:pt x="5" y="36"/>
                    <a:pt x="1" y="26"/>
                    <a:pt x="5" y="21"/>
                  </a:cubicBezTo>
                  <a:cubicBezTo>
                    <a:pt x="11" y="20"/>
                    <a:pt x="8" y="28"/>
                    <a:pt x="10" y="31"/>
                  </a:cubicBezTo>
                  <a:cubicBezTo>
                    <a:pt x="30" y="35"/>
                    <a:pt x="57" y="32"/>
                    <a:pt x="79" y="33"/>
                  </a:cubicBezTo>
                  <a:cubicBezTo>
                    <a:pt x="81" y="26"/>
                    <a:pt x="81" y="20"/>
                    <a:pt x="78" y="16"/>
                  </a:cubicBezTo>
                  <a:cubicBezTo>
                    <a:pt x="75" y="10"/>
                    <a:pt x="68" y="13"/>
                    <a:pt x="66" y="7"/>
                  </a:cubicBezTo>
                  <a:cubicBezTo>
                    <a:pt x="69" y="0"/>
                    <a:pt x="80" y="7"/>
                    <a:pt x="87" y="5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97">
              <a:extLst>
                <a:ext uri="{FF2B5EF4-FFF2-40B4-BE49-F238E27FC236}">
                  <a16:creationId xmlns:a16="http://schemas.microsoft.com/office/drawing/2014/main" id="{64CBEF82-E9FA-4631-8A15-F94639138633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148935" y="2550089"/>
              <a:ext cx="181571" cy="191506"/>
            </a:xfrm>
            <a:custGeom>
              <a:avLst/>
              <a:gdLst>
                <a:gd name="T0" fmla="*/ 87 w 88"/>
                <a:gd name="T1" fmla="*/ 0 h 84"/>
                <a:gd name="T2" fmla="*/ 86 w 88"/>
                <a:gd name="T3" fmla="*/ 34 h 84"/>
                <a:gd name="T4" fmla="*/ 81 w 88"/>
                <a:gd name="T5" fmla="*/ 26 h 84"/>
                <a:gd name="T6" fmla="*/ 48 w 88"/>
                <a:gd name="T7" fmla="*/ 45 h 84"/>
                <a:gd name="T8" fmla="*/ 79 w 88"/>
                <a:gd name="T9" fmla="*/ 65 h 84"/>
                <a:gd name="T10" fmla="*/ 85 w 88"/>
                <a:gd name="T11" fmla="*/ 58 h 84"/>
                <a:gd name="T12" fmla="*/ 86 w 88"/>
                <a:gd name="T13" fmla="*/ 82 h 84"/>
                <a:gd name="T14" fmla="*/ 80 w 88"/>
                <a:gd name="T15" fmla="*/ 76 h 84"/>
                <a:gd name="T16" fmla="*/ 41 w 88"/>
                <a:gd name="T17" fmla="*/ 48 h 84"/>
                <a:gd name="T18" fmla="*/ 11 w 88"/>
                <a:gd name="T19" fmla="*/ 49 h 84"/>
                <a:gd name="T20" fmla="*/ 6 w 88"/>
                <a:gd name="T21" fmla="*/ 60 h 84"/>
                <a:gd name="T22" fmla="*/ 5 w 88"/>
                <a:gd name="T23" fmla="*/ 48 h 84"/>
                <a:gd name="T24" fmla="*/ 5 w 88"/>
                <a:gd name="T25" fmla="*/ 22 h 84"/>
                <a:gd name="T26" fmla="*/ 10 w 88"/>
                <a:gd name="T27" fmla="*/ 33 h 84"/>
                <a:gd name="T28" fmla="*/ 40 w 88"/>
                <a:gd name="T29" fmla="*/ 34 h 84"/>
                <a:gd name="T30" fmla="*/ 60 w 88"/>
                <a:gd name="T31" fmla="*/ 21 h 84"/>
                <a:gd name="T32" fmla="*/ 83 w 88"/>
                <a:gd name="T33" fmla="*/ 0 h 84"/>
                <a:gd name="T34" fmla="*/ 87 w 88"/>
                <a:gd name="T35" fmla="*/ 0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4">
                  <a:moveTo>
                    <a:pt x="87" y="0"/>
                  </a:moveTo>
                  <a:cubicBezTo>
                    <a:pt x="85" y="10"/>
                    <a:pt x="87" y="26"/>
                    <a:pt x="86" y="34"/>
                  </a:cubicBezTo>
                  <a:cubicBezTo>
                    <a:pt x="80" y="36"/>
                    <a:pt x="82" y="29"/>
                    <a:pt x="81" y="26"/>
                  </a:cubicBezTo>
                  <a:cubicBezTo>
                    <a:pt x="71" y="29"/>
                    <a:pt x="60" y="40"/>
                    <a:pt x="48" y="45"/>
                  </a:cubicBezTo>
                  <a:cubicBezTo>
                    <a:pt x="57" y="53"/>
                    <a:pt x="68" y="59"/>
                    <a:pt x="79" y="65"/>
                  </a:cubicBezTo>
                  <a:cubicBezTo>
                    <a:pt x="84" y="65"/>
                    <a:pt x="80" y="57"/>
                    <a:pt x="85" y="58"/>
                  </a:cubicBezTo>
                  <a:cubicBezTo>
                    <a:pt x="88" y="62"/>
                    <a:pt x="86" y="77"/>
                    <a:pt x="86" y="82"/>
                  </a:cubicBezTo>
                  <a:cubicBezTo>
                    <a:pt x="81" y="84"/>
                    <a:pt x="82" y="78"/>
                    <a:pt x="80" y="76"/>
                  </a:cubicBezTo>
                  <a:cubicBezTo>
                    <a:pt x="68" y="66"/>
                    <a:pt x="54" y="58"/>
                    <a:pt x="41" y="48"/>
                  </a:cubicBezTo>
                  <a:cubicBezTo>
                    <a:pt x="31" y="48"/>
                    <a:pt x="20" y="47"/>
                    <a:pt x="11" y="49"/>
                  </a:cubicBezTo>
                  <a:cubicBezTo>
                    <a:pt x="7" y="51"/>
                    <a:pt x="10" y="59"/>
                    <a:pt x="6" y="60"/>
                  </a:cubicBezTo>
                  <a:cubicBezTo>
                    <a:pt x="0" y="60"/>
                    <a:pt x="4" y="52"/>
                    <a:pt x="5" y="48"/>
                  </a:cubicBezTo>
                  <a:cubicBezTo>
                    <a:pt x="5" y="39"/>
                    <a:pt x="1" y="28"/>
                    <a:pt x="5" y="22"/>
                  </a:cubicBezTo>
                  <a:cubicBezTo>
                    <a:pt x="11" y="22"/>
                    <a:pt x="8" y="30"/>
                    <a:pt x="10" y="33"/>
                  </a:cubicBezTo>
                  <a:cubicBezTo>
                    <a:pt x="20" y="34"/>
                    <a:pt x="31" y="37"/>
                    <a:pt x="40" y="34"/>
                  </a:cubicBezTo>
                  <a:cubicBezTo>
                    <a:pt x="46" y="33"/>
                    <a:pt x="52" y="26"/>
                    <a:pt x="60" y="21"/>
                  </a:cubicBezTo>
                  <a:cubicBezTo>
                    <a:pt x="70" y="15"/>
                    <a:pt x="81" y="12"/>
                    <a:pt x="83" y="0"/>
                  </a:cubicBezTo>
                  <a:cubicBezTo>
                    <a:pt x="85" y="0"/>
                    <a:pt x="86" y="0"/>
                    <a:pt x="87" y="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98">
              <a:extLst>
                <a:ext uri="{FF2B5EF4-FFF2-40B4-BE49-F238E27FC236}">
                  <a16:creationId xmlns:a16="http://schemas.microsoft.com/office/drawing/2014/main" id="{0A55C189-14C3-4967-876C-BE9EAE8EEB5A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5622002" y="2570792"/>
              <a:ext cx="177437" cy="150099"/>
            </a:xfrm>
            <a:custGeom>
              <a:avLst/>
              <a:gdLst>
                <a:gd name="T0" fmla="*/ 86 w 86"/>
                <a:gd name="T1" fmla="*/ 62 h 66"/>
                <a:gd name="T2" fmla="*/ 65 w 86"/>
                <a:gd name="T3" fmla="*/ 61 h 66"/>
                <a:gd name="T4" fmla="*/ 77 w 86"/>
                <a:gd name="T5" fmla="*/ 53 h 66"/>
                <a:gd name="T6" fmla="*/ 79 w 86"/>
                <a:gd name="T7" fmla="*/ 27 h 66"/>
                <a:gd name="T8" fmla="*/ 49 w 86"/>
                <a:gd name="T9" fmla="*/ 25 h 66"/>
                <a:gd name="T10" fmla="*/ 50 w 86"/>
                <a:gd name="T11" fmla="*/ 48 h 66"/>
                <a:gd name="T12" fmla="*/ 60 w 86"/>
                <a:gd name="T13" fmla="*/ 54 h 66"/>
                <a:gd name="T14" fmla="*/ 31 w 86"/>
                <a:gd name="T15" fmla="*/ 55 h 66"/>
                <a:gd name="T16" fmla="*/ 41 w 86"/>
                <a:gd name="T17" fmla="*/ 49 h 66"/>
                <a:gd name="T18" fmla="*/ 42 w 86"/>
                <a:gd name="T19" fmla="*/ 25 h 66"/>
                <a:gd name="T20" fmla="*/ 11 w 86"/>
                <a:gd name="T21" fmla="*/ 26 h 66"/>
                <a:gd name="T22" fmla="*/ 5 w 86"/>
                <a:gd name="T23" fmla="*/ 36 h 66"/>
                <a:gd name="T24" fmla="*/ 4 w 86"/>
                <a:gd name="T25" fmla="*/ 15 h 66"/>
                <a:gd name="T26" fmla="*/ 4 w 86"/>
                <a:gd name="T27" fmla="*/ 1 h 66"/>
                <a:gd name="T28" fmla="*/ 10 w 86"/>
                <a:gd name="T29" fmla="*/ 10 h 66"/>
                <a:gd name="T30" fmla="*/ 76 w 86"/>
                <a:gd name="T31" fmla="*/ 11 h 66"/>
                <a:gd name="T32" fmla="*/ 84 w 86"/>
                <a:gd name="T33" fmla="*/ 2 h 66"/>
                <a:gd name="T34" fmla="*/ 86 w 86"/>
                <a:gd name="T35" fmla="*/ 3 h 66"/>
                <a:gd name="T36" fmla="*/ 86 w 86"/>
                <a:gd name="T37" fmla="*/ 62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66">
                  <a:moveTo>
                    <a:pt x="86" y="62"/>
                  </a:moveTo>
                  <a:cubicBezTo>
                    <a:pt x="80" y="61"/>
                    <a:pt x="69" y="66"/>
                    <a:pt x="65" y="61"/>
                  </a:cubicBezTo>
                  <a:cubicBezTo>
                    <a:pt x="67" y="54"/>
                    <a:pt x="74" y="58"/>
                    <a:pt x="77" y="53"/>
                  </a:cubicBezTo>
                  <a:cubicBezTo>
                    <a:pt x="82" y="46"/>
                    <a:pt x="78" y="38"/>
                    <a:pt x="79" y="27"/>
                  </a:cubicBezTo>
                  <a:cubicBezTo>
                    <a:pt x="73" y="23"/>
                    <a:pt x="59" y="26"/>
                    <a:pt x="49" y="25"/>
                  </a:cubicBezTo>
                  <a:cubicBezTo>
                    <a:pt x="48" y="31"/>
                    <a:pt x="46" y="43"/>
                    <a:pt x="50" y="48"/>
                  </a:cubicBezTo>
                  <a:cubicBezTo>
                    <a:pt x="53" y="52"/>
                    <a:pt x="56" y="50"/>
                    <a:pt x="60" y="54"/>
                  </a:cubicBezTo>
                  <a:cubicBezTo>
                    <a:pt x="58" y="59"/>
                    <a:pt x="36" y="57"/>
                    <a:pt x="31" y="55"/>
                  </a:cubicBezTo>
                  <a:cubicBezTo>
                    <a:pt x="31" y="49"/>
                    <a:pt x="40" y="53"/>
                    <a:pt x="41" y="49"/>
                  </a:cubicBezTo>
                  <a:cubicBezTo>
                    <a:pt x="42" y="42"/>
                    <a:pt x="42" y="33"/>
                    <a:pt x="42" y="25"/>
                  </a:cubicBezTo>
                  <a:cubicBezTo>
                    <a:pt x="32" y="25"/>
                    <a:pt x="20" y="24"/>
                    <a:pt x="11" y="26"/>
                  </a:cubicBezTo>
                  <a:cubicBezTo>
                    <a:pt x="6" y="26"/>
                    <a:pt x="10" y="35"/>
                    <a:pt x="5" y="36"/>
                  </a:cubicBezTo>
                  <a:cubicBezTo>
                    <a:pt x="0" y="34"/>
                    <a:pt x="4" y="23"/>
                    <a:pt x="4" y="15"/>
                  </a:cubicBezTo>
                  <a:cubicBezTo>
                    <a:pt x="3" y="10"/>
                    <a:pt x="0" y="3"/>
                    <a:pt x="4" y="1"/>
                  </a:cubicBezTo>
                  <a:cubicBezTo>
                    <a:pt x="10" y="0"/>
                    <a:pt x="7" y="9"/>
                    <a:pt x="10" y="10"/>
                  </a:cubicBezTo>
                  <a:cubicBezTo>
                    <a:pt x="27" y="8"/>
                    <a:pt x="60" y="17"/>
                    <a:pt x="76" y="11"/>
                  </a:cubicBezTo>
                  <a:cubicBezTo>
                    <a:pt x="82" y="9"/>
                    <a:pt x="79" y="4"/>
                    <a:pt x="84" y="2"/>
                  </a:cubicBezTo>
                  <a:cubicBezTo>
                    <a:pt x="85" y="2"/>
                    <a:pt x="86" y="2"/>
                    <a:pt x="86" y="3"/>
                  </a:cubicBezTo>
                  <a:cubicBezTo>
                    <a:pt x="84" y="21"/>
                    <a:pt x="85" y="44"/>
                    <a:pt x="86" y="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99">
              <a:extLst>
                <a:ext uri="{FF2B5EF4-FFF2-40B4-BE49-F238E27FC236}">
                  <a16:creationId xmlns:a16="http://schemas.microsoft.com/office/drawing/2014/main" id="{2647F278-3707-44A1-96EC-DB976C881E79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075408" y="2544913"/>
              <a:ext cx="181571" cy="201857"/>
            </a:xfrm>
            <a:custGeom>
              <a:avLst/>
              <a:gdLst>
                <a:gd name="T0" fmla="*/ 86 w 88"/>
                <a:gd name="T1" fmla="*/ 33 h 90"/>
                <a:gd name="T2" fmla="*/ 78 w 88"/>
                <a:gd name="T3" fmla="*/ 24 h 90"/>
                <a:gd name="T4" fmla="*/ 53 w 88"/>
                <a:gd name="T5" fmla="*/ 24 h 90"/>
                <a:gd name="T6" fmla="*/ 52 w 88"/>
                <a:gd name="T7" fmla="*/ 64 h 90"/>
                <a:gd name="T8" fmla="*/ 77 w 88"/>
                <a:gd name="T9" fmla="*/ 64 h 90"/>
                <a:gd name="T10" fmla="*/ 85 w 88"/>
                <a:gd name="T11" fmla="*/ 55 h 90"/>
                <a:gd name="T12" fmla="*/ 86 w 88"/>
                <a:gd name="T13" fmla="*/ 88 h 90"/>
                <a:gd name="T14" fmla="*/ 80 w 88"/>
                <a:gd name="T15" fmla="*/ 79 h 90"/>
                <a:gd name="T16" fmla="*/ 14 w 88"/>
                <a:gd name="T17" fmla="*/ 79 h 90"/>
                <a:gd name="T18" fmla="*/ 6 w 88"/>
                <a:gd name="T19" fmla="*/ 88 h 90"/>
                <a:gd name="T20" fmla="*/ 5 w 88"/>
                <a:gd name="T21" fmla="*/ 72 h 90"/>
                <a:gd name="T22" fmla="*/ 5 w 88"/>
                <a:gd name="T23" fmla="*/ 55 h 90"/>
                <a:gd name="T24" fmla="*/ 11 w 88"/>
                <a:gd name="T25" fmla="*/ 63 h 90"/>
                <a:gd name="T26" fmla="*/ 45 w 88"/>
                <a:gd name="T27" fmla="*/ 64 h 90"/>
                <a:gd name="T28" fmla="*/ 45 w 88"/>
                <a:gd name="T29" fmla="*/ 24 h 90"/>
                <a:gd name="T30" fmla="*/ 14 w 88"/>
                <a:gd name="T31" fmla="*/ 24 h 90"/>
                <a:gd name="T32" fmla="*/ 5 w 88"/>
                <a:gd name="T33" fmla="*/ 33 h 90"/>
                <a:gd name="T34" fmla="*/ 5 w 88"/>
                <a:gd name="T35" fmla="*/ 1 h 90"/>
                <a:gd name="T36" fmla="*/ 10 w 88"/>
                <a:gd name="T37" fmla="*/ 8 h 90"/>
                <a:gd name="T38" fmla="*/ 78 w 88"/>
                <a:gd name="T39" fmla="*/ 9 h 90"/>
                <a:gd name="T40" fmla="*/ 85 w 88"/>
                <a:gd name="T41" fmla="*/ 1 h 90"/>
                <a:gd name="T42" fmla="*/ 86 w 88"/>
                <a:gd name="T43" fmla="*/ 33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88" h="90">
                  <a:moveTo>
                    <a:pt x="86" y="33"/>
                  </a:moveTo>
                  <a:cubicBezTo>
                    <a:pt x="79" y="34"/>
                    <a:pt x="83" y="25"/>
                    <a:pt x="78" y="24"/>
                  </a:cubicBezTo>
                  <a:cubicBezTo>
                    <a:pt x="70" y="24"/>
                    <a:pt x="61" y="24"/>
                    <a:pt x="53" y="24"/>
                  </a:cubicBezTo>
                  <a:cubicBezTo>
                    <a:pt x="50" y="35"/>
                    <a:pt x="52" y="51"/>
                    <a:pt x="52" y="64"/>
                  </a:cubicBezTo>
                  <a:cubicBezTo>
                    <a:pt x="60" y="64"/>
                    <a:pt x="69" y="64"/>
                    <a:pt x="77" y="64"/>
                  </a:cubicBezTo>
                  <a:cubicBezTo>
                    <a:pt x="83" y="64"/>
                    <a:pt x="79" y="54"/>
                    <a:pt x="85" y="55"/>
                  </a:cubicBezTo>
                  <a:cubicBezTo>
                    <a:pt x="88" y="60"/>
                    <a:pt x="86" y="81"/>
                    <a:pt x="86" y="88"/>
                  </a:cubicBezTo>
                  <a:cubicBezTo>
                    <a:pt x="80" y="90"/>
                    <a:pt x="83" y="81"/>
                    <a:pt x="80" y="79"/>
                  </a:cubicBezTo>
                  <a:cubicBezTo>
                    <a:pt x="64" y="82"/>
                    <a:pt x="30" y="73"/>
                    <a:pt x="14" y="79"/>
                  </a:cubicBezTo>
                  <a:cubicBezTo>
                    <a:pt x="8" y="81"/>
                    <a:pt x="10" y="85"/>
                    <a:pt x="6" y="88"/>
                  </a:cubicBezTo>
                  <a:cubicBezTo>
                    <a:pt x="0" y="86"/>
                    <a:pt x="4" y="78"/>
                    <a:pt x="5" y="72"/>
                  </a:cubicBezTo>
                  <a:cubicBezTo>
                    <a:pt x="5" y="66"/>
                    <a:pt x="2" y="60"/>
                    <a:pt x="5" y="55"/>
                  </a:cubicBezTo>
                  <a:cubicBezTo>
                    <a:pt x="11" y="54"/>
                    <a:pt x="7" y="62"/>
                    <a:pt x="11" y="63"/>
                  </a:cubicBezTo>
                  <a:cubicBezTo>
                    <a:pt x="21" y="65"/>
                    <a:pt x="34" y="64"/>
                    <a:pt x="45" y="64"/>
                  </a:cubicBezTo>
                  <a:cubicBezTo>
                    <a:pt x="45" y="51"/>
                    <a:pt x="45" y="37"/>
                    <a:pt x="45" y="24"/>
                  </a:cubicBezTo>
                  <a:cubicBezTo>
                    <a:pt x="35" y="26"/>
                    <a:pt x="22" y="21"/>
                    <a:pt x="14" y="24"/>
                  </a:cubicBezTo>
                  <a:cubicBezTo>
                    <a:pt x="8" y="26"/>
                    <a:pt x="11" y="31"/>
                    <a:pt x="5" y="33"/>
                  </a:cubicBezTo>
                  <a:cubicBezTo>
                    <a:pt x="3" y="26"/>
                    <a:pt x="4" y="10"/>
                    <a:pt x="5" y="1"/>
                  </a:cubicBezTo>
                  <a:cubicBezTo>
                    <a:pt x="10" y="0"/>
                    <a:pt x="8" y="6"/>
                    <a:pt x="10" y="8"/>
                  </a:cubicBezTo>
                  <a:cubicBezTo>
                    <a:pt x="29" y="12"/>
                    <a:pt x="58" y="11"/>
                    <a:pt x="78" y="9"/>
                  </a:cubicBezTo>
                  <a:cubicBezTo>
                    <a:pt x="83" y="9"/>
                    <a:pt x="80" y="0"/>
                    <a:pt x="85" y="1"/>
                  </a:cubicBezTo>
                  <a:cubicBezTo>
                    <a:pt x="88" y="6"/>
                    <a:pt x="86" y="26"/>
                    <a:pt x="86" y="3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00">
              <a:extLst>
                <a:ext uri="{FF2B5EF4-FFF2-40B4-BE49-F238E27FC236}">
                  <a16:creationId xmlns:a16="http://schemas.microsoft.com/office/drawing/2014/main" id="{DF8F5FFD-8E60-420B-9947-4F5FF22A7CD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249310" y="2603923"/>
              <a:ext cx="175371" cy="77637"/>
            </a:xfrm>
            <a:custGeom>
              <a:avLst/>
              <a:gdLst>
                <a:gd name="T0" fmla="*/ 83 w 85"/>
                <a:gd name="T1" fmla="*/ 34 h 35"/>
                <a:gd name="T2" fmla="*/ 74 w 85"/>
                <a:gd name="T3" fmla="*/ 24 h 35"/>
                <a:gd name="T4" fmla="*/ 11 w 85"/>
                <a:gd name="T5" fmla="*/ 24 h 35"/>
                <a:gd name="T6" fmla="*/ 2 w 85"/>
                <a:gd name="T7" fmla="*/ 34 h 35"/>
                <a:gd name="T8" fmla="*/ 2 w 85"/>
                <a:gd name="T9" fmla="*/ 1 h 35"/>
                <a:gd name="T10" fmla="*/ 7 w 85"/>
                <a:gd name="T11" fmla="*/ 9 h 35"/>
                <a:gd name="T12" fmla="*/ 75 w 85"/>
                <a:gd name="T13" fmla="*/ 10 h 35"/>
                <a:gd name="T14" fmla="*/ 82 w 85"/>
                <a:gd name="T15" fmla="*/ 1 h 35"/>
                <a:gd name="T16" fmla="*/ 83 w 85"/>
                <a:gd name="T17" fmla="*/ 34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5">
                  <a:moveTo>
                    <a:pt x="83" y="34"/>
                  </a:moveTo>
                  <a:cubicBezTo>
                    <a:pt x="76" y="35"/>
                    <a:pt x="80" y="25"/>
                    <a:pt x="74" y="24"/>
                  </a:cubicBezTo>
                  <a:cubicBezTo>
                    <a:pt x="57" y="29"/>
                    <a:pt x="26" y="19"/>
                    <a:pt x="11" y="24"/>
                  </a:cubicBezTo>
                  <a:cubicBezTo>
                    <a:pt x="5" y="27"/>
                    <a:pt x="8" y="32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3"/>
                    <a:pt x="55" y="11"/>
                    <a:pt x="75" y="10"/>
                  </a:cubicBezTo>
                  <a:cubicBezTo>
                    <a:pt x="80" y="10"/>
                    <a:pt x="77" y="1"/>
                    <a:pt x="82" y="1"/>
                  </a:cubicBezTo>
                  <a:cubicBezTo>
                    <a:pt x="85" y="7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01">
              <a:extLst>
                <a:ext uri="{FF2B5EF4-FFF2-40B4-BE49-F238E27FC236}">
                  <a16:creationId xmlns:a16="http://schemas.microsoft.com/office/drawing/2014/main" id="{2923D1E2-FD09-43CB-9881-4BAACBED0A7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419600" y="2547501"/>
              <a:ext cx="181571" cy="196682"/>
            </a:xfrm>
            <a:custGeom>
              <a:avLst/>
              <a:gdLst>
                <a:gd name="T0" fmla="*/ 3 w 88"/>
                <a:gd name="T1" fmla="*/ 78 h 89"/>
                <a:gd name="T2" fmla="*/ 3 w 88"/>
                <a:gd name="T3" fmla="*/ 73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7 h 89"/>
                <a:gd name="T10" fmla="*/ 5 w 88"/>
                <a:gd name="T11" fmla="*/ 14 h 89"/>
                <a:gd name="T12" fmla="*/ 5 w 88"/>
                <a:gd name="T13" fmla="*/ 0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1 h 89"/>
                <a:gd name="T20" fmla="*/ 86 w 88"/>
                <a:gd name="T21" fmla="*/ 22 h 89"/>
                <a:gd name="T22" fmla="*/ 57 w 88"/>
                <a:gd name="T23" fmla="*/ 46 h 89"/>
                <a:gd name="T24" fmla="*/ 28 w 88"/>
                <a:gd name="T25" fmla="*/ 71 h 89"/>
                <a:gd name="T26" fmla="*/ 78 w 88"/>
                <a:gd name="T27" fmla="*/ 70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8 h 89"/>
                <a:gd name="T34" fmla="*/ 3 w 88"/>
                <a:gd name="T35" fmla="*/ 78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8"/>
                  </a:moveTo>
                  <a:cubicBezTo>
                    <a:pt x="3" y="77"/>
                    <a:pt x="3" y="75"/>
                    <a:pt x="3" y="73"/>
                  </a:cubicBezTo>
                  <a:cubicBezTo>
                    <a:pt x="26" y="55"/>
                    <a:pt x="49" y="36"/>
                    <a:pt x="72" y="17"/>
                  </a:cubicBezTo>
                  <a:cubicBezTo>
                    <a:pt x="52" y="17"/>
                    <a:pt x="30" y="15"/>
                    <a:pt x="12" y="18"/>
                  </a:cubicBezTo>
                  <a:cubicBezTo>
                    <a:pt x="8" y="18"/>
                    <a:pt x="10" y="26"/>
                    <a:pt x="6" y="27"/>
                  </a:cubicBezTo>
                  <a:cubicBezTo>
                    <a:pt x="0" y="26"/>
                    <a:pt x="5" y="18"/>
                    <a:pt x="5" y="14"/>
                  </a:cubicBezTo>
                  <a:cubicBezTo>
                    <a:pt x="5" y="9"/>
                    <a:pt x="2" y="4"/>
                    <a:pt x="5" y="0"/>
                  </a:cubicBezTo>
                  <a:cubicBezTo>
                    <a:pt x="11" y="0"/>
                    <a:pt x="8" y="9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1"/>
                  </a:cubicBezTo>
                  <a:cubicBezTo>
                    <a:pt x="86" y="6"/>
                    <a:pt x="88" y="16"/>
                    <a:pt x="86" y="22"/>
                  </a:cubicBezTo>
                  <a:cubicBezTo>
                    <a:pt x="83" y="31"/>
                    <a:pt x="66" y="40"/>
                    <a:pt x="57" y="46"/>
                  </a:cubicBezTo>
                  <a:cubicBezTo>
                    <a:pt x="46" y="56"/>
                    <a:pt x="36" y="65"/>
                    <a:pt x="28" y="71"/>
                  </a:cubicBezTo>
                  <a:cubicBezTo>
                    <a:pt x="44" y="71"/>
                    <a:pt x="63" y="73"/>
                    <a:pt x="78" y="70"/>
                  </a:cubicBezTo>
                  <a:cubicBezTo>
                    <a:pt x="84" y="70"/>
                    <a:pt x="80" y="61"/>
                    <a:pt x="85" y="61"/>
                  </a:cubicBezTo>
                  <a:cubicBezTo>
                    <a:pt x="88" y="65"/>
                    <a:pt x="86" y="82"/>
                    <a:pt x="86" y="88"/>
                  </a:cubicBezTo>
                  <a:cubicBezTo>
                    <a:pt x="79" y="89"/>
                    <a:pt x="83" y="79"/>
                    <a:pt x="77" y="78"/>
                  </a:cubicBezTo>
                  <a:cubicBezTo>
                    <a:pt x="53" y="78"/>
                    <a:pt x="28" y="78"/>
                    <a:pt x="3" y="78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02">
              <a:extLst>
                <a:ext uri="{FF2B5EF4-FFF2-40B4-BE49-F238E27FC236}">
                  <a16:creationId xmlns:a16="http://schemas.microsoft.com/office/drawing/2014/main" id="{22F6F9CD-DD77-4F17-A572-C83E16166C15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627146" y="2564583"/>
              <a:ext cx="175371" cy="160451"/>
            </a:xfrm>
            <a:custGeom>
              <a:avLst/>
              <a:gdLst>
                <a:gd name="T0" fmla="*/ 85 w 85"/>
                <a:gd name="T1" fmla="*/ 63 h 72"/>
                <a:gd name="T2" fmla="*/ 65 w 85"/>
                <a:gd name="T3" fmla="*/ 62 h 72"/>
                <a:gd name="T4" fmla="*/ 76 w 85"/>
                <a:gd name="T5" fmla="*/ 53 h 72"/>
                <a:gd name="T6" fmla="*/ 77 w 85"/>
                <a:gd name="T7" fmla="*/ 26 h 72"/>
                <a:gd name="T8" fmla="*/ 50 w 85"/>
                <a:gd name="T9" fmla="*/ 25 h 72"/>
                <a:gd name="T10" fmla="*/ 51 w 85"/>
                <a:gd name="T11" fmla="*/ 47 h 72"/>
                <a:gd name="T12" fmla="*/ 60 w 85"/>
                <a:gd name="T13" fmla="*/ 52 h 72"/>
                <a:gd name="T14" fmla="*/ 31 w 85"/>
                <a:gd name="T15" fmla="*/ 53 h 72"/>
                <a:gd name="T16" fmla="*/ 41 w 85"/>
                <a:gd name="T17" fmla="*/ 47 h 72"/>
                <a:gd name="T18" fmla="*/ 42 w 85"/>
                <a:gd name="T19" fmla="*/ 25 h 72"/>
                <a:gd name="T20" fmla="*/ 9 w 85"/>
                <a:gd name="T21" fmla="*/ 25 h 72"/>
                <a:gd name="T22" fmla="*/ 14 w 85"/>
                <a:gd name="T23" fmla="*/ 61 h 72"/>
                <a:gd name="T24" fmla="*/ 26 w 85"/>
                <a:gd name="T25" fmla="*/ 68 h 72"/>
                <a:gd name="T26" fmla="*/ 2 w 85"/>
                <a:gd name="T27" fmla="*/ 66 h 72"/>
                <a:gd name="T28" fmla="*/ 3 w 85"/>
                <a:gd name="T29" fmla="*/ 0 h 72"/>
                <a:gd name="T30" fmla="*/ 8 w 85"/>
                <a:gd name="T31" fmla="*/ 10 h 72"/>
                <a:gd name="T32" fmla="*/ 76 w 85"/>
                <a:gd name="T33" fmla="*/ 11 h 72"/>
                <a:gd name="T34" fmla="*/ 83 w 85"/>
                <a:gd name="T35" fmla="*/ 2 h 72"/>
                <a:gd name="T36" fmla="*/ 85 w 85"/>
                <a:gd name="T37" fmla="*/ 3 h 72"/>
                <a:gd name="T38" fmla="*/ 85 w 85"/>
                <a:gd name="T39" fmla="*/ 6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72">
                  <a:moveTo>
                    <a:pt x="85" y="63"/>
                  </a:moveTo>
                  <a:cubicBezTo>
                    <a:pt x="78" y="61"/>
                    <a:pt x="69" y="67"/>
                    <a:pt x="65" y="62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6"/>
                    <a:pt x="77" y="26"/>
                  </a:cubicBezTo>
                  <a:cubicBezTo>
                    <a:pt x="70" y="24"/>
                    <a:pt x="59" y="26"/>
                    <a:pt x="50" y="25"/>
                  </a:cubicBezTo>
                  <a:cubicBezTo>
                    <a:pt x="48" y="31"/>
                    <a:pt x="48" y="43"/>
                    <a:pt x="51" y="47"/>
                  </a:cubicBezTo>
                  <a:cubicBezTo>
                    <a:pt x="52" y="51"/>
                    <a:pt x="59" y="48"/>
                    <a:pt x="60" y="52"/>
                  </a:cubicBezTo>
                  <a:cubicBezTo>
                    <a:pt x="58" y="57"/>
                    <a:pt x="36" y="56"/>
                    <a:pt x="31" y="53"/>
                  </a:cubicBezTo>
                  <a:cubicBezTo>
                    <a:pt x="31" y="48"/>
                    <a:pt x="40" y="51"/>
                    <a:pt x="41" y="47"/>
                  </a:cubicBezTo>
                  <a:cubicBezTo>
                    <a:pt x="43" y="41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9"/>
                    <a:pt x="6" y="54"/>
                    <a:pt x="14" y="61"/>
                  </a:cubicBezTo>
                  <a:cubicBezTo>
                    <a:pt x="18" y="64"/>
                    <a:pt x="24" y="61"/>
                    <a:pt x="26" y="68"/>
                  </a:cubicBezTo>
                  <a:cubicBezTo>
                    <a:pt x="21" y="72"/>
                    <a:pt x="9" y="66"/>
                    <a:pt x="2" y="66"/>
                  </a:cubicBezTo>
                  <a:cubicBezTo>
                    <a:pt x="4" y="44"/>
                    <a:pt x="0" y="19"/>
                    <a:pt x="3" y="0"/>
                  </a:cubicBezTo>
                  <a:cubicBezTo>
                    <a:pt x="8" y="0"/>
                    <a:pt x="6" y="7"/>
                    <a:pt x="8" y="10"/>
                  </a:cubicBezTo>
                  <a:cubicBezTo>
                    <a:pt x="27" y="13"/>
                    <a:pt x="56" y="12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4" y="2"/>
                    <a:pt x="85" y="2"/>
                    <a:pt x="85" y="3"/>
                  </a:cubicBezTo>
                  <a:cubicBezTo>
                    <a:pt x="83" y="21"/>
                    <a:pt x="84" y="44"/>
                    <a:pt x="85" y="6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103">
              <a:extLst>
                <a:ext uri="{FF2B5EF4-FFF2-40B4-BE49-F238E27FC236}">
                  <a16:creationId xmlns:a16="http://schemas.microsoft.com/office/drawing/2014/main" id="{EE156B29-4D2E-4A1B-8500-AFB8DA3D725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6983244" y="2563550"/>
              <a:ext cx="177437" cy="160451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3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6 h 72"/>
                <a:gd name="T10" fmla="*/ 50 w 86"/>
                <a:gd name="T11" fmla="*/ 46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9 h 72"/>
                <a:gd name="T18" fmla="*/ 42 w 86"/>
                <a:gd name="T19" fmla="*/ 26 h 72"/>
                <a:gd name="T20" fmla="*/ 9 w 86"/>
                <a:gd name="T21" fmla="*/ 26 h 72"/>
                <a:gd name="T22" fmla="*/ 12 w 86"/>
                <a:gd name="T23" fmla="*/ 59 h 72"/>
                <a:gd name="T24" fmla="*/ 26 w 86"/>
                <a:gd name="T25" fmla="*/ 69 h 72"/>
                <a:gd name="T26" fmla="*/ 2 w 86"/>
                <a:gd name="T27" fmla="*/ 67 h 72"/>
                <a:gd name="T28" fmla="*/ 3 w 86"/>
                <a:gd name="T29" fmla="*/ 1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2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4"/>
                    <a:pt x="68" y="63"/>
                    <a:pt x="65" y="63"/>
                  </a:cubicBezTo>
                  <a:cubicBezTo>
                    <a:pt x="64" y="55"/>
                    <a:pt x="72" y="58"/>
                    <a:pt x="75" y="54"/>
                  </a:cubicBezTo>
                  <a:cubicBezTo>
                    <a:pt x="79" y="48"/>
                    <a:pt x="78" y="37"/>
                    <a:pt x="78" y="26"/>
                  </a:cubicBezTo>
                  <a:cubicBezTo>
                    <a:pt x="71" y="24"/>
                    <a:pt x="59" y="26"/>
                    <a:pt x="50" y="26"/>
                  </a:cubicBezTo>
                  <a:cubicBezTo>
                    <a:pt x="48" y="30"/>
                    <a:pt x="48" y="41"/>
                    <a:pt x="50" y="46"/>
                  </a:cubicBezTo>
                  <a:cubicBezTo>
                    <a:pt x="50" y="51"/>
                    <a:pt x="60" y="48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1"/>
                    <a:pt x="40" y="49"/>
                  </a:cubicBezTo>
                  <a:cubicBezTo>
                    <a:pt x="43" y="43"/>
                    <a:pt x="42" y="34"/>
                    <a:pt x="42" y="26"/>
                  </a:cubicBezTo>
                  <a:cubicBezTo>
                    <a:pt x="31" y="26"/>
                    <a:pt x="20" y="26"/>
                    <a:pt x="9" y="26"/>
                  </a:cubicBezTo>
                  <a:cubicBezTo>
                    <a:pt x="8" y="38"/>
                    <a:pt x="6" y="52"/>
                    <a:pt x="12" y="59"/>
                  </a:cubicBezTo>
                  <a:cubicBezTo>
                    <a:pt x="17" y="65"/>
                    <a:pt x="24" y="61"/>
                    <a:pt x="26" y="69"/>
                  </a:cubicBezTo>
                  <a:cubicBezTo>
                    <a:pt x="21" y="72"/>
                    <a:pt x="10" y="66"/>
                    <a:pt x="2" y="67"/>
                  </a:cubicBezTo>
                  <a:cubicBezTo>
                    <a:pt x="3" y="44"/>
                    <a:pt x="0" y="20"/>
                    <a:pt x="3" y="1"/>
                  </a:cubicBezTo>
                  <a:cubicBezTo>
                    <a:pt x="9" y="0"/>
                    <a:pt x="6" y="9"/>
                    <a:pt x="9" y="10"/>
                  </a:cubicBezTo>
                  <a:cubicBezTo>
                    <a:pt x="30" y="12"/>
                    <a:pt x="54" y="11"/>
                    <a:pt x="76" y="11"/>
                  </a:cubicBezTo>
                  <a:cubicBezTo>
                    <a:pt x="81" y="10"/>
                    <a:pt x="78" y="2"/>
                    <a:pt x="83" y="2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104">
              <a:extLst>
                <a:ext uri="{FF2B5EF4-FFF2-40B4-BE49-F238E27FC236}">
                  <a16:creationId xmlns:a16="http://schemas.microsoft.com/office/drawing/2014/main" id="{3ED965AA-635D-4BCD-96F8-67248D153F84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251875" y="2530940"/>
              <a:ext cx="183638" cy="227737"/>
            </a:xfrm>
            <a:custGeom>
              <a:avLst/>
              <a:gdLst>
                <a:gd name="T0" fmla="*/ 87 w 89"/>
                <a:gd name="T1" fmla="*/ 27 h 102"/>
                <a:gd name="T2" fmla="*/ 28 w 89"/>
                <a:gd name="T3" fmla="*/ 51 h 102"/>
                <a:gd name="T4" fmla="*/ 87 w 89"/>
                <a:gd name="T5" fmla="*/ 78 h 102"/>
                <a:gd name="T6" fmla="*/ 86 w 89"/>
                <a:gd name="T7" fmla="*/ 102 h 102"/>
                <a:gd name="T8" fmla="*/ 77 w 89"/>
                <a:gd name="T9" fmla="*/ 92 h 102"/>
                <a:gd name="T10" fmla="*/ 6 w 89"/>
                <a:gd name="T11" fmla="*/ 102 h 102"/>
                <a:gd name="T12" fmla="*/ 5 w 89"/>
                <a:gd name="T13" fmla="*/ 85 h 102"/>
                <a:gd name="T14" fmla="*/ 5 w 89"/>
                <a:gd name="T15" fmla="*/ 69 h 102"/>
                <a:gd name="T16" fmla="*/ 11 w 89"/>
                <a:gd name="T17" fmla="*/ 78 h 102"/>
                <a:gd name="T18" fmla="*/ 72 w 89"/>
                <a:gd name="T19" fmla="*/ 79 h 102"/>
                <a:gd name="T20" fmla="*/ 4 w 89"/>
                <a:gd name="T21" fmla="*/ 49 h 102"/>
                <a:gd name="T22" fmla="*/ 73 w 89"/>
                <a:gd name="T23" fmla="*/ 18 h 102"/>
                <a:gd name="T24" fmla="*/ 12 w 89"/>
                <a:gd name="T25" fmla="*/ 18 h 102"/>
                <a:gd name="T26" fmla="*/ 5 w 89"/>
                <a:gd name="T27" fmla="*/ 27 h 102"/>
                <a:gd name="T28" fmla="*/ 5 w 89"/>
                <a:gd name="T29" fmla="*/ 1 h 102"/>
                <a:gd name="T30" fmla="*/ 13 w 89"/>
                <a:gd name="T31" fmla="*/ 11 h 102"/>
                <a:gd name="T32" fmla="*/ 79 w 89"/>
                <a:gd name="T33" fmla="*/ 11 h 102"/>
                <a:gd name="T34" fmla="*/ 85 w 89"/>
                <a:gd name="T35" fmla="*/ 2 h 102"/>
                <a:gd name="T36" fmla="*/ 87 w 89"/>
                <a:gd name="T37" fmla="*/ 27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9" h="102">
                  <a:moveTo>
                    <a:pt x="87" y="27"/>
                  </a:moveTo>
                  <a:cubicBezTo>
                    <a:pt x="67" y="34"/>
                    <a:pt x="48" y="44"/>
                    <a:pt x="28" y="51"/>
                  </a:cubicBezTo>
                  <a:cubicBezTo>
                    <a:pt x="45" y="62"/>
                    <a:pt x="68" y="68"/>
                    <a:pt x="87" y="78"/>
                  </a:cubicBezTo>
                  <a:cubicBezTo>
                    <a:pt x="85" y="85"/>
                    <a:pt x="87" y="97"/>
                    <a:pt x="86" y="102"/>
                  </a:cubicBezTo>
                  <a:cubicBezTo>
                    <a:pt x="80" y="102"/>
                    <a:pt x="83" y="93"/>
                    <a:pt x="77" y="92"/>
                  </a:cubicBezTo>
                  <a:cubicBezTo>
                    <a:pt x="55" y="96"/>
                    <a:pt x="11" y="83"/>
                    <a:pt x="6" y="102"/>
                  </a:cubicBezTo>
                  <a:cubicBezTo>
                    <a:pt x="0" y="100"/>
                    <a:pt x="5" y="91"/>
                    <a:pt x="5" y="85"/>
                  </a:cubicBezTo>
                  <a:cubicBezTo>
                    <a:pt x="5" y="79"/>
                    <a:pt x="1" y="72"/>
                    <a:pt x="5" y="69"/>
                  </a:cubicBezTo>
                  <a:cubicBezTo>
                    <a:pt x="11" y="69"/>
                    <a:pt x="8" y="77"/>
                    <a:pt x="11" y="78"/>
                  </a:cubicBezTo>
                  <a:cubicBezTo>
                    <a:pt x="30" y="80"/>
                    <a:pt x="52" y="78"/>
                    <a:pt x="72" y="79"/>
                  </a:cubicBezTo>
                  <a:cubicBezTo>
                    <a:pt x="50" y="68"/>
                    <a:pt x="26" y="60"/>
                    <a:pt x="4" y="49"/>
                  </a:cubicBezTo>
                  <a:cubicBezTo>
                    <a:pt x="23" y="36"/>
                    <a:pt x="49" y="29"/>
                    <a:pt x="73" y="18"/>
                  </a:cubicBezTo>
                  <a:cubicBezTo>
                    <a:pt x="55" y="17"/>
                    <a:pt x="30" y="17"/>
                    <a:pt x="12" y="18"/>
                  </a:cubicBezTo>
                  <a:cubicBezTo>
                    <a:pt x="7" y="19"/>
                    <a:pt x="11" y="27"/>
                    <a:pt x="5" y="27"/>
                  </a:cubicBezTo>
                  <a:cubicBezTo>
                    <a:pt x="3" y="21"/>
                    <a:pt x="4" y="8"/>
                    <a:pt x="5" y="1"/>
                  </a:cubicBezTo>
                  <a:cubicBezTo>
                    <a:pt x="11" y="0"/>
                    <a:pt x="8" y="10"/>
                    <a:pt x="13" y="11"/>
                  </a:cubicBezTo>
                  <a:cubicBezTo>
                    <a:pt x="35" y="11"/>
                    <a:pt x="57" y="11"/>
                    <a:pt x="79" y="11"/>
                  </a:cubicBezTo>
                  <a:cubicBezTo>
                    <a:pt x="84" y="10"/>
                    <a:pt x="80" y="1"/>
                    <a:pt x="85" y="2"/>
                  </a:cubicBezTo>
                  <a:cubicBezTo>
                    <a:pt x="89" y="6"/>
                    <a:pt x="84" y="20"/>
                    <a:pt x="87" y="27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105">
              <a:extLst>
                <a:ext uri="{FF2B5EF4-FFF2-40B4-BE49-F238E27FC236}">
                  <a16:creationId xmlns:a16="http://schemas.microsoft.com/office/drawing/2014/main" id="{E499CE89-7B06-48B0-B346-C7FDAE530BC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482711" y="2560962"/>
              <a:ext cx="177437" cy="165626"/>
            </a:xfrm>
            <a:custGeom>
              <a:avLst/>
              <a:gdLst>
                <a:gd name="T0" fmla="*/ 85 w 86"/>
                <a:gd name="T1" fmla="*/ 62 h 72"/>
                <a:gd name="T2" fmla="*/ 65 w 86"/>
                <a:gd name="T3" fmla="*/ 62 h 72"/>
                <a:gd name="T4" fmla="*/ 75 w 86"/>
                <a:gd name="T5" fmla="*/ 54 h 72"/>
                <a:gd name="T6" fmla="*/ 78 w 86"/>
                <a:gd name="T7" fmla="*/ 26 h 72"/>
                <a:gd name="T8" fmla="*/ 50 w 86"/>
                <a:gd name="T9" fmla="*/ 25 h 72"/>
                <a:gd name="T10" fmla="*/ 50 w 86"/>
                <a:gd name="T11" fmla="*/ 45 h 72"/>
                <a:gd name="T12" fmla="*/ 60 w 86"/>
                <a:gd name="T13" fmla="*/ 53 h 72"/>
                <a:gd name="T14" fmla="*/ 31 w 86"/>
                <a:gd name="T15" fmla="*/ 54 h 72"/>
                <a:gd name="T16" fmla="*/ 40 w 86"/>
                <a:gd name="T17" fmla="*/ 48 h 72"/>
                <a:gd name="T18" fmla="*/ 42 w 86"/>
                <a:gd name="T19" fmla="*/ 25 h 72"/>
                <a:gd name="T20" fmla="*/ 9 w 86"/>
                <a:gd name="T21" fmla="*/ 25 h 72"/>
                <a:gd name="T22" fmla="*/ 13 w 86"/>
                <a:gd name="T23" fmla="*/ 60 h 72"/>
                <a:gd name="T24" fmla="*/ 26 w 86"/>
                <a:gd name="T25" fmla="*/ 68 h 72"/>
                <a:gd name="T26" fmla="*/ 2 w 86"/>
                <a:gd name="T27" fmla="*/ 67 h 72"/>
                <a:gd name="T28" fmla="*/ 3 w 86"/>
                <a:gd name="T29" fmla="*/ 0 h 72"/>
                <a:gd name="T30" fmla="*/ 9 w 86"/>
                <a:gd name="T31" fmla="*/ 10 h 72"/>
                <a:gd name="T32" fmla="*/ 76 w 86"/>
                <a:gd name="T33" fmla="*/ 11 h 72"/>
                <a:gd name="T34" fmla="*/ 83 w 86"/>
                <a:gd name="T35" fmla="*/ 1 h 72"/>
                <a:gd name="T36" fmla="*/ 85 w 86"/>
                <a:gd name="T37" fmla="*/ 6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6" h="72">
                  <a:moveTo>
                    <a:pt x="85" y="62"/>
                  </a:moveTo>
                  <a:cubicBezTo>
                    <a:pt x="80" y="63"/>
                    <a:pt x="70" y="64"/>
                    <a:pt x="65" y="62"/>
                  </a:cubicBezTo>
                  <a:cubicBezTo>
                    <a:pt x="64" y="55"/>
                    <a:pt x="73" y="57"/>
                    <a:pt x="75" y="54"/>
                  </a:cubicBezTo>
                  <a:cubicBezTo>
                    <a:pt x="79" y="48"/>
                    <a:pt x="78" y="36"/>
                    <a:pt x="78" y="26"/>
                  </a:cubicBezTo>
                  <a:cubicBezTo>
                    <a:pt x="71" y="24"/>
                    <a:pt x="59" y="26"/>
                    <a:pt x="50" y="25"/>
                  </a:cubicBezTo>
                  <a:cubicBezTo>
                    <a:pt x="48" y="30"/>
                    <a:pt x="48" y="41"/>
                    <a:pt x="50" y="45"/>
                  </a:cubicBezTo>
                  <a:cubicBezTo>
                    <a:pt x="50" y="51"/>
                    <a:pt x="60" y="47"/>
                    <a:pt x="60" y="53"/>
                  </a:cubicBezTo>
                  <a:cubicBezTo>
                    <a:pt x="55" y="56"/>
                    <a:pt x="37" y="53"/>
                    <a:pt x="31" y="54"/>
                  </a:cubicBezTo>
                  <a:cubicBezTo>
                    <a:pt x="30" y="48"/>
                    <a:pt x="37" y="50"/>
                    <a:pt x="40" y="48"/>
                  </a:cubicBezTo>
                  <a:cubicBezTo>
                    <a:pt x="43" y="43"/>
                    <a:pt x="42" y="33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8" y="38"/>
                    <a:pt x="6" y="53"/>
                    <a:pt x="13" y="60"/>
                  </a:cubicBezTo>
                  <a:cubicBezTo>
                    <a:pt x="18" y="64"/>
                    <a:pt x="25" y="60"/>
                    <a:pt x="26" y="68"/>
                  </a:cubicBezTo>
                  <a:cubicBezTo>
                    <a:pt x="21" y="72"/>
                    <a:pt x="10" y="65"/>
                    <a:pt x="2" y="67"/>
                  </a:cubicBezTo>
                  <a:cubicBezTo>
                    <a:pt x="3" y="44"/>
                    <a:pt x="0" y="19"/>
                    <a:pt x="3" y="0"/>
                  </a:cubicBezTo>
                  <a:cubicBezTo>
                    <a:pt x="9" y="0"/>
                    <a:pt x="6" y="8"/>
                    <a:pt x="9" y="10"/>
                  </a:cubicBezTo>
                  <a:cubicBezTo>
                    <a:pt x="30" y="12"/>
                    <a:pt x="54" y="10"/>
                    <a:pt x="76" y="11"/>
                  </a:cubicBezTo>
                  <a:cubicBezTo>
                    <a:pt x="81" y="10"/>
                    <a:pt x="78" y="1"/>
                    <a:pt x="83" y="1"/>
                  </a:cubicBezTo>
                  <a:cubicBezTo>
                    <a:pt x="86" y="16"/>
                    <a:pt x="82" y="44"/>
                    <a:pt x="85" y="62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106">
              <a:extLst>
                <a:ext uri="{FF2B5EF4-FFF2-40B4-BE49-F238E27FC236}">
                  <a16:creationId xmlns:a16="http://schemas.microsoft.com/office/drawing/2014/main" id="{1F4A8DD2-39E9-49CE-AFA8-2EED069EB68B}"/>
                </a:ext>
              </a:extLst>
            </p:cNvPr>
            <p:cNvSpPr>
              <a:spLocks noEditPoints="1"/>
            </p:cNvSpPr>
            <p:nvPr/>
          </p:nvSpPr>
          <p:spPr bwMode="auto">
            <a:xfrm rot="16200000">
              <a:off x="7669571" y="2551123"/>
              <a:ext cx="191906" cy="191506"/>
            </a:xfrm>
            <a:custGeom>
              <a:avLst/>
              <a:gdLst>
                <a:gd name="T0" fmla="*/ 8 w 93"/>
                <a:gd name="T1" fmla="*/ 1 h 86"/>
                <a:gd name="T2" fmla="*/ 13 w 93"/>
                <a:gd name="T3" fmla="*/ 11 h 86"/>
                <a:gd name="T4" fmla="*/ 82 w 93"/>
                <a:gd name="T5" fmla="*/ 12 h 86"/>
                <a:gd name="T6" fmla="*/ 88 w 93"/>
                <a:gd name="T7" fmla="*/ 3 h 86"/>
                <a:gd name="T8" fmla="*/ 90 w 93"/>
                <a:gd name="T9" fmla="*/ 4 h 86"/>
                <a:gd name="T10" fmla="*/ 50 w 93"/>
                <a:gd name="T11" fmla="*/ 86 h 86"/>
                <a:gd name="T12" fmla="*/ 8 w 93"/>
                <a:gd name="T13" fmla="*/ 1 h 86"/>
                <a:gd name="T14" fmla="*/ 16 w 93"/>
                <a:gd name="T15" fmla="*/ 56 h 86"/>
                <a:gd name="T16" fmla="*/ 80 w 93"/>
                <a:gd name="T17" fmla="*/ 57 h 86"/>
                <a:gd name="T18" fmla="*/ 84 w 93"/>
                <a:gd name="T19" fmla="*/ 30 h 86"/>
                <a:gd name="T20" fmla="*/ 82 w 93"/>
                <a:gd name="T21" fmla="*/ 27 h 86"/>
                <a:gd name="T22" fmla="*/ 14 w 93"/>
                <a:gd name="T23" fmla="*/ 27 h 86"/>
                <a:gd name="T24" fmla="*/ 16 w 93"/>
                <a:gd name="T25" fmla="*/ 56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93" h="86">
                  <a:moveTo>
                    <a:pt x="8" y="1"/>
                  </a:moveTo>
                  <a:cubicBezTo>
                    <a:pt x="14" y="0"/>
                    <a:pt x="10" y="10"/>
                    <a:pt x="13" y="11"/>
                  </a:cubicBezTo>
                  <a:cubicBezTo>
                    <a:pt x="34" y="13"/>
                    <a:pt x="60" y="11"/>
                    <a:pt x="82" y="12"/>
                  </a:cubicBezTo>
                  <a:cubicBezTo>
                    <a:pt x="87" y="11"/>
                    <a:pt x="83" y="2"/>
                    <a:pt x="88" y="3"/>
                  </a:cubicBezTo>
                  <a:cubicBezTo>
                    <a:pt x="89" y="3"/>
                    <a:pt x="90" y="3"/>
                    <a:pt x="90" y="4"/>
                  </a:cubicBezTo>
                  <a:cubicBezTo>
                    <a:pt x="93" y="46"/>
                    <a:pt x="92" y="86"/>
                    <a:pt x="50" y="86"/>
                  </a:cubicBezTo>
                  <a:cubicBezTo>
                    <a:pt x="8" y="86"/>
                    <a:pt x="0" y="44"/>
                    <a:pt x="8" y="1"/>
                  </a:cubicBezTo>
                  <a:close/>
                  <a:moveTo>
                    <a:pt x="16" y="56"/>
                  </a:moveTo>
                  <a:cubicBezTo>
                    <a:pt x="27" y="78"/>
                    <a:pt x="70" y="75"/>
                    <a:pt x="80" y="57"/>
                  </a:cubicBezTo>
                  <a:cubicBezTo>
                    <a:pt x="84" y="50"/>
                    <a:pt x="84" y="41"/>
                    <a:pt x="84" y="30"/>
                  </a:cubicBezTo>
                  <a:cubicBezTo>
                    <a:pt x="84" y="29"/>
                    <a:pt x="83" y="28"/>
                    <a:pt x="82" y="27"/>
                  </a:cubicBezTo>
                  <a:cubicBezTo>
                    <a:pt x="62" y="25"/>
                    <a:pt x="35" y="25"/>
                    <a:pt x="14" y="27"/>
                  </a:cubicBezTo>
                  <a:cubicBezTo>
                    <a:pt x="11" y="39"/>
                    <a:pt x="12" y="48"/>
                    <a:pt x="16" y="56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107">
              <a:extLst>
                <a:ext uri="{FF2B5EF4-FFF2-40B4-BE49-F238E27FC236}">
                  <a16:creationId xmlns:a16="http://schemas.microsoft.com/office/drawing/2014/main" id="{29FE9DFE-036A-4BD0-B64F-5292839D4E91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7851228" y="2606511"/>
              <a:ext cx="175371" cy="72461"/>
            </a:xfrm>
            <a:custGeom>
              <a:avLst/>
              <a:gdLst>
                <a:gd name="T0" fmla="*/ 83 w 85"/>
                <a:gd name="T1" fmla="*/ 33 h 34"/>
                <a:gd name="T2" fmla="*/ 76 w 85"/>
                <a:gd name="T3" fmla="*/ 25 h 34"/>
                <a:gd name="T4" fmla="*/ 9 w 85"/>
                <a:gd name="T5" fmla="*/ 25 h 34"/>
                <a:gd name="T6" fmla="*/ 2 w 85"/>
                <a:gd name="T7" fmla="*/ 33 h 34"/>
                <a:gd name="T8" fmla="*/ 2 w 85"/>
                <a:gd name="T9" fmla="*/ 1 h 34"/>
                <a:gd name="T10" fmla="*/ 8 w 85"/>
                <a:gd name="T11" fmla="*/ 9 h 34"/>
                <a:gd name="T12" fmla="*/ 75 w 85"/>
                <a:gd name="T13" fmla="*/ 9 h 34"/>
                <a:gd name="T14" fmla="*/ 82 w 85"/>
                <a:gd name="T15" fmla="*/ 1 h 34"/>
                <a:gd name="T16" fmla="*/ 83 w 85"/>
                <a:gd name="T17" fmla="*/ 33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3"/>
                  </a:moveTo>
                  <a:cubicBezTo>
                    <a:pt x="77" y="34"/>
                    <a:pt x="79" y="27"/>
                    <a:pt x="76" y="25"/>
                  </a:cubicBezTo>
                  <a:cubicBezTo>
                    <a:pt x="56" y="23"/>
                    <a:pt x="29" y="23"/>
                    <a:pt x="9" y="25"/>
                  </a:cubicBezTo>
                  <a:cubicBezTo>
                    <a:pt x="4" y="25"/>
                    <a:pt x="8" y="34"/>
                    <a:pt x="2" y="33"/>
                  </a:cubicBezTo>
                  <a:cubicBezTo>
                    <a:pt x="1" y="26"/>
                    <a:pt x="0" y="8"/>
                    <a:pt x="2" y="1"/>
                  </a:cubicBezTo>
                  <a:cubicBezTo>
                    <a:pt x="8" y="0"/>
                    <a:pt x="5" y="8"/>
                    <a:pt x="8" y="9"/>
                  </a:cubicBezTo>
                  <a:cubicBezTo>
                    <a:pt x="29" y="11"/>
                    <a:pt x="55" y="11"/>
                    <a:pt x="75" y="9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6"/>
                    <a:pt x="83" y="33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108">
              <a:extLst>
                <a:ext uri="{FF2B5EF4-FFF2-40B4-BE49-F238E27FC236}">
                  <a16:creationId xmlns:a16="http://schemas.microsoft.com/office/drawing/2014/main" id="{BF3BF2AB-FC4C-4FC9-A34D-DC2EFF4F276E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164366" y="2603923"/>
              <a:ext cx="175371" cy="77637"/>
            </a:xfrm>
            <a:custGeom>
              <a:avLst/>
              <a:gdLst>
                <a:gd name="T0" fmla="*/ 83 w 85"/>
                <a:gd name="T1" fmla="*/ 34 h 34"/>
                <a:gd name="T2" fmla="*/ 74 w 85"/>
                <a:gd name="T3" fmla="*/ 24 h 34"/>
                <a:gd name="T4" fmla="*/ 11 w 85"/>
                <a:gd name="T5" fmla="*/ 24 h 34"/>
                <a:gd name="T6" fmla="*/ 2 w 85"/>
                <a:gd name="T7" fmla="*/ 34 h 34"/>
                <a:gd name="T8" fmla="*/ 2 w 85"/>
                <a:gd name="T9" fmla="*/ 1 h 34"/>
                <a:gd name="T10" fmla="*/ 7 w 85"/>
                <a:gd name="T11" fmla="*/ 9 h 34"/>
                <a:gd name="T12" fmla="*/ 75 w 85"/>
                <a:gd name="T13" fmla="*/ 10 h 34"/>
                <a:gd name="T14" fmla="*/ 82 w 85"/>
                <a:gd name="T15" fmla="*/ 1 h 34"/>
                <a:gd name="T16" fmla="*/ 83 w 85"/>
                <a:gd name="T17" fmla="*/ 3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5" h="34">
                  <a:moveTo>
                    <a:pt x="83" y="34"/>
                  </a:moveTo>
                  <a:cubicBezTo>
                    <a:pt x="76" y="34"/>
                    <a:pt x="80" y="25"/>
                    <a:pt x="74" y="24"/>
                  </a:cubicBezTo>
                  <a:cubicBezTo>
                    <a:pt x="57" y="28"/>
                    <a:pt x="26" y="18"/>
                    <a:pt x="11" y="24"/>
                  </a:cubicBezTo>
                  <a:cubicBezTo>
                    <a:pt x="5" y="26"/>
                    <a:pt x="8" y="31"/>
                    <a:pt x="2" y="34"/>
                  </a:cubicBezTo>
                  <a:cubicBezTo>
                    <a:pt x="0" y="26"/>
                    <a:pt x="1" y="11"/>
                    <a:pt x="2" y="1"/>
                  </a:cubicBezTo>
                  <a:cubicBezTo>
                    <a:pt x="7" y="0"/>
                    <a:pt x="6" y="6"/>
                    <a:pt x="7" y="9"/>
                  </a:cubicBezTo>
                  <a:cubicBezTo>
                    <a:pt x="26" y="12"/>
                    <a:pt x="55" y="11"/>
                    <a:pt x="75" y="10"/>
                  </a:cubicBezTo>
                  <a:cubicBezTo>
                    <a:pt x="80" y="9"/>
                    <a:pt x="77" y="0"/>
                    <a:pt x="82" y="1"/>
                  </a:cubicBezTo>
                  <a:cubicBezTo>
                    <a:pt x="85" y="6"/>
                    <a:pt x="83" y="27"/>
                    <a:pt x="83" y="34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109">
              <a:extLst>
                <a:ext uri="{FF2B5EF4-FFF2-40B4-BE49-F238E27FC236}">
                  <a16:creationId xmlns:a16="http://schemas.microsoft.com/office/drawing/2014/main" id="{4547F78F-37BC-4E2E-AFDD-C2A4221975B2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329480" y="2547501"/>
              <a:ext cx="181571" cy="196682"/>
            </a:xfrm>
            <a:custGeom>
              <a:avLst/>
              <a:gdLst>
                <a:gd name="T0" fmla="*/ 3 w 88"/>
                <a:gd name="T1" fmla="*/ 79 h 89"/>
                <a:gd name="T2" fmla="*/ 3 w 88"/>
                <a:gd name="T3" fmla="*/ 74 h 89"/>
                <a:gd name="T4" fmla="*/ 72 w 88"/>
                <a:gd name="T5" fmla="*/ 17 h 89"/>
                <a:gd name="T6" fmla="*/ 12 w 88"/>
                <a:gd name="T7" fmla="*/ 18 h 89"/>
                <a:gd name="T8" fmla="*/ 6 w 88"/>
                <a:gd name="T9" fmla="*/ 28 h 89"/>
                <a:gd name="T10" fmla="*/ 5 w 88"/>
                <a:gd name="T11" fmla="*/ 14 h 89"/>
                <a:gd name="T12" fmla="*/ 5 w 88"/>
                <a:gd name="T13" fmla="*/ 1 h 89"/>
                <a:gd name="T14" fmla="*/ 13 w 88"/>
                <a:gd name="T15" fmla="*/ 10 h 89"/>
                <a:gd name="T16" fmla="*/ 78 w 88"/>
                <a:gd name="T17" fmla="*/ 10 h 89"/>
                <a:gd name="T18" fmla="*/ 85 w 88"/>
                <a:gd name="T19" fmla="*/ 2 h 89"/>
                <a:gd name="T20" fmla="*/ 86 w 88"/>
                <a:gd name="T21" fmla="*/ 22 h 89"/>
                <a:gd name="T22" fmla="*/ 73 w 88"/>
                <a:gd name="T23" fmla="*/ 35 h 89"/>
                <a:gd name="T24" fmla="*/ 28 w 88"/>
                <a:gd name="T25" fmla="*/ 72 h 89"/>
                <a:gd name="T26" fmla="*/ 78 w 88"/>
                <a:gd name="T27" fmla="*/ 71 h 89"/>
                <a:gd name="T28" fmla="*/ 85 w 88"/>
                <a:gd name="T29" fmla="*/ 61 h 89"/>
                <a:gd name="T30" fmla="*/ 86 w 88"/>
                <a:gd name="T31" fmla="*/ 88 h 89"/>
                <a:gd name="T32" fmla="*/ 77 w 88"/>
                <a:gd name="T33" fmla="*/ 79 h 89"/>
                <a:gd name="T34" fmla="*/ 3 w 88"/>
                <a:gd name="T35" fmla="*/ 79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8" h="89">
                  <a:moveTo>
                    <a:pt x="3" y="79"/>
                  </a:moveTo>
                  <a:cubicBezTo>
                    <a:pt x="3" y="77"/>
                    <a:pt x="3" y="75"/>
                    <a:pt x="3" y="74"/>
                  </a:cubicBezTo>
                  <a:cubicBezTo>
                    <a:pt x="26" y="55"/>
                    <a:pt x="49" y="37"/>
                    <a:pt x="72" y="17"/>
                  </a:cubicBezTo>
                  <a:cubicBezTo>
                    <a:pt x="52" y="18"/>
                    <a:pt x="30" y="16"/>
                    <a:pt x="12" y="18"/>
                  </a:cubicBezTo>
                  <a:cubicBezTo>
                    <a:pt x="8" y="19"/>
                    <a:pt x="10" y="27"/>
                    <a:pt x="6" y="28"/>
                  </a:cubicBezTo>
                  <a:cubicBezTo>
                    <a:pt x="0" y="27"/>
                    <a:pt x="5" y="19"/>
                    <a:pt x="5" y="14"/>
                  </a:cubicBezTo>
                  <a:cubicBezTo>
                    <a:pt x="5" y="9"/>
                    <a:pt x="2" y="4"/>
                    <a:pt x="5" y="1"/>
                  </a:cubicBezTo>
                  <a:cubicBezTo>
                    <a:pt x="11" y="0"/>
                    <a:pt x="8" y="10"/>
                    <a:pt x="13" y="10"/>
                  </a:cubicBezTo>
                  <a:cubicBezTo>
                    <a:pt x="35" y="10"/>
                    <a:pt x="57" y="10"/>
                    <a:pt x="78" y="10"/>
                  </a:cubicBezTo>
                  <a:cubicBezTo>
                    <a:pt x="83" y="10"/>
                    <a:pt x="79" y="1"/>
                    <a:pt x="85" y="2"/>
                  </a:cubicBezTo>
                  <a:cubicBezTo>
                    <a:pt x="86" y="6"/>
                    <a:pt x="88" y="17"/>
                    <a:pt x="86" y="22"/>
                  </a:cubicBezTo>
                  <a:cubicBezTo>
                    <a:pt x="85" y="26"/>
                    <a:pt x="77" y="32"/>
                    <a:pt x="73" y="35"/>
                  </a:cubicBezTo>
                  <a:cubicBezTo>
                    <a:pt x="58" y="48"/>
                    <a:pt x="39" y="61"/>
                    <a:pt x="28" y="72"/>
                  </a:cubicBezTo>
                  <a:cubicBezTo>
                    <a:pt x="44" y="71"/>
                    <a:pt x="63" y="73"/>
                    <a:pt x="78" y="71"/>
                  </a:cubicBezTo>
                  <a:cubicBezTo>
                    <a:pt x="84" y="71"/>
                    <a:pt x="80" y="61"/>
                    <a:pt x="85" y="61"/>
                  </a:cubicBezTo>
                  <a:cubicBezTo>
                    <a:pt x="88" y="65"/>
                    <a:pt x="86" y="83"/>
                    <a:pt x="86" y="88"/>
                  </a:cubicBezTo>
                  <a:cubicBezTo>
                    <a:pt x="79" y="89"/>
                    <a:pt x="83" y="79"/>
                    <a:pt x="77" y="79"/>
                  </a:cubicBezTo>
                  <a:cubicBezTo>
                    <a:pt x="53" y="79"/>
                    <a:pt x="28" y="79"/>
                    <a:pt x="3" y="79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110">
              <a:extLst>
                <a:ext uri="{FF2B5EF4-FFF2-40B4-BE49-F238E27FC236}">
                  <a16:creationId xmlns:a16="http://schemas.microsoft.com/office/drawing/2014/main" id="{4445BD88-9AA3-4F3E-982A-7A3E81CD55ED}"/>
                </a:ext>
              </a:extLst>
            </p:cNvPr>
            <p:cNvSpPr>
              <a:spLocks/>
            </p:cNvSpPr>
            <p:nvPr/>
          </p:nvSpPr>
          <p:spPr bwMode="auto">
            <a:xfrm rot="16200000">
              <a:off x="8535992" y="2563550"/>
              <a:ext cx="177437" cy="160451"/>
            </a:xfrm>
            <a:custGeom>
              <a:avLst/>
              <a:gdLst>
                <a:gd name="T0" fmla="*/ 26 w 86"/>
                <a:gd name="T1" fmla="*/ 70 h 70"/>
                <a:gd name="T2" fmla="*/ 22 w 86"/>
                <a:gd name="T3" fmla="*/ 70 h 70"/>
                <a:gd name="T4" fmla="*/ 2 w 86"/>
                <a:gd name="T5" fmla="*/ 66 h 70"/>
                <a:gd name="T6" fmla="*/ 3 w 86"/>
                <a:gd name="T7" fmla="*/ 0 h 70"/>
                <a:gd name="T8" fmla="*/ 8 w 86"/>
                <a:gd name="T9" fmla="*/ 9 h 70"/>
                <a:gd name="T10" fmla="*/ 76 w 86"/>
                <a:gd name="T11" fmla="*/ 10 h 70"/>
                <a:gd name="T12" fmla="*/ 83 w 86"/>
                <a:gd name="T13" fmla="*/ 2 h 70"/>
                <a:gd name="T14" fmla="*/ 85 w 86"/>
                <a:gd name="T15" fmla="*/ 62 h 70"/>
                <a:gd name="T16" fmla="*/ 65 w 86"/>
                <a:gd name="T17" fmla="*/ 61 h 70"/>
                <a:gd name="T18" fmla="*/ 76 w 86"/>
                <a:gd name="T19" fmla="*/ 53 h 70"/>
                <a:gd name="T20" fmla="*/ 77 w 86"/>
                <a:gd name="T21" fmla="*/ 26 h 70"/>
                <a:gd name="T22" fmla="*/ 50 w 86"/>
                <a:gd name="T23" fmla="*/ 25 h 70"/>
                <a:gd name="T24" fmla="*/ 60 w 86"/>
                <a:gd name="T25" fmla="*/ 52 h 70"/>
                <a:gd name="T26" fmla="*/ 47 w 86"/>
                <a:gd name="T27" fmla="*/ 54 h 70"/>
                <a:gd name="T28" fmla="*/ 31 w 86"/>
                <a:gd name="T29" fmla="*/ 53 h 70"/>
                <a:gd name="T30" fmla="*/ 41 w 86"/>
                <a:gd name="T31" fmla="*/ 47 h 70"/>
                <a:gd name="T32" fmla="*/ 42 w 86"/>
                <a:gd name="T33" fmla="*/ 25 h 70"/>
                <a:gd name="T34" fmla="*/ 9 w 86"/>
                <a:gd name="T35" fmla="*/ 25 h 70"/>
                <a:gd name="T36" fmla="*/ 26 w 86"/>
                <a:gd name="T37" fmla="*/ 65 h 70"/>
                <a:gd name="T38" fmla="*/ 26 w 86"/>
                <a:gd name="T39" fmla="*/ 7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70">
                  <a:moveTo>
                    <a:pt x="26" y="70"/>
                  </a:moveTo>
                  <a:cubicBezTo>
                    <a:pt x="24" y="70"/>
                    <a:pt x="23" y="70"/>
                    <a:pt x="22" y="70"/>
                  </a:cubicBezTo>
                  <a:cubicBezTo>
                    <a:pt x="16" y="68"/>
                    <a:pt x="8" y="67"/>
                    <a:pt x="2" y="66"/>
                  </a:cubicBezTo>
                  <a:cubicBezTo>
                    <a:pt x="4" y="43"/>
                    <a:pt x="0" y="18"/>
                    <a:pt x="3" y="0"/>
                  </a:cubicBezTo>
                  <a:cubicBezTo>
                    <a:pt x="8" y="0"/>
                    <a:pt x="6" y="7"/>
                    <a:pt x="8" y="9"/>
                  </a:cubicBezTo>
                  <a:cubicBezTo>
                    <a:pt x="27" y="13"/>
                    <a:pt x="56" y="11"/>
                    <a:pt x="76" y="10"/>
                  </a:cubicBezTo>
                  <a:cubicBezTo>
                    <a:pt x="81" y="10"/>
                    <a:pt x="78" y="1"/>
                    <a:pt x="83" y="2"/>
                  </a:cubicBezTo>
                  <a:cubicBezTo>
                    <a:pt x="86" y="16"/>
                    <a:pt x="83" y="45"/>
                    <a:pt x="85" y="62"/>
                  </a:cubicBezTo>
                  <a:cubicBezTo>
                    <a:pt x="78" y="60"/>
                    <a:pt x="69" y="66"/>
                    <a:pt x="65" y="61"/>
                  </a:cubicBezTo>
                  <a:cubicBezTo>
                    <a:pt x="66" y="54"/>
                    <a:pt x="73" y="58"/>
                    <a:pt x="76" y="53"/>
                  </a:cubicBezTo>
                  <a:cubicBezTo>
                    <a:pt x="81" y="46"/>
                    <a:pt x="78" y="35"/>
                    <a:pt x="77" y="26"/>
                  </a:cubicBezTo>
                  <a:cubicBezTo>
                    <a:pt x="70" y="23"/>
                    <a:pt x="59" y="25"/>
                    <a:pt x="50" y="25"/>
                  </a:cubicBezTo>
                  <a:cubicBezTo>
                    <a:pt x="46" y="39"/>
                    <a:pt x="50" y="51"/>
                    <a:pt x="60" y="52"/>
                  </a:cubicBezTo>
                  <a:cubicBezTo>
                    <a:pt x="60" y="57"/>
                    <a:pt x="52" y="54"/>
                    <a:pt x="47" y="54"/>
                  </a:cubicBezTo>
                  <a:cubicBezTo>
                    <a:pt x="41" y="55"/>
                    <a:pt x="33" y="56"/>
                    <a:pt x="31" y="53"/>
                  </a:cubicBezTo>
                  <a:cubicBezTo>
                    <a:pt x="31" y="47"/>
                    <a:pt x="40" y="51"/>
                    <a:pt x="41" y="47"/>
                  </a:cubicBezTo>
                  <a:cubicBezTo>
                    <a:pt x="43" y="41"/>
                    <a:pt x="42" y="32"/>
                    <a:pt x="42" y="25"/>
                  </a:cubicBezTo>
                  <a:cubicBezTo>
                    <a:pt x="31" y="25"/>
                    <a:pt x="20" y="25"/>
                    <a:pt x="9" y="25"/>
                  </a:cubicBezTo>
                  <a:cubicBezTo>
                    <a:pt x="6" y="43"/>
                    <a:pt x="8" y="64"/>
                    <a:pt x="26" y="65"/>
                  </a:cubicBezTo>
                  <a:cubicBezTo>
                    <a:pt x="26" y="67"/>
                    <a:pt x="26" y="68"/>
                    <a:pt x="26" y="7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grpSp>
          <p:nvGrpSpPr>
            <p:cNvPr id="44" name="组合 43">
              <a:extLst>
                <a:ext uri="{FF2B5EF4-FFF2-40B4-BE49-F238E27FC236}">
                  <a16:creationId xmlns:a16="http://schemas.microsoft.com/office/drawing/2014/main" id="{B68F85BD-235A-4476-9666-0BB3893DFE64}"/>
                </a:ext>
              </a:extLst>
            </p:cNvPr>
            <p:cNvGrpSpPr/>
            <p:nvPr/>
          </p:nvGrpSpPr>
          <p:grpSpPr>
            <a:xfrm>
              <a:off x="4315837" y="1701379"/>
              <a:ext cx="4389099" cy="674611"/>
              <a:chOff x="5019428" y="2976185"/>
              <a:chExt cx="4389099" cy="674611"/>
            </a:xfrm>
            <a:solidFill>
              <a:schemeClr val="tx1">
                <a:lumMod val="75000"/>
                <a:lumOff val="25000"/>
              </a:schemeClr>
            </a:solidFill>
          </p:grpSpPr>
          <p:sp>
            <p:nvSpPr>
              <p:cNvPr id="45" name="Freeform 64">
                <a:extLst>
                  <a:ext uri="{FF2B5EF4-FFF2-40B4-BE49-F238E27FC236}">
                    <a16:creationId xmlns:a16="http://schemas.microsoft.com/office/drawing/2014/main" id="{E5B3F92D-EDE3-4ABE-9295-2499C36159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6222442" y="3061951"/>
                <a:ext cx="668411" cy="496879"/>
              </a:xfrm>
              <a:custGeom>
                <a:avLst/>
                <a:gdLst>
                  <a:gd name="T0" fmla="*/ 278 w 324"/>
                  <a:gd name="T1" fmla="*/ 124 h 223"/>
                  <a:gd name="T2" fmla="*/ 277 w 324"/>
                  <a:gd name="T3" fmla="*/ 160 h 223"/>
                  <a:gd name="T4" fmla="*/ 249 w 324"/>
                  <a:gd name="T5" fmla="*/ 219 h 223"/>
                  <a:gd name="T6" fmla="*/ 220 w 324"/>
                  <a:gd name="T7" fmla="*/ 221 h 223"/>
                  <a:gd name="T8" fmla="*/ 171 w 324"/>
                  <a:gd name="T9" fmla="*/ 148 h 223"/>
                  <a:gd name="T10" fmla="*/ 136 w 324"/>
                  <a:gd name="T11" fmla="*/ 178 h 223"/>
                  <a:gd name="T12" fmla="*/ 120 w 324"/>
                  <a:gd name="T13" fmla="*/ 121 h 223"/>
                  <a:gd name="T14" fmla="*/ 10 w 324"/>
                  <a:gd name="T15" fmla="*/ 113 h 223"/>
                  <a:gd name="T16" fmla="*/ 0 w 324"/>
                  <a:gd name="T17" fmla="*/ 100 h 223"/>
                  <a:gd name="T18" fmla="*/ 19 w 324"/>
                  <a:gd name="T19" fmla="*/ 87 h 223"/>
                  <a:gd name="T20" fmla="*/ 109 w 324"/>
                  <a:gd name="T21" fmla="*/ 90 h 223"/>
                  <a:gd name="T22" fmla="*/ 118 w 324"/>
                  <a:gd name="T23" fmla="*/ 53 h 223"/>
                  <a:gd name="T24" fmla="*/ 151 w 324"/>
                  <a:gd name="T25" fmla="*/ 49 h 223"/>
                  <a:gd name="T26" fmla="*/ 154 w 324"/>
                  <a:gd name="T27" fmla="*/ 38 h 223"/>
                  <a:gd name="T28" fmla="*/ 185 w 324"/>
                  <a:gd name="T29" fmla="*/ 16 h 223"/>
                  <a:gd name="T30" fmla="*/ 192 w 324"/>
                  <a:gd name="T31" fmla="*/ 15 h 223"/>
                  <a:gd name="T32" fmla="*/ 195 w 324"/>
                  <a:gd name="T33" fmla="*/ 11 h 223"/>
                  <a:gd name="T34" fmla="*/ 200 w 324"/>
                  <a:gd name="T35" fmla="*/ 12 h 223"/>
                  <a:gd name="T36" fmla="*/ 230 w 324"/>
                  <a:gd name="T37" fmla="*/ 4 h 223"/>
                  <a:gd name="T38" fmla="*/ 222 w 324"/>
                  <a:gd name="T39" fmla="*/ 27 h 223"/>
                  <a:gd name="T40" fmla="*/ 169 w 324"/>
                  <a:gd name="T41" fmla="*/ 56 h 223"/>
                  <a:gd name="T42" fmla="*/ 158 w 324"/>
                  <a:gd name="T43" fmla="*/ 55 h 223"/>
                  <a:gd name="T44" fmla="*/ 161 w 324"/>
                  <a:gd name="T45" fmla="*/ 66 h 223"/>
                  <a:gd name="T46" fmla="*/ 166 w 324"/>
                  <a:gd name="T47" fmla="*/ 68 h 223"/>
                  <a:gd name="T48" fmla="*/ 176 w 324"/>
                  <a:gd name="T49" fmla="*/ 89 h 223"/>
                  <a:gd name="T50" fmla="*/ 232 w 324"/>
                  <a:gd name="T51" fmla="*/ 90 h 223"/>
                  <a:gd name="T52" fmla="*/ 218 w 324"/>
                  <a:gd name="T53" fmla="*/ 68 h 223"/>
                  <a:gd name="T54" fmla="*/ 226 w 324"/>
                  <a:gd name="T55" fmla="*/ 32 h 223"/>
                  <a:gd name="T56" fmla="*/ 240 w 324"/>
                  <a:gd name="T57" fmla="*/ 32 h 223"/>
                  <a:gd name="T58" fmla="*/ 266 w 324"/>
                  <a:gd name="T59" fmla="*/ 93 h 223"/>
                  <a:gd name="T60" fmla="*/ 289 w 324"/>
                  <a:gd name="T61" fmla="*/ 96 h 223"/>
                  <a:gd name="T62" fmla="*/ 303 w 324"/>
                  <a:gd name="T63" fmla="*/ 93 h 223"/>
                  <a:gd name="T64" fmla="*/ 321 w 324"/>
                  <a:gd name="T65" fmla="*/ 81 h 223"/>
                  <a:gd name="T66" fmla="*/ 300 w 324"/>
                  <a:gd name="T67" fmla="*/ 125 h 223"/>
                  <a:gd name="T68" fmla="*/ 278 w 324"/>
                  <a:gd name="T69" fmla="*/ 124 h 223"/>
                  <a:gd name="T70" fmla="*/ 242 w 324"/>
                  <a:gd name="T71" fmla="*/ 122 h 223"/>
                  <a:gd name="T72" fmla="*/ 193 w 324"/>
                  <a:gd name="T73" fmla="*/ 116 h 223"/>
                  <a:gd name="T74" fmla="*/ 241 w 324"/>
                  <a:gd name="T75" fmla="*/ 175 h 223"/>
                  <a:gd name="T76" fmla="*/ 242 w 324"/>
                  <a:gd name="T77" fmla="*/ 122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324" h="223">
                    <a:moveTo>
                      <a:pt x="278" y="124"/>
                    </a:moveTo>
                    <a:cubicBezTo>
                      <a:pt x="272" y="135"/>
                      <a:pt x="277" y="148"/>
                      <a:pt x="277" y="160"/>
                    </a:cubicBezTo>
                    <a:cubicBezTo>
                      <a:pt x="277" y="186"/>
                      <a:pt x="269" y="212"/>
                      <a:pt x="249" y="219"/>
                    </a:cubicBezTo>
                    <a:cubicBezTo>
                      <a:pt x="241" y="222"/>
                      <a:pt x="230" y="223"/>
                      <a:pt x="220" y="221"/>
                    </a:cubicBezTo>
                    <a:cubicBezTo>
                      <a:pt x="201" y="200"/>
                      <a:pt x="190" y="170"/>
                      <a:pt x="171" y="148"/>
                    </a:cubicBezTo>
                    <a:cubicBezTo>
                      <a:pt x="165" y="162"/>
                      <a:pt x="155" y="191"/>
                      <a:pt x="136" y="178"/>
                    </a:cubicBezTo>
                    <a:cubicBezTo>
                      <a:pt x="124" y="169"/>
                      <a:pt x="128" y="137"/>
                      <a:pt x="120" y="121"/>
                    </a:cubicBezTo>
                    <a:cubicBezTo>
                      <a:pt x="87" y="118"/>
                      <a:pt x="48" y="107"/>
                      <a:pt x="10" y="113"/>
                    </a:cubicBezTo>
                    <a:cubicBezTo>
                      <a:pt x="3" y="110"/>
                      <a:pt x="7" y="102"/>
                      <a:pt x="0" y="100"/>
                    </a:cubicBezTo>
                    <a:cubicBezTo>
                      <a:pt x="7" y="97"/>
                      <a:pt x="12" y="89"/>
                      <a:pt x="19" y="87"/>
                    </a:cubicBezTo>
                    <a:cubicBezTo>
                      <a:pt x="44" y="78"/>
                      <a:pt x="80" y="93"/>
                      <a:pt x="109" y="90"/>
                    </a:cubicBezTo>
                    <a:cubicBezTo>
                      <a:pt x="105" y="77"/>
                      <a:pt x="115" y="63"/>
                      <a:pt x="118" y="53"/>
                    </a:cubicBezTo>
                    <a:cubicBezTo>
                      <a:pt x="131" y="54"/>
                      <a:pt x="143" y="44"/>
                      <a:pt x="151" y="49"/>
                    </a:cubicBezTo>
                    <a:cubicBezTo>
                      <a:pt x="151" y="45"/>
                      <a:pt x="153" y="42"/>
                      <a:pt x="154" y="38"/>
                    </a:cubicBezTo>
                    <a:cubicBezTo>
                      <a:pt x="163" y="29"/>
                      <a:pt x="171" y="21"/>
                      <a:pt x="185" y="16"/>
                    </a:cubicBezTo>
                    <a:cubicBezTo>
                      <a:pt x="187" y="15"/>
                      <a:pt x="190" y="16"/>
                      <a:pt x="192" y="15"/>
                    </a:cubicBezTo>
                    <a:cubicBezTo>
                      <a:pt x="194" y="14"/>
                      <a:pt x="194" y="11"/>
                      <a:pt x="195" y="11"/>
                    </a:cubicBezTo>
                    <a:cubicBezTo>
                      <a:pt x="197" y="11"/>
                      <a:pt x="198" y="13"/>
                      <a:pt x="200" y="12"/>
                    </a:cubicBezTo>
                    <a:cubicBezTo>
                      <a:pt x="209" y="9"/>
                      <a:pt x="217" y="0"/>
                      <a:pt x="230" y="4"/>
                    </a:cubicBezTo>
                    <a:cubicBezTo>
                      <a:pt x="234" y="11"/>
                      <a:pt x="227" y="22"/>
                      <a:pt x="222" y="27"/>
                    </a:cubicBezTo>
                    <a:cubicBezTo>
                      <a:pt x="215" y="34"/>
                      <a:pt x="185" y="54"/>
                      <a:pt x="169" y="56"/>
                    </a:cubicBezTo>
                    <a:cubicBezTo>
                      <a:pt x="165" y="57"/>
                      <a:pt x="161" y="56"/>
                      <a:pt x="158" y="55"/>
                    </a:cubicBezTo>
                    <a:cubicBezTo>
                      <a:pt x="155" y="62"/>
                      <a:pt x="163" y="59"/>
                      <a:pt x="161" y="66"/>
                    </a:cubicBezTo>
                    <a:cubicBezTo>
                      <a:pt x="162" y="68"/>
                      <a:pt x="166" y="66"/>
                      <a:pt x="166" y="68"/>
                    </a:cubicBezTo>
                    <a:cubicBezTo>
                      <a:pt x="164" y="80"/>
                      <a:pt x="176" y="78"/>
                      <a:pt x="176" y="89"/>
                    </a:cubicBezTo>
                    <a:cubicBezTo>
                      <a:pt x="196" y="89"/>
                      <a:pt x="214" y="94"/>
                      <a:pt x="232" y="90"/>
                    </a:cubicBezTo>
                    <a:cubicBezTo>
                      <a:pt x="231" y="79"/>
                      <a:pt x="223" y="75"/>
                      <a:pt x="218" y="68"/>
                    </a:cubicBezTo>
                    <a:cubicBezTo>
                      <a:pt x="217" y="52"/>
                      <a:pt x="220" y="40"/>
                      <a:pt x="226" y="32"/>
                    </a:cubicBezTo>
                    <a:cubicBezTo>
                      <a:pt x="230" y="31"/>
                      <a:pt x="235" y="31"/>
                      <a:pt x="240" y="32"/>
                    </a:cubicBezTo>
                    <a:cubicBezTo>
                      <a:pt x="248" y="53"/>
                      <a:pt x="256" y="74"/>
                      <a:pt x="266" y="93"/>
                    </a:cubicBezTo>
                    <a:cubicBezTo>
                      <a:pt x="275" y="92"/>
                      <a:pt x="282" y="97"/>
                      <a:pt x="289" y="96"/>
                    </a:cubicBezTo>
                    <a:cubicBezTo>
                      <a:pt x="294" y="96"/>
                      <a:pt x="298" y="91"/>
                      <a:pt x="303" y="93"/>
                    </a:cubicBezTo>
                    <a:cubicBezTo>
                      <a:pt x="307" y="87"/>
                      <a:pt x="312" y="79"/>
                      <a:pt x="321" y="81"/>
                    </a:cubicBezTo>
                    <a:cubicBezTo>
                      <a:pt x="324" y="103"/>
                      <a:pt x="312" y="117"/>
                      <a:pt x="300" y="125"/>
                    </a:cubicBezTo>
                    <a:cubicBezTo>
                      <a:pt x="292" y="125"/>
                      <a:pt x="284" y="125"/>
                      <a:pt x="278" y="124"/>
                    </a:cubicBezTo>
                    <a:close/>
                    <a:moveTo>
                      <a:pt x="242" y="122"/>
                    </a:moveTo>
                    <a:cubicBezTo>
                      <a:pt x="226" y="114"/>
                      <a:pt x="213" y="121"/>
                      <a:pt x="193" y="116"/>
                    </a:cubicBezTo>
                    <a:cubicBezTo>
                      <a:pt x="206" y="138"/>
                      <a:pt x="217" y="163"/>
                      <a:pt x="241" y="175"/>
                    </a:cubicBezTo>
                    <a:cubicBezTo>
                      <a:pt x="244" y="161"/>
                      <a:pt x="249" y="138"/>
                      <a:pt x="242" y="12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6" name="Freeform 65">
                <a:extLst>
                  <a:ext uri="{FF2B5EF4-FFF2-40B4-BE49-F238E27FC236}">
                    <a16:creationId xmlns:a16="http://schemas.microsoft.com/office/drawing/2014/main" id="{C131D7BF-02EE-4634-9B40-F9B3140DA2D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4931595" y="3066084"/>
                <a:ext cx="672545" cy="496879"/>
              </a:xfrm>
              <a:custGeom>
                <a:avLst/>
                <a:gdLst>
                  <a:gd name="T0" fmla="*/ 260 w 326"/>
                  <a:gd name="T1" fmla="*/ 148 h 222"/>
                  <a:gd name="T2" fmla="*/ 224 w 326"/>
                  <a:gd name="T3" fmla="*/ 222 h 222"/>
                  <a:gd name="T4" fmla="*/ 220 w 326"/>
                  <a:gd name="T5" fmla="*/ 174 h 222"/>
                  <a:gd name="T6" fmla="*/ 214 w 326"/>
                  <a:gd name="T7" fmla="*/ 140 h 222"/>
                  <a:gd name="T8" fmla="*/ 217 w 326"/>
                  <a:gd name="T9" fmla="*/ 133 h 222"/>
                  <a:gd name="T10" fmla="*/ 197 w 326"/>
                  <a:gd name="T11" fmla="*/ 68 h 222"/>
                  <a:gd name="T12" fmla="*/ 169 w 326"/>
                  <a:gd name="T13" fmla="*/ 80 h 222"/>
                  <a:gd name="T14" fmla="*/ 149 w 326"/>
                  <a:gd name="T15" fmla="*/ 72 h 222"/>
                  <a:gd name="T16" fmla="*/ 108 w 326"/>
                  <a:gd name="T17" fmla="*/ 64 h 222"/>
                  <a:gd name="T18" fmla="*/ 76 w 326"/>
                  <a:gd name="T19" fmla="*/ 60 h 222"/>
                  <a:gd name="T20" fmla="*/ 31 w 326"/>
                  <a:gd name="T21" fmla="*/ 44 h 222"/>
                  <a:gd name="T22" fmla="*/ 17 w 326"/>
                  <a:gd name="T23" fmla="*/ 32 h 222"/>
                  <a:gd name="T24" fmla="*/ 8 w 326"/>
                  <a:gd name="T25" fmla="*/ 32 h 222"/>
                  <a:gd name="T26" fmla="*/ 27 w 326"/>
                  <a:gd name="T27" fmla="*/ 1 h 222"/>
                  <a:gd name="T28" fmla="*/ 60 w 326"/>
                  <a:gd name="T29" fmla="*/ 6 h 222"/>
                  <a:gd name="T30" fmla="*/ 125 w 326"/>
                  <a:gd name="T31" fmla="*/ 41 h 222"/>
                  <a:gd name="T32" fmla="*/ 192 w 326"/>
                  <a:gd name="T33" fmla="*/ 57 h 222"/>
                  <a:gd name="T34" fmla="*/ 187 w 326"/>
                  <a:gd name="T35" fmla="*/ 15 h 222"/>
                  <a:gd name="T36" fmla="*/ 219 w 326"/>
                  <a:gd name="T37" fmla="*/ 5 h 222"/>
                  <a:gd name="T38" fmla="*/ 247 w 326"/>
                  <a:gd name="T39" fmla="*/ 99 h 222"/>
                  <a:gd name="T40" fmla="*/ 272 w 326"/>
                  <a:gd name="T41" fmla="*/ 84 h 222"/>
                  <a:gd name="T42" fmla="*/ 285 w 326"/>
                  <a:gd name="T43" fmla="*/ 84 h 222"/>
                  <a:gd name="T44" fmla="*/ 290 w 326"/>
                  <a:gd name="T45" fmla="*/ 87 h 222"/>
                  <a:gd name="T46" fmla="*/ 310 w 326"/>
                  <a:gd name="T47" fmla="*/ 75 h 222"/>
                  <a:gd name="T48" fmla="*/ 317 w 326"/>
                  <a:gd name="T49" fmla="*/ 68 h 222"/>
                  <a:gd name="T50" fmla="*/ 321 w 326"/>
                  <a:gd name="T51" fmla="*/ 93 h 222"/>
                  <a:gd name="T52" fmla="*/ 305 w 326"/>
                  <a:gd name="T53" fmla="*/ 125 h 222"/>
                  <a:gd name="T54" fmla="*/ 286 w 326"/>
                  <a:gd name="T55" fmla="*/ 143 h 222"/>
                  <a:gd name="T56" fmla="*/ 260 w 326"/>
                  <a:gd name="T57" fmla="*/ 148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326" h="222">
                    <a:moveTo>
                      <a:pt x="260" y="148"/>
                    </a:moveTo>
                    <a:cubicBezTo>
                      <a:pt x="264" y="185"/>
                      <a:pt x="261" y="222"/>
                      <a:pt x="224" y="222"/>
                    </a:cubicBezTo>
                    <a:cubicBezTo>
                      <a:pt x="216" y="211"/>
                      <a:pt x="221" y="192"/>
                      <a:pt x="220" y="174"/>
                    </a:cubicBezTo>
                    <a:cubicBezTo>
                      <a:pt x="220" y="162"/>
                      <a:pt x="218" y="150"/>
                      <a:pt x="214" y="140"/>
                    </a:cubicBezTo>
                    <a:cubicBezTo>
                      <a:pt x="215" y="137"/>
                      <a:pt x="216" y="135"/>
                      <a:pt x="217" y="133"/>
                    </a:cubicBezTo>
                    <a:cubicBezTo>
                      <a:pt x="215" y="109"/>
                      <a:pt x="208" y="86"/>
                      <a:pt x="197" y="68"/>
                    </a:cubicBezTo>
                    <a:cubicBezTo>
                      <a:pt x="191" y="75"/>
                      <a:pt x="184" y="84"/>
                      <a:pt x="169" y="80"/>
                    </a:cubicBezTo>
                    <a:cubicBezTo>
                      <a:pt x="162" y="78"/>
                      <a:pt x="157" y="73"/>
                      <a:pt x="149" y="72"/>
                    </a:cubicBezTo>
                    <a:cubicBezTo>
                      <a:pt x="134" y="70"/>
                      <a:pt x="122" y="66"/>
                      <a:pt x="108" y="64"/>
                    </a:cubicBezTo>
                    <a:cubicBezTo>
                      <a:pt x="97" y="62"/>
                      <a:pt x="86" y="62"/>
                      <a:pt x="76" y="60"/>
                    </a:cubicBezTo>
                    <a:cubicBezTo>
                      <a:pt x="59" y="56"/>
                      <a:pt x="46" y="45"/>
                      <a:pt x="31" y="44"/>
                    </a:cubicBezTo>
                    <a:cubicBezTo>
                      <a:pt x="29" y="37"/>
                      <a:pt x="18" y="40"/>
                      <a:pt x="17" y="32"/>
                    </a:cubicBezTo>
                    <a:cubicBezTo>
                      <a:pt x="13" y="34"/>
                      <a:pt x="12" y="34"/>
                      <a:pt x="8" y="32"/>
                    </a:cubicBezTo>
                    <a:cubicBezTo>
                      <a:pt x="0" y="14"/>
                      <a:pt x="19" y="9"/>
                      <a:pt x="27" y="1"/>
                    </a:cubicBezTo>
                    <a:cubicBezTo>
                      <a:pt x="39" y="2"/>
                      <a:pt x="48" y="5"/>
                      <a:pt x="60" y="6"/>
                    </a:cubicBezTo>
                    <a:cubicBezTo>
                      <a:pt x="79" y="20"/>
                      <a:pt x="108" y="24"/>
                      <a:pt x="125" y="41"/>
                    </a:cubicBezTo>
                    <a:cubicBezTo>
                      <a:pt x="150" y="43"/>
                      <a:pt x="166" y="63"/>
                      <a:pt x="192" y="57"/>
                    </a:cubicBezTo>
                    <a:cubicBezTo>
                      <a:pt x="188" y="44"/>
                      <a:pt x="181" y="30"/>
                      <a:pt x="187" y="15"/>
                    </a:cubicBezTo>
                    <a:cubicBezTo>
                      <a:pt x="196" y="9"/>
                      <a:pt x="208" y="0"/>
                      <a:pt x="219" y="5"/>
                    </a:cubicBezTo>
                    <a:cubicBezTo>
                      <a:pt x="220" y="42"/>
                      <a:pt x="239" y="67"/>
                      <a:pt x="247" y="99"/>
                    </a:cubicBezTo>
                    <a:cubicBezTo>
                      <a:pt x="255" y="98"/>
                      <a:pt x="264" y="89"/>
                      <a:pt x="272" y="84"/>
                    </a:cubicBezTo>
                    <a:cubicBezTo>
                      <a:pt x="277" y="84"/>
                      <a:pt x="281" y="83"/>
                      <a:pt x="285" y="84"/>
                    </a:cubicBezTo>
                    <a:cubicBezTo>
                      <a:pt x="286" y="84"/>
                      <a:pt x="291" y="87"/>
                      <a:pt x="290" y="87"/>
                    </a:cubicBezTo>
                    <a:cubicBezTo>
                      <a:pt x="298" y="86"/>
                      <a:pt x="300" y="76"/>
                      <a:pt x="310" y="75"/>
                    </a:cubicBezTo>
                    <a:cubicBezTo>
                      <a:pt x="312" y="72"/>
                      <a:pt x="313" y="68"/>
                      <a:pt x="317" y="68"/>
                    </a:cubicBezTo>
                    <a:cubicBezTo>
                      <a:pt x="326" y="73"/>
                      <a:pt x="321" y="83"/>
                      <a:pt x="321" y="93"/>
                    </a:cubicBezTo>
                    <a:cubicBezTo>
                      <a:pt x="321" y="102"/>
                      <a:pt x="311" y="118"/>
                      <a:pt x="305" y="125"/>
                    </a:cubicBezTo>
                    <a:cubicBezTo>
                      <a:pt x="300" y="131"/>
                      <a:pt x="292" y="135"/>
                      <a:pt x="286" y="143"/>
                    </a:cubicBezTo>
                    <a:cubicBezTo>
                      <a:pt x="276" y="142"/>
                      <a:pt x="269" y="151"/>
                      <a:pt x="260" y="148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7" name="Freeform 66">
                <a:extLst>
                  <a:ext uri="{FF2B5EF4-FFF2-40B4-BE49-F238E27FC236}">
                    <a16:creationId xmlns:a16="http://schemas.microsoft.com/office/drawing/2014/main" id="{C1FA73BB-1B35-4544-9275-392C11ED04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7405093" y="3079032"/>
                <a:ext cx="637407" cy="460648"/>
              </a:xfrm>
              <a:custGeom>
                <a:avLst/>
                <a:gdLst>
                  <a:gd name="T0" fmla="*/ 242 w 309"/>
                  <a:gd name="T1" fmla="*/ 168 h 206"/>
                  <a:gd name="T2" fmla="*/ 232 w 309"/>
                  <a:gd name="T3" fmla="*/ 206 h 206"/>
                  <a:gd name="T4" fmla="*/ 217 w 309"/>
                  <a:gd name="T5" fmla="*/ 155 h 206"/>
                  <a:gd name="T6" fmla="*/ 188 w 309"/>
                  <a:gd name="T7" fmla="*/ 131 h 206"/>
                  <a:gd name="T8" fmla="*/ 183 w 309"/>
                  <a:gd name="T9" fmla="*/ 123 h 206"/>
                  <a:gd name="T10" fmla="*/ 176 w 309"/>
                  <a:gd name="T11" fmla="*/ 120 h 206"/>
                  <a:gd name="T12" fmla="*/ 165 w 309"/>
                  <a:gd name="T13" fmla="*/ 103 h 206"/>
                  <a:gd name="T14" fmla="*/ 171 w 309"/>
                  <a:gd name="T15" fmla="*/ 100 h 206"/>
                  <a:gd name="T16" fmla="*/ 159 w 309"/>
                  <a:gd name="T17" fmla="*/ 97 h 206"/>
                  <a:gd name="T18" fmla="*/ 128 w 309"/>
                  <a:gd name="T19" fmla="*/ 52 h 206"/>
                  <a:gd name="T20" fmla="*/ 125 w 309"/>
                  <a:gd name="T21" fmla="*/ 64 h 206"/>
                  <a:gd name="T22" fmla="*/ 109 w 309"/>
                  <a:gd name="T23" fmla="*/ 73 h 206"/>
                  <a:gd name="T24" fmla="*/ 90 w 309"/>
                  <a:gd name="T25" fmla="*/ 70 h 206"/>
                  <a:gd name="T26" fmla="*/ 70 w 309"/>
                  <a:gd name="T27" fmla="*/ 76 h 206"/>
                  <a:gd name="T28" fmla="*/ 128 w 309"/>
                  <a:gd name="T29" fmla="*/ 110 h 206"/>
                  <a:gd name="T30" fmla="*/ 69 w 309"/>
                  <a:gd name="T31" fmla="*/ 88 h 206"/>
                  <a:gd name="T32" fmla="*/ 53 w 309"/>
                  <a:gd name="T33" fmla="*/ 77 h 206"/>
                  <a:gd name="T34" fmla="*/ 37 w 309"/>
                  <a:gd name="T35" fmla="*/ 75 h 206"/>
                  <a:gd name="T36" fmla="*/ 19 w 309"/>
                  <a:gd name="T37" fmla="*/ 66 h 206"/>
                  <a:gd name="T38" fmla="*/ 0 w 309"/>
                  <a:gd name="T39" fmla="*/ 60 h 206"/>
                  <a:gd name="T40" fmla="*/ 1 w 309"/>
                  <a:gd name="T41" fmla="*/ 48 h 206"/>
                  <a:gd name="T42" fmla="*/ 43 w 309"/>
                  <a:gd name="T43" fmla="*/ 49 h 206"/>
                  <a:gd name="T44" fmla="*/ 69 w 309"/>
                  <a:gd name="T45" fmla="*/ 57 h 206"/>
                  <a:gd name="T46" fmla="*/ 81 w 309"/>
                  <a:gd name="T47" fmla="*/ 42 h 206"/>
                  <a:gd name="T48" fmla="*/ 101 w 309"/>
                  <a:gd name="T49" fmla="*/ 43 h 206"/>
                  <a:gd name="T50" fmla="*/ 117 w 309"/>
                  <a:gd name="T51" fmla="*/ 3 h 206"/>
                  <a:gd name="T52" fmla="*/ 135 w 309"/>
                  <a:gd name="T53" fmla="*/ 17 h 206"/>
                  <a:gd name="T54" fmla="*/ 171 w 309"/>
                  <a:gd name="T55" fmla="*/ 75 h 206"/>
                  <a:gd name="T56" fmla="*/ 182 w 309"/>
                  <a:gd name="T57" fmla="*/ 85 h 206"/>
                  <a:gd name="T58" fmla="*/ 184 w 309"/>
                  <a:gd name="T59" fmla="*/ 78 h 206"/>
                  <a:gd name="T60" fmla="*/ 201 w 309"/>
                  <a:gd name="T61" fmla="*/ 74 h 206"/>
                  <a:gd name="T62" fmla="*/ 200 w 309"/>
                  <a:gd name="T63" fmla="*/ 15 h 206"/>
                  <a:gd name="T64" fmla="*/ 221 w 309"/>
                  <a:gd name="T65" fmla="*/ 19 h 206"/>
                  <a:gd name="T66" fmla="*/ 231 w 309"/>
                  <a:gd name="T67" fmla="*/ 40 h 206"/>
                  <a:gd name="T68" fmla="*/ 214 w 309"/>
                  <a:gd name="T69" fmla="*/ 36 h 206"/>
                  <a:gd name="T70" fmla="*/ 223 w 309"/>
                  <a:gd name="T71" fmla="*/ 74 h 206"/>
                  <a:gd name="T72" fmla="*/ 275 w 309"/>
                  <a:gd name="T73" fmla="*/ 75 h 206"/>
                  <a:gd name="T74" fmla="*/ 296 w 309"/>
                  <a:gd name="T75" fmla="*/ 65 h 206"/>
                  <a:gd name="T76" fmla="*/ 228 w 309"/>
                  <a:gd name="T77" fmla="*/ 91 h 206"/>
                  <a:gd name="T78" fmla="*/ 237 w 309"/>
                  <a:gd name="T79" fmla="*/ 137 h 206"/>
                  <a:gd name="T80" fmla="*/ 267 w 309"/>
                  <a:gd name="T81" fmla="*/ 156 h 206"/>
                  <a:gd name="T82" fmla="*/ 292 w 309"/>
                  <a:gd name="T83" fmla="*/ 173 h 206"/>
                  <a:gd name="T84" fmla="*/ 305 w 309"/>
                  <a:gd name="T85" fmla="*/ 176 h 206"/>
                  <a:gd name="T86" fmla="*/ 289 w 309"/>
                  <a:gd name="T87" fmla="*/ 200 h 206"/>
                  <a:gd name="T88" fmla="*/ 271 w 309"/>
                  <a:gd name="T89" fmla="*/ 188 h 206"/>
                  <a:gd name="T90" fmla="*/ 242 w 309"/>
                  <a:gd name="T91" fmla="*/ 168 h 206"/>
                  <a:gd name="T92" fmla="*/ 205 w 309"/>
                  <a:gd name="T93" fmla="*/ 92 h 206"/>
                  <a:gd name="T94" fmla="*/ 180 w 309"/>
                  <a:gd name="T95" fmla="*/ 91 h 206"/>
                  <a:gd name="T96" fmla="*/ 173 w 309"/>
                  <a:gd name="T97" fmla="*/ 99 h 206"/>
                  <a:gd name="T98" fmla="*/ 210 w 309"/>
                  <a:gd name="T99" fmla="*/ 120 h 206"/>
                  <a:gd name="T100" fmla="*/ 205 w 309"/>
                  <a:gd name="T101" fmla="*/ 92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309" h="206">
                    <a:moveTo>
                      <a:pt x="242" y="168"/>
                    </a:moveTo>
                    <a:cubicBezTo>
                      <a:pt x="240" y="181"/>
                      <a:pt x="244" y="200"/>
                      <a:pt x="232" y="206"/>
                    </a:cubicBezTo>
                    <a:cubicBezTo>
                      <a:pt x="210" y="203"/>
                      <a:pt x="224" y="176"/>
                      <a:pt x="217" y="155"/>
                    </a:cubicBezTo>
                    <a:cubicBezTo>
                      <a:pt x="212" y="141"/>
                      <a:pt x="197" y="139"/>
                      <a:pt x="188" y="131"/>
                    </a:cubicBezTo>
                    <a:cubicBezTo>
                      <a:pt x="186" y="129"/>
                      <a:pt x="186" y="125"/>
                      <a:pt x="183" y="123"/>
                    </a:cubicBezTo>
                    <a:cubicBezTo>
                      <a:pt x="181" y="121"/>
                      <a:pt x="178" y="122"/>
                      <a:pt x="176" y="120"/>
                    </a:cubicBezTo>
                    <a:cubicBezTo>
                      <a:pt x="169" y="116"/>
                      <a:pt x="166" y="106"/>
                      <a:pt x="165" y="103"/>
                    </a:cubicBezTo>
                    <a:cubicBezTo>
                      <a:pt x="165" y="100"/>
                      <a:pt x="168" y="101"/>
                      <a:pt x="171" y="100"/>
                    </a:cubicBezTo>
                    <a:cubicBezTo>
                      <a:pt x="168" y="98"/>
                      <a:pt x="161" y="100"/>
                      <a:pt x="159" y="97"/>
                    </a:cubicBezTo>
                    <a:cubicBezTo>
                      <a:pt x="147" y="84"/>
                      <a:pt x="137" y="68"/>
                      <a:pt x="128" y="52"/>
                    </a:cubicBezTo>
                    <a:cubicBezTo>
                      <a:pt x="126" y="55"/>
                      <a:pt x="125" y="59"/>
                      <a:pt x="125" y="64"/>
                    </a:cubicBezTo>
                    <a:cubicBezTo>
                      <a:pt x="118" y="66"/>
                      <a:pt x="116" y="72"/>
                      <a:pt x="109" y="73"/>
                    </a:cubicBezTo>
                    <a:cubicBezTo>
                      <a:pt x="104" y="74"/>
                      <a:pt x="97" y="70"/>
                      <a:pt x="90" y="70"/>
                    </a:cubicBezTo>
                    <a:cubicBezTo>
                      <a:pt x="83" y="71"/>
                      <a:pt x="77" y="76"/>
                      <a:pt x="70" y="76"/>
                    </a:cubicBezTo>
                    <a:cubicBezTo>
                      <a:pt x="87" y="90"/>
                      <a:pt x="114" y="93"/>
                      <a:pt x="128" y="110"/>
                    </a:cubicBezTo>
                    <a:cubicBezTo>
                      <a:pt x="112" y="98"/>
                      <a:pt x="89" y="97"/>
                      <a:pt x="69" y="88"/>
                    </a:cubicBezTo>
                    <a:cubicBezTo>
                      <a:pt x="63" y="85"/>
                      <a:pt x="59" y="79"/>
                      <a:pt x="53" y="77"/>
                    </a:cubicBezTo>
                    <a:cubicBezTo>
                      <a:pt x="48" y="76"/>
                      <a:pt x="42" y="77"/>
                      <a:pt x="37" y="75"/>
                    </a:cubicBezTo>
                    <a:cubicBezTo>
                      <a:pt x="31" y="73"/>
                      <a:pt x="25" y="67"/>
                      <a:pt x="19" y="66"/>
                    </a:cubicBezTo>
                    <a:cubicBezTo>
                      <a:pt x="12" y="64"/>
                      <a:pt x="4" y="67"/>
                      <a:pt x="0" y="60"/>
                    </a:cubicBezTo>
                    <a:cubicBezTo>
                      <a:pt x="1" y="56"/>
                      <a:pt x="1" y="53"/>
                      <a:pt x="1" y="48"/>
                    </a:cubicBezTo>
                    <a:cubicBezTo>
                      <a:pt x="13" y="39"/>
                      <a:pt x="28" y="45"/>
                      <a:pt x="43" y="49"/>
                    </a:cubicBezTo>
                    <a:cubicBezTo>
                      <a:pt x="52" y="52"/>
                      <a:pt x="61" y="54"/>
                      <a:pt x="69" y="57"/>
                    </a:cubicBezTo>
                    <a:cubicBezTo>
                      <a:pt x="73" y="50"/>
                      <a:pt x="73" y="43"/>
                      <a:pt x="81" y="42"/>
                    </a:cubicBezTo>
                    <a:cubicBezTo>
                      <a:pt x="88" y="40"/>
                      <a:pt x="94" y="47"/>
                      <a:pt x="101" y="43"/>
                    </a:cubicBezTo>
                    <a:cubicBezTo>
                      <a:pt x="94" y="25"/>
                      <a:pt x="97" y="0"/>
                      <a:pt x="117" y="3"/>
                    </a:cubicBezTo>
                    <a:cubicBezTo>
                      <a:pt x="126" y="5"/>
                      <a:pt x="127" y="16"/>
                      <a:pt x="135" y="17"/>
                    </a:cubicBezTo>
                    <a:cubicBezTo>
                      <a:pt x="144" y="39"/>
                      <a:pt x="162" y="53"/>
                      <a:pt x="171" y="75"/>
                    </a:cubicBezTo>
                    <a:cubicBezTo>
                      <a:pt x="176" y="77"/>
                      <a:pt x="181" y="79"/>
                      <a:pt x="182" y="85"/>
                    </a:cubicBezTo>
                    <a:cubicBezTo>
                      <a:pt x="185" y="84"/>
                      <a:pt x="182" y="79"/>
                      <a:pt x="184" y="78"/>
                    </a:cubicBezTo>
                    <a:cubicBezTo>
                      <a:pt x="190" y="77"/>
                      <a:pt x="194" y="74"/>
                      <a:pt x="201" y="74"/>
                    </a:cubicBezTo>
                    <a:cubicBezTo>
                      <a:pt x="197" y="59"/>
                      <a:pt x="186" y="27"/>
                      <a:pt x="200" y="15"/>
                    </a:cubicBezTo>
                    <a:cubicBezTo>
                      <a:pt x="208" y="15"/>
                      <a:pt x="214" y="17"/>
                      <a:pt x="221" y="19"/>
                    </a:cubicBezTo>
                    <a:cubicBezTo>
                      <a:pt x="225" y="25"/>
                      <a:pt x="227" y="33"/>
                      <a:pt x="231" y="40"/>
                    </a:cubicBezTo>
                    <a:cubicBezTo>
                      <a:pt x="226" y="41"/>
                      <a:pt x="221" y="35"/>
                      <a:pt x="214" y="36"/>
                    </a:cubicBezTo>
                    <a:cubicBezTo>
                      <a:pt x="213" y="49"/>
                      <a:pt x="217" y="64"/>
                      <a:pt x="223" y="74"/>
                    </a:cubicBezTo>
                    <a:cubicBezTo>
                      <a:pt x="238" y="77"/>
                      <a:pt x="259" y="78"/>
                      <a:pt x="275" y="75"/>
                    </a:cubicBezTo>
                    <a:cubicBezTo>
                      <a:pt x="280" y="70"/>
                      <a:pt x="287" y="55"/>
                      <a:pt x="296" y="65"/>
                    </a:cubicBezTo>
                    <a:cubicBezTo>
                      <a:pt x="291" y="92"/>
                      <a:pt x="255" y="86"/>
                      <a:pt x="228" y="91"/>
                    </a:cubicBezTo>
                    <a:cubicBezTo>
                      <a:pt x="230" y="107"/>
                      <a:pt x="229" y="126"/>
                      <a:pt x="237" y="137"/>
                    </a:cubicBezTo>
                    <a:cubicBezTo>
                      <a:pt x="243" y="146"/>
                      <a:pt x="257" y="150"/>
                      <a:pt x="267" y="156"/>
                    </a:cubicBezTo>
                    <a:cubicBezTo>
                      <a:pt x="275" y="161"/>
                      <a:pt x="283" y="169"/>
                      <a:pt x="292" y="173"/>
                    </a:cubicBezTo>
                    <a:cubicBezTo>
                      <a:pt x="296" y="175"/>
                      <a:pt x="301" y="176"/>
                      <a:pt x="305" y="176"/>
                    </a:cubicBezTo>
                    <a:cubicBezTo>
                      <a:pt x="309" y="189"/>
                      <a:pt x="299" y="201"/>
                      <a:pt x="289" y="200"/>
                    </a:cubicBezTo>
                    <a:cubicBezTo>
                      <a:pt x="283" y="200"/>
                      <a:pt x="277" y="192"/>
                      <a:pt x="271" y="188"/>
                    </a:cubicBezTo>
                    <a:cubicBezTo>
                      <a:pt x="260" y="179"/>
                      <a:pt x="251" y="176"/>
                      <a:pt x="242" y="168"/>
                    </a:cubicBezTo>
                    <a:close/>
                    <a:moveTo>
                      <a:pt x="205" y="92"/>
                    </a:moveTo>
                    <a:cubicBezTo>
                      <a:pt x="196" y="93"/>
                      <a:pt x="187" y="95"/>
                      <a:pt x="180" y="91"/>
                    </a:cubicBezTo>
                    <a:cubicBezTo>
                      <a:pt x="180" y="95"/>
                      <a:pt x="176" y="97"/>
                      <a:pt x="173" y="99"/>
                    </a:cubicBezTo>
                    <a:cubicBezTo>
                      <a:pt x="187" y="104"/>
                      <a:pt x="196" y="115"/>
                      <a:pt x="210" y="120"/>
                    </a:cubicBezTo>
                    <a:cubicBezTo>
                      <a:pt x="209" y="110"/>
                      <a:pt x="208" y="101"/>
                      <a:pt x="205" y="92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8" name="Freeform 68">
                <a:extLst>
                  <a:ext uri="{FF2B5EF4-FFF2-40B4-BE49-F238E27FC236}">
                    <a16:creationId xmlns:a16="http://schemas.microsoft.com/office/drawing/2014/main" id="{5150F46E-69BD-469D-A465-3377A6CDED9C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105749" y="3026153"/>
                <a:ext cx="550755" cy="574517"/>
              </a:xfrm>
              <a:custGeom>
                <a:avLst/>
                <a:gdLst>
                  <a:gd name="T0" fmla="*/ 185 w 267"/>
                  <a:gd name="T1" fmla="*/ 135 h 257"/>
                  <a:gd name="T2" fmla="*/ 186 w 267"/>
                  <a:gd name="T3" fmla="*/ 183 h 257"/>
                  <a:gd name="T4" fmla="*/ 151 w 267"/>
                  <a:gd name="T5" fmla="*/ 178 h 257"/>
                  <a:gd name="T6" fmla="*/ 139 w 267"/>
                  <a:gd name="T7" fmla="*/ 141 h 257"/>
                  <a:gd name="T8" fmla="*/ 131 w 267"/>
                  <a:gd name="T9" fmla="*/ 133 h 257"/>
                  <a:gd name="T10" fmla="*/ 94 w 267"/>
                  <a:gd name="T11" fmla="*/ 188 h 257"/>
                  <a:gd name="T12" fmla="*/ 74 w 267"/>
                  <a:gd name="T13" fmla="*/ 240 h 257"/>
                  <a:gd name="T14" fmla="*/ 55 w 267"/>
                  <a:gd name="T15" fmla="*/ 256 h 257"/>
                  <a:gd name="T16" fmla="*/ 55 w 267"/>
                  <a:gd name="T17" fmla="*/ 245 h 257"/>
                  <a:gd name="T18" fmla="*/ 49 w 267"/>
                  <a:gd name="T19" fmla="*/ 179 h 257"/>
                  <a:gd name="T20" fmla="*/ 54 w 267"/>
                  <a:gd name="T21" fmla="*/ 175 h 257"/>
                  <a:gd name="T22" fmla="*/ 88 w 267"/>
                  <a:gd name="T23" fmla="*/ 115 h 257"/>
                  <a:gd name="T24" fmla="*/ 8 w 267"/>
                  <a:gd name="T25" fmla="*/ 62 h 257"/>
                  <a:gd name="T26" fmla="*/ 16 w 267"/>
                  <a:gd name="T27" fmla="*/ 28 h 257"/>
                  <a:gd name="T28" fmla="*/ 73 w 267"/>
                  <a:gd name="T29" fmla="*/ 0 h 257"/>
                  <a:gd name="T30" fmla="*/ 73 w 267"/>
                  <a:gd name="T31" fmla="*/ 5 h 257"/>
                  <a:gd name="T32" fmla="*/ 60 w 267"/>
                  <a:gd name="T33" fmla="*/ 30 h 257"/>
                  <a:gd name="T34" fmla="*/ 67 w 267"/>
                  <a:gd name="T35" fmla="*/ 60 h 257"/>
                  <a:gd name="T36" fmla="*/ 73 w 267"/>
                  <a:gd name="T37" fmla="*/ 61 h 257"/>
                  <a:gd name="T38" fmla="*/ 74 w 267"/>
                  <a:gd name="T39" fmla="*/ 65 h 257"/>
                  <a:gd name="T40" fmla="*/ 109 w 267"/>
                  <a:gd name="T41" fmla="*/ 73 h 257"/>
                  <a:gd name="T42" fmla="*/ 105 w 267"/>
                  <a:gd name="T43" fmla="*/ 55 h 257"/>
                  <a:gd name="T44" fmla="*/ 148 w 267"/>
                  <a:gd name="T45" fmla="*/ 20 h 257"/>
                  <a:gd name="T46" fmla="*/ 147 w 267"/>
                  <a:gd name="T47" fmla="*/ 42 h 257"/>
                  <a:gd name="T48" fmla="*/ 176 w 267"/>
                  <a:gd name="T49" fmla="*/ 93 h 257"/>
                  <a:gd name="T50" fmla="*/ 193 w 267"/>
                  <a:gd name="T51" fmla="*/ 100 h 257"/>
                  <a:gd name="T52" fmla="*/ 201 w 267"/>
                  <a:gd name="T53" fmla="*/ 101 h 257"/>
                  <a:gd name="T54" fmla="*/ 252 w 267"/>
                  <a:gd name="T55" fmla="*/ 111 h 257"/>
                  <a:gd name="T56" fmla="*/ 262 w 267"/>
                  <a:gd name="T57" fmla="*/ 87 h 257"/>
                  <a:gd name="T58" fmla="*/ 254 w 267"/>
                  <a:gd name="T59" fmla="*/ 137 h 257"/>
                  <a:gd name="T60" fmla="*/ 225 w 267"/>
                  <a:gd name="T61" fmla="*/ 143 h 257"/>
                  <a:gd name="T62" fmla="*/ 185 w 267"/>
                  <a:gd name="T63" fmla="*/ 135 h 2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67" h="257">
                    <a:moveTo>
                      <a:pt x="185" y="135"/>
                    </a:moveTo>
                    <a:cubicBezTo>
                      <a:pt x="187" y="147"/>
                      <a:pt x="189" y="162"/>
                      <a:pt x="186" y="183"/>
                    </a:cubicBezTo>
                    <a:cubicBezTo>
                      <a:pt x="180" y="194"/>
                      <a:pt x="147" y="199"/>
                      <a:pt x="151" y="178"/>
                    </a:cubicBezTo>
                    <a:cubicBezTo>
                      <a:pt x="143" y="169"/>
                      <a:pt x="143" y="156"/>
                      <a:pt x="139" y="141"/>
                    </a:cubicBezTo>
                    <a:cubicBezTo>
                      <a:pt x="137" y="138"/>
                      <a:pt x="134" y="135"/>
                      <a:pt x="131" y="133"/>
                    </a:cubicBezTo>
                    <a:cubicBezTo>
                      <a:pt x="116" y="145"/>
                      <a:pt x="98" y="168"/>
                      <a:pt x="94" y="188"/>
                    </a:cubicBezTo>
                    <a:cubicBezTo>
                      <a:pt x="90" y="207"/>
                      <a:pt x="80" y="223"/>
                      <a:pt x="74" y="240"/>
                    </a:cubicBezTo>
                    <a:cubicBezTo>
                      <a:pt x="68" y="245"/>
                      <a:pt x="68" y="257"/>
                      <a:pt x="55" y="256"/>
                    </a:cubicBezTo>
                    <a:cubicBezTo>
                      <a:pt x="53" y="254"/>
                      <a:pt x="53" y="247"/>
                      <a:pt x="55" y="245"/>
                    </a:cubicBezTo>
                    <a:cubicBezTo>
                      <a:pt x="45" y="227"/>
                      <a:pt x="42" y="201"/>
                      <a:pt x="49" y="179"/>
                    </a:cubicBezTo>
                    <a:cubicBezTo>
                      <a:pt x="51" y="178"/>
                      <a:pt x="52" y="176"/>
                      <a:pt x="54" y="175"/>
                    </a:cubicBezTo>
                    <a:cubicBezTo>
                      <a:pt x="59" y="148"/>
                      <a:pt x="80" y="138"/>
                      <a:pt x="88" y="115"/>
                    </a:cubicBezTo>
                    <a:cubicBezTo>
                      <a:pt x="53" y="107"/>
                      <a:pt x="10" y="100"/>
                      <a:pt x="8" y="62"/>
                    </a:cubicBezTo>
                    <a:cubicBezTo>
                      <a:pt x="0" y="49"/>
                      <a:pt x="13" y="38"/>
                      <a:pt x="16" y="28"/>
                    </a:cubicBezTo>
                    <a:cubicBezTo>
                      <a:pt x="30" y="13"/>
                      <a:pt x="61" y="16"/>
                      <a:pt x="73" y="0"/>
                    </a:cubicBezTo>
                    <a:cubicBezTo>
                      <a:pt x="73" y="2"/>
                      <a:pt x="67" y="6"/>
                      <a:pt x="73" y="5"/>
                    </a:cubicBezTo>
                    <a:cubicBezTo>
                      <a:pt x="69" y="14"/>
                      <a:pt x="63" y="20"/>
                      <a:pt x="60" y="30"/>
                    </a:cubicBezTo>
                    <a:cubicBezTo>
                      <a:pt x="63" y="41"/>
                      <a:pt x="58" y="53"/>
                      <a:pt x="67" y="60"/>
                    </a:cubicBezTo>
                    <a:cubicBezTo>
                      <a:pt x="68" y="60"/>
                      <a:pt x="72" y="60"/>
                      <a:pt x="73" y="61"/>
                    </a:cubicBezTo>
                    <a:cubicBezTo>
                      <a:pt x="74" y="61"/>
                      <a:pt x="74" y="64"/>
                      <a:pt x="74" y="65"/>
                    </a:cubicBezTo>
                    <a:cubicBezTo>
                      <a:pt x="85" y="70"/>
                      <a:pt x="99" y="72"/>
                      <a:pt x="109" y="73"/>
                    </a:cubicBezTo>
                    <a:cubicBezTo>
                      <a:pt x="109" y="70"/>
                      <a:pt x="107" y="60"/>
                      <a:pt x="105" y="55"/>
                    </a:cubicBezTo>
                    <a:cubicBezTo>
                      <a:pt x="112" y="34"/>
                      <a:pt x="122" y="20"/>
                      <a:pt x="148" y="20"/>
                    </a:cubicBezTo>
                    <a:cubicBezTo>
                      <a:pt x="158" y="25"/>
                      <a:pt x="153" y="37"/>
                      <a:pt x="147" y="42"/>
                    </a:cubicBezTo>
                    <a:cubicBezTo>
                      <a:pt x="155" y="61"/>
                      <a:pt x="161" y="81"/>
                      <a:pt x="176" y="93"/>
                    </a:cubicBezTo>
                    <a:cubicBezTo>
                      <a:pt x="183" y="91"/>
                      <a:pt x="187" y="98"/>
                      <a:pt x="193" y="100"/>
                    </a:cubicBezTo>
                    <a:cubicBezTo>
                      <a:pt x="195" y="101"/>
                      <a:pt x="198" y="100"/>
                      <a:pt x="201" y="101"/>
                    </a:cubicBezTo>
                    <a:cubicBezTo>
                      <a:pt x="215" y="106"/>
                      <a:pt x="233" y="119"/>
                      <a:pt x="252" y="111"/>
                    </a:cubicBezTo>
                    <a:cubicBezTo>
                      <a:pt x="254" y="102"/>
                      <a:pt x="251" y="87"/>
                      <a:pt x="262" y="87"/>
                    </a:cubicBezTo>
                    <a:cubicBezTo>
                      <a:pt x="260" y="108"/>
                      <a:pt x="267" y="123"/>
                      <a:pt x="254" y="137"/>
                    </a:cubicBezTo>
                    <a:cubicBezTo>
                      <a:pt x="246" y="138"/>
                      <a:pt x="235" y="153"/>
                      <a:pt x="225" y="143"/>
                    </a:cubicBezTo>
                    <a:cubicBezTo>
                      <a:pt x="214" y="146"/>
                      <a:pt x="198" y="137"/>
                      <a:pt x="185" y="13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9" name="Freeform 69">
                <a:extLst>
                  <a:ext uri="{FF2B5EF4-FFF2-40B4-BE49-F238E27FC236}">
                    <a16:creationId xmlns:a16="http://schemas.microsoft.com/office/drawing/2014/main" id="{239EAA5A-E071-4DE7-8C86-4A67A7B5C9D8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54396" y="3054352"/>
                <a:ext cx="441526" cy="408890"/>
              </a:xfrm>
              <a:custGeom>
                <a:avLst/>
                <a:gdLst>
                  <a:gd name="T0" fmla="*/ 176 w 214"/>
                  <a:gd name="T1" fmla="*/ 134 h 182"/>
                  <a:gd name="T2" fmla="*/ 162 w 214"/>
                  <a:gd name="T3" fmla="*/ 86 h 182"/>
                  <a:gd name="T4" fmla="*/ 149 w 214"/>
                  <a:gd name="T5" fmla="*/ 80 h 182"/>
                  <a:gd name="T6" fmla="*/ 125 w 214"/>
                  <a:gd name="T7" fmla="*/ 56 h 182"/>
                  <a:gd name="T8" fmla="*/ 141 w 214"/>
                  <a:gd name="T9" fmla="*/ 121 h 182"/>
                  <a:gd name="T10" fmla="*/ 127 w 214"/>
                  <a:gd name="T11" fmla="*/ 128 h 182"/>
                  <a:gd name="T12" fmla="*/ 92 w 214"/>
                  <a:gd name="T13" fmla="*/ 92 h 182"/>
                  <a:gd name="T14" fmla="*/ 102 w 214"/>
                  <a:gd name="T15" fmla="*/ 157 h 182"/>
                  <a:gd name="T16" fmla="*/ 90 w 214"/>
                  <a:gd name="T17" fmla="*/ 179 h 182"/>
                  <a:gd name="T18" fmla="*/ 71 w 214"/>
                  <a:gd name="T19" fmla="*/ 171 h 182"/>
                  <a:gd name="T20" fmla="*/ 69 w 214"/>
                  <a:gd name="T21" fmla="*/ 133 h 182"/>
                  <a:gd name="T22" fmla="*/ 56 w 214"/>
                  <a:gd name="T23" fmla="*/ 110 h 182"/>
                  <a:gd name="T24" fmla="*/ 3 w 214"/>
                  <a:gd name="T25" fmla="*/ 73 h 182"/>
                  <a:gd name="T26" fmla="*/ 5 w 214"/>
                  <a:gd name="T27" fmla="*/ 53 h 182"/>
                  <a:gd name="T28" fmla="*/ 52 w 214"/>
                  <a:gd name="T29" fmla="*/ 72 h 182"/>
                  <a:gd name="T30" fmla="*/ 35 w 214"/>
                  <a:gd name="T31" fmla="*/ 21 h 182"/>
                  <a:gd name="T32" fmla="*/ 65 w 214"/>
                  <a:gd name="T33" fmla="*/ 27 h 182"/>
                  <a:gd name="T34" fmla="*/ 117 w 214"/>
                  <a:gd name="T35" fmla="*/ 94 h 182"/>
                  <a:gd name="T36" fmla="*/ 114 w 214"/>
                  <a:gd name="T37" fmla="*/ 38 h 182"/>
                  <a:gd name="T38" fmla="*/ 158 w 214"/>
                  <a:gd name="T39" fmla="*/ 57 h 182"/>
                  <a:gd name="T40" fmla="*/ 155 w 214"/>
                  <a:gd name="T41" fmla="*/ 23 h 182"/>
                  <a:gd name="T42" fmla="*/ 189 w 214"/>
                  <a:gd name="T43" fmla="*/ 5 h 182"/>
                  <a:gd name="T44" fmla="*/ 207 w 214"/>
                  <a:gd name="T45" fmla="*/ 120 h 182"/>
                  <a:gd name="T46" fmla="*/ 196 w 214"/>
                  <a:gd name="T47" fmla="*/ 134 h 182"/>
                  <a:gd name="T48" fmla="*/ 176 w 214"/>
                  <a:gd name="T49" fmla="*/ 13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14" h="182">
                    <a:moveTo>
                      <a:pt x="176" y="134"/>
                    </a:moveTo>
                    <a:cubicBezTo>
                      <a:pt x="171" y="118"/>
                      <a:pt x="164" y="105"/>
                      <a:pt x="162" y="86"/>
                    </a:cubicBezTo>
                    <a:cubicBezTo>
                      <a:pt x="158" y="83"/>
                      <a:pt x="153" y="82"/>
                      <a:pt x="149" y="80"/>
                    </a:cubicBezTo>
                    <a:cubicBezTo>
                      <a:pt x="146" y="67"/>
                      <a:pt x="132" y="64"/>
                      <a:pt x="125" y="56"/>
                    </a:cubicBezTo>
                    <a:cubicBezTo>
                      <a:pt x="128" y="80"/>
                      <a:pt x="136" y="99"/>
                      <a:pt x="141" y="121"/>
                    </a:cubicBezTo>
                    <a:cubicBezTo>
                      <a:pt x="137" y="124"/>
                      <a:pt x="135" y="129"/>
                      <a:pt x="127" y="128"/>
                    </a:cubicBezTo>
                    <a:cubicBezTo>
                      <a:pt x="117" y="114"/>
                      <a:pt x="103" y="105"/>
                      <a:pt x="92" y="92"/>
                    </a:cubicBezTo>
                    <a:cubicBezTo>
                      <a:pt x="91" y="114"/>
                      <a:pt x="104" y="131"/>
                      <a:pt x="102" y="157"/>
                    </a:cubicBezTo>
                    <a:cubicBezTo>
                      <a:pt x="101" y="165"/>
                      <a:pt x="96" y="177"/>
                      <a:pt x="90" y="179"/>
                    </a:cubicBezTo>
                    <a:cubicBezTo>
                      <a:pt x="80" y="182"/>
                      <a:pt x="76" y="175"/>
                      <a:pt x="71" y="171"/>
                    </a:cubicBezTo>
                    <a:cubicBezTo>
                      <a:pt x="74" y="162"/>
                      <a:pt x="70" y="145"/>
                      <a:pt x="69" y="133"/>
                    </a:cubicBezTo>
                    <a:cubicBezTo>
                      <a:pt x="68" y="118"/>
                      <a:pt x="67" y="118"/>
                      <a:pt x="56" y="110"/>
                    </a:cubicBezTo>
                    <a:cubicBezTo>
                      <a:pt x="41" y="97"/>
                      <a:pt x="19" y="83"/>
                      <a:pt x="3" y="73"/>
                    </a:cubicBezTo>
                    <a:cubicBezTo>
                      <a:pt x="5" y="65"/>
                      <a:pt x="0" y="59"/>
                      <a:pt x="5" y="53"/>
                    </a:cubicBezTo>
                    <a:cubicBezTo>
                      <a:pt x="27" y="47"/>
                      <a:pt x="37" y="64"/>
                      <a:pt x="52" y="72"/>
                    </a:cubicBezTo>
                    <a:cubicBezTo>
                      <a:pt x="50" y="52"/>
                      <a:pt x="32" y="43"/>
                      <a:pt x="35" y="21"/>
                    </a:cubicBezTo>
                    <a:cubicBezTo>
                      <a:pt x="48" y="21"/>
                      <a:pt x="58" y="22"/>
                      <a:pt x="65" y="27"/>
                    </a:cubicBezTo>
                    <a:cubicBezTo>
                      <a:pt x="76" y="55"/>
                      <a:pt x="100" y="71"/>
                      <a:pt x="117" y="94"/>
                    </a:cubicBezTo>
                    <a:cubicBezTo>
                      <a:pt x="111" y="79"/>
                      <a:pt x="96" y="51"/>
                      <a:pt x="114" y="38"/>
                    </a:cubicBezTo>
                    <a:cubicBezTo>
                      <a:pt x="137" y="37"/>
                      <a:pt x="143" y="51"/>
                      <a:pt x="158" y="57"/>
                    </a:cubicBezTo>
                    <a:cubicBezTo>
                      <a:pt x="157" y="46"/>
                      <a:pt x="156" y="37"/>
                      <a:pt x="155" y="23"/>
                    </a:cubicBezTo>
                    <a:cubicBezTo>
                      <a:pt x="163" y="14"/>
                      <a:pt x="174" y="0"/>
                      <a:pt x="189" y="5"/>
                    </a:cubicBezTo>
                    <a:cubicBezTo>
                      <a:pt x="180" y="49"/>
                      <a:pt x="214" y="76"/>
                      <a:pt x="207" y="120"/>
                    </a:cubicBezTo>
                    <a:cubicBezTo>
                      <a:pt x="204" y="125"/>
                      <a:pt x="201" y="131"/>
                      <a:pt x="196" y="134"/>
                    </a:cubicBezTo>
                    <a:cubicBezTo>
                      <a:pt x="187" y="132"/>
                      <a:pt x="185" y="135"/>
                      <a:pt x="176" y="13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0" name="Freeform 70">
                <a:extLst>
                  <a:ext uri="{FF2B5EF4-FFF2-40B4-BE49-F238E27FC236}">
                    <a16:creationId xmlns:a16="http://schemas.microsoft.com/office/drawing/2014/main" id="{4BB4E9D5-C21E-4CD1-9554-E2E7ECD88F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6200000">
                <a:off x="5668838" y="3040726"/>
                <a:ext cx="486840" cy="543462"/>
              </a:xfrm>
              <a:custGeom>
                <a:avLst/>
                <a:gdLst>
                  <a:gd name="T0" fmla="*/ 196 w 236"/>
                  <a:gd name="T1" fmla="*/ 175 h 242"/>
                  <a:gd name="T2" fmla="*/ 199 w 236"/>
                  <a:gd name="T3" fmla="*/ 169 h 242"/>
                  <a:gd name="T4" fmla="*/ 176 w 236"/>
                  <a:gd name="T5" fmla="*/ 100 h 242"/>
                  <a:gd name="T6" fmla="*/ 140 w 236"/>
                  <a:gd name="T7" fmla="*/ 97 h 242"/>
                  <a:gd name="T8" fmla="*/ 146 w 236"/>
                  <a:gd name="T9" fmla="*/ 127 h 242"/>
                  <a:gd name="T10" fmla="*/ 174 w 236"/>
                  <a:gd name="T11" fmla="*/ 133 h 242"/>
                  <a:gd name="T12" fmla="*/ 174 w 236"/>
                  <a:gd name="T13" fmla="*/ 150 h 242"/>
                  <a:gd name="T14" fmla="*/ 148 w 236"/>
                  <a:gd name="T15" fmla="*/ 147 h 242"/>
                  <a:gd name="T16" fmla="*/ 144 w 236"/>
                  <a:gd name="T17" fmla="*/ 174 h 242"/>
                  <a:gd name="T18" fmla="*/ 146 w 236"/>
                  <a:gd name="T19" fmla="*/ 180 h 242"/>
                  <a:gd name="T20" fmla="*/ 142 w 236"/>
                  <a:gd name="T21" fmla="*/ 195 h 242"/>
                  <a:gd name="T22" fmla="*/ 141 w 236"/>
                  <a:gd name="T23" fmla="*/ 210 h 242"/>
                  <a:gd name="T24" fmla="*/ 124 w 236"/>
                  <a:gd name="T25" fmla="*/ 233 h 242"/>
                  <a:gd name="T26" fmla="*/ 111 w 236"/>
                  <a:gd name="T27" fmla="*/ 242 h 242"/>
                  <a:gd name="T28" fmla="*/ 20 w 236"/>
                  <a:gd name="T29" fmla="*/ 202 h 242"/>
                  <a:gd name="T30" fmla="*/ 7 w 236"/>
                  <a:gd name="T31" fmla="*/ 197 h 242"/>
                  <a:gd name="T32" fmla="*/ 0 w 236"/>
                  <a:gd name="T33" fmla="*/ 187 h 242"/>
                  <a:gd name="T34" fmla="*/ 16 w 236"/>
                  <a:gd name="T35" fmla="*/ 163 h 242"/>
                  <a:gd name="T36" fmla="*/ 20 w 236"/>
                  <a:gd name="T37" fmla="*/ 127 h 242"/>
                  <a:gd name="T38" fmla="*/ 19 w 236"/>
                  <a:gd name="T39" fmla="*/ 100 h 242"/>
                  <a:gd name="T40" fmla="*/ 15 w 236"/>
                  <a:gd name="T41" fmla="*/ 84 h 242"/>
                  <a:gd name="T42" fmla="*/ 6 w 236"/>
                  <a:gd name="T43" fmla="*/ 52 h 242"/>
                  <a:gd name="T44" fmla="*/ 13 w 236"/>
                  <a:gd name="T45" fmla="*/ 36 h 242"/>
                  <a:gd name="T46" fmla="*/ 45 w 236"/>
                  <a:gd name="T47" fmla="*/ 16 h 242"/>
                  <a:gd name="T48" fmla="*/ 82 w 236"/>
                  <a:gd name="T49" fmla="*/ 3 h 242"/>
                  <a:gd name="T50" fmla="*/ 122 w 236"/>
                  <a:gd name="T51" fmla="*/ 31 h 242"/>
                  <a:gd name="T52" fmla="*/ 111 w 236"/>
                  <a:gd name="T53" fmla="*/ 35 h 242"/>
                  <a:gd name="T54" fmla="*/ 131 w 236"/>
                  <a:gd name="T55" fmla="*/ 75 h 242"/>
                  <a:gd name="T56" fmla="*/ 171 w 236"/>
                  <a:gd name="T57" fmla="*/ 77 h 242"/>
                  <a:gd name="T58" fmla="*/ 181 w 236"/>
                  <a:gd name="T59" fmla="*/ 51 h 242"/>
                  <a:gd name="T60" fmla="*/ 189 w 236"/>
                  <a:gd name="T61" fmla="*/ 45 h 242"/>
                  <a:gd name="T62" fmla="*/ 203 w 236"/>
                  <a:gd name="T63" fmla="*/ 43 h 242"/>
                  <a:gd name="T64" fmla="*/ 200 w 236"/>
                  <a:gd name="T65" fmla="*/ 77 h 242"/>
                  <a:gd name="T66" fmla="*/ 211 w 236"/>
                  <a:gd name="T67" fmla="*/ 98 h 242"/>
                  <a:gd name="T68" fmla="*/ 236 w 236"/>
                  <a:gd name="T69" fmla="*/ 168 h 242"/>
                  <a:gd name="T70" fmla="*/ 235 w 236"/>
                  <a:gd name="T71" fmla="*/ 175 h 242"/>
                  <a:gd name="T72" fmla="*/ 213 w 236"/>
                  <a:gd name="T73" fmla="*/ 206 h 242"/>
                  <a:gd name="T74" fmla="*/ 196 w 236"/>
                  <a:gd name="T75" fmla="*/ 175 h 242"/>
                  <a:gd name="T76" fmla="*/ 128 w 236"/>
                  <a:gd name="T77" fmla="*/ 147 h 242"/>
                  <a:gd name="T78" fmla="*/ 69 w 236"/>
                  <a:gd name="T79" fmla="*/ 170 h 242"/>
                  <a:gd name="T80" fmla="*/ 126 w 236"/>
                  <a:gd name="T81" fmla="*/ 124 h 242"/>
                  <a:gd name="T82" fmla="*/ 120 w 236"/>
                  <a:gd name="T83" fmla="*/ 102 h 242"/>
                  <a:gd name="T84" fmla="*/ 91 w 236"/>
                  <a:gd name="T85" fmla="*/ 89 h 242"/>
                  <a:gd name="T86" fmla="*/ 53 w 236"/>
                  <a:gd name="T87" fmla="*/ 86 h 242"/>
                  <a:gd name="T88" fmla="*/ 105 w 236"/>
                  <a:gd name="T89" fmla="*/ 74 h 242"/>
                  <a:gd name="T90" fmla="*/ 89 w 236"/>
                  <a:gd name="T91" fmla="*/ 30 h 242"/>
                  <a:gd name="T92" fmla="*/ 39 w 236"/>
                  <a:gd name="T93" fmla="*/ 47 h 242"/>
                  <a:gd name="T94" fmla="*/ 49 w 236"/>
                  <a:gd name="T95" fmla="*/ 168 h 242"/>
                  <a:gd name="T96" fmla="*/ 110 w 236"/>
                  <a:gd name="T97" fmla="*/ 196 h 242"/>
                  <a:gd name="T98" fmla="*/ 128 w 236"/>
                  <a:gd name="T99" fmla="*/ 147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36" h="242">
                    <a:moveTo>
                      <a:pt x="196" y="175"/>
                    </a:moveTo>
                    <a:cubicBezTo>
                      <a:pt x="197" y="172"/>
                      <a:pt x="199" y="172"/>
                      <a:pt x="199" y="169"/>
                    </a:cubicBezTo>
                    <a:cubicBezTo>
                      <a:pt x="192" y="144"/>
                      <a:pt x="185" y="121"/>
                      <a:pt x="176" y="100"/>
                    </a:cubicBezTo>
                    <a:cubicBezTo>
                      <a:pt x="162" y="103"/>
                      <a:pt x="155" y="95"/>
                      <a:pt x="140" y="97"/>
                    </a:cubicBezTo>
                    <a:cubicBezTo>
                      <a:pt x="141" y="108"/>
                      <a:pt x="145" y="116"/>
                      <a:pt x="146" y="127"/>
                    </a:cubicBezTo>
                    <a:cubicBezTo>
                      <a:pt x="153" y="132"/>
                      <a:pt x="165" y="131"/>
                      <a:pt x="174" y="133"/>
                    </a:cubicBezTo>
                    <a:cubicBezTo>
                      <a:pt x="177" y="137"/>
                      <a:pt x="177" y="146"/>
                      <a:pt x="174" y="150"/>
                    </a:cubicBezTo>
                    <a:cubicBezTo>
                      <a:pt x="164" y="155"/>
                      <a:pt x="158" y="149"/>
                      <a:pt x="148" y="147"/>
                    </a:cubicBezTo>
                    <a:cubicBezTo>
                      <a:pt x="148" y="156"/>
                      <a:pt x="144" y="165"/>
                      <a:pt x="144" y="174"/>
                    </a:cubicBezTo>
                    <a:cubicBezTo>
                      <a:pt x="144" y="176"/>
                      <a:pt x="147" y="178"/>
                      <a:pt x="146" y="180"/>
                    </a:cubicBezTo>
                    <a:cubicBezTo>
                      <a:pt x="146" y="185"/>
                      <a:pt x="144" y="190"/>
                      <a:pt x="142" y="195"/>
                    </a:cubicBezTo>
                    <a:cubicBezTo>
                      <a:pt x="141" y="200"/>
                      <a:pt x="142" y="206"/>
                      <a:pt x="141" y="210"/>
                    </a:cubicBezTo>
                    <a:cubicBezTo>
                      <a:pt x="137" y="219"/>
                      <a:pt x="128" y="224"/>
                      <a:pt x="124" y="233"/>
                    </a:cubicBezTo>
                    <a:cubicBezTo>
                      <a:pt x="119" y="235"/>
                      <a:pt x="113" y="237"/>
                      <a:pt x="111" y="242"/>
                    </a:cubicBezTo>
                    <a:cubicBezTo>
                      <a:pt x="71" y="241"/>
                      <a:pt x="60" y="206"/>
                      <a:pt x="20" y="202"/>
                    </a:cubicBezTo>
                    <a:cubicBezTo>
                      <a:pt x="17" y="199"/>
                      <a:pt x="14" y="195"/>
                      <a:pt x="7" y="197"/>
                    </a:cubicBezTo>
                    <a:cubicBezTo>
                      <a:pt x="4" y="194"/>
                      <a:pt x="3" y="190"/>
                      <a:pt x="0" y="187"/>
                    </a:cubicBezTo>
                    <a:cubicBezTo>
                      <a:pt x="5" y="179"/>
                      <a:pt x="8" y="169"/>
                      <a:pt x="16" y="163"/>
                    </a:cubicBezTo>
                    <a:cubicBezTo>
                      <a:pt x="19" y="150"/>
                      <a:pt x="16" y="135"/>
                      <a:pt x="20" y="127"/>
                    </a:cubicBezTo>
                    <a:cubicBezTo>
                      <a:pt x="16" y="120"/>
                      <a:pt x="17" y="108"/>
                      <a:pt x="19" y="100"/>
                    </a:cubicBezTo>
                    <a:cubicBezTo>
                      <a:pt x="15" y="95"/>
                      <a:pt x="16" y="91"/>
                      <a:pt x="15" y="84"/>
                    </a:cubicBezTo>
                    <a:cubicBezTo>
                      <a:pt x="12" y="73"/>
                      <a:pt x="4" y="64"/>
                      <a:pt x="6" y="52"/>
                    </a:cubicBezTo>
                    <a:cubicBezTo>
                      <a:pt x="6" y="50"/>
                      <a:pt x="10" y="40"/>
                      <a:pt x="13" y="36"/>
                    </a:cubicBezTo>
                    <a:cubicBezTo>
                      <a:pt x="18" y="29"/>
                      <a:pt x="31" y="22"/>
                      <a:pt x="45" y="16"/>
                    </a:cubicBezTo>
                    <a:cubicBezTo>
                      <a:pt x="58" y="11"/>
                      <a:pt x="73" y="4"/>
                      <a:pt x="82" y="3"/>
                    </a:cubicBezTo>
                    <a:cubicBezTo>
                      <a:pt x="100" y="0"/>
                      <a:pt x="126" y="13"/>
                      <a:pt x="122" y="31"/>
                    </a:cubicBezTo>
                    <a:cubicBezTo>
                      <a:pt x="119" y="34"/>
                      <a:pt x="115" y="34"/>
                      <a:pt x="111" y="35"/>
                    </a:cubicBezTo>
                    <a:cubicBezTo>
                      <a:pt x="114" y="52"/>
                      <a:pt x="124" y="62"/>
                      <a:pt x="131" y="75"/>
                    </a:cubicBezTo>
                    <a:cubicBezTo>
                      <a:pt x="143" y="74"/>
                      <a:pt x="162" y="83"/>
                      <a:pt x="171" y="77"/>
                    </a:cubicBezTo>
                    <a:cubicBezTo>
                      <a:pt x="178" y="72"/>
                      <a:pt x="175" y="58"/>
                      <a:pt x="181" y="51"/>
                    </a:cubicBezTo>
                    <a:cubicBezTo>
                      <a:pt x="180" y="52"/>
                      <a:pt x="189" y="45"/>
                      <a:pt x="189" y="45"/>
                    </a:cubicBezTo>
                    <a:cubicBezTo>
                      <a:pt x="193" y="43"/>
                      <a:pt x="198" y="43"/>
                      <a:pt x="203" y="43"/>
                    </a:cubicBezTo>
                    <a:cubicBezTo>
                      <a:pt x="206" y="56"/>
                      <a:pt x="195" y="62"/>
                      <a:pt x="200" y="77"/>
                    </a:cubicBezTo>
                    <a:cubicBezTo>
                      <a:pt x="202" y="83"/>
                      <a:pt x="207" y="89"/>
                      <a:pt x="211" y="98"/>
                    </a:cubicBezTo>
                    <a:cubicBezTo>
                      <a:pt x="218" y="118"/>
                      <a:pt x="229" y="149"/>
                      <a:pt x="236" y="168"/>
                    </a:cubicBezTo>
                    <a:cubicBezTo>
                      <a:pt x="236" y="169"/>
                      <a:pt x="235" y="173"/>
                      <a:pt x="235" y="175"/>
                    </a:cubicBezTo>
                    <a:cubicBezTo>
                      <a:pt x="232" y="187"/>
                      <a:pt x="224" y="208"/>
                      <a:pt x="213" y="206"/>
                    </a:cubicBezTo>
                    <a:cubicBezTo>
                      <a:pt x="201" y="205"/>
                      <a:pt x="205" y="182"/>
                      <a:pt x="196" y="175"/>
                    </a:cubicBezTo>
                    <a:close/>
                    <a:moveTo>
                      <a:pt x="128" y="147"/>
                    </a:moveTo>
                    <a:cubicBezTo>
                      <a:pt x="95" y="141"/>
                      <a:pt x="93" y="169"/>
                      <a:pt x="69" y="170"/>
                    </a:cubicBezTo>
                    <a:cubicBezTo>
                      <a:pt x="56" y="133"/>
                      <a:pt x="95" y="119"/>
                      <a:pt x="126" y="124"/>
                    </a:cubicBezTo>
                    <a:cubicBezTo>
                      <a:pt x="127" y="114"/>
                      <a:pt x="122" y="110"/>
                      <a:pt x="120" y="102"/>
                    </a:cubicBezTo>
                    <a:cubicBezTo>
                      <a:pt x="111" y="98"/>
                      <a:pt x="103" y="90"/>
                      <a:pt x="91" y="89"/>
                    </a:cubicBezTo>
                    <a:cubicBezTo>
                      <a:pt x="79" y="88"/>
                      <a:pt x="64" y="95"/>
                      <a:pt x="53" y="86"/>
                    </a:cubicBezTo>
                    <a:cubicBezTo>
                      <a:pt x="52" y="64"/>
                      <a:pt x="87" y="70"/>
                      <a:pt x="105" y="74"/>
                    </a:cubicBezTo>
                    <a:cubicBezTo>
                      <a:pt x="100" y="58"/>
                      <a:pt x="94" y="46"/>
                      <a:pt x="89" y="30"/>
                    </a:cubicBezTo>
                    <a:cubicBezTo>
                      <a:pt x="68" y="31"/>
                      <a:pt x="51" y="37"/>
                      <a:pt x="39" y="47"/>
                    </a:cubicBezTo>
                    <a:cubicBezTo>
                      <a:pt x="40" y="90"/>
                      <a:pt x="53" y="131"/>
                      <a:pt x="49" y="168"/>
                    </a:cubicBezTo>
                    <a:cubicBezTo>
                      <a:pt x="67" y="180"/>
                      <a:pt x="86" y="190"/>
                      <a:pt x="110" y="196"/>
                    </a:cubicBezTo>
                    <a:cubicBezTo>
                      <a:pt x="121" y="185"/>
                      <a:pt x="131" y="165"/>
                      <a:pt x="128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1" name="Freeform 72">
                <a:extLst>
                  <a:ext uri="{FF2B5EF4-FFF2-40B4-BE49-F238E27FC236}">
                    <a16:creationId xmlns:a16="http://schemas.microsoft.com/office/drawing/2014/main" id="{8CB220FF-0193-4DC4-88B3-A0599944B09D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6923315" y="3199769"/>
                <a:ext cx="410522" cy="388187"/>
              </a:xfrm>
              <a:custGeom>
                <a:avLst/>
                <a:gdLst>
                  <a:gd name="T0" fmla="*/ 63 w 199"/>
                  <a:gd name="T1" fmla="*/ 137 h 174"/>
                  <a:gd name="T2" fmla="*/ 114 w 199"/>
                  <a:gd name="T3" fmla="*/ 142 h 174"/>
                  <a:gd name="T4" fmla="*/ 108 w 199"/>
                  <a:gd name="T5" fmla="*/ 159 h 174"/>
                  <a:gd name="T6" fmla="*/ 67 w 199"/>
                  <a:gd name="T7" fmla="*/ 162 h 174"/>
                  <a:gd name="T8" fmla="*/ 56 w 199"/>
                  <a:gd name="T9" fmla="*/ 159 h 174"/>
                  <a:gd name="T10" fmla="*/ 37 w 199"/>
                  <a:gd name="T11" fmla="*/ 174 h 174"/>
                  <a:gd name="T12" fmla="*/ 19 w 199"/>
                  <a:gd name="T13" fmla="*/ 150 h 174"/>
                  <a:gd name="T14" fmla="*/ 13 w 199"/>
                  <a:gd name="T15" fmla="*/ 139 h 174"/>
                  <a:gd name="T16" fmla="*/ 19 w 199"/>
                  <a:gd name="T17" fmla="*/ 106 h 174"/>
                  <a:gd name="T18" fmla="*/ 27 w 199"/>
                  <a:gd name="T19" fmla="*/ 18 h 174"/>
                  <a:gd name="T20" fmla="*/ 94 w 199"/>
                  <a:gd name="T21" fmla="*/ 2 h 174"/>
                  <a:gd name="T22" fmla="*/ 158 w 199"/>
                  <a:gd name="T23" fmla="*/ 6 h 174"/>
                  <a:gd name="T24" fmla="*/ 197 w 199"/>
                  <a:gd name="T25" fmla="*/ 14 h 174"/>
                  <a:gd name="T26" fmla="*/ 175 w 199"/>
                  <a:gd name="T27" fmla="*/ 28 h 174"/>
                  <a:gd name="T28" fmla="*/ 76 w 199"/>
                  <a:gd name="T29" fmla="*/ 31 h 174"/>
                  <a:gd name="T30" fmla="*/ 52 w 199"/>
                  <a:gd name="T31" fmla="*/ 50 h 174"/>
                  <a:gd name="T32" fmla="*/ 63 w 199"/>
                  <a:gd name="T33" fmla="*/ 103 h 174"/>
                  <a:gd name="T34" fmla="*/ 65 w 199"/>
                  <a:gd name="T35" fmla="*/ 114 h 174"/>
                  <a:gd name="T36" fmla="*/ 63 w 199"/>
                  <a:gd name="T37" fmla="*/ 137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9" h="174">
                    <a:moveTo>
                      <a:pt x="63" y="137"/>
                    </a:moveTo>
                    <a:cubicBezTo>
                      <a:pt x="78" y="144"/>
                      <a:pt x="101" y="133"/>
                      <a:pt x="114" y="142"/>
                    </a:cubicBezTo>
                    <a:cubicBezTo>
                      <a:pt x="118" y="152"/>
                      <a:pt x="110" y="152"/>
                      <a:pt x="108" y="159"/>
                    </a:cubicBezTo>
                    <a:cubicBezTo>
                      <a:pt x="95" y="160"/>
                      <a:pt x="80" y="163"/>
                      <a:pt x="67" y="162"/>
                    </a:cubicBezTo>
                    <a:cubicBezTo>
                      <a:pt x="64" y="162"/>
                      <a:pt x="60" y="159"/>
                      <a:pt x="56" y="159"/>
                    </a:cubicBezTo>
                    <a:cubicBezTo>
                      <a:pt x="47" y="160"/>
                      <a:pt x="46" y="172"/>
                      <a:pt x="37" y="174"/>
                    </a:cubicBezTo>
                    <a:cubicBezTo>
                      <a:pt x="26" y="171"/>
                      <a:pt x="14" y="162"/>
                      <a:pt x="19" y="150"/>
                    </a:cubicBezTo>
                    <a:cubicBezTo>
                      <a:pt x="15" y="151"/>
                      <a:pt x="16" y="141"/>
                      <a:pt x="13" y="139"/>
                    </a:cubicBezTo>
                    <a:cubicBezTo>
                      <a:pt x="23" y="133"/>
                      <a:pt x="12" y="115"/>
                      <a:pt x="19" y="106"/>
                    </a:cubicBezTo>
                    <a:cubicBezTo>
                      <a:pt x="16" y="74"/>
                      <a:pt x="0" y="36"/>
                      <a:pt x="27" y="18"/>
                    </a:cubicBezTo>
                    <a:cubicBezTo>
                      <a:pt x="46" y="12"/>
                      <a:pt x="68" y="3"/>
                      <a:pt x="94" y="2"/>
                    </a:cubicBezTo>
                    <a:cubicBezTo>
                      <a:pt x="116" y="0"/>
                      <a:pt x="138" y="4"/>
                      <a:pt x="158" y="6"/>
                    </a:cubicBezTo>
                    <a:cubicBezTo>
                      <a:pt x="172" y="6"/>
                      <a:pt x="195" y="2"/>
                      <a:pt x="197" y="14"/>
                    </a:cubicBezTo>
                    <a:cubicBezTo>
                      <a:pt x="199" y="25"/>
                      <a:pt x="188" y="28"/>
                      <a:pt x="175" y="28"/>
                    </a:cubicBezTo>
                    <a:cubicBezTo>
                      <a:pt x="148" y="26"/>
                      <a:pt x="95" y="16"/>
                      <a:pt x="76" y="31"/>
                    </a:cubicBezTo>
                    <a:cubicBezTo>
                      <a:pt x="63" y="25"/>
                      <a:pt x="59" y="43"/>
                      <a:pt x="52" y="50"/>
                    </a:cubicBezTo>
                    <a:cubicBezTo>
                      <a:pt x="53" y="68"/>
                      <a:pt x="60" y="87"/>
                      <a:pt x="63" y="103"/>
                    </a:cubicBezTo>
                    <a:cubicBezTo>
                      <a:pt x="63" y="108"/>
                      <a:pt x="63" y="109"/>
                      <a:pt x="65" y="114"/>
                    </a:cubicBezTo>
                    <a:cubicBezTo>
                      <a:pt x="67" y="124"/>
                      <a:pt x="63" y="127"/>
                      <a:pt x="63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2" name="Freeform 74">
                <a:extLst>
                  <a:ext uri="{FF2B5EF4-FFF2-40B4-BE49-F238E27FC236}">
                    <a16:creationId xmlns:a16="http://schemas.microsoft.com/office/drawing/2014/main" id="{21BC0496-9E97-47F7-89C1-AFE005F5E4A9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34115" y="3221992"/>
                <a:ext cx="400188" cy="383011"/>
              </a:xfrm>
              <a:custGeom>
                <a:avLst/>
                <a:gdLst>
                  <a:gd name="T0" fmla="*/ 145 w 194"/>
                  <a:gd name="T1" fmla="*/ 101 h 172"/>
                  <a:gd name="T2" fmla="*/ 132 w 194"/>
                  <a:gd name="T3" fmla="*/ 170 h 172"/>
                  <a:gd name="T4" fmla="*/ 125 w 194"/>
                  <a:gd name="T5" fmla="*/ 172 h 172"/>
                  <a:gd name="T6" fmla="*/ 112 w 194"/>
                  <a:gd name="T7" fmla="*/ 104 h 172"/>
                  <a:gd name="T8" fmla="*/ 5 w 194"/>
                  <a:gd name="T9" fmla="*/ 77 h 172"/>
                  <a:gd name="T10" fmla="*/ 1 w 194"/>
                  <a:gd name="T11" fmla="*/ 58 h 172"/>
                  <a:gd name="T12" fmla="*/ 73 w 194"/>
                  <a:gd name="T13" fmla="*/ 34 h 172"/>
                  <a:gd name="T14" fmla="*/ 80 w 194"/>
                  <a:gd name="T15" fmla="*/ 38 h 172"/>
                  <a:gd name="T16" fmla="*/ 72 w 194"/>
                  <a:gd name="T17" fmla="*/ 42 h 172"/>
                  <a:gd name="T18" fmla="*/ 62 w 194"/>
                  <a:gd name="T19" fmla="*/ 59 h 172"/>
                  <a:gd name="T20" fmla="*/ 103 w 194"/>
                  <a:gd name="T21" fmla="*/ 75 h 172"/>
                  <a:gd name="T22" fmla="*/ 92 w 194"/>
                  <a:gd name="T23" fmla="*/ 30 h 172"/>
                  <a:gd name="T24" fmla="*/ 91 w 194"/>
                  <a:gd name="T25" fmla="*/ 20 h 172"/>
                  <a:gd name="T26" fmla="*/ 111 w 194"/>
                  <a:gd name="T27" fmla="*/ 0 h 172"/>
                  <a:gd name="T28" fmla="*/ 130 w 194"/>
                  <a:gd name="T29" fmla="*/ 9 h 172"/>
                  <a:gd name="T30" fmla="*/ 128 w 194"/>
                  <a:gd name="T31" fmla="*/ 27 h 172"/>
                  <a:gd name="T32" fmla="*/ 133 w 194"/>
                  <a:gd name="T33" fmla="*/ 55 h 172"/>
                  <a:gd name="T34" fmla="*/ 139 w 194"/>
                  <a:gd name="T35" fmla="*/ 71 h 172"/>
                  <a:gd name="T36" fmla="*/ 176 w 194"/>
                  <a:gd name="T37" fmla="*/ 94 h 172"/>
                  <a:gd name="T38" fmla="*/ 153 w 194"/>
                  <a:gd name="T39" fmla="*/ 29 h 172"/>
                  <a:gd name="T40" fmla="*/ 147 w 194"/>
                  <a:gd name="T41" fmla="*/ 3 h 172"/>
                  <a:gd name="T42" fmla="*/ 156 w 194"/>
                  <a:gd name="T43" fmla="*/ 3 h 172"/>
                  <a:gd name="T44" fmla="*/ 159 w 194"/>
                  <a:gd name="T45" fmla="*/ 14 h 172"/>
                  <a:gd name="T46" fmla="*/ 191 w 194"/>
                  <a:gd name="T47" fmla="*/ 89 h 172"/>
                  <a:gd name="T48" fmla="*/ 187 w 194"/>
                  <a:gd name="T49" fmla="*/ 121 h 172"/>
                  <a:gd name="T50" fmla="*/ 177 w 194"/>
                  <a:gd name="T51" fmla="*/ 122 h 172"/>
                  <a:gd name="T52" fmla="*/ 168 w 194"/>
                  <a:gd name="T53" fmla="*/ 115 h 172"/>
                  <a:gd name="T54" fmla="*/ 145 w 194"/>
                  <a:gd name="T55" fmla="*/ 101 h 1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94" h="172">
                    <a:moveTo>
                      <a:pt x="145" y="101"/>
                    </a:moveTo>
                    <a:cubicBezTo>
                      <a:pt x="144" y="119"/>
                      <a:pt x="148" y="157"/>
                      <a:pt x="132" y="170"/>
                    </a:cubicBezTo>
                    <a:cubicBezTo>
                      <a:pt x="127" y="169"/>
                      <a:pt x="128" y="168"/>
                      <a:pt x="125" y="172"/>
                    </a:cubicBezTo>
                    <a:cubicBezTo>
                      <a:pt x="105" y="164"/>
                      <a:pt x="116" y="129"/>
                      <a:pt x="112" y="104"/>
                    </a:cubicBezTo>
                    <a:cubicBezTo>
                      <a:pt x="78" y="94"/>
                      <a:pt x="30" y="97"/>
                      <a:pt x="5" y="77"/>
                    </a:cubicBezTo>
                    <a:cubicBezTo>
                      <a:pt x="3" y="72"/>
                      <a:pt x="0" y="67"/>
                      <a:pt x="1" y="58"/>
                    </a:cubicBezTo>
                    <a:cubicBezTo>
                      <a:pt x="19" y="44"/>
                      <a:pt x="41" y="28"/>
                      <a:pt x="73" y="34"/>
                    </a:cubicBezTo>
                    <a:cubicBezTo>
                      <a:pt x="75" y="35"/>
                      <a:pt x="74" y="40"/>
                      <a:pt x="80" y="38"/>
                    </a:cubicBezTo>
                    <a:cubicBezTo>
                      <a:pt x="79" y="41"/>
                      <a:pt x="75" y="41"/>
                      <a:pt x="72" y="42"/>
                    </a:cubicBezTo>
                    <a:cubicBezTo>
                      <a:pt x="75" y="48"/>
                      <a:pt x="64" y="52"/>
                      <a:pt x="62" y="59"/>
                    </a:cubicBezTo>
                    <a:cubicBezTo>
                      <a:pt x="74" y="66"/>
                      <a:pt x="88" y="71"/>
                      <a:pt x="103" y="75"/>
                    </a:cubicBezTo>
                    <a:cubicBezTo>
                      <a:pt x="106" y="61"/>
                      <a:pt x="98" y="42"/>
                      <a:pt x="92" y="30"/>
                    </a:cubicBezTo>
                    <a:cubicBezTo>
                      <a:pt x="94" y="25"/>
                      <a:pt x="92" y="25"/>
                      <a:pt x="91" y="20"/>
                    </a:cubicBezTo>
                    <a:cubicBezTo>
                      <a:pt x="94" y="9"/>
                      <a:pt x="104" y="6"/>
                      <a:pt x="111" y="0"/>
                    </a:cubicBezTo>
                    <a:cubicBezTo>
                      <a:pt x="118" y="2"/>
                      <a:pt x="126" y="4"/>
                      <a:pt x="130" y="9"/>
                    </a:cubicBezTo>
                    <a:cubicBezTo>
                      <a:pt x="135" y="16"/>
                      <a:pt x="129" y="22"/>
                      <a:pt x="128" y="27"/>
                    </a:cubicBezTo>
                    <a:cubicBezTo>
                      <a:pt x="128" y="30"/>
                      <a:pt x="132" y="49"/>
                      <a:pt x="133" y="55"/>
                    </a:cubicBezTo>
                    <a:cubicBezTo>
                      <a:pt x="134" y="60"/>
                      <a:pt x="139" y="65"/>
                      <a:pt x="139" y="71"/>
                    </a:cubicBezTo>
                    <a:cubicBezTo>
                      <a:pt x="160" y="66"/>
                      <a:pt x="161" y="89"/>
                      <a:pt x="176" y="94"/>
                    </a:cubicBezTo>
                    <a:cubicBezTo>
                      <a:pt x="169" y="76"/>
                      <a:pt x="164" y="48"/>
                      <a:pt x="153" y="29"/>
                    </a:cubicBezTo>
                    <a:cubicBezTo>
                      <a:pt x="149" y="22"/>
                      <a:pt x="139" y="15"/>
                      <a:pt x="147" y="3"/>
                    </a:cubicBezTo>
                    <a:cubicBezTo>
                      <a:pt x="152" y="4"/>
                      <a:pt x="153" y="2"/>
                      <a:pt x="156" y="3"/>
                    </a:cubicBezTo>
                    <a:cubicBezTo>
                      <a:pt x="158" y="6"/>
                      <a:pt x="158" y="11"/>
                      <a:pt x="159" y="14"/>
                    </a:cubicBezTo>
                    <a:cubicBezTo>
                      <a:pt x="168" y="29"/>
                      <a:pt x="185" y="67"/>
                      <a:pt x="191" y="89"/>
                    </a:cubicBezTo>
                    <a:cubicBezTo>
                      <a:pt x="194" y="102"/>
                      <a:pt x="194" y="115"/>
                      <a:pt x="187" y="121"/>
                    </a:cubicBezTo>
                    <a:cubicBezTo>
                      <a:pt x="183" y="119"/>
                      <a:pt x="181" y="123"/>
                      <a:pt x="177" y="122"/>
                    </a:cubicBezTo>
                    <a:cubicBezTo>
                      <a:pt x="173" y="122"/>
                      <a:pt x="171" y="117"/>
                      <a:pt x="168" y="115"/>
                    </a:cubicBezTo>
                    <a:cubicBezTo>
                      <a:pt x="160" y="110"/>
                      <a:pt x="151" y="106"/>
                      <a:pt x="145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3" name="Freeform 75">
                <a:extLst>
                  <a:ext uri="{FF2B5EF4-FFF2-40B4-BE49-F238E27FC236}">
                    <a16:creationId xmlns:a16="http://schemas.microsoft.com/office/drawing/2014/main" id="{34DBC83E-0432-4D96-87A1-C3067DCD1C47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7653098" y="3314619"/>
                <a:ext cx="400188" cy="222561"/>
              </a:xfrm>
              <a:custGeom>
                <a:avLst/>
                <a:gdLst>
                  <a:gd name="T0" fmla="*/ 151 w 194"/>
                  <a:gd name="T1" fmla="*/ 45 h 99"/>
                  <a:gd name="T2" fmla="*/ 139 w 194"/>
                  <a:gd name="T3" fmla="*/ 91 h 99"/>
                  <a:gd name="T4" fmla="*/ 118 w 194"/>
                  <a:gd name="T5" fmla="*/ 99 h 99"/>
                  <a:gd name="T6" fmla="*/ 3 w 194"/>
                  <a:gd name="T7" fmla="*/ 78 h 99"/>
                  <a:gd name="T8" fmla="*/ 4 w 194"/>
                  <a:gd name="T9" fmla="*/ 56 h 99"/>
                  <a:gd name="T10" fmla="*/ 59 w 194"/>
                  <a:gd name="T11" fmla="*/ 23 h 99"/>
                  <a:gd name="T12" fmla="*/ 51 w 194"/>
                  <a:gd name="T13" fmla="*/ 7 h 99"/>
                  <a:gd name="T14" fmla="*/ 72 w 194"/>
                  <a:gd name="T15" fmla="*/ 16 h 99"/>
                  <a:gd name="T16" fmla="*/ 84 w 194"/>
                  <a:gd name="T17" fmla="*/ 2 h 99"/>
                  <a:gd name="T18" fmla="*/ 95 w 194"/>
                  <a:gd name="T19" fmla="*/ 39 h 99"/>
                  <a:gd name="T20" fmla="*/ 62 w 194"/>
                  <a:gd name="T21" fmla="*/ 33 h 99"/>
                  <a:gd name="T22" fmla="*/ 42 w 194"/>
                  <a:gd name="T23" fmla="*/ 58 h 99"/>
                  <a:gd name="T24" fmla="*/ 127 w 194"/>
                  <a:gd name="T25" fmla="*/ 71 h 99"/>
                  <a:gd name="T26" fmla="*/ 106 w 194"/>
                  <a:gd name="T27" fmla="*/ 28 h 99"/>
                  <a:gd name="T28" fmla="*/ 124 w 194"/>
                  <a:gd name="T29" fmla="*/ 3 h 99"/>
                  <a:gd name="T30" fmla="*/ 183 w 194"/>
                  <a:gd name="T31" fmla="*/ 27 h 99"/>
                  <a:gd name="T32" fmla="*/ 180 w 194"/>
                  <a:gd name="T33" fmla="*/ 53 h 99"/>
                  <a:gd name="T34" fmla="*/ 151 w 194"/>
                  <a:gd name="T35" fmla="*/ 45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94" h="99">
                    <a:moveTo>
                      <a:pt x="151" y="45"/>
                    </a:moveTo>
                    <a:cubicBezTo>
                      <a:pt x="154" y="65"/>
                      <a:pt x="154" y="83"/>
                      <a:pt x="139" y="91"/>
                    </a:cubicBezTo>
                    <a:cubicBezTo>
                      <a:pt x="132" y="94"/>
                      <a:pt x="124" y="93"/>
                      <a:pt x="118" y="99"/>
                    </a:cubicBezTo>
                    <a:cubicBezTo>
                      <a:pt x="77" y="97"/>
                      <a:pt x="31" y="94"/>
                      <a:pt x="3" y="78"/>
                    </a:cubicBezTo>
                    <a:cubicBezTo>
                      <a:pt x="3" y="70"/>
                      <a:pt x="0" y="62"/>
                      <a:pt x="4" y="56"/>
                    </a:cubicBezTo>
                    <a:cubicBezTo>
                      <a:pt x="20" y="46"/>
                      <a:pt x="41" y="34"/>
                      <a:pt x="59" y="23"/>
                    </a:cubicBezTo>
                    <a:cubicBezTo>
                      <a:pt x="58" y="16"/>
                      <a:pt x="52" y="14"/>
                      <a:pt x="51" y="7"/>
                    </a:cubicBezTo>
                    <a:cubicBezTo>
                      <a:pt x="61" y="7"/>
                      <a:pt x="64" y="13"/>
                      <a:pt x="72" y="16"/>
                    </a:cubicBezTo>
                    <a:cubicBezTo>
                      <a:pt x="75" y="11"/>
                      <a:pt x="80" y="7"/>
                      <a:pt x="84" y="2"/>
                    </a:cubicBezTo>
                    <a:cubicBezTo>
                      <a:pt x="100" y="6"/>
                      <a:pt x="110" y="30"/>
                      <a:pt x="95" y="39"/>
                    </a:cubicBezTo>
                    <a:cubicBezTo>
                      <a:pt x="87" y="44"/>
                      <a:pt x="63" y="49"/>
                      <a:pt x="62" y="33"/>
                    </a:cubicBezTo>
                    <a:cubicBezTo>
                      <a:pt x="53" y="39"/>
                      <a:pt x="47" y="48"/>
                      <a:pt x="42" y="58"/>
                    </a:cubicBezTo>
                    <a:cubicBezTo>
                      <a:pt x="57" y="75"/>
                      <a:pt x="102" y="82"/>
                      <a:pt x="127" y="71"/>
                    </a:cubicBezTo>
                    <a:cubicBezTo>
                      <a:pt x="135" y="52"/>
                      <a:pt x="117" y="38"/>
                      <a:pt x="106" y="28"/>
                    </a:cubicBezTo>
                    <a:cubicBezTo>
                      <a:pt x="105" y="13"/>
                      <a:pt x="114" y="4"/>
                      <a:pt x="124" y="3"/>
                    </a:cubicBezTo>
                    <a:cubicBezTo>
                      <a:pt x="145" y="0"/>
                      <a:pt x="157" y="32"/>
                      <a:pt x="183" y="27"/>
                    </a:cubicBezTo>
                    <a:cubicBezTo>
                      <a:pt x="194" y="28"/>
                      <a:pt x="188" y="50"/>
                      <a:pt x="180" y="53"/>
                    </a:cubicBezTo>
                    <a:cubicBezTo>
                      <a:pt x="170" y="56"/>
                      <a:pt x="161" y="47"/>
                      <a:pt x="151" y="45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54" name="Freeform 117">
                <a:extLst>
                  <a:ext uri="{FF2B5EF4-FFF2-40B4-BE49-F238E27FC236}">
                    <a16:creationId xmlns:a16="http://schemas.microsoft.com/office/drawing/2014/main" id="{7B7D1682-E07A-43D3-ACA2-6F3A1DA3EACE}"/>
                  </a:ext>
                </a:extLst>
              </p:cNvPr>
              <p:cNvSpPr>
                <a:spLocks/>
              </p:cNvSpPr>
              <p:nvPr/>
            </p:nvSpPr>
            <p:spPr bwMode="auto">
              <a:xfrm rot="16200000">
                <a:off x="8905639" y="2896221"/>
                <a:ext cx="389853" cy="615923"/>
              </a:xfrm>
              <a:custGeom>
                <a:avLst/>
                <a:gdLst>
                  <a:gd name="T0" fmla="*/ 99 w 189"/>
                  <a:gd name="T1" fmla="*/ 274 h 274"/>
                  <a:gd name="T2" fmla="*/ 87 w 189"/>
                  <a:gd name="T3" fmla="*/ 274 h 274"/>
                  <a:gd name="T4" fmla="*/ 66 w 189"/>
                  <a:gd name="T5" fmla="*/ 233 h 274"/>
                  <a:gd name="T6" fmla="*/ 76 w 189"/>
                  <a:gd name="T7" fmla="*/ 210 h 274"/>
                  <a:gd name="T8" fmla="*/ 94 w 189"/>
                  <a:gd name="T9" fmla="*/ 218 h 274"/>
                  <a:gd name="T10" fmla="*/ 65 w 189"/>
                  <a:gd name="T11" fmla="*/ 51 h 274"/>
                  <a:gd name="T12" fmla="*/ 0 w 189"/>
                  <a:gd name="T13" fmla="*/ 24 h 274"/>
                  <a:gd name="T14" fmla="*/ 10 w 189"/>
                  <a:gd name="T15" fmla="*/ 4 h 274"/>
                  <a:gd name="T16" fmla="*/ 47 w 189"/>
                  <a:gd name="T17" fmla="*/ 15 h 274"/>
                  <a:gd name="T18" fmla="*/ 69 w 189"/>
                  <a:gd name="T19" fmla="*/ 25 h 274"/>
                  <a:gd name="T20" fmla="*/ 100 w 189"/>
                  <a:gd name="T21" fmla="*/ 42 h 274"/>
                  <a:gd name="T22" fmla="*/ 90 w 189"/>
                  <a:gd name="T23" fmla="*/ 56 h 274"/>
                  <a:gd name="T24" fmla="*/ 109 w 189"/>
                  <a:gd name="T25" fmla="*/ 103 h 274"/>
                  <a:gd name="T26" fmla="*/ 113 w 189"/>
                  <a:gd name="T27" fmla="*/ 118 h 274"/>
                  <a:gd name="T28" fmla="*/ 143 w 189"/>
                  <a:gd name="T29" fmla="*/ 147 h 274"/>
                  <a:gd name="T30" fmla="*/ 177 w 189"/>
                  <a:gd name="T31" fmla="*/ 167 h 274"/>
                  <a:gd name="T32" fmla="*/ 176 w 189"/>
                  <a:gd name="T33" fmla="*/ 153 h 274"/>
                  <a:gd name="T34" fmla="*/ 150 w 189"/>
                  <a:gd name="T35" fmla="*/ 136 h 274"/>
                  <a:gd name="T36" fmla="*/ 161 w 189"/>
                  <a:gd name="T37" fmla="*/ 109 h 274"/>
                  <a:gd name="T38" fmla="*/ 143 w 189"/>
                  <a:gd name="T39" fmla="*/ 93 h 274"/>
                  <a:gd name="T40" fmla="*/ 126 w 189"/>
                  <a:gd name="T41" fmla="*/ 91 h 274"/>
                  <a:gd name="T42" fmla="*/ 126 w 189"/>
                  <a:gd name="T43" fmla="*/ 73 h 274"/>
                  <a:gd name="T44" fmla="*/ 162 w 189"/>
                  <a:gd name="T45" fmla="*/ 62 h 274"/>
                  <a:gd name="T46" fmla="*/ 174 w 189"/>
                  <a:gd name="T47" fmla="*/ 69 h 274"/>
                  <a:gd name="T48" fmla="*/ 182 w 189"/>
                  <a:gd name="T49" fmla="*/ 86 h 274"/>
                  <a:gd name="T50" fmla="*/ 152 w 189"/>
                  <a:gd name="T51" fmla="*/ 87 h 274"/>
                  <a:gd name="T52" fmla="*/ 168 w 189"/>
                  <a:gd name="T53" fmla="*/ 114 h 274"/>
                  <a:gd name="T54" fmla="*/ 164 w 189"/>
                  <a:gd name="T55" fmla="*/ 127 h 274"/>
                  <a:gd name="T56" fmla="*/ 185 w 189"/>
                  <a:gd name="T57" fmla="*/ 154 h 274"/>
                  <a:gd name="T58" fmla="*/ 172 w 189"/>
                  <a:gd name="T59" fmla="*/ 192 h 274"/>
                  <a:gd name="T60" fmla="*/ 161 w 189"/>
                  <a:gd name="T61" fmla="*/ 187 h 274"/>
                  <a:gd name="T62" fmla="*/ 151 w 189"/>
                  <a:gd name="T63" fmla="*/ 186 h 274"/>
                  <a:gd name="T64" fmla="*/ 142 w 189"/>
                  <a:gd name="T65" fmla="*/ 178 h 274"/>
                  <a:gd name="T66" fmla="*/ 123 w 189"/>
                  <a:gd name="T67" fmla="*/ 164 h 274"/>
                  <a:gd name="T68" fmla="*/ 116 w 189"/>
                  <a:gd name="T69" fmla="*/ 226 h 274"/>
                  <a:gd name="T70" fmla="*/ 117 w 189"/>
                  <a:gd name="T71" fmla="*/ 244 h 274"/>
                  <a:gd name="T72" fmla="*/ 99 w 189"/>
                  <a:gd name="T73" fmla="*/ 274 h 2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89" h="274">
                    <a:moveTo>
                      <a:pt x="99" y="274"/>
                    </a:moveTo>
                    <a:cubicBezTo>
                      <a:pt x="95" y="274"/>
                      <a:pt x="91" y="274"/>
                      <a:pt x="87" y="274"/>
                    </a:cubicBezTo>
                    <a:cubicBezTo>
                      <a:pt x="78" y="268"/>
                      <a:pt x="65" y="248"/>
                      <a:pt x="66" y="233"/>
                    </a:cubicBezTo>
                    <a:cubicBezTo>
                      <a:pt x="67" y="227"/>
                      <a:pt x="77" y="218"/>
                      <a:pt x="76" y="210"/>
                    </a:cubicBezTo>
                    <a:cubicBezTo>
                      <a:pt x="84" y="211"/>
                      <a:pt x="89" y="218"/>
                      <a:pt x="94" y="218"/>
                    </a:cubicBezTo>
                    <a:cubicBezTo>
                      <a:pt x="119" y="160"/>
                      <a:pt x="79" y="97"/>
                      <a:pt x="65" y="51"/>
                    </a:cubicBezTo>
                    <a:cubicBezTo>
                      <a:pt x="44" y="41"/>
                      <a:pt x="19" y="36"/>
                      <a:pt x="0" y="24"/>
                    </a:cubicBezTo>
                    <a:cubicBezTo>
                      <a:pt x="5" y="16"/>
                      <a:pt x="6" y="12"/>
                      <a:pt x="10" y="4"/>
                    </a:cubicBezTo>
                    <a:cubicBezTo>
                      <a:pt x="26" y="0"/>
                      <a:pt x="33" y="8"/>
                      <a:pt x="47" y="15"/>
                    </a:cubicBezTo>
                    <a:cubicBezTo>
                      <a:pt x="55" y="18"/>
                      <a:pt x="63" y="23"/>
                      <a:pt x="69" y="25"/>
                    </a:cubicBezTo>
                    <a:cubicBezTo>
                      <a:pt x="81" y="30"/>
                      <a:pt x="100" y="32"/>
                      <a:pt x="100" y="42"/>
                    </a:cubicBezTo>
                    <a:cubicBezTo>
                      <a:pt x="100" y="50"/>
                      <a:pt x="91" y="50"/>
                      <a:pt x="90" y="56"/>
                    </a:cubicBezTo>
                    <a:cubicBezTo>
                      <a:pt x="89" y="74"/>
                      <a:pt x="102" y="88"/>
                      <a:pt x="109" y="103"/>
                    </a:cubicBezTo>
                    <a:cubicBezTo>
                      <a:pt x="111" y="108"/>
                      <a:pt x="112" y="114"/>
                      <a:pt x="113" y="118"/>
                    </a:cubicBezTo>
                    <a:cubicBezTo>
                      <a:pt x="117" y="127"/>
                      <a:pt x="135" y="141"/>
                      <a:pt x="143" y="147"/>
                    </a:cubicBezTo>
                    <a:cubicBezTo>
                      <a:pt x="153" y="155"/>
                      <a:pt x="165" y="165"/>
                      <a:pt x="177" y="167"/>
                    </a:cubicBezTo>
                    <a:cubicBezTo>
                      <a:pt x="175" y="164"/>
                      <a:pt x="177" y="157"/>
                      <a:pt x="176" y="153"/>
                    </a:cubicBezTo>
                    <a:cubicBezTo>
                      <a:pt x="167" y="148"/>
                      <a:pt x="153" y="146"/>
                      <a:pt x="150" y="136"/>
                    </a:cubicBezTo>
                    <a:cubicBezTo>
                      <a:pt x="147" y="126"/>
                      <a:pt x="152" y="114"/>
                      <a:pt x="161" y="109"/>
                    </a:cubicBezTo>
                    <a:cubicBezTo>
                      <a:pt x="153" y="106"/>
                      <a:pt x="151" y="96"/>
                      <a:pt x="143" y="93"/>
                    </a:cubicBezTo>
                    <a:cubicBezTo>
                      <a:pt x="138" y="92"/>
                      <a:pt x="132" y="96"/>
                      <a:pt x="126" y="91"/>
                    </a:cubicBezTo>
                    <a:cubicBezTo>
                      <a:pt x="131" y="86"/>
                      <a:pt x="125" y="76"/>
                      <a:pt x="126" y="73"/>
                    </a:cubicBezTo>
                    <a:cubicBezTo>
                      <a:pt x="131" y="67"/>
                      <a:pt x="147" y="58"/>
                      <a:pt x="162" y="62"/>
                    </a:cubicBezTo>
                    <a:cubicBezTo>
                      <a:pt x="166" y="62"/>
                      <a:pt x="170" y="67"/>
                      <a:pt x="174" y="69"/>
                    </a:cubicBezTo>
                    <a:cubicBezTo>
                      <a:pt x="183" y="75"/>
                      <a:pt x="187" y="77"/>
                      <a:pt x="182" y="86"/>
                    </a:cubicBezTo>
                    <a:cubicBezTo>
                      <a:pt x="176" y="83"/>
                      <a:pt x="164" y="90"/>
                      <a:pt x="152" y="87"/>
                    </a:cubicBezTo>
                    <a:cubicBezTo>
                      <a:pt x="155" y="94"/>
                      <a:pt x="163" y="105"/>
                      <a:pt x="168" y="114"/>
                    </a:cubicBezTo>
                    <a:cubicBezTo>
                      <a:pt x="166" y="118"/>
                      <a:pt x="165" y="122"/>
                      <a:pt x="164" y="127"/>
                    </a:cubicBezTo>
                    <a:cubicBezTo>
                      <a:pt x="169" y="137"/>
                      <a:pt x="180" y="141"/>
                      <a:pt x="185" y="154"/>
                    </a:cubicBezTo>
                    <a:cubicBezTo>
                      <a:pt x="189" y="168"/>
                      <a:pt x="187" y="192"/>
                      <a:pt x="172" y="192"/>
                    </a:cubicBezTo>
                    <a:cubicBezTo>
                      <a:pt x="168" y="192"/>
                      <a:pt x="166" y="189"/>
                      <a:pt x="161" y="187"/>
                    </a:cubicBezTo>
                    <a:cubicBezTo>
                      <a:pt x="157" y="187"/>
                      <a:pt x="153" y="187"/>
                      <a:pt x="151" y="186"/>
                    </a:cubicBezTo>
                    <a:cubicBezTo>
                      <a:pt x="147" y="185"/>
                      <a:pt x="146" y="181"/>
                      <a:pt x="142" y="178"/>
                    </a:cubicBezTo>
                    <a:cubicBezTo>
                      <a:pt x="136" y="173"/>
                      <a:pt x="126" y="170"/>
                      <a:pt x="123" y="164"/>
                    </a:cubicBezTo>
                    <a:cubicBezTo>
                      <a:pt x="127" y="189"/>
                      <a:pt x="118" y="206"/>
                      <a:pt x="116" y="226"/>
                    </a:cubicBezTo>
                    <a:cubicBezTo>
                      <a:pt x="116" y="232"/>
                      <a:pt x="118" y="239"/>
                      <a:pt x="117" y="244"/>
                    </a:cubicBezTo>
                    <a:cubicBezTo>
                      <a:pt x="116" y="257"/>
                      <a:pt x="107" y="266"/>
                      <a:pt x="99" y="274"/>
                    </a:cubicBezTo>
                    <a:close/>
                  </a:path>
                </a:pathLst>
              </a:custGeom>
              <a:grpFill/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58" name="student-with-graduation-cap_57073">
            <a:extLst>
              <a:ext uri="{FF2B5EF4-FFF2-40B4-BE49-F238E27FC236}">
                <a16:creationId xmlns:a16="http://schemas.microsoft.com/office/drawing/2014/main" id="{389DE95C-C904-4F16-94AD-00D9641CA3DA}"/>
              </a:ext>
            </a:extLst>
          </p:cNvPr>
          <p:cNvSpPr>
            <a:spLocks noChangeAspect="1"/>
          </p:cNvSpPr>
          <p:nvPr/>
        </p:nvSpPr>
        <p:spPr bwMode="auto">
          <a:xfrm>
            <a:off x="4850632" y="4383708"/>
            <a:ext cx="211662" cy="252000"/>
          </a:xfrm>
          <a:custGeom>
            <a:avLst/>
            <a:gdLst>
              <a:gd name="connsiteX0" fmla="*/ 172784 w 510964"/>
              <a:gd name="connsiteY0" fmla="*/ 386345 h 608344"/>
              <a:gd name="connsiteX1" fmla="*/ 182733 w 510964"/>
              <a:gd name="connsiteY1" fmla="*/ 392738 h 608344"/>
              <a:gd name="connsiteX2" fmla="*/ 255039 w 510964"/>
              <a:gd name="connsiteY2" fmla="*/ 508213 h 608344"/>
              <a:gd name="connsiteX3" fmla="*/ 255531 w 510964"/>
              <a:gd name="connsiteY3" fmla="*/ 508115 h 608344"/>
              <a:gd name="connsiteX4" fmla="*/ 255925 w 510964"/>
              <a:gd name="connsiteY4" fmla="*/ 508213 h 608344"/>
              <a:gd name="connsiteX5" fmla="*/ 328231 w 510964"/>
              <a:gd name="connsiteY5" fmla="*/ 392738 h 608344"/>
              <a:gd name="connsiteX6" fmla="*/ 338278 w 510964"/>
              <a:gd name="connsiteY6" fmla="*/ 386345 h 608344"/>
              <a:gd name="connsiteX7" fmla="*/ 343795 w 510964"/>
              <a:gd name="connsiteY7" fmla="*/ 387820 h 608344"/>
              <a:gd name="connsiteX8" fmla="*/ 408023 w 510964"/>
              <a:gd name="connsiteY8" fmla="*/ 420771 h 608344"/>
              <a:gd name="connsiteX9" fmla="*/ 510964 w 510964"/>
              <a:gd name="connsiteY9" fmla="*/ 490213 h 608344"/>
              <a:gd name="connsiteX10" fmla="*/ 510964 w 510964"/>
              <a:gd name="connsiteY10" fmla="*/ 491984 h 608344"/>
              <a:gd name="connsiteX11" fmla="*/ 510964 w 510964"/>
              <a:gd name="connsiteY11" fmla="*/ 606672 h 608344"/>
              <a:gd name="connsiteX12" fmla="*/ 510964 w 510964"/>
              <a:gd name="connsiteY12" fmla="*/ 608344 h 608344"/>
              <a:gd name="connsiteX13" fmla="*/ 255925 w 510964"/>
              <a:gd name="connsiteY13" fmla="*/ 608344 h 608344"/>
              <a:gd name="connsiteX14" fmla="*/ 255531 w 510964"/>
              <a:gd name="connsiteY14" fmla="*/ 608344 h 608344"/>
              <a:gd name="connsiteX15" fmla="*/ 255039 w 510964"/>
              <a:gd name="connsiteY15" fmla="*/ 608344 h 608344"/>
              <a:gd name="connsiteX16" fmla="*/ 0 w 510964"/>
              <a:gd name="connsiteY16" fmla="*/ 608344 h 608344"/>
              <a:gd name="connsiteX17" fmla="*/ 0 w 510964"/>
              <a:gd name="connsiteY17" fmla="*/ 606672 h 608344"/>
              <a:gd name="connsiteX18" fmla="*/ 0 w 510964"/>
              <a:gd name="connsiteY18" fmla="*/ 491984 h 608344"/>
              <a:gd name="connsiteX19" fmla="*/ 0 w 510964"/>
              <a:gd name="connsiteY19" fmla="*/ 490213 h 608344"/>
              <a:gd name="connsiteX20" fmla="*/ 102941 w 510964"/>
              <a:gd name="connsiteY20" fmla="*/ 420771 h 608344"/>
              <a:gd name="connsiteX21" fmla="*/ 167169 w 510964"/>
              <a:gd name="connsiteY21" fmla="*/ 387820 h 608344"/>
              <a:gd name="connsiteX22" fmla="*/ 172784 w 510964"/>
              <a:gd name="connsiteY22" fmla="*/ 386345 h 608344"/>
              <a:gd name="connsiteX23" fmla="*/ 255517 w 510964"/>
              <a:gd name="connsiteY23" fmla="*/ 0 h 608344"/>
              <a:gd name="connsiteX24" fmla="*/ 267931 w 510964"/>
              <a:gd name="connsiteY24" fmla="*/ 3639 h 608344"/>
              <a:gd name="connsiteX25" fmla="*/ 438857 w 510964"/>
              <a:gd name="connsiteY25" fmla="*/ 87048 h 608344"/>
              <a:gd name="connsiteX26" fmla="*/ 446935 w 510964"/>
              <a:gd name="connsiteY26" fmla="*/ 96786 h 608344"/>
              <a:gd name="connsiteX27" fmla="*/ 441024 w 510964"/>
              <a:gd name="connsiteY27" fmla="*/ 105245 h 608344"/>
              <a:gd name="connsiteX28" fmla="*/ 430483 w 510964"/>
              <a:gd name="connsiteY28" fmla="*/ 110655 h 608344"/>
              <a:gd name="connsiteX29" fmla="*/ 430483 w 510964"/>
              <a:gd name="connsiteY29" fmla="*/ 165736 h 608344"/>
              <a:gd name="connsiteX30" fmla="*/ 436985 w 510964"/>
              <a:gd name="connsiteY30" fmla="*/ 176851 h 608344"/>
              <a:gd name="connsiteX31" fmla="*/ 431665 w 510964"/>
              <a:gd name="connsiteY31" fmla="*/ 186982 h 608344"/>
              <a:gd name="connsiteX32" fmla="*/ 439054 w 510964"/>
              <a:gd name="connsiteY32" fmla="*/ 227506 h 608344"/>
              <a:gd name="connsiteX33" fmla="*/ 408809 w 510964"/>
              <a:gd name="connsiteY33" fmla="*/ 227506 h 608344"/>
              <a:gd name="connsiteX34" fmla="*/ 416198 w 510964"/>
              <a:gd name="connsiteY34" fmla="*/ 186982 h 608344"/>
              <a:gd name="connsiteX35" fmla="*/ 410878 w 510964"/>
              <a:gd name="connsiteY35" fmla="*/ 176851 h 608344"/>
              <a:gd name="connsiteX36" fmla="*/ 417479 w 510964"/>
              <a:gd name="connsiteY36" fmla="*/ 165736 h 608344"/>
              <a:gd name="connsiteX37" fmla="*/ 417479 w 510964"/>
              <a:gd name="connsiteY37" fmla="*/ 116950 h 608344"/>
              <a:gd name="connsiteX38" fmla="*/ 376397 w 510964"/>
              <a:gd name="connsiteY38" fmla="*/ 136818 h 608344"/>
              <a:gd name="connsiteX39" fmla="*/ 375905 w 510964"/>
              <a:gd name="connsiteY39" fmla="*/ 157277 h 608344"/>
              <a:gd name="connsiteX40" fmla="*/ 369107 w 510964"/>
              <a:gd name="connsiteY40" fmla="*/ 201834 h 608344"/>
              <a:gd name="connsiteX41" fmla="*/ 379845 w 510964"/>
              <a:gd name="connsiteY41" fmla="*/ 226719 h 608344"/>
              <a:gd name="connsiteX42" fmla="*/ 379747 w 510964"/>
              <a:gd name="connsiteY42" fmla="*/ 227014 h 608344"/>
              <a:gd name="connsiteX43" fmla="*/ 379845 w 510964"/>
              <a:gd name="connsiteY43" fmla="*/ 228490 h 608344"/>
              <a:gd name="connsiteX44" fmla="*/ 351768 w 510964"/>
              <a:gd name="connsiteY44" fmla="*/ 279342 h 608344"/>
              <a:gd name="connsiteX45" fmla="*/ 291969 w 510964"/>
              <a:gd name="connsiteY45" fmla="*/ 351833 h 608344"/>
              <a:gd name="connsiteX46" fmla="*/ 255517 w 510964"/>
              <a:gd name="connsiteY46" fmla="*/ 360095 h 608344"/>
              <a:gd name="connsiteX47" fmla="*/ 219066 w 510964"/>
              <a:gd name="connsiteY47" fmla="*/ 351833 h 608344"/>
              <a:gd name="connsiteX48" fmla="*/ 159267 w 510964"/>
              <a:gd name="connsiteY48" fmla="*/ 279342 h 608344"/>
              <a:gd name="connsiteX49" fmla="*/ 131190 w 510964"/>
              <a:gd name="connsiteY49" fmla="*/ 228490 h 608344"/>
              <a:gd name="connsiteX50" fmla="*/ 131190 w 510964"/>
              <a:gd name="connsiteY50" fmla="*/ 227014 h 608344"/>
              <a:gd name="connsiteX51" fmla="*/ 131190 w 510964"/>
              <a:gd name="connsiteY51" fmla="*/ 226719 h 608344"/>
              <a:gd name="connsiteX52" fmla="*/ 141830 w 510964"/>
              <a:gd name="connsiteY52" fmla="*/ 201834 h 608344"/>
              <a:gd name="connsiteX53" fmla="*/ 135032 w 510964"/>
              <a:gd name="connsiteY53" fmla="*/ 157277 h 608344"/>
              <a:gd name="connsiteX54" fmla="*/ 134539 w 510964"/>
              <a:gd name="connsiteY54" fmla="*/ 136818 h 608344"/>
              <a:gd name="connsiteX55" fmla="*/ 70011 w 510964"/>
              <a:gd name="connsiteY55" fmla="*/ 105245 h 608344"/>
              <a:gd name="connsiteX56" fmla="*/ 64002 w 510964"/>
              <a:gd name="connsiteY56" fmla="*/ 96786 h 608344"/>
              <a:gd name="connsiteX57" fmla="*/ 72080 w 510964"/>
              <a:gd name="connsiteY57" fmla="*/ 87048 h 608344"/>
              <a:gd name="connsiteX58" fmla="*/ 243006 w 510964"/>
              <a:gd name="connsiteY58" fmla="*/ 3639 h 608344"/>
              <a:gd name="connsiteX59" fmla="*/ 255517 w 510964"/>
              <a:gd name="connsiteY59" fmla="*/ 0 h 6083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10964" h="608344">
                <a:moveTo>
                  <a:pt x="172784" y="386345"/>
                </a:moveTo>
                <a:cubicBezTo>
                  <a:pt x="177217" y="386345"/>
                  <a:pt x="180960" y="389001"/>
                  <a:pt x="182733" y="392738"/>
                </a:cubicBezTo>
                <a:cubicBezTo>
                  <a:pt x="200169" y="421853"/>
                  <a:pt x="232480" y="506640"/>
                  <a:pt x="255039" y="508213"/>
                </a:cubicBezTo>
                <a:cubicBezTo>
                  <a:pt x="255236" y="508213"/>
                  <a:pt x="255334" y="508115"/>
                  <a:pt x="255531" y="508115"/>
                </a:cubicBezTo>
                <a:cubicBezTo>
                  <a:pt x="255630" y="508115"/>
                  <a:pt x="255827" y="508213"/>
                  <a:pt x="255925" y="508213"/>
                </a:cubicBezTo>
                <a:cubicBezTo>
                  <a:pt x="278484" y="506640"/>
                  <a:pt x="310795" y="421853"/>
                  <a:pt x="328231" y="392738"/>
                </a:cubicBezTo>
                <a:cubicBezTo>
                  <a:pt x="330004" y="389001"/>
                  <a:pt x="333846" y="386345"/>
                  <a:pt x="338278" y="386345"/>
                </a:cubicBezTo>
                <a:cubicBezTo>
                  <a:pt x="340249" y="386345"/>
                  <a:pt x="342120" y="386935"/>
                  <a:pt x="343795" y="387820"/>
                </a:cubicBezTo>
                <a:cubicBezTo>
                  <a:pt x="350099" y="391263"/>
                  <a:pt x="386942" y="413197"/>
                  <a:pt x="408023" y="420771"/>
                </a:cubicBezTo>
                <a:cubicBezTo>
                  <a:pt x="479047" y="446345"/>
                  <a:pt x="510964" y="472410"/>
                  <a:pt x="510964" y="490213"/>
                </a:cubicBezTo>
                <a:lnTo>
                  <a:pt x="510964" y="491984"/>
                </a:lnTo>
                <a:lnTo>
                  <a:pt x="510964" y="606672"/>
                </a:lnTo>
                <a:lnTo>
                  <a:pt x="510964" y="608344"/>
                </a:lnTo>
                <a:lnTo>
                  <a:pt x="255925" y="608344"/>
                </a:lnTo>
                <a:lnTo>
                  <a:pt x="255531" y="608344"/>
                </a:lnTo>
                <a:lnTo>
                  <a:pt x="255039" y="608344"/>
                </a:lnTo>
                <a:lnTo>
                  <a:pt x="0" y="608344"/>
                </a:lnTo>
                <a:lnTo>
                  <a:pt x="0" y="606672"/>
                </a:lnTo>
                <a:lnTo>
                  <a:pt x="0" y="491984"/>
                </a:lnTo>
                <a:lnTo>
                  <a:pt x="0" y="490213"/>
                </a:lnTo>
                <a:cubicBezTo>
                  <a:pt x="0" y="472410"/>
                  <a:pt x="31917" y="446345"/>
                  <a:pt x="102941" y="420771"/>
                </a:cubicBezTo>
                <a:cubicBezTo>
                  <a:pt x="124121" y="413197"/>
                  <a:pt x="160865" y="391263"/>
                  <a:pt x="167169" y="387820"/>
                </a:cubicBezTo>
                <a:cubicBezTo>
                  <a:pt x="168844" y="386935"/>
                  <a:pt x="170715" y="386345"/>
                  <a:pt x="172784" y="386345"/>
                </a:cubicBezTo>
                <a:close/>
                <a:moveTo>
                  <a:pt x="255517" y="0"/>
                </a:moveTo>
                <a:cubicBezTo>
                  <a:pt x="258966" y="295"/>
                  <a:pt x="263005" y="1279"/>
                  <a:pt x="267931" y="3639"/>
                </a:cubicBezTo>
                <a:cubicBezTo>
                  <a:pt x="279260" y="9049"/>
                  <a:pt x="393933" y="65016"/>
                  <a:pt x="438857" y="87048"/>
                </a:cubicBezTo>
                <a:cubicBezTo>
                  <a:pt x="445162" y="90098"/>
                  <a:pt x="447526" y="93540"/>
                  <a:pt x="446935" y="96786"/>
                </a:cubicBezTo>
                <a:cubicBezTo>
                  <a:pt x="447427" y="99933"/>
                  <a:pt x="445162" y="102884"/>
                  <a:pt x="441024" y="105245"/>
                </a:cubicBezTo>
                <a:cubicBezTo>
                  <a:pt x="439448" y="106130"/>
                  <a:pt x="435605" y="108097"/>
                  <a:pt x="430483" y="110655"/>
                </a:cubicBezTo>
                <a:lnTo>
                  <a:pt x="430483" y="165736"/>
                </a:lnTo>
                <a:cubicBezTo>
                  <a:pt x="434325" y="167998"/>
                  <a:pt x="436985" y="172031"/>
                  <a:pt x="436985" y="176851"/>
                </a:cubicBezTo>
                <a:cubicBezTo>
                  <a:pt x="436985" y="181080"/>
                  <a:pt x="434817" y="184621"/>
                  <a:pt x="431665" y="186982"/>
                </a:cubicBezTo>
                <a:cubicBezTo>
                  <a:pt x="431665" y="186982"/>
                  <a:pt x="437576" y="220129"/>
                  <a:pt x="439054" y="227506"/>
                </a:cubicBezTo>
                <a:cubicBezTo>
                  <a:pt x="440630" y="234883"/>
                  <a:pt x="407036" y="236654"/>
                  <a:pt x="408809" y="227506"/>
                </a:cubicBezTo>
                <a:cubicBezTo>
                  <a:pt x="410582" y="218260"/>
                  <a:pt x="416198" y="186982"/>
                  <a:pt x="416198" y="186982"/>
                </a:cubicBezTo>
                <a:cubicBezTo>
                  <a:pt x="413045" y="184621"/>
                  <a:pt x="410878" y="181080"/>
                  <a:pt x="410878" y="176851"/>
                </a:cubicBezTo>
                <a:cubicBezTo>
                  <a:pt x="410878" y="172031"/>
                  <a:pt x="413636" y="167998"/>
                  <a:pt x="417479" y="165736"/>
                </a:cubicBezTo>
                <a:lnTo>
                  <a:pt x="417479" y="116950"/>
                </a:lnTo>
                <a:cubicBezTo>
                  <a:pt x="403588" y="123737"/>
                  <a:pt x="386938" y="131802"/>
                  <a:pt x="376397" y="136818"/>
                </a:cubicBezTo>
                <a:cubicBezTo>
                  <a:pt x="376299" y="144294"/>
                  <a:pt x="376200" y="157080"/>
                  <a:pt x="375905" y="157277"/>
                </a:cubicBezTo>
                <a:cubicBezTo>
                  <a:pt x="373836" y="175670"/>
                  <a:pt x="370191" y="196031"/>
                  <a:pt x="369107" y="201834"/>
                </a:cubicBezTo>
                <a:cubicBezTo>
                  <a:pt x="370880" y="202719"/>
                  <a:pt x="379845" y="208621"/>
                  <a:pt x="379845" y="226719"/>
                </a:cubicBezTo>
                <a:cubicBezTo>
                  <a:pt x="379845" y="226818"/>
                  <a:pt x="379747" y="226916"/>
                  <a:pt x="379747" y="227014"/>
                </a:cubicBezTo>
                <a:cubicBezTo>
                  <a:pt x="379845" y="227506"/>
                  <a:pt x="379845" y="227998"/>
                  <a:pt x="379845" y="228490"/>
                </a:cubicBezTo>
                <a:cubicBezTo>
                  <a:pt x="376003" y="278948"/>
                  <a:pt x="355906" y="257211"/>
                  <a:pt x="351768" y="279342"/>
                </a:cubicBezTo>
                <a:cubicBezTo>
                  <a:pt x="344872" y="316030"/>
                  <a:pt x="312263" y="342587"/>
                  <a:pt x="291969" y="351833"/>
                </a:cubicBezTo>
                <a:cubicBezTo>
                  <a:pt x="280245" y="357144"/>
                  <a:pt x="268128" y="359800"/>
                  <a:pt x="255517" y="360095"/>
                </a:cubicBezTo>
                <a:cubicBezTo>
                  <a:pt x="242809" y="359800"/>
                  <a:pt x="230790" y="357144"/>
                  <a:pt x="219066" y="351833"/>
                </a:cubicBezTo>
                <a:cubicBezTo>
                  <a:pt x="198772" y="342587"/>
                  <a:pt x="166163" y="316030"/>
                  <a:pt x="159267" y="279342"/>
                </a:cubicBezTo>
                <a:cubicBezTo>
                  <a:pt x="155129" y="257211"/>
                  <a:pt x="135032" y="278948"/>
                  <a:pt x="131190" y="228490"/>
                </a:cubicBezTo>
                <a:cubicBezTo>
                  <a:pt x="131190" y="227998"/>
                  <a:pt x="131190" y="227506"/>
                  <a:pt x="131190" y="227014"/>
                </a:cubicBezTo>
                <a:cubicBezTo>
                  <a:pt x="131190" y="226916"/>
                  <a:pt x="131190" y="226818"/>
                  <a:pt x="131190" y="226719"/>
                </a:cubicBezTo>
                <a:cubicBezTo>
                  <a:pt x="131190" y="208621"/>
                  <a:pt x="140056" y="202719"/>
                  <a:pt x="141830" y="201834"/>
                </a:cubicBezTo>
                <a:cubicBezTo>
                  <a:pt x="140844" y="196031"/>
                  <a:pt x="137199" y="175670"/>
                  <a:pt x="135032" y="157277"/>
                </a:cubicBezTo>
                <a:cubicBezTo>
                  <a:pt x="134835" y="157080"/>
                  <a:pt x="134638" y="144294"/>
                  <a:pt x="134539" y="136818"/>
                </a:cubicBezTo>
                <a:cubicBezTo>
                  <a:pt x="115427" y="127671"/>
                  <a:pt x="75824" y="108589"/>
                  <a:pt x="70011" y="105245"/>
                </a:cubicBezTo>
                <a:cubicBezTo>
                  <a:pt x="65775" y="102884"/>
                  <a:pt x="63608" y="99933"/>
                  <a:pt x="64002" y="96786"/>
                </a:cubicBezTo>
                <a:cubicBezTo>
                  <a:pt x="63509" y="93540"/>
                  <a:pt x="65775" y="90098"/>
                  <a:pt x="72080" y="87048"/>
                </a:cubicBezTo>
                <a:cubicBezTo>
                  <a:pt x="117102" y="65016"/>
                  <a:pt x="231677" y="9049"/>
                  <a:pt x="243006" y="3639"/>
                </a:cubicBezTo>
                <a:cubicBezTo>
                  <a:pt x="247932" y="1279"/>
                  <a:pt x="252069" y="295"/>
                  <a:pt x="255517" y="0"/>
                </a:cubicBezTo>
                <a:close/>
              </a:path>
            </a:pathLst>
          </a:custGeom>
          <a:solidFill>
            <a:srgbClr val="886E5F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7811617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66117;#142125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#3318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56412;#370811;#12284;#23973;#105169;#369662;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56412;#370811;#12284;#23973;#105169;#369662;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56412;#370811;#12284;#23973;#105169;#369662;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56412;#370811;#12284;#23973;#105169;#369662;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56412;#370811;#12284;#23973;#105169;#369662;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ICON" val="#56412;#370811;#12284;#23973;#105169;#369662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红色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1481</TotalTime>
  <Words>1255</Words>
  <Application>Microsoft Office PowerPoint</Application>
  <PresentationFormat>宽屏</PresentationFormat>
  <Paragraphs>190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23</vt:i4>
      </vt:variant>
    </vt:vector>
  </HeadingPairs>
  <TitlesOfParts>
    <vt:vector size="33" baseType="lpstr">
      <vt:lpstr>Gill Sans</vt:lpstr>
      <vt:lpstr>等线</vt:lpstr>
      <vt:lpstr>方正宋刻本秀楷简体</vt:lpstr>
      <vt:lpstr>思源宋体</vt:lpstr>
      <vt:lpstr>微软雅黑</vt:lpstr>
      <vt:lpstr>Arial</vt:lpstr>
      <vt:lpstr>Calibri</vt:lpstr>
      <vt:lpstr>Impact</vt:lpstr>
      <vt:lpstr>Office 主题​​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400146017</dc:title>
  <dc:creator>Administrator</dc:creator>
  <cp:lastModifiedBy>tangtang</cp:lastModifiedBy>
  <cp:revision>63</cp:revision>
  <dcterms:created xsi:type="dcterms:W3CDTF">2017-06-06T09:16:02Z</dcterms:created>
  <dcterms:modified xsi:type="dcterms:W3CDTF">2020-05-29T09:01:33Z</dcterms:modified>
</cp:coreProperties>
</file>