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theme/theme3.xml" ContentType="application/vnd.openxmlformats-officedocument.theme+xml"/>
  <Override PartName="/ppt/slideLayouts/slideLayout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erverZoom="100000" strictFirstAndLastChars="0" saveSubsetFonts="1" autoCompressPictures="0">
  <p:sldMasterIdLst>
    <p:sldMasterId id="2147483648" r:id="rId1"/>
    <p:sldMasterId id="2147483827" r:id="rId2"/>
    <p:sldMasterId id="2147483831" r:id="rId3"/>
    <p:sldMasterId id="2147483845" r:id="rId4"/>
  </p:sldMasterIdLst>
  <p:notesMasterIdLst>
    <p:notesMasterId r:id="rId23"/>
  </p:notesMasterIdLst>
  <p:handoutMasterIdLst>
    <p:handoutMasterId r:id="rId24"/>
  </p:handoutMasterIdLst>
  <p:sldIdLst>
    <p:sldId id="2945" r:id="rId5"/>
    <p:sldId id="314" r:id="rId6"/>
    <p:sldId id="262" r:id="rId7"/>
    <p:sldId id="268" r:id="rId8"/>
    <p:sldId id="259" r:id="rId9"/>
    <p:sldId id="276" r:id="rId10"/>
    <p:sldId id="271" r:id="rId11"/>
    <p:sldId id="311" r:id="rId12"/>
    <p:sldId id="286" r:id="rId13"/>
    <p:sldId id="281" r:id="rId14"/>
    <p:sldId id="312" r:id="rId15"/>
    <p:sldId id="305" r:id="rId16"/>
    <p:sldId id="283" r:id="rId17"/>
    <p:sldId id="310" r:id="rId18"/>
    <p:sldId id="313" r:id="rId19"/>
    <p:sldId id="285" r:id="rId20"/>
    <p:sldId id="291" r:id="rId21"/>
    <p:sldId id="315" r:id="rId22"/>
  </p:sldIdLst>
  <p:sldSz cx="24384000" cy="13716000"/>
  <p:notesSz cx="6858000" cy="9144000"/>
  <p:custDataLst>
    <p:tags r:id="rId25"/>
  </p:custDataLst>
  <p:defaultTextStyle>
    <a:defPPr>
      <a:defRPr lang="x-none"/>
    </a:defPPr>
    <a:lvl1pPr algn="l" defTabSz="825500" rtl="0" eaLnBrk="0" fontAlgn="base" hangingPunct="0">
      <a:spcBef>
        <a:spcPct val="0"/>
      </a:spcBef>
      <a:spcAft>
        <a:spcPct val="0"/>
      </a:spcAft>
      <a:defRPr sz="2000" kern="1200">
        <a:solidFill>
          <a:srgbClr val="74808C"/>
        </a:solidFill>
        <a:latin typeface="Poppins" charset="0"/>
        <a:ea typeface="Poppins" charset="0"/>
        <a:cs typeface="Poppins" charset="0"/>
        <a:sym typeface="Poppins" charset="0"/>
      </a:defRPr>
    </a:lvl1pPr>
    <a:lvl2pPr marL="457200" indent="-228600" algn="l" defTabSz="825500" rtl="0" eaLnBrk="0" fontAlgn="base" hangingPunct="0">
      <a:spcBef>
        <a:spcPct val="0"/>
      </a:spcBef>
      <a:spcAft>
        <a:spcPct val="0"/>
      </a:spcAft>
      <a:defRPr sz="2000" kern="1200">
        <a:solidFill>
          <a:srgbClr val="74808C"/>
        </a:solidFill>
        <a:latin typeface="Poppins" charset="0"/>
        <a:ea typeface="Poppins" charset="0"/>
        <a:cs typeface="Poppins" charset="0"/>
        <a:sym typeface="Poppins" charset="0"/>
      </a:defRPr>
    </a:lvl2pPr>
    <a:lvl3pPr marL="914400" indent="-457200" algn="l" defTabSz="825500" rtl="0" eaLnBrk="0" fontAlgn="base" hangingPunct="0">
      <a:spcBef>
        <a:spcPct val="0"/>
      </a:spcBef>
      <a:spcAft>
        <a:spcPct val="0"/>
      </a:spcAft>
      <a:defRPr sz="2000" kern="1200">
        <a:solidFill>
          <a:srgbClr val="74808C"/>
        </a:solidFill>
        <a:latin typeface="Poppins" charset="0"/>
        <a:ea typeface="Poppins" charset="0"/>
        <a:cs typeface="Poppins" charset="0"/>
        <a:sym typeface="Poppins" charset="0"/>
      </a:defRPr>
    </a:lvl3pPr>
    <a:lvl4pPr marL="1371600" indent="-685800" algn="l" defTabSz="825500" rtl="0" eaLnBrk="0" fontAlgn="base" hangingPunct="0">
      <a:spcBef>
        <a:spcPct val="0"/>
      </a:spcBef>
      <a:spcAft>
        <a:spcPct val="0"/>
      </a:spcAft>
      <a:defRPr sz="2000" kern="1200">
        <a:solidFill>
          <a:srgbClr val="74808C"/>
        </a:solidFill>
        <a:latin typeface="Poppins" charset="0"/>
        <a:ea typeface="Poppins" charset="0"/>
        <a:cs typeface="Poppins" charset="0"/>
        <a:sym typeface="Poppins" charset="0"/>
      </a:defRPr>
    </a:lvl4pPr>
    <a:lvl5pPr marL="1828800" indent="-914400" algn="l" defTabSz="825500" rtl="0" eaLnBrk="0" fontAlgn="base" hangingPunct="0">
      <a:spcBef>
        <a:spcPct val="0"/>
      </a:spcBef>
      <a:spcAft>
        <a:spcPct val="0"/>
      </a:spcAft>
      <a:defRPr sz="2000" kern="1200">
        <a:solidFill>
          <a:srgbClr val="74808C"/>
        </a:solidFill>
        <a:latin typeface="Poppins" charset="0"/>
        <a:ea typeface="Poppins" charset="0"/>
        <a:cs typeface="Poppins" charset="0"/>
        <a:sym typeface="Poppins" charset="0"/>
      </a:defRPr>
    </a:lvl5pPr>
    <a:lvl6pPr marL="2286000" algn="l" defTabSz="914400" rtl="0" eaLnBrk="1" latinLnBrk="0" hangingPunct="1">
      <a:defRPr sz="2000" kern="1200">
        <a:solidFill>
          <a:srgbClr val="74808C"/>
        </a:solidFill>
        <a:latin typeface="Poppins" charset="0"/>
        <a:ea typeface="Poppins" charset="0"/>
        <a:cs typeface="Poppins" charset="0"/>
        <a:sym typeface="Poppins" charset="0"/>
      </a:defRPr>
    </a:lvl6pPr>
    <a:lvl7pPr marL="2743200" algn="l" defTabSz="914400" rtl="0" eaLnBrk="1" latinLnBrk="0" hangingPunct="1">
      <a:defRPr sz="2000" kern="1200">
        <a:solidFill>
          <a:srgbClr val="74808C"/>
        </a:solidFill>
        <a:latin typeface="Poppins" charset="0"/>
        <a:ea typeface="Poppins" charset="0"/>
        <a:cs typeface="Poppins" charset="0"/>
        <a:sym typeface="Poppins" charset="0"/>
      </a:defRPr>
    </a:lvl7pPr>
    <a:lvl8pPr marL="3200400" algn="l" defTabSz="914400" rtl="0" eaLnBrk="1" latinLnBrk="0" hangingPunct="1">
      <a:defRPr sz="2000" kern="1200">
        <a:solidFill>
          <a:srgbClr val="74808C"/>
        </a:solidFill>
        <a:latin typeface="Poppins" charset="0"/>
        <a:ea typeface="Poppins" charset="0"/>
        <a:cs typeface="Poppins" charset="0"/>
        <a:sym typeface="Poppins" charset="0"/>
      </a:defRPr>
    </a:lvl8pPr>
    <a:lvl9pPr marL="3657600" algn="l" defTabSz="914400" rtl="0" eaLnBrk="1" latinLnBrk="0" hangingPunct="1">
      <a:defRPr sz="2000" kern="1200">
        <a:solidFill>
          <a:srgbClr val="74808C"/>
        </a:solidFill>
        <a:latin typeface="Poppins" charset="0"/>
        <a:ea typeface="Poppins" charset="0"/>
        <a:cs typeface="Poppins" charset="0"/>
        <a:sym typeface="Poppins" charset="0"/>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C81C"/>
    <a:srgbClr val="212221"/>
    <a:srgbClr val="FFFFFF"/>
    <a:srgbClr val="000000"/>
    <a:srgbClr val="7C6693"/>
    <a:srgbClr val="886D9F"/>
    <a:srgbClr val="7A6491"/>
    <a:srgbClr val="9074A8"/>
    <a:srgbClr val="7E6795"/>
    <a:srgbClr val="866C9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2883"/>
  </p:normalViewPr>
  <p:slideViewPr>
    <p:cSldViewPr showGuides="1">
      <p:cViewPr varScale="1">
        <p:scale>
          <a:sx n="51" d="100"/>
          <a:sy n="51" d="100"/>
        </p:scale>
        <p:origin x="144" y="138"/>
      </p:cViewPr>
      <p:guideLst/>
    </p:cSldViewPr>
  </p:slideViewPr>
  <p:notesTextViewPr>
    <p:cViewPr>
      <p:scale>
        <a:sx n="150" d="100"/>
        <a:sy n="150" d="100"/>
      </p:scale>
      <p:origin x="0" y="0"/>
    </p:cViewPr>
  </p:notesTextViewPr>
  <p:sorterViewPr>
    <p:cViewPr>
      <p:scale>
        <a:sx n="25" d="100"/>
        <a:sy n="2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zh-CN"/>
  <c:roundedCorners val="0"/>
  <c:style val="18"/>
  <c:chart>
    <c:autoTitleDeleted val="1"/>
    <c:plotArea>
      <c:layout>
        <c:manualLayout>
          <c:layoutTarget val="inner"/>
          <c:xMode val="edge"/>
          <c:yMode val="edge"/>
          <c:x val="0.100954"/>
          <c:y val="5.51928E-2"/>
          <c:w val="0.87152200000000002"/>
          <c:h val="0.85272800000000004"/>
        </c:manualLayout>
      </c:layout>
      <c:barChart>
        <c:barDir val="bar"/>
        <c:grouping val="stacked"/>
        <c:varyColors val="0"/>
        <c:ser>
          <c:idx val="0"/>
          <c:order val="0"/>
          <c:tx>
            <c:strRef>
              <c:f>Sheet1!$A$2</c:f>
              <c:strCache>
                <c:ptCount val="1"/>
                <c:pt idx="0">
                  <c:v>Region 1</c:v>
                </c:pt>
              </c:strCache>
            </c:strRef>
          </c:tx>
          <c:spPr>
            <a:solidFill>
              <a:srgbClr val="EBEAEC"/>
            </a:solidFill>
            <a:ln w="12700" cap="flat">
              <a:noFill/>
              <a:miter lim="400000"/>
            </a:ln>
            <a:effectLst/>
          </c:spPr>
          <c:invertIfNegative val="0"/>
          <c:cat>
            <c:strRef>
              <c:f>Sheet1!$B$1:$E$1</c:f>
              <c:strCache>
                <c:ptCount val="4"/>
                <c:pt idx="0">
                  <c:v>April</c:v>
                </c:pt>
                <c:pt idx="1">
                  <c:v>May</c:v>
                </c:pt>
                <c:pt idx="2">
                  <c:v>June</c:v>
                </c:pt>
                <c:pt idx="3">
                  <c:v>July</c:v>
                </c:pt>
              </c:strCache>
            </c:strRef>
          </c:cat>
          <c:val>
            <c:numRef>
              <c:f>Sheet1!$B$2:$E$2</c:f>
              <c:numCache>
                <c:formatCode>General</c:formatCode>
                <c:ptCount val="4"/>
                <c:pt idx="0">
                  <c:v>27</c:v>
                </c:pt>
                <c:pt idx="1">
                  <c:v>36</c:v>
                </c:pt>
                <c:pt idx="2">
                  <c:v>63</c:v>
                </c:pt>
                <c:pt idx="3">
                  <c:v>143</c:v>
                </c:pt>
              </c:numCache>
            </c:numRef>
          </c:val>
          <c:extLst>
            <c:ext xmlns:c16="http://schemas.microsoft.com/office/drawing/2014/chart" uri="{C3380CC4-5D6E-409C-BE32-E72D297353CC}">
              <c16:uniqueId val="{00000000-EE62-420C-A178-7A4D7757AA6B}"/>
            </c:ext>
          </c:extLst>
        </c:ser>
        <c:ser>
          <c:idx val="1"/>
          <c:order val="1"/>
          <c:tx>
            <c:strRef>
              <c:f>Sheet1!$A$3</c:f>
              <c:strCache>
                <c:ptCount val="1"/>
                <c:pt idx="0">
                  <c:v>Region 2</c:v>
                </c:pt>
              </c:strCache>
            </c:strRef>
          </c:tx>
          <c:spPr>
            <a:solidFill>
              <a:srgbClr val="F1C81C"/>
            </a:solidFill>
            <a:ln w="12700" cap="flat">
              <a:noFill/>
              <a:miter lim="400000"/>
            </a:ln>
            <a:effectLst/>
          </c:spPr>
          <c:invertIfNegative val="0"/>
          <c:cat>
            <c:strRef>
              <c:f>Sheet1!$B$1:$E$1</c:f>
              <c:strCache>
                <c:ptCount val="4"/>
                <c:pt idx="0">
                  <c:v>April</c:v>
                </c:pt>
                <c:pt idx="1">
                  <c:v>May</c:v>
                </c:pt>
                <c:pt idx="2">
                  <c:v>June</c:v>
                </c:pt>
                <c:pt idx="3">
                  <c:v>July</c:v>
                </c:pt>
              </c:strCache>
            </c:strRef>
          </c:cat>
          <c:val>
            <c:numRef>
              <c:f>Sheet1!$B$3:$E$3</c:f>
              <c:numCache>
                <c:formatCode>General</c:formatCode>
                <c:ptCount val="4"/>
                <c:pt idx="0">
                  <c:v>55</c:v>
                </c:pt>
                <c:pt idx="1">
                  <c:v>43</c:v>
                </c:pt>
                <c:pt idx="2">
                  <c:v>80</c:v>
                </c:pt>
                <c:pt idx="3">
                  <c:v>48</c:v>
                </c:pt>
              </c:numCache>
            </c:numRef>
          </c:val>
          <c:extLst>
            <c:ext xmlns:c16="http://schemas.microsoft.com/office/drawing/2014/chart" uri="{C3380CC4-5D6E-409C-BE32-E72D297353CC}">
              <c16:uniqueId val="{00000001-EE62-420C-A178-7A4D7757AA6B}"/>
            </c:ext>
          </c:extLst>
        </c:ser>
        <c:dLbls>
          <c:showLegendKey val="0"/>
          <c:showVal val="0"/>
          <c:showCatName val="0"/>
          <c:showSerName val="0"/>
          <c:showPercent val="0"/>
          <c:showBubbleSize val="0"/>
        </c:dLbls>
        <c:gapWidth val="180"/>
        <c:overlap val="100"/>
        <c:axId val="-2143594848"/>
        <c:axId val="-2145466752"/>
      </c:barChart>
      <c:catAx>
        <c:axId val="-2143594848"/>
        <c:scaling>
          <c:orientation val="maxMin"/>
        </c:scaling>
        <c:delete val="0"/>
        <c:axPos val="l"/>
        <c:numFmt formatCode="General" sourceLinked="0"/>
        <c:majorTickMark val="none"/>
        <c:minorTickMark val="none"/>
        <c:tickLblPos val="nextTo"/>
        <c:spPr>
          <a:ln w="12700" cap="flat">
            <a:solidFill>
              <a:srgbClr val="DADBE1"/>
            </a:solidFill>
            <a:prstDash val="solid"/>
            <a:miter lim="400000"/>
          </a:ln>
        </c:spPr>
        <c:txPr>
          <a:bodyPr rot="0"/>
          <a:lstStyle/>
          <a:p>
            <a:pPr>
              <a:defRPr/>
            </a:pPr>
            <a:endParaRPr lang="zh-CN"/>
          </a:p>
        </c:txPr>
        <c:crossAx val="-2145466752"/>
        <c:crosses val="autoZero"/>
        <c:auto val="1"/>
        <c:lblAlgn val="ctr"/>
        <c:lblOffset val="100"/>
        <c:noMultiLvlLbl val="1"/>
      </c:catAx>
      <c:valAx>
        <c:axId val="-2145466752"/>
        <c:scaling>
          <c:orientation val="minMax"/>
        </c:scaling>
        <c:delete val="0"/>
        <c:axPos val="t"/>
        <c:majorGridlines>
          <c:spPr>
            <a:ln w="12700" cap="flat">
              <a:solidFill>
                <a:srgbClr val="929292"/>
              </a:solidFill>
              <a:custDash>
                <a:ds d="200000" sp="200000"/>
              </a:custDash>
              <a:miter lim="400000"/>
            </a:ln>
          </c:spPr>
        </c:majorGridlines>
        <c:numFmt formatCode="General" sourceLinked="0"/>
        <c:majorTickMark val="none"/>
        <c:minorTickMark val="none"/>
        <c:tickLblPos val="high"/>
        <c:spPr>
          <a:ln w="12700" cap="flat">
            <a:noFill/>
            <a:prstDash val="solid"/>
            <a:miter lim="400000"/>
          </a:ln>
        </c:spPr>
        <c:txPr>
          <a:bodyPr rot="0"/>
          <a:lstStyle/>
          <a:p>
            <a:pPr>
              <a:defRPr/>
            </a:pPr>
            <a:endParaRPr lang="zh-CN"/>
          </a:p>
        </c:txPr>
        <c:crossAx val="-2143594848"/>
        <c:crosses val="autoZero"/>
        <c:crossBetween val="between"/>
        <c:majorUnit val="50"/>
        <c:minorUnit val="25"/>
      </c:valAx>
      <c:spPr>
        <a:noFill/>
        <a:ln w="12700" cap="flat">
          <a:noFill/>
          <a:miter lim="400000"/>
        </a:ln>
        <a:effectLst/>
      </c:spPr>
    </c:plotArea>
    <c:plotVisOnly val="1"/>
    <c:dispBlanksAs val="gap"/>
    <c:showDLblsOverMax val="1"/>
  </c:chart>
  <c:spPr>
    <a:noFill/>
    <a:ln>
      <a:noFill/>
    </a:ln>
    <a:effectLst/>
  </c:spPr>
  <c:txPr>
    <a:bodyPr/>
    <a:lstStyle/>
    <a:p>
      <a:pPr>
        <a:defRPr>
          <a:latin typeface="Times New Roman" panose="02020603050405020304" pitchFamily="18" charset="0"/>
          <a:ea typeface="微软雅黑" panose="020B0503020204020204" pitchFamily="34" charset="-122"/>
          <a:sym typeface="Times New Roman" panose="02020603050405020304" pitchFamily="18" charset="0"/>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zh-CN"/>
  <c:roundedCorners val="0"/>
  <c:style val="18"/>
  <c:chart>
    <c:autoTitleDeleted val="1"/>
    <c:plotArea>
      <c:layout>
        <c:manualLayout>
          <c:layoutTarget val="inner"/>
          <c:xMode val="edge"/>
          <c:yMode val="edge"/>
          <c:x val="1.3724500000000001E-2"/>
          <c:y val="7.8248799999999993E-2"/>
          <c:w val="0.98127500000000001"/>
          <c:h val="0.79642900000000005"/>
        </c:manualLayout>
      </c:layout>
      <c:areaChart>
        <c:grouping val="standard"/>
        <c:varyColors val="0"/>
        <c:ser>
          <c:idx val="1"/>
          <c:order val="0"/>
          <c:tx>
            <c:strRef>
              <c:f>Sheet1!$A$3</c:f>
              <c:strCache>
                <c:ptCount val="1"/>
                <c:pt idx="0">
                  <c:v>Region 2</c:v>
                </c:pt>
              </c:strCache>
            </c:strRef>
          </c:tx>
          <c:spPr>
            <a:solidFill>
              <a:srgbClr val="F1C81C"/>
            </a:solidFill>
            <a:ln w="76200" cap="flat">
              <a:noFill/>
              <a:miter lim="400000"/>
            </a:ln>
            <a:effectLst/>
          </c:spPr>
          <c:cat>
            <c:strRef>
              <c:f>Sheet1!$B$1:$J$1</c:f>
              <c:strCache>
                <c:ptCount val="9"/>
                <c:pt idx="1">
                  <c:v>10</c:v>
                </c:pt>
                <c:pt idx="2">
                  <c:v>20</c:v>
                </c:pt>
                <c:pt idx="3">
                  <c:v>30</c:v>
                </c:pt>
                <c:pt idx="4">
                  <c:v>40</c:v>
                </c:pt>
                <c:pt idx="5">
                  <c:v>50</c:v>
                </c:pt>
                <c:pt idx="6">
                  <c:v>60</c:v>
                </c:pt>
                <c:pt idx="7">
                  <c:v>70</c:v>
                </c:pt>
              </c:strCache>
            </c:strRef>
          </c:cat>
          <c:val>
            <c:numRef>
              <c:f>Sheet1!$B$3:$J$3</c:f>
              <c:numCache>
                <c:formatCode>General</c:formatCode>
                <c:ptCount val="8"/>
                <c:pt idx="0">
                  <c:v>0</c:v>
                </c:pt>
                <c:pt idx="1">
                  <c:v>25</c:v>
                </c:pt>
                <c:pt idx="2">
                  <c:v>60</c:v>
                </c:pt>
                <c:pt idx="3">
                  <c:v>20</c:v>
                </c:pt>
                <c:pt idx="4">
                  <c:v>52</c:v>
                </c:pt>
                <c:pt idx="5">
                  <c:v>24</c:v>
                </c:pt>
                <c:pt idx="6">
                  <c:v>10</c:v>
                </c:pt>
                <c:pt idx="7">
                  <c:v>36</c:v>
                </c:pt>
              </c:numCache>
            </c:numRef>
          </c:val>
          <c:extLst>
            <c:ext xmlns:c16="http://schemas.microsoft.com/office/drawing/2014/chart" uri="{C3380CC4-5D6E-409C-BE32-E72D297353CC}">
              <c16:uniqueId val="{00000000-FE92-4376-9FC8-5ACC21E015B5}"/>
            </c:ext>
          </c:extLst>
        </c:ser>
        <c:ser>
          <c:idx val="0"/>
          <c:order val="1"/>
          <c:tx>
            <c:strRef>
              <c:f>Sheet1!$A$2</c:f>
              <c:strCache>
                <c:ptCount val="1"/>
                <c:pt idx="0">
                  <c:v>Region 1</c:v>
                </c:pt>
              </c:strCache>
            </c:strRef>
          </c:tx>
          <c:spPr>
            <a:solidFill>
              <a:srgbClr val="212128">
                <a:alpha val="87413"/>
              </a:srgbClr>
            </a:solidFill>
            <a:ln w="76200" cap="flat">
              <a:noFill/>
              <a:miter lim="400000"/>
            </a:ln>
            <a:effectLst/>
          </c:spPr>
          <c:cat>
            <c:strRef>
              <c:f>Sheet1!$B$1:$J$1</c:f>
              <c:strCache>
                <c:ptCount val="9"/>
                <c:pt idx="1">
                  <c:v>10</c:v>
                </c:pt>
                <c:pt idx="2">
                  <c:v>20</c:v>
                </c:pt>
                <c:pt idx="3">
                  <c:v>30</c:v>
                </c:pt>
                <c:pt idx="4">
                  <c:v>40</c:v>
                </c:pt>
                <c:pt idx="5">
                  <c:v>50</c:v>
                </c:pt>
                <c:pt idx="6">
                  <c:v>60</c:v>
                </c:pt>
                <c:pt idx="7">
                  <c:v>70</c:v>
                </c:pt>
              </c:strCache>
            </c:strRef>
          </c:cat>
          <c:val>
            <c:numRef>
              <c:f>Sheet1!$B$2:$J$2</c:f>
              <c:numCache>
                <c:formatCode>General</c:formatCode>
                <c:ptCount val="8"/>
                <c:pt idx="0">
                  <c:v>0</c:v>
                </c:pt>
                <c:pt idx="1">
                  <c:v>40</c:v>
                </c:pt>
                <c:pt idx="2">
                  <c:v>25</c:v>
                </c:pt>
                <c:pt idx="3">
                  <c:v>64</c:v>
                </c:pt>
                <c:pt idx="4">
                  <c:v>30</c:v>
                </c:pt>
                <c:pt idx="5">
                  <c:v>15</c:v>
                </c:pt>
                <c:pt idx="6">
                  <c:v>34</c:v>
                </c:pt>
                <c:pt idx="7">
                  <c:v>10</c:v>
                </c:pt>
              </c:numCache>
            </c:numRef>
          </c:val>
          <c:extLst>
            <c:ext xmlns:c16="http://schemas.microsoft.com/office/drawing/2014/chart" uri="{C3380CC4-5D6E-409C-BE32-E72D297353CC}">
              <c16:uniqueId val="{00000001-FE92-4376-9FC8-5ACC21E015B5}"/>
            </c:ext>
          </c:extLst>
        </c:ser>
        <c:dLbls>
          <c:showLegendKey val="0"/>
          <c:showVal val="0"/>
          <c:showCatName val="0"/>
          <c:showSerName val="0"/>
          <c:showPercent val="0"/>
          <c:showBubbleSize val="0"/>
        </c:dLbls>
        <c:axId val="-2146207680"/>
        <c:axId val="-2146211152"/>
      </c:areaChart>
      <c:catAx>
        <c:axId val="-2146207680"/>
        <c:scaling>
          <c:orientation val="minMax"/>
        </c:scaling>
        <c:delete val="0"/>
        <c:axPos val="b"/>
        <c:numFmt formatCode="General" sourceLinked="0"/>
        <c:majorTickMark val="none"/>
        <c:minorTickMark val="none"/>
        <c:tickLblPos val="low"/>
        <c:spPr>
          <a:ln w="12700" cap="flat">
            <a:noFill/>
            <a:miter lim="400000"/>
          </a:ln>
        </c:spPr>
        <c:txPr>
          <a:bodyPr rot="0"/>
          <a:lstStyle/>
          <a:p>
            <a:pPr>
              <a:defRPr/>
            </a:pPr>
            <a:endParaRPr lang="zh-CN"/>
          </a:p>
        </c:txPr>
        <c:crossAx val="-2146211152"/>
        <c:crosses val="autoZero"/>
        <c:auto val="1"/>
        <c:lblAlgn val="ctr"/>
        <c:lblOffset val="100"/>
        <c:noMultiLvlLbl val="1"/>
      </c:catAx>
      <c:valAx>
        <c:axId val="-2146211152"/>
        <c:scaling>
          <c:orientation val="minMax"/>
        </c:scaling>
        <c:delete val="0"/>
        <c:axPos val="l"/>
        <c:numFmt formatCode="General" sourceLinked="0"/>
        <c:majorTickMark val="none"/>
        <c:minorTickMark val="none"/>
        <c:tickLblPos val="none"/>
        <c:spPr>
          <a:ln w="12700" cap="flat">
            <a:noFill/>
            <a:miter lim="400000"/>
          </a:ln>
        </c:spPr>
        <c:txPr>
          <a:bodyPr rot="0"/>
          <a:lstStyle/>
          <a:p>
            <a:pPr>
              <a:defRPr/>
            </a:pPr>
            <a:endParaRPr lang="zh-CN"/>
          </a:p>
        </c:txPr>
        <c:crossAx val="-2146207680"/>
        <c:crosses val="autoZero"/>
        <c:crossBetween val="midCat"/>
        <c:majorUnit val="17.5"/>
        <c:minorUnit val="8.75"/>
      </c:valAx>
      <c:spPr>
        <a:noFill/>
        <a:ln w="12700" cap="flat">
          <a:noFill/>
          <a:miter lim="400000"/>
        </a:ln>
        <a:effectLst/>
      </c:spPr>
    </c:plotArea>
    <c:plotVisOnly val="1"/>
    <c:dispBlanksAs val="gap"/>
    <c:showDLblsOverMax val="1"/>
  </c:chart>
  <c:spPr>
    <a:noFill/>
    <a:ln>
      <a:noFill/>
    </a:ln>
    <a:effectLst/>
  </c:spPr>
  <c:txPr>
    <a:bodyPr/>
    <a:lstStyle/>
    <a:p>
      <a:pPr>
        <a:defRPr>
          <a:latin typeface="Times New Roman" panose="02020603050405020304" pitchFamily="18" charset="0"/>
          <a:ea typeface="微软雅黑" panose="020B0503020204020204" pitchFamily="34" charset="-122"/>
          <a:sym typeface="Times New Roman" panose="02020603050405020304" pitchFamily="18" charset="0"/>
        </a:defRPr>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wrap="square" lIns="91440" tIns="45720" rIns="91440" bIns="45720" numCol="1" anchor="t" anchorCtr="0" compatLnSpc="1">
            <a:prstTxWarp prst="textNoShape">
              <a:avLst/>
            </a:prstTxWarp>
          </a:bodyPr>
          <a:lstStyle>
            <a:lvl1pPr eaLnBrk="1">
              <a:defRPr sz="1200"/>
            </a:lvl1pPr>
          </a:lstStyle>
          <a:p>
            <a:endParaRPr lang="en-US" altLang="x-none"/>
          </a:p>
        </p:txBody>
      </p:sp>
      <p:sp>
        <p:nvSpPr>
          <p:cNvPr id="3" name="Date Placeholder 2"/>
          <p:cNvSpPr>
            <a:spLocks noGrp="1"/>
          </p:cNvSpPr>
          <p:nvPr>
            <p:ph type="dt" sz="quarter" idx="1"/>
          </p:nvPr>
        </p:nvSpPr>
        <p:spPr>
          <a:xfrm>
            <a:off x="3884613" y="0"/>
            <a:ext cx="2971800" cy="458788"/>
          </a:xfrm>
          <a:prstGeom prst="rect">
            <a:avLst/>
          </a:prstGeom>
        </p:spPr>
        <p:txBody>
          <a:bodyPr vert="horz" wrap="square" lIns="91440" tIns="45720" rIns="91440" bIns="45720" numCol="1" anchor="t" anchorCtr="0" compatLnSpc="1">
            <a:prstTxWarp prst="textNoShape">
              <a:avLst/>
            </a:prstTxWarp>
          </a:bodyPr>
          <a:lstStyle>
            <a:lvl1pPr algn="r" eaLnBrk="1">
              <a:defRPr sz="1200"/>
            </a:lvl1pPr>
          </a:lstStyle>
          <a:p>
            <a:fld id="{42DF6680-5C3E-D44D-B5F7-CD83A7367BB1}" type="datetimeFigureOut">
              <a:rPr lang="en-US" altLang="x-none"/>
              <a:pPr/>
              <a:t>5/29/2020</a:t>
            </a:fld>
            <a:endParaRPr lang="en-US" altLang="x-none"/>
          </a:p>
        </p:txBody>
      </p:sp>
      <p:sp>
        <p:nvSpPr>
          <p:cNvPr id="4" name="Footer Placeholder 3"/>
          <p:cNvSpPr>
            <a:spLocks noGrp="1"/>
          </p:cNvSpPr>
          <p:nvPr>
            <p:ph type="ftr" sz="quarter" idx="2"/>
          </p:nvPr>
        </p:nvSpPr>
        <p:spPr>
          <a:xfrm>
            <a:off x="0" y="8685213"/>
            <a:ext cx="2971800" cy="458787"/>
          </a:xfrm>
          <a:prstGeom prst="rect">
            <a:avLst/>
          </a:prstGeom>
        </p:spPr>
        <p:txBody>
          <a:bodyPr vert="horz" wrap="square" lIns="91440" tIns="45720" rIns="91440" bIns="45720" numCol="1" anchor="b" anchorCtr="0" compatLnSpc="1">
            <a:prstTxWarp prst="textNoShape">
              <a:avLst/>
            </a:prstTxWarp>
          </a:bodyPr>
          <a:lstStyle>
            <a:lvl1pPr eaLnBrk="1">
              <a:defRPr sz="1200"/>
            </a:lvl1pPr>
          </a:lstStyle>
          <a:p>
            <a:endParaRPr lang="en-US" altLang="x-none"/>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a:defRPr sz="1200"/>
            </a:lvl1pPr>
          </a:lstStyle>
          <a:p>
            <a:fld id="{5AE6BB5D-973D-1449-80C8-3885C2A1F8AC}" type="slidenum">
              <a:rPr lang="en-US" altLang="x-none"/>
              <a:pPr/>
              <a:t>‹#›</a:t>
            </a:fld>
            <a:endParaRPr lang="en-US" altLang="x-non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Rectangle 1"/>
          <p:cNvSpPr>
            <a:spLocks noGrp="1" noRot="1" noChangeAspect="1"/>
          </p:cNvSpPr>
          <p:nvPr>
            <p:ph type="sldImg"/>
          </p:nvPr>
        </p:nvSpPr>
        <p:spPr bwMode="auto">
          <a:xfrm>
            <a:off x="1143000" y="685800"/>
            <a:ext cx="4572000" cy="3429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sp>
      <p:sp>
        <p:nvSpPr>
          <p:cNvPr id="4098" name="Rectangle 2"/>
          <p:cNvSpPr>
            <a:spLocks noGrp="1"/>
          </p:cNvSpPr>
          <p:nvPr>
            <p:ph type="body" sz="quarter" idx="1"/>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x-none" altLang="x-none" noProof="0">
                <a:sym typeface="Helvetica Neue" charset="0"/>
              </a:rPr>
              <a:t>Click to edit Master text styles</a:t>
            </a:r>
          </a:p>
          <a:p>
            <a:pPr lvl="1"/>
            <a:r>
              <a:rPr lang="x-none" altLang="x-none" noProof="0">
                <a:sym typeface="Helvetica Neue" charset="0"/>
              </a:rPr>
              <a:t>Second level</a:t>
            </a:r>
          </a:p>
          <a:p>
            <a:pPr lvl="2"/>
            <a:r>
              <a:rPr lang="x-none" altLang="x-none" noProof="0">
                <a:sym typeface="Helvetica Neue" charset="0"/>
              </a:rPr>
              <a:t>Third level</a:t>
            </a:r>
          </a:p>
          <a:p>
            <a:pPr lvl="3"/>
            <a:r>
              <a:rPr lang="x-none" altLang="x-none" noProof="0">
                <a:sym typeface="Helvetica Neue" charset="0"/>
              </a:rPr>
              <a:t>Fourth level</a:t>
            </a:r>
          </a:p>
          <a:p>
            <a:pPr lvl="4"/>
            <a:r>
              <a:rPr lang="x-none" altLang="x-none" noProof="0">
                <a:sym typeface="Helvetica Neue" charset="0"/>
              </a:rPr>
              <a:t>Fifth level</a:t>
            </a:r>
          </a:p>
        </p:txBody>
      </p:sp>
    </p:spTree>
  </p:cSld>
  <p:clrMap bg1="lt1" tx1="dk1" bg2="lt2" tx2="dk2" accent1="accent1" accent2="accent2" accent3="accent3" accent4="accent4" accent5="accent5" accent6="accent6" hlink="hlink" folHlink="folHlink"/>
  <p:notesStyle>
    <a:lvl1pPr algn="l" defTabSz="457200" rtl="0" eaLnBrk="0" fontAlgn="base" hangingPunct="0">
      <a:lnSpc>
        <a:spcPct val="117000"/>
      </a:lnSpc>
      <a:spcBef>
        <a:spcPct val="0"/>
      </a:spcBef>
      <a:spcAft>
        <a:spcPct val="0"/>
      </a:spcAft>
      <a:defRPr sz="2200" kern="1200">
        <a:solidFill>
          <a:srgbClr val="000000"/>
        </a:solidFill>
        <a:latin typeface="Helvetica Neue" charset="0"/>
        <a:ea typeface="Helvetica Neue" charset="0"/>
        <a:cs typeface="Helvetica Neue" charset="0"/>
        <a:sym typeface="Helvetica Neue" charset="0"/>
      </a:defRPr>
    </a:lvl1pPr>
    <a:lvl2pPr indent="228600" algn="l" defTabSz="457200" rtl="0" eaLnBrk="0" fontAlgn="base" hangingPunct="0">
      <a:lnSpc>
        <a:spcPct val="117000"/>
      </a:lnSpc>
      <a:spcBef>
        <a:spcPct val="0"/>
      </a:spcBef>
      <a:spcAft>
        <a:spcPct val="0"/>
      </a:spcAft>
      <a:defRPr sz="2200" kern="1200">
        <a:solidFill>
          <a:srgbClr val="000000"/>
        </a:solidFill>
        <a:latin typeface="Helvetica Neue" charset="0"/>
        <a:ea typeface="Helvetica Neue" charset="0"/>
        <a:cs typeface="Helvetica Neue" charset="0"/>
        <a:sym typeface="Helvetica Neue" charset="0"/>
      </a:defRPr>
    </a:lvl2pPr>
    <a:lvl3pPr indent="457200" algn="l" defTabSz="457200" rtl="0" eaLnBrk="0" fontAlgn="base" hangingPunct="0">
      <a:lnSpc>
        <a:spcPct val="117000"/>
      </a:lnSpc>
      <a:spcBef>
        <a:spcPct val="0"/>
      </a:spcBef>
      <a:spcAft>
        <a:spcPct val="0"/>
      </a:spcAft>
      <a:defRPr sz="2200" kern="1200">
        <a:solidFill>
          <a:srgbClr val="000000"/>
        </a:solidFill>
        <a:latin typeface="Helvetica Neue" charset="0"/>
        <a:ea typeface="Helvetica Neue" charset="0"/>
        <a:cs typeface="Helvetica Neue" charset="0"/>
        <a:sym typeface="Helvetica Neue" charset="0"/>
      </a:defRPr>
    </a:lvl3pPr>
    <a:lvl4pPr indent="685800" algn="l" defTabSz="457200" rtl="0" eaLnBrk="0" fontAlgn="base" hangingPunct="0">
      <a:lnSpc>
        <a:spcPct val="117000"/>
      </a:lnSpc>
      <a:spcBef>
        <a:spcPct val="0"/>
      </a:spcBef>
      <a:spcAft>
        <a:spcPct val="0"/>
      </a:spcAft>
      <a:defRPr sz="2200" kern="1200">
        <a:solidFill>
          <a:srgbClr val="000000"/>
        </a:solidFill>
        <a:latin typeface="Helvetica Neue" charset="0"/>
        <a:ea typeface="Helvetica Neue" charset="0"/>
        <a:cs typeface="Helvetica Neue" charset="0"/>
        <a:sym typeface="Helvetica Neue" charset="0"/>
      </a:defRPr>
    </a:lvl4pPr>
    <a:lvl5pPr indent="914400" algn="l" defTabSz="457200" rtl="0" eaLnBrk="0" fontAlgn="base" hangingPunct="0">
      <a:lnSpc>
        <a:spcPct val="117000"/>
      </a:lnSpc>
      <a:spcBef>
        <a:spcPct val="0"/>
      </a:spcBef>
      <a:spcAft>
        <a:spcPct val="0"/>
      </a:spcAft>
      <a:defRPr sz="2200" kern="1200">
        <a:solidFill>
          <a:srgbClr val="000000"/>
        </a:solidFill>
        <a:latin typeface="Helvetica Neue" charset="0"/>
        <a:ea typeface="Helvetica Neue" charset="0"/>
        <a:cs typeface="Helvetica Neue" charset="0"/>
        <a:sym typeface="Helvetica Neue"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3555630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5101696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21302259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1420104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10679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3266232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3372534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2586912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5973036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6805265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2411843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2599790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4834572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42198388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40696918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0418876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5635579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9753928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with photo">
    <p:spTree>
      <p:nvGrpSpPr>
        <p:cNvPr id="1" name=""/>
        <p:cNvGrpSpPr/>
        <p:nvPr/>
      </p:nvGrpSpPr>
      <p:grpSpPr>
        <a:xfrm>
          <a:off x="0" y="0"/>
          <a:ext cx="0" cy="0"/>
          <a:chOff x="0" y="0"/>
          <a:chExt cx="0" cy="0"/>
        </a:xfrm>
      </p:grpSpPr>
      <p:sp>
        <p:nvSpPr>
          <p:cNvPr id="4" name="Picture Placeholder 3"/>
          <p:cNvSpPr>
            <a:spLocks noGrp="1"/>
          </p:cNvSpPr>
          <p:nvPr>
            <p:ph type="pic" sz="quarter" idx="11"/>
          </p:nvPr>
        </p:nvSpPr>
        <p:spPr>
          <a:xfrm>
            <a:off x="5314458" y="3906439"/>
            <a:ext cx="2447925" cy="2447925"/>
          </a:xfrm>
        </p:spPr>
        <p:txBody>
          <a:bodyPr/>
          <a:lstStyle/>
          <a:p>
            <a:pPr lvl="0"/>
            <a:endParaRPr lang="en-US" noProof="0">
              <a:sym typeface="Poppins" charset="0"/>
            </a:endParaRPr>
          </a:p>
        </p:txBody>
      </p:sp>
      <p:sp>
        <p:nvSpPr>
          <p:cNvPr id="5" name="Picture Placeholder 3"/>
          <p:cNvSpPr>
            <a:spLocks noGrp="1"/>
          </p:cNvSpPr>
          <p:nvPr>
            <p:ph type="pic" sz="quarter" idx="12"/>
          </p:nvPr>
        </p:nvSpPr>
        <p:spPr>
          <a:xfrm>
            <a:off x="8265993" y="3906439"/>
            <a:ext cx="2447925" cy="2447925"/>
          </a:xfrm>
        </p:spPr>
        <p:txBody>
          <a:bodyPr/>
          <a:lstStyle/>
          <a:p>
            <a:pPr lvl="0"/>
            <a:endParaRPr lang="en-US" noProof="0">
              <a:sym typeface="Poppins" charset="0"/>
            </a:endParaRPr>
          </a:p>
        </p:txBody>
      </p:sp>
      <p:sp>
        <p:nvSpPr>
          <p:cNvPr id="6" name="Picture Placeholder 3"/>
          <p:cNvSpPr>
            <a:spLocks noGrp="1"/>
          </p:cNvSpPr>
          <p:nvPr>
            <p:ph type="pic" sz="quarter" idx="13"/>
          </p:nvPr>
        </p:nvSpPr>
        <p:spPr>
          <a:xfrm>
            <a:off x="11183888" y="3906439"/>
            <a:ext cx="2447925" cy="2447925"/>
          </a:xfrm>
        </p:spPr>
        <p:txBody>
          <a:bodyPr/>
          <a:lstStyle/>
          <a:p>
            <a:pPr lvl="0"/>
            <a:endParaRPr lang="en-US" noProof="0">
              <a:sym typeface="Poppins" charset="0"/>
            </a:endParaRPr>
          </a:p>
        </p:txBody>
      </p:sp>
      <p:sp>
        <p:nvSpPr>
          <p:cNvPr id="7" name="Picture Placeholder 3"/>
          <p:cNvSpPr>
            <a:spLocks noGrp="1"/>
          </p:cNvSpPr>
          <p:nvPr>
            <p:ph type="pic" sz="quarter" idx="14"/>
          </p:nvPr>
        </p:nvSpPr>
        <p:spPr>
          <a:xfrm>
            <a:off x="14135423" y="3906439"/>
            <a:ext cx="2447925" cy="2447925"/>
          </a:xfrm>
        </p:spPr>
        <p:txBody>
          <a:bodyPr/>
          <a:lstStyle/>
          <a:p>
            <a:pPr lvl="0"/>
            <a:endParaRPr lang="en-US" noProof="0">
              <a:sym typeface="Poppins" charset="0"/>
            </a:endParaRPr>
          </a:p>
        </p:txBody>
      </p:sp>
      <p:sp>
        <p:nvSpPr>
          <p:cNvPr id="8" name="Picture Placeholder 3"/>
          <p:cNvSpPr>
            <a:spLocks noGrp="1"/>
          </p:cNvSpPr>
          <p:nvPr>
            <p:ph type="pic" sz="quarter" idx="15"/>
          </p:nvPr>
        </p:nvSpPr>
        <p:spPr>
          <a:xfrm>
            <a:off x="17086958" y="3906439"/>
            <a:ext cx="2447925" cy="2447925"/>
          </a:xfrm>
        </p:spPr>
        <p:txBody>
          <a:bodyPr/>
          <a:lstStyle/>
          <a:p>
            <a:pPr lvl="0"/>
            <a:endParaRPr lang="en-US" noProof="0">
              <a:sym typeface="Poppins" charset="0"/>
            </a:endParaRPr>
          </a:p>
        </p:txBody>
      </p:sp>
      <p:sp>
        <p:nvSpPr>
          <p:cNvPr id="9" name="Picture Placeholder 3"/>
          <p:cNvSpPr>
            <a:spLocks noGrp="1"/>
          </p:cNvSpPr>
          <p:nvPr>
            <p:ph type="pic" sz="quarter" idx="16"/>
          </p:nvPr>
        </p:nvSpPr>
        <p:spPr>
          <a:xfrm>
            <a:off x="5314458" y="6858000"/>
            <a:ext cx="2447925" cy="2447925"/>
          </a:xfrm>
        </p:spPr>
        <p:txBody>
          <a:bodyPr/>
          <a:lstStyle/>
          <a:p>
            <a:pPr lvl="0"/>
            <a:endParaRPr lang="en-US" noProof="0">
              <a:sym typeface="Poppins" charset="0"/>
            </a:endParaRPr>
          </a:p>
        </p:txBody>
      </p:sp>
      <p:sp>
        <p:nvSpPr>
          <p:cNvPr id="10" name="Picture Placeholder 3"/>
          <p:cNvSpPr>
            <a:spLocks noGrp="1"/>
          </p:cNvSpPr>
          <p:nvPr>
            <p:ph type="pic" sz="quarter" idx="17"/>
          </p:nvPr>
        </p:nvSpPr>
        <p:spPr>
          <a:xfrm>
            <a:off x="8265993" y="6858000"/>
            <a:ext cx="2447925" cy="2447925"/>
          </a:xfrm>
        </p:spPr>
        <p:txBody>
          <a:bodyPr/>
          <a:lstStyle/>
          <a:p>
            <a:pPr lvl="0"/>
            <a:endParaRPr lang="en-US" noProof="0">
              <a:sym typeface="Poppins" charset="0"/>
            </a:endParaRPr>
          </a:p>
        </p:txBody>
      </p:sp>
      <p:sp>
        <p:nvSpPr>
          <p:cNvPr id="11" name="Picture Placeholder 3"/>
          <p:cNvSpPr>
            <a:spLocks noGrp="1"/>
          </p:cNvSpPr>
          <p:nvPr>
            <p:ph type="pic" sz="quarter" idx="18"/>
          </p:nvPr>
        </p:nvSpPr>
        <p:spPr>
          <a:xfrm>
            <a:off x="11183888" y="6858000"/>
            <a:ext cx="2447925" cy="2447925"/>
          </a:xfrm>
        </p:spPr>
        <p:txBody>
          <a:bodyPr/>
          <a:lstStyle/>
          <a:p>
            <a:pPr lvl="0"/>
            <a:endParaRPr lang="en-US" noProof="0">
              <a:sym typeface="Poppins" charset="0"/>
            </a:endParaRPr>
          </a:p>
        </p:txBody>
      </p:sp>
      <p:sp>
        <p:nvSpPr>
          <p:cNvPr id="12" name="Picture Placeholder 3"/>
          <p:cNvSpPr>
            <a:spLocks noGrp="1"/>
          </p:cNvSpPr>
          <p:nvPr>
            <p:ph type="pic" sz="quarter" idx="19"/>
          </p:nvPr>
        </p:nvSpPr>
        <p:spPr>
          <a:xfrm>
            <a:off x="14135423" y="6858000"/>
            <a:ext cx="2447925" cy="2447925"/>
          </a:xfrm>
        </p:spPr>
        <p:txBody>
          <a:bodyPr/>
          <a:lstStyle/>
          <a:p>
            <a:pPr lvl="0"/>
            <a:endParaRPr lang="en-US" noProof="0">
              <a:sym typeface="Poppins" charset="0"/>
            </a:endParaRPr>
          </a:p>
        </p:txBody>
      </p:sp>
      <p:sp>
        <p:nvSpPr>
          <p:cNvPr id="13" name="Picture Placeholder 3"/>
          <p:cNvSpPr>
            <a:spLocks noGrp="1"/>
          </p:cNvSpPr>
          <p:nvPr>
            <p:ph type="pic" sz="quarter" idx="20"/>
          </p:nvPr>
        </p:nvSpPr>
        <p:spPr>
          <a:xfrm>
            <a:off x="17086958" y="6858000"/>
            <a:ext cx="2447925" cy="2447925"/>
          </a:xfrm>
        </p:spPr>
        <p:txBody>
          <a:bodyPr/>
          <a:lstStyle/>
          <a:p>
            <a:pPr lvl="0"/>
            <a:endParaRPr lang="en-US" noProof="0">
              <a:sym typeface="Poppins" charset="0"/>
            </a:endParaRPr>
          </a:p>
        </p:txBody>
      </p:sp>
    </p:spTree>
    <p:extLst>
      <p:ext uri="{BB962C8B-B14F-4D97-AF65-F5344CB8AC3E}">
        <p14:creationId xmlns:p14="http://schemas.microsoft.com/office/powerpoint/2010/main" val="189502318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with photo">
    <p:spTree>
      <p:nvGrpSpPr>
        <p:cNvPr id="1" name=""/>
        <p:cNvGrpSpPr/>
        <p:nvPr/>
      </p:nvGrpSpPr>
      <p:grpSpPr>
        <a:xfrm>
          <a:off x="0" y="0"/>
          <a:ext cx="0" cy="0"/>
          <a:chOff x="0" y="0"/>
          <a:chExt cx="0" cy="0"/>
        </a:xfrm>
      </p:grpSpPr>
      <p:sp>
        <p:nvSpPr>
          <p:cNvPr id="4" name="Picture Placeholder 3"/>
          <p:cNvSpPr>
            <a:spLocks noGrp="1"/>
          </p:cNvSpPr>
          <p:nvPr>
            <p:ph type="pic" sz="quarter" idx="11"/>
          </p:nvPr>
        </p:nvSpPr>
        <p:spPr>
          <a:xfrm>
            <a:off x="5314458" y="3906439"/>
            <a:ext cx="2447925" cy="2447925"/>
          </a:xfrm>
        </p:spPr>
        <p:txBody>
          <a:bodyPr/>
          <a:lstStyle/>
          <a:p>
            <a:pPr lvl="0"/>
            <a:endParaRPr lang="en-US" noProof="0">
              <a:sym typeface="Poppins" charset="0"/>
            </a:endParaRPr>
          </a:p>
        </p:txBody>
      </p:sp>
      <p:sp>
        <p:nvSpPr>
          <p:cNvPr id="5" name="Picture Placeholder 3"/>
          <p:cNvSpPr>
            <a:spLocks noGrp="1"/>
          </p:cNvSpPr>
          <p:nvPr>
            <p:ph type="pic" sz="quarter" idx="12"/>
          </p:nvPr>
        </p:nvSpPr>
        <p:spPr>
          <a:xfrm>
            <a:off x="8265993" y="3906439"/>
            <a:ext cx="2447925" cy="2447925"/>
          </a:xfrm>
        </p:spPr>
        <p:txBody>
          <a:bodyPr/>
          <a:lstStyle/>
          <a:p>
            <a:pPr lvl="0"/>
            <a:endParaRPr lang="en-US" noProof="0">
              <a:sym typeface="Poppins" charset="0"/>
            </a:endParaRPr>
          </a:p>
        </p:txBody>
      </p:sp>
      <p:sp>
        <p:nvSpPr>
          <p:cNvPr id="6" name="Picture Placeholder 3"/>
          <p:cNvSpPr>
            <a:spLocks noGrp="1"/>
          </p:cNvSpPr>
          <p:nvPr>
            <p:ph type="pic" sz="quarter" idx="13"/>
          </p:nvPr>
        </p:nvSpPr>
        <p:spPr>
          <a:xfrm>
            <a:off x="11183888" y="3906439"/>
            <a:ext cx="2447925" cy="2447925"/>
          </a:xfrm>
        </p:spPr>
        <p:txBody>
          <a:bodyPr/>
          <a:lstStyle/>
          <a:p>
            <a:pPr lvl="0"/>
            <a:endParaRPr lang="en-US" noProof="0">
              <a:sym typeface="Poppins" charset="0"/>
            </a:endParaRPr>
          </a:p>
        </p:txBody>
      </p:sp>
      <p:sp>
        <p:nvSpPr>
          <p:cNvPr id="7" name="Picture Placeholder 3"/>
          <p:cNvSpPr>
            <a:spLocks noGrp="1"/>
          </p:cNvSpPr>
          <p:nvPr>
            <p:ph type="pic" sz="quarter" idx="14"/>
          </p:nvPr>
        </p:nvSpPr>
        <p:spPr>
          <a:xfrm>
            <a:off x="14135423" y="3906439"/>
            <a:ext cx="2447925" cy="2447925"/>
          </a:xfrm>
        </p:spPr>
        <p:txBody>
          <a:bodyPr/>
          <a:lstStyle/>
          <a:p>
            <a:pPr lvl="0"/>
            <a:endParaRPr lang="en-US" noProof="0">
              <a:sym typeface="Poppins" charset="0"/>
            </a:endParaRPr>
          </a:p>
        </p:txBody>
      </p:sp>
      <p:sp>
        <p:nvSpPr>
          <p:cNvPr id="8" name="Picture Placeholder 3"/>
          <p:cNvSpPr>
            <a:spLocks noGrp="1"/>
          </p:cNvSpPr>
          <p:nvPr>
            <p:ph type="pic" sz="quarter" idx="15"/>
          </p:nvPr>
        </p:nvSpPr>
        <p:spPr>
          <a:xfrm>
            <a:off x="17086958" y="3906439"/>
            <a:ext cx="2447925" cy="2447925"/>
          </a:xfrm>
        </p:spPr>
        <p:txBody>
          <a:bodyPr/>
          <a:lstStyle/>
          <a:p>
            <a:pPr lvl="0"/>
            <a:endParaRPr lang="en-US" noProof="0">
              <a:sym typeface="Poppins" charset="0"/>
            </a:endParaRPr>
          </a:p>
        </p:txBody>
      </p:sp>
      <p:sp>
        <p:nvSpPr>
          <p:cNvPr id="9" name="Picture Placeholder 3"/>
          <p:cNvSpPr>
            <a:spLocks noGrp="1"/>
          </p:cNvSpPr>
          <p:nvPr>
            <p:ph type="pic" sz="quarter" idx="16"/>
          </p:nvPr>
        </p:nvSpPr>
        <p:spPr>
          <a:xfrm>
            <a:off x="5314458" y="6858000"/>
            <a:ext cx="2447925" cy="2447925"/>
          </a:xfrm>
        </p:spPr>
        <p:txBody>
          <a:bodyPr/>
          <a:lstStyle/>
          <a:p>
            <a:pPr lvl="0"/>
            <a:endParaRPr lang="en-US" noProof="0">
              <a:sym typeface="Poppins" charset="0"/>
            </a:endParaRPr>
          </a:p>
        </p:txBody>
      </p:sp>
      <p:sp>
        <p:nvSpPr>
          <p:cNvPr id="10" name="Picture Placeholder 3"/>
          <p:cNvSpPr>
            <a:spLocks noGrp="1"/>
          </p:cNvSpPr>
          <p:nvPr>
            <p:ph type="pic" sz="quarter" idx="17"/>
          </p:nvPr>
        </p:nvSpPr>
        <p:spPr>
          <a:xfrm>
            <a:off x="8265993" y="6858000"/>
            <a:ext cx="2447925" cy="2447925"/>
          </a:xfrm>
        </p:spPr>
        <p:txBody>
          <a:bodyPr/>
          <a:lstStyle/>
          <a:p>
            <a:pPr lvl="0"/>
            <a:endParaRPr lang="en-US" noProof="0">
              <a:sym typeface="Poppins" charset="0"/>
            </a:endParaRPr>
          </a:p>
        </p:txBody>
      </p:sp>
      <p:sp>
        <p:nvSpPr>
          <p:cNvPr id="11" name="Picture Placeholder 3"/>
          <p:cNvSpPr>
            <a:spLocks noGrp="1"/>
          </p:cNvSpPr>
          <p:nvPr>
            <p:ph type="pic" sz="quarter" idx="18"/>
          </p:nvPr>
        </p:nvSpPr>
        <p:spPr>
          <a:xfrm>
            <a:off x="11183888" y="6858000"/>
            <a:ext cx="2447925" cy="2447925"/>
          </a:xfrm>
        </p:spPr>
        <p:txBody>
          <a:bodyPr/>
          <a:lstStyle/>
          <a:p>
            <a:pPr lvl="0"/>
            <a:endParaRPr lang="en-US" noProof="0">
              <a:sym typeface="Poppins" charset="0"/>
            </a:endParaRPr>
          </a:p>
        </p:txBody>
      </p:sp>
      <p:sp>
        <p:nvSpPr>
          <p:cNvPr id="12" name="Picture Placeholder 3"/>
          <p:cNvSpPr>
            <a:spLocks noGrp="1"/>
          </p:cNvSpPr>
          <p:nvPr>
            <p:ph type="pic" sz="quarter" idx="19"/>
          </p:nvPr>
        </p:nvSpPr>
        <p:spPr>
          <a:xfrm>
            <a:off x="14135423" y="6858000"/>
            <a:ext cx="2447925" cy="2447925"/>
          </a:xfrm>
        </p:spPr>
        <p:txBody>
          <a:bodyPr/>
          <a:lstStyle/>
          <a:p>
            <a:pPr lvl="0"/>
            <a:endParaRPr lang="en-US" noProof="0">
              <a:sym typeface="Poppins" charset="0"/>
            </a:endParaRPr>
          </a:p>
        </p:txBody>
      </p:sp>
      <p:sp>
        <p:nvSpPr>
          <p:cNvPr id="13" name="Picture Placeholder 3"/>
          <p:cNvSpPr>
            <a:spLocks noGrp="1"/>
          </p:cNvSpPr>
          <p:nvPr>
            <p:ph type="pic" sz="quarter" idx="20"/>
          </p:nvPr>
        </p:nvSpPr>
        <p:spPr>
          <a:xfrm>
            <a:off x="17086958" y="6858000"/>
            <a:ext cx="2447925" cy="2447925"/>
          </a:xfrm>
        </p:spPr>
        <p:txBody>
          <a:bodyPr/>
          <a:lstStyle/>
          <a:p>
            <a:pPr lvl="0"/>
            <a:endParaRPr lang="en-US" noProof="0">
              <a:sym typeface="Poppins" charset="0"/>
            </a:endParaRPr>
          </a:p>
        </p:txBody>
      </p:sp>
      <p:sp>
        <p:nvSpPr>
          <p:cNvPr id="14" name="Rectangle 13"/>
          <p:cNvSpPr>
            <a:spLocks noGrp="1"/>
          </p:cNvSpPr>
          <p:nvPr>
            <p:ph type="sldNum" sz="quarter" idx="21"/>
          </p:nvPr>
        </p:nvSpPr>
        <p:spPr>
          <a:xfrm>
            <a:off x="22545675" y="12496800"/>
            <a:ext cx="895350" cy="482600"/>
          </a:xfrm>
        </p:spPr>
        <p:txBody>
          <a:bodyPr/>
          <a:lstStyle>
            <a:lvl1pPr>
              <a:defRPr b="0" i="0">
                <a:solidFill>
                  <a:schemeClr val="accent5"/>
                </a:solidFill>
                <a:latin typeface="Raleway" charset="0"/>
                <a:ea typeface="Raleway" charset="0"/>
                <a:cs typeface="Raleway" charset="0"/>
              </a:defRPr>
            </a:lvl1pPr>
          </a:lstStyle>
          <a:p>
            <a:pPr>
              <a:defRPr/>
            </a:pPr>
            <a:fld id="{19736CF9-AD0F-5041-BB4D-55C7FC896206}" type="slidenum">
              <a:rPr lang="x-none" altLang="x-none" smtClean="0"/>
              <a:pPr>
                <a:defRPr/>
              </a:pPr>
              <a:t>‹#›</a:t>
            </a:fld>
            <a:endParaRPr lang="x-none" altLang="x-none"/>
          </a:p>
        </p:txBody>
      </p:sp>
    </p:spTree>
    <p:extLst>
      <p:ext uri="{BB962C8B-B14F-4D97-AF65-F5344CB8AC3E}">
        <p14:creationId xmlns:p14="http://schemas.microsoft.com/office/powerpoint/2010/main" val="32465121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900254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Basic (2)">
    <p:bg>
      <p:bgPr>
        <a:solidFill>
          <a:srgbClr val="FFFFFF"/>
        </a:solidFill>
        <a:effectLst/>
      </p:bgPr>
    </p:bg>
    <p:spTree>
      <p:nvGrpSpPr>
        <p:cNvPr id="1" name=""/>
        <p:cNvGrpSpPr/>
        <p:nvPr/>
      </p:nvGrpSpPr>
      <p:grpSpPr>
        <a:xfrm>
          <a:off x="0" y="0"/>
          <a:ext cx="0" cy="0"/>
          <a:chOff x="0" y="0"/>
          <a:chExt cx="0" cy="0"/>
        </a:xfrm>
      </p:grpSpPr>
      <p:sp>
        <p:nvSpPr>
          <p:cNvPr id="28" name="Shape 28"/>
          <p:cNvSpPr>
            <a:spLocks noGrp="1"/>
          </p:cNvSpPr>
          <p:nvPr>
            <p:ph type="title"/>
          </p:nvPr>
        </p:nvSpPr>
        <p:spPr>
          <a:xfrm>
            <a:off x="1354149" y="413783"/>
            <a:ext cx="17665363" cy="1702776"/>
          </a:xfrm>
          <a:prstGeom prst="rect">
            <a:avLst/>
          </a:prstGeom>
        </p:spPr>
        <p:txBody>
          <a:bodyPr anchor="ctr"/>
          <a:lstStyle>
            <a:lvl1pPr algn="l">
              <a:defRPr>
                <a:solidFill>
                  <a:srgbClr val="5D5D5E"/>
                </a:solidFill>
                <a:latin typeface="+mn-lt"/>
                <a:ea typeface="+mn-ea"/>
                <a:cs typeface="+mn-cs"/>
                <a:sym typeface="Open Sans Semibold"/>
              </a:defRPr>
            </a:lvl1pPr>
          </a:lstStyle>
          <a:p>
            <a:r>
              <a:t>Title Text</a:t>
            </a:r>
          </a:p>
        </p:txBody>
      </p:sp>
      <p:sp>
        <p:nvSpPr>
          <p:cNvPr id="29" name="Shape 29"/>
          <p:cNvSpPr>
            <a:spLocks noGrp="1"/>
          </p:cNvSpPr>
          <p:nvPr>
            <p:ph type="sldNum" sz="quarter" idx="2"/>
          </p:nvPr>
        </p:nvSpPr>
        <p:spPr>
          <a:xfrm>
            <a:off x="22562954" y="992120"/>
            <a:ext cx="491258" cy="558801"/>
          </a:xfrm>
          <a:prstGeom prst="rect">
            <a:avLst/>
          </a:prstGeom>
        </p:spPr>
        <p:txBody>
          <a:bodyPr/>
          <a:lstStyle>
            <a:lvl1pPr>
              <a:defRPr sz="2600" b="1">
                <a:solidFill>
                  <a:srgbClr val="9D9C9D"/>
                </a:solidFill>
                <a:latin typeface="Open Sans"/>
                <a:ea typeface="Open Sans"/>
                <a:cs typeface="Open Sans"/>
                <a:sym typeface="Open Sans"/>
              </a:defRPr>
            </a:lvl1pPr>
          </a:lstStyle>
          <a:p>
            <a:fld id="{86CB4B4D-7CA3-9044-876B-883B54F8677D}" type="slidenum">
              <a:t>‹#›</a:t>
            </a:fld>
            <a:endParaRPr/>
          </a:p>
        </p:txBody>
      </p:sp>
    </p:spTree>
    <p:extLst>
      <p:ext uri="{BB962C8B-B14F-4D97-AF65-F5344CB8AC3E}">
        <p14:creationId xmlns:p14="http://schemas.microsoft.com/office/powerpoint/2010/main" val="110620125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865825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C0C9BEDD-2D4F-43A4-A9B8-AE9AA60BE2A6}"/>
              </a:ext>
            </a:extLst>
          </p:cNvPr>
          <p:cNvSpPr/>
          <p:nvPr userDrawn="1"/>
        </p:nvSpPr>
        <p:spPr>
          <a:xfrm>
            <a:off x="0" y="0"/>
            <a:ext cx="24384000" cy="13716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793"/>
          </a:p>
        </p:txBody>
      </p:sp>
    </p:spTree>
    <p:extLst>
      <p:ext uri="{BB962C8B-B14F-4D97-AF65-F5344CB8AC3E}">
        <p14:creationId xmlns:p14="http://schemas.microsoft.com/office/powerpoint/2010/main" val="837863394"/>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76400" y="730250"/>
            <a:ext cx="21031200" cy="2651125"/>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1676400" y="3651250"/>
            <a:ext cx="21031200" cy="87026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
            <a:extLst>
              <a:ext uri="{FF2B5EF4-FFF2-40B4-BE49-F238E27FC236}">
                <a16:creationId xmlns:a16="http://schemas.microsoft.com/office/drawing/2014/main" id="{4B781DC3-3A77-43BC-85D0-8307807542CF}"/>
              </a:ext>
            </a:extLst>
          </p:cNvPr>
          <p:cNvSpPr>
            <a:spLocks noGrp="1"/>
          </p:cNvSpPr>
          <p:nvPr>
            <p:ph type="sldNum" sz="quarter" idx="10"/>
          </p:nvPr>
        </p:nvSpPr>
        <p:spPr>
          <a:ln/>
        </p:spPr>
        <p:txBody>
          <a:bodyPr/>
          <a:lstStyle>
            <a:lvl1pPr>
              <a:defRPr/>
            </a:lvl1pPr>
          </a:lstStyle>
          <a:p>
            <a:fld id="{A4CEC06C-ADE2-466C-A570-4341330A6F5F}" type="slidenum">
              <a:rPr lang="zh-CN" altLang="zh-CN"/>
              <a:pPr/>
              <a:t>‹#›</a:t>
            </a:fld>
            <a:endParaRPr lang="zh-CN" altLang="zh-CN"/>
          </a:p>
        </p:txBody>
      </p:sp>
    </p:spTree>
    <p:extLst>
      <p:ext uri="{BB962C8B-B14F-4D97-AF65-F5344CB8AC3E}">
        <p14:creationId xmlns:p14="http://schemas.microsoft.com/office/powerpoint/2010/main" val="103792373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Placeholder (1)">
    <p:spTree>
      <p:nvGrpSpPr>
        <p:cNvPr id="1" name=""/>
        <p:cNvGrpSpPr/>
        <p:nvPr/>
      </p:nvGrpSpPr>
      <p:grpSpPr>
        <a:xfrm>
          <a:off x="0" y="0"/>
          <a:ext cx="0" cy="0"/>
          <a:chOff x="0" y="0"/>
          <a:chExt cx="0" cy="0"/>
        </a:xfrm>
      </p:grpSpPr>
      <p:sp>
        <p:nvSpPr>
          <p:cNvPr id="11" name="Shape 11"/>
          <p:cNvSpPr>
            <a:spLocks noGrp="1"/>
          </p:cNvSpPr>
          <p:nvPr>
            <p:ph type="pic" idx="13"/>
          </p:nvPr>
        </p:nvSpPr>
        <p:spPr>
          <a:xfrm>
            <a:off x="0" y="0"/>
            <a:ext cx="24384000" cy="13716000"/>
          </a:xfrm>
          <a:prstGeom prst="rect">
            <a:avLst/>
          </a:prstGeom>
        </p:spPr>
        <p:txBody>
          <a:bodyPr lIns="91439" tIns="45719" rIns="91439" bIns="45719">
            <a:noAutofit/>
          </a:bodyPr>
          <a:lstStyle/>
          <a:p>
            <a:endParaRPr/>
          </a:p>
        </p:txBody>
      </p:sp>
      <p:sp>
        <p:nvSpPr>
          <p:cNvPr id="12" name="Shape 12"/>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1481275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7.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1026" name="Rectangle 2"/>
          <p:cNvSpPr>
            <a:spLocks noGrp="1"/>
          </p:cNvSpPr>
          <p:nvPr>
            <p:ph type="title"/>
          </p:nvPr>
        </p:nvSpPr>
        <p:spPr bwMode="auto">
          <a:xfrm>
            <a:off x="2120900" y="2278063"/>
            <a:ext cx="20627975" cy="2178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38100" tIns="38100" rIns="38100" bIns="38100" numCol="1" anchor="t" anchorCtr="0" compatLnSpc="1">
            <a:prstTxWarp prst="textNoShape">
              <a:avLst/>
            </a:prstTxWarp>
          </a:bodyPr>
          <a:lstStyle/>
          <a:p>
            <a:pPr lvl="0"/>
            <a:r>
              <a:rPr lang="x-none" altLang="x-none">
                <a:sym typeface="Poppins Medium" charset="0"/>
              </a:rPr>
              <a:t>Click to edit Master title style</a:t>
            </a:r>
          </a:p>
        </p:txBody>
      </p:sp>
      <p:sp>
        <p:nvSpPr>
          <p:cNvPr id="1027" name="Rectangle 3"/>
          <p:cNvSpPr>
            <a:spLocks noGrp="1"/>
          </p:cNvSpPr>
          <p:nvPr>
            <p:ph type="body" idx="1"/>
          </p:nvPr>
        </p:nvSpPr>
        <p:spPr bwMode="auto">
          <a:xfrm>
            <a:off x="2271713" y="4670425"/>
            <a:ext cx="20477162" cy="7019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38100" tIns="38100" rIns="38100" bIns="38100" numCol="1" anchor="t" anchorCtr="0" compatLnSpc="1">
            <a:prstTxWarp prst="textNoShape">
              <a:avLst/>
            </a:prstTxWarp>
          </a:bodyPr>
          <a:lstStyle/>
          <a:p>
            <a:pPr lvl="0"/>
            <a:r>
              <a:rPr lang="x-none" altLang="x-none">
                <a:sym typeface="Poppins" charset="0"/>
              </a:rPr>
              <a:t>Click to edit Master text styles</a:t>
            </a:r>
          </a:p>
          <a:p>
            <a:pPr lvl="1"/>
            <a:r>
              <a:rPr lang="x-none" altLang="x-none">
                <a:sym typeface="Poppins" charset="0"/>
              </a:rPr>
              <a:t>Second level</a:t>
            </a:r>
          </a:p>
          <a:p>
            <a:pPr lvl="2"/>
            <a:r>
              <a:rPr lang="x-none" altLang="x-none">
                <a:sym typeface="Poppins" charset="0"/>
              </a:rPr>
              <a:t>Third level</a:t>
            </a:r>
          </a:p>
          <a:p>
            <a:pPr lvl="3"/>
            <a:r>
              <a:rPr lang="x-none" altLang="x-none">
                <a:sym typeface="Poppins" charset="0"/>
              </a:rPr>
              <a:t>Fourth level</a:t>
            </a:r>
          </a:p>
          <a:p>
            <a:pPr lvl="4"/>
            <a:r>
              <a:rPr lang="x-none" altLang="x-none">
                <a:sym typeface="Poppins" charset="0"/>
              </a:rPr>
              <a:t>Fifth level</a:t>
            </a:r>
          </a:p>
        </p:txBody>
      </p:sp>
      <p:sp>
        <p:nvSpPr>
          <p:cNvPr id="1028" name="Rectangle 4"/>
          <p:cNvSpPr>
            <a:spLocks noGrp="1"/>
          </p:cNvSpPr>
          <p:nvPr>
            <p:ph type="sldNum" sz="quarter" idx="2"/>
          </p:nvPr>
        </p:nvSpPr>
        <p:spPr bwMode="auto">
          <a:xfrm>
            <a:off x="22545675" y="12352338"/>
            <a:ext cx="89535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38100" tIns="38100" rIns="38100" bIns="38100" numCol="1" anchor="t" anchorCtr="0" compatLnSpc="1">
            <a:prstTxWarp prst="textNoShape">
              <a:avLst/>
            </a:prstTxWarp>
          </a:bodyPr>
          <a:lstStyle>
            <a:lvl1pPr algn="ctr" eaLnBrk="1">
              <a:defRPr b="0" i="0">
                <a:solidFill>
                  <a:schemeClr val="accent5"/>
                </a:solidFill>
                <a:latin typeface="Raleway" charset="0"/>
                <a:ea typeface="Raleway" charset="0"/>
                <a:cs typeface="Raleway" charset="0"/>
              </a:defRPr>
            </a:lvl1pPr>
          </a:lstStyle>
          <a:p>
            <a:pPr>
              <a:defRPr/>
            </a:pPr>
            <a:fld id="{83012394-0000-AC47-9758-C9AABE0F376A}" type="slidenum">
              <a:rPr lang="x-none" altLang="x-none" smtClean="0"/>
              <a:pPr>
                <a:defRPr/>
              </a:pPr>
              <a:t>‹#›</a:t>
            </a:fld>
            <a:endParaRPr lang="x-none" altLang="x-none"/>
          </a:p>
        </p:txBody>
      </p:sp>
    </p:spTree>
  </p:cSld>
  <p:clrMap bg1="dk2" tx1="lt1" bg2="dk1" tx2="lt2" accent1="accent1" accent2="accent2" accent3="accent3" accent4="accent4" accent5="accent5" accent6="accent6" hlink="hlink" folHlink="folHlink"/>
  <p:sldLayoutIdLst>
    <p:sldLayoutId id="2147483825" r:id="rId1"/>
    <p:sldLayoutId id="2147483826" r:id="rId2"/>
    <p:sldLayoutId id="2147483830" r:id="rId3"/>
    <p:sldLayoutId id="2147483844" r:id="rId4"/>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825500" rtl="0" eaLnBrk="0" fontAlgn="base" hangingPunct="0">
        <a:spcBef>
          <a:spcPct val="0"/>
        </a:spcBef>
        <a:spcAft>
          <a:spcPct val="0"/>
        </a:spcAft>
        <a:defRPr sz="10000" b="1" kern="1200">
          <a:solidFill>
            <a:srgbClr val="272D30"/>
          </a:solidFill>
          <a:latin typeface="Open Sans Semibold" charset="0"/>
          <a:ea typeface="Open Sans Semibold" charset="0"/>
          <a:cs typeface="Open Sans Semibold" charset="0"/>
          <a:sym typeface="Poppins Medium" charset="0"/>
        </a:defRPr>
      </a:lvl1pPr>
      <a:lvl2pPr algn="l" defTabSz="825500" rtl="0" eaLnBrk="0" fontAlgn="base" hangingPunct="0">
        <a:spcBef>
          <a:spcPct val="0"/>
        </a:spcBef>
        <a:spcAft>
          <a:spcPct val="0"/>
        </a:spcAft>
        <a:defRPr sz="10000" b="1">
          <a:solidFill>
            <a:srgbClr val="272D30"/>
          </a:solidFill>
          <a:latin typeface="Open Sans Semibold" charset="0"/>
          <a:ea typeface="Open Sans Semibold" charset="0"/>
          <a:cs typeface="Open Sans Semibold" charset="0"/>
          <a:sym typeface="Poppins Medium" charset="0"/>
        </a:defRPr>
      </a:lvl2pPr>
      <a:lvl3pPr algn="l" defTabSz="825500" rtl="0" eaLnBrk="0" fontAlgn="base" hangingPunct="0">
        <a:spcBef>
          <a:spcPct val="0"/>
        </a:spcBef>
        <a:spcAft>
          <a:spcPct val="0"/>
        </a:spcAft>
        <a:defRPr sz="10000" b="1">
          <a:solidFill>
            <a:srgbClr val="272D30"/>
          </a:solidFill>
          <a:latin typeface="Open Sans Semibold" charset="0"/>
          <a:ea typeface="Open Sans Semibold" charset="0"/>
          <a:cs typeface="Open Sans Semibold" charset="0"/>
          <a:sym typeface="Poppins Medium" charset="0"/>
        </a:defRPr>
      </a:lvl3pPr>
      <a:lvl4pPr algn="l" defTabSz="825500" rtl="0" eaLnBrk="0" fontAlgn="base" hangingPunct="0">
        <a:spcBef>
          <a:spcPct val="0"/>
        </a:spcBef>
        <a:spcAft>
          <a:spcPct val="0"/>
        </a:spcAft>
        <a:defRPr sz="10000" b="1">
          <a:solidFill>
            <a:srgbClr val="272D30"/>
          </a:solidFill>
          <a:latin typeface="Open Sans Semibold" charset="0"/>
          <a:ea typeface="Open Sans Semibold" charset="0"/>
          <a:cs typeface="Open Sans Semibold" charset="0"/>
          <a:sym typeface="Poppins Medium" charset="0"/>
        </a:defRPr>
      </a:lvl4pPr>
      <a:lvl5pPr algn="l" defTabSz="825500" rtl="0" eaLnBrk="0" fontAlgn="base" hangingPunct="0">
        <a:spcBef>
          <a:spcPct val="0"/>
        </a:spcBef>
        <a:spcAft>
          <a:spcPct val="0"/>
        </a:spcAft>
        <a:defRPr sz="10000" b="1">
          <a:solidFill>
            <a:srgbClr val="272D30"/>
          </a:solidFill>
          <a:latin typeface="Open Sans Semibold" charset="0"/>
          <a:ea typeface="Open Sans Semibold" charset="0"/>
          <a:cs typeface="Open Sans Semibold" charset="0"/>
          <a:sym typeface="Poppins Medium" charset="0"/>
        </a:defRPr>
      </a:lvl5pPr>
      <a:lvl6pPr marL="457200" algn="l" defTabSz="825500" rtl="0" fontAlgn="base" hangingPunct="0">
        <a:lnSpc>
          <a:spcPct val="80000"/>
        </a:lnSpc>
        <a:spcBef>
          <a:spcPct val="0"/>
        </a:spcBef>
        <a:spcAft>
          <a:spcPct val="0"/>
        </a:spcAft>
        <a:defRPr sz="10000">
          <a:solidFill>
            <a:srgbClr val="272D30"/>
          </a:solidFill>
          <a:latin typeface="Poppins Medium" charset="0"/>
          <a:ea typeface="Poppins Medium" charset="0"/>
          <a:cs typeface="Poppins Medium" charset="0"/>
          <a:sym typeface="Poppins Medium" charset="0"/>
        </a:defRPr>
      </a:lvl6pPr>
      <a:lvl7pPr marL="914400" algn="l" defTabSz="825500" rtl="0" fontAlgn="base" hangingPunct="0">
        <a:lnSpc>
          <a:spcPct val="80000"/>
        </a:lnSpc>
        <a:spcBef>
          <a:spcPct val="0"/>
        </a:spcBef>
        <a:spcAft>
          <a:spcPct val="0"/>
        </a:spcAft>
        <a:defRPr sz="10000">
          <a:solidFill>
            <a:srgbClr val="272D30"/>
          </a:solidFill>
          <a:latin typeface="Poppins Medium" charset="0"/>
          <a:ea typeface="Poppins Medium" charset="0"/>
          <a:cs typeface="Poppins Medium" charset="0"/>
          <a:sym typeface="Poppins Medium" charset="0"/>
        </a:defRPr>
      </a:lvl7pPr>
      <a:lvl8pPr marL="1371600" algn="l" defTabSz="825500" rtl="0" fontAlgn="base" hangingPunct="0">
        <a:lnSpc>
          <a:spcPct val="80000"/>
        </a:lnSpc>
        <a:spcBef>
          <a:spcPct val="0"/>
        </a:spcBef>
        <a:spcAft>
          <a:spcPct val="0"/>
        </a:spcAft>
        <a:defRPr sz="10000">
          <a:solidFill>
            <a:srgbClr val="272D30"/>
          </a:solidFill>
          <a:latin typeface="Poppins Medium" charset="0"/>
          <a:ea typeface="Poppins Medium" charset="0"/>
          <a:cs typeface="Poppins Medium" charset="0"/>
          <a:sym typeface="Poppins Medium" charset="0"/>
        </a:defRPr>
      </a:lvl8pPr>
      <a:lvl9pPr marL="1828800" algn="l" defTabSz="825500" rtl="0" fontAlgn="base" hangingPunct="0">
        <a:lnSpc>
          <a:spcPct val="80000"/>
        </a:lnSpc>
        <a:spcBef>
          <a:spcPct val="0"/>
        </a:spcBef>
        <a:spcAft>
          <a:spcPct val="0"/>
        </a:spcAft>
        <a:defRPr sz="10000">
          <a:solidFill>
            <a:srgbClr val="272D30"/>
          </a:solidFill>
          <a:latin typeface="Poppins Medium" charset="0"/>
          <a:ea typeface="Poppins Medium" charset="0"/>
          <a:cs typeface="Poppins Medium" charset="0"/>
          <a:sym typeface="Poppins Medium" charset="0"/>
        </a:defRPr>
      </a:lvl9pPr>
    </p:titleStyle>
    <p:bodyStyle>
      <a:lvl1pPr algn="l" defTabSz="825500" rtl="0" eaLnBrk="0" fontAlgn="base" hangingPunct="0">
        <a:lnSpc>
          <a:spcPct val="150000"/>
        </a:lnSpc>
        <a:spcBef>
          <a:spcPct val="0"/>
        </a:spcBef>
        <a:spcAft>
          <a:spcPct val="0"/>
        </a:spcAft>
        <a:defRPr sz="2200" kern="1200">
          <a:solidFill>
            <a:srgbClr val="9B9A9C"/>
          </a:solidFill>
          <a:latin typeface="Open Sans" charset="0"/>
          <a:ea typeface="Open Sans" charset="0"/>
          <a:cs typeface="Open Sans" charset="0"/>
          <a:sym typeface="Poppins" charset="0"/>
        </a:defRPr>
      </a:lvl1pPr>
      <a:lvl2pPr indent="228600" algn="l" defTabSz="825500" rtl="0" eaLnBrk="0" fontAlgn="base" hangingPunct="0">
        <a:lnSpc>
          <a:spcPct val="150000"/>
        </a:lnSpc>
        <a:spcBef>
          <a:spcPct val="0"/>
        </a:spcBef>
        <a:spcAft>
          <a:spcPct val="0"/>
        </a:spcAft>
        <a:defRPr sz="2200" kern="1200">
          <a:solidFill>
            <a:srgbClr val="9B9A9C"/>
          </a:solidFill>
          <a:latin typeface="Open Sans" charset="0"/>
          <a:ea typeface="Open Sans" charset="0"/>
          <a:cs typeface="Open Sans" charset="0"/>
          <a:sym typeface="Poppins" charset="0"/>
        </a:defRPr>
      </a:lvl2pPr>
      <a:lvl3pPr indent="457200" algn="l" defTabSz="825500" rtl="0" eaLnBrk="0" fontAlgn="base" hangingPunct="0">
        <a:lnSpc>
          <a:spcPct val="150000"/>
        </a:lnSpc>
        <a:spcBef>
          <a:spcPct val="0"/>
        </a:spcBef>
        <a:spcAft>
          <a:spcPct val="0"/>
        </a:spcAft>
        <a:defRPr sz="2200" kern="1200">
          <a:solidFill>
            <a:srgbClr val="9B9A9C"/>
          </a:solidFill>
          <a:latin typeface="Open Sans" charset="0"/>
          <a:ea typeface="Open Sans" charset="0"/>
          <a:cs typeface="Open Sans" charset="0"/>
          <a:sym typeface="Poppins" charset="0"/>
        </a:defRPr>
      </a:lvl3pPr>
      <a:lvl4pPr indent="685800" algn="l" defTabSz="825500" rtl="0" eaLnBrk="0" fontAlgn="base" hangingPunct="0">
        <a:lnSpc>
          <a:spcPct val="150000"/>
        </a:lnSpc>
        <a:spcBef>
          <a:spcPct val="0"/>
        </a:spcBef>
        <a:spcAft>
          <a:spcPct val="0"/>
        </a:spcAft>
        <a:defRPr sz="2200" kern="1200">
          <a:solidFill>
            <a:srgbClr val="9B9A9C"/>
          </a:solidFill>
          <a:latin typeface="Open Sans" charset="0"/>
          <a:ea typeface="Open Sans" charset="0"/>
          <a:cs typeface="Open Sans" charset="0"/>
          <a:sym typeface="Poppins" charset="0"/>
        </a:defRPr>
      </a:lvl4pPr>
      <a:lvl5pPr indent="914400" algn="l" defTabSz="825500" rtl="0" eaLnBrk="0" fontAlgn="base" hangingPunct="0">
        <a:lnSpc>
          <a:spcPct val="150000"/>
        </a:lnSpc>
        <a:spcBef>
          <a:spcPct val="0"/>
        </a:spcBef>
        <a:spcAft>
          <a:spcPct val="0"/>
        </a:spcAft>
        <a:defRPr sz="2200" kern="1200">
          <a:solidFill>
            <a:srgbClr val="9B9A9C"/>
          </a:solidFill>
          <a:latin typeface="Open Sans" charset="0"/>
          <a:ea typeface="Open Sans" charset="0"/>
          <a:cs typeface="Open Sans" charset="0"/>
          <a:sym typeface="Poppi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391417"/>
      </p:ext>
    </p:extLst>
  </p:cSld>
  <p:clrMap bg1="lt1" tx1="dk1" bg2="lt2" tx2="dk2" accent1="accent1" accent2="accent2" accent3="accent3" accent4="accent4" accent5="accent5" accent6="accent6" hlink="hlink" folHlink="folHlink"/>
  <p:sldLayoutIdLst>
    <p:sldLayoutId id="2147483828" r:id="rId1"/>
    <p:sldLayoutId id="2147483880" r:id="rId2"/>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solidFill>
          <a:srgbClr val="495056"/>
        </a:solidFill>
        <a:effectLst/>
      </p:bgPr>
    </p:bg>
    <p:spTree>
      <p:nvGrpSpPr>
        <p:cNvPr id="1" name=""/>
        <p:cNvGrpSpPr/>
        <p:nvPr/>
      </p:nvGrpSpPr>
      <p:grpSpPr>
        <a:xfrm>
          <a:off x="0" y="0"/>
          <a:ext cx="0" cy="0"/>
          <a:chOff x="0" y="0"/>
          <a:chExt cx="0" cy="0"/>
        </a:xfrm>
      </p:grpSpPr>
      <p:sp>
        <p:nvSpPr>
          <p:cNvPr id="2049" name="Rectangle 1">
            <a:extLst>
              <a:ext uri="{FF2B5EF4-FFF2-40B4-BE49-F238E27FC236}">
                <a16:creationId xmlns:a16="http://schemas.microsoft.com/office/drawing/2014/main" id="{3DE91C24-0895-408D-A846-DCC02F31D4AD}"/>
              </a:ext>
            </a:extLst>
          </p:cNvPr>
          <p:cNvSpPr>
            <a:spLocks noGrp="1"/>
          </p:cNvSpPr>
          <p:nvPr>
            <p:ph type="sldNum" sz="quarter" idx="2"/>
          </p:nvPr>
        </p:nvSpPr>
        <p:spPr bwMode="auto">
          <a:xfrm>
            <a:off x="11969750" y="11525250"/>
            <a:ext cx="433388"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none" lIns="38100" tIns="38100" rIns="38100" bIns="38100" numCol="1" anchor="t" anchorCtr="0" compatLnSpc="1">
            <a:prstTxWarp prst="textNoShape">
              <a:avLst/>
            </a:prstTxWarp>
          </a:bodyPr>
          <a:lstStyle>
            <a:lvl1pPr algn="ctr" eaLnBrk="1">
              <a:defRPr sz="2400">
                <a:solidFill>
                  <a:srgbClr val="FFFFFF"/>
                </a:solidFill>
                <a:latin typeface="Roboto Regular" charset="0"/>
                <a:ea typeface="Roboto Regular" charset="0"/>
                <a:cs typeface="Roboto Regular" charset="0"/>
                <a:sym typeface="Roboto Regular" charset="0"/>
              </a:defRPr>
            </a:lvl1pPr>
          </a:lstStyle>
          <a:p>
            <a:fld id="{40F1AD13-F1D9-4377-90AA-D6F52B6D13B7}" type="slidenum">
              <a:rPr lang="zh-CN" altLang="zh-CN"/>
              <a:pPr/>
              <a:t>‹#›</a:t>
            </a:fld>
            <a:endParaRPr lang="zh-CN" altLang="zh-CN"/>
          </a:p>
        </p:txBody>
      </p:sp>
    </p:spTree>
    <p:extLst>
      <p:ext uri="{BB962C8B-B14F-4D97-AF65-F5344CB8AC3E}">
        <p14:creationId xmlns:p14="http://schemas.microsoft.com/office/powerpoint/2010/main" val="3900027262"/>
      </p:ext>
    </p:extLst>
  </p:cSld>
  <p:clrMap bg1="dk2" tx1="lt1" bg2="dk1" tx2="lt2" accent1="accent1" accent2="accent2" accent3="accent3" accent4="accent4" accent5="accent5" accent6="accent6" hlink="hlink" folHlink="folHlink"/>
  <p:sldLayoutIdLst>
    <p:sldLayoutId id="2147483833" r:id="rId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825500" rtl="0" eaLnBrk="0" fontAlgn="base" hangingPunct="0">
        <a:lnSpc>
          <a:spcPct val="80000"/>
        </a:lnSpc>
        <a:spcBef>
          <a:spcPct val="0"/>
        </a:spcBef>
        <a:spcAft>
          <a:spcPct val="0"/>
        </a:spcAft>
        <a:defRPr sz="10000" kern="1200">
          <a:solidFill>
            <a:srgbClr val="272D30"/>
          </a:solidFill>
          <a:latin typeface="+mj-lt"/>
          <a:ea typeface="+mj-ea"/>
          <a:cs typeface="+mj-cs"/>
          <a:sym typeface="Poppins Medium" charset="0"/>
        </a:defRPr>
      </a:lvl1pPr>
      <a:lvl2pPr algn="l" defTabSz="825500" rtl="0" eaLnBrk="0" fontAlgn="base" hangingPunct="0">
        <a:lnSpc>
          <a:spcPct val="80000"/>
        </a:lnSpc>
        <a:spcBef>
          <a:spcPct val="0"/>
        </a:spcBef>
        <a:spcAft>
          <a:spcPct val="0"/>
        </a:spcAft>
        <a:defRPr sz="10000">
          <a:solidFill>
            <a:srgbClr val="272D30"/>
          </a:solidFill>
          <a:latin typeface="Poppins Medium" charset="0"/>
          <a:ea typeface="Poppins Medium" charset="0"/>
          <a:cs typeface="Poppins Medium" charset="0"/>
          <a:sym typeface="Poppins Medium" charset="0"/>
        </a:defRPr>
      </a:lvl2pPr>
      <a:lvl3pPr algn="l" defTabSz="825500" rtl="0" eaLnBrk="0" fontAlgn="base" hangingPunct="0">
        <a:lnSpc>
          <a:spcPct val="80000"/>
        </a:lnSpc>
        <a:spcBef>
          <a:spcPct val="0"/>
        </a:spcBef>
        <a:spcAft>
          <a:spcPct val="0"/>
        </a:spcAft>
        <a:defRPr sz="10000">
          <a:solidFill>
            <a:srgbClr val="272D30"/>
          </a:solidFill>
          <a:latin typeface="Poppins Medium" charset="0"/>
          <a:ea typeface="Poppins Medium" charset="0"/>
          <a:cs typeface="Poppins Medium" charset="0"/>
          <a:sym typeface="Poppins Medium" charset="0"/>
        </a:defRPr>
      </a:lvl3pPr>
      <a:lvl4pPr algn="l" defTabSz="825500" rtl="0" eaLnBrk="0" fontAlgn="base" hangingPunct="0">
        <a:lnSpc>
          <a:spcPct val="80000"/>
        </a:lnSpc>
        <a:spcBef>
          <a:spcPct val="0"/>
        </a:spcBef>
        <a:spcAft>
          <a:spcPct val="0"/>
        </a:spcAft>
        <a:defRPr sz="10000">
          <a:solidFill>
            <a:srgbClr val="272D30"/>
          </a:solidFill>
          <a:latin typeface="Poppins Medium" charset="0"/>
          <a:ea typeface="Poppins Medium" charset="0"/>
          <a:cs typeface="Poppins Medium" charset="0"/>
          <a:sym typeface="Poppins Medium" charset="0"/>
        </a:defRPr>
      </a:lvl4pPr>
      <a:lvl5pPr algn="l" defTabSz="825500" rtl="0" eaLnBrk="0" fontAlgn="base" hangingPunct="0">
        <a:lnSpc>
          <a:spcPct val="80000"/>
        </a:lnSpc>
        <a:spcBef>
          <a:spcPct val="0"/>
        </a:spcBef>
        <a:spcAft>
          <a:spcPct val="0"/>
        </a:spcAft>
        <a:defRPr sz="10000">
          <a:solidFill>
            <a:srgbClr val="272D30"/>
          </a:solidFill>
          <a:latin typeface="Poppins Medium" charset="0"/>
          <a:ea typeface="Poppins Medium" charset="0"/>
          <a:cs typeface="Poppins Medium" charset="0"/>
          <a:sym typeface="Poppins Medium" charset="0"/>
        </a:defRPr>
      </a:lvl5pPr>
      <a:lvl6pPr marL="457200" algn="l" defTabSz="825500" rtl="0" fontAlgn="base" hangingPunct="0">
        <a:lnSpc>
          <a:spcPct val="80000"/>
        </a:lnSpc>
        <a:spcBef>
          <a:spcPct val="0"/>
        </a:spcBef>
        <a:spcAft>
          <a:spcPct val="0"/>
        </a:spcAft>
        <a:defRPr sz="10000">
          <a:solidFill>
            <a:srgbClr val="272D30"/>
          </a:solidFill>
          <a:latin typeface="Poppins Medium" charset="0"/>
          <a:ea typeface="Poppins Medium" charset="0"/>
          <a:cs typeface="Poppins Medium" charset="0"/>
          <a:sym typeface="Poppins Medium" charset="0"/>
        </a:defRPr>
      </a:lvl6pPr>
      <a:lvl7pPr marL="914400" algn="l" defTabSz="825500" rtl="0" fontAlgn="base" hangingPunct="0">
        <a:lnSpc>
          <a:spcPct val="80000"/>
        </a:lnSpc>
        <a:spcBef>
          <a:spcPct val="0"/>
        </a:spcBef>
        <a:spcAft>
          <a:spcPct val="0"/>
        </a:spcAft>
        <a:defRPr sz="10000">
          <a:solidFill>
            <a:srgbClr val="272D30"/>
          </a:solidFill>
          <a:latin typeface="Poppins Medium" charset="0"/>
          <a:ea typeface="Poppins Medium" charset="0"/>
          <a:cs typeface="Poppins Medium" charset="0"/>
          <a:sym typeface="Poppins Medium" charset="0"/>
        </a:defRPr>
      </a:lvl7pPr>
      <a:lvl8pPr marL="1371600" algn="l" defTabSz="825500" rtl="0" fontAlgn="base" hangingPunct="0">
        <a:lnSpc>
          <a:spcPct val="80000"/>
        </a:lnSpc>
        <a:spcBef>
          <a:spcPct val="0"/>
        </a:spcBef>
        <a:spcAft>
          <a:spcPct val="0"/>
        </a:spcAft>
        <a:defRPr sz="10000">
          <a:solidFill>
            <a:srgbClr val="272D30"/>
          </a:solidFill>
          <a:latin typeface="Poppins Medium" charset="0"/>
          <a:ea typeface="Poppins Medium" charset="0"/>
          <a:cs typeface="Poppins Medium" charset="0"/>
          <a:sym typeface="Poppins Medium" charset="0"/>
        </a:defRPr>
      </a:lvl8pPr>
      <a:lvl9pPr marL="1828800" algn="l" defTabSz="825500" rtl="0" fontAlgn="base" hangingPunct="0">
        <a:lnSpc>
          <a:spcPct val="80000"/>
        </a:lnSpc>
        <a:spcBef>
          <a:spcPct val="0"/>
        </a:spcBef>
        <a:spcAft>
          <a:spcPct val="0"/>
        </a:spcAft>
        <a:defRPr sz="10000">
          <a:solidFill>
            <a:srgbClr val="272D30"/>
          </a:solidFill>
          <a:latin typeface="Poppins Medium" charset="0"/>
          <a:ea typeface="Poppins Medium" charset="0"/>
          <a:cs typeface="Poppins Medium" charset="0"/>
          <a:sym typeface="Poppins Medium" charset="0"/>
        </a:defRPr>
      </a:lvl9pPr>
    </p:titleStyle>
    <p:bodyStyle>
      <a:lvl1pPr algn="l" defTabSz="825500" rtl="0" eaLnBrk="0" fontAlgn="base" hangingPunct="0">
        <a:spcBef>
          <a:spcPct val="0"/>
        </a:spcBef>
        <a:spcAft>
          <a:spcPct val="0"/>
        </a:spcAft>
        <a:defRPr sz="2000" kern="1200">
          <a:solidFill>
            <a:srgbClr val="74808C"/>
          </a:solidFill>
          <a:latin typeface="+mn-lt"/>
          <a:ea typeface="+mn-ea"/>
          <a:cs typeface="+mn-cs"/>
          <a:sym typeface="Poppins" charset="0"/>
        </a:defRPr>
      </a:lvl1pPr>
      <a:lvl2pPr indent="228600" algn="l" defTabSz="825500" rtl="0" eaLnBrk="0" fontAlgn="base" hangingPunct="0">
        <a:spcBef>
          <a:spcPct val="0"/>
        </a:spcBef>
        <a:spcAft>
          <a:spcPct val="0"/>
        </a:spcAft>
        <a:defRPr sz="2000" kern="1200">
          <a:solidFill>
            <a:srgbClr val="74808C"/>
          </a:solidFill>
          <a:latin typeface="+mn-lt"/>
          <a:ea typeface="+mn-ea"/>
          <a:cs typeface="+mn-cs"/>
          <a:sym typeface="Poppins" charset="0"/>
        </a:defRPr>
      </a:lvl2pPr>
      <a:lvl3pPr indent="457200" algn="l" defTabSz="825500" rtl="0" eaLnBrk="0" fontAlgn="base" hangingPunct="0">
        <a:spcBef>
          <a:spcPct val="0"/>
        </a:spcBef>
        <a:spcAft>
          <a:spcPct val="0"/>
        </a:spcAft>
        <a:defRPr sz="2000" kern="1200">
          <a:solidFill>
            <a:srgbClr val="74808C"/>
          </a:solidFill>
          <a:latin typeface="+mn-lt"/>
          <a:ea typeface="+mn-ea"/>
          <a:cs typeface="+mn-cs"/>
          <a:sym typeface="Poppins" charset="0"/>
        </a:defRPr>
      </a:lvl3pPr>
      <a:lvl4pPr indent="685800" algn="l" defTabSz="825500" rtl="0" eaLnBrk="0" fontAlgn="base" hangingPunct="0">
        <a:spcBef>
          <a:spcPct val="0"/>
        </a:spcBef>
        <a:spcAft>
          <a:spcPct val="0"/>
        </a:spcAft>
        <a:defRPr sz="2000" kern="1200">
          <a:solidFill>
            <a:srgbClr val="74808C"/>
          </a:solidFill>
          <a:latin typeface="+mn-lt"/>
          <a:ea typeface="+mn-ea"/>
          <a:cs typeface="+mn-cs"/>
          <a:sym typeface="Poppins" charset="0"/>
        </a:defRPr>
      </a:lvl4pPr>
      <a:lvl5pPr indent="914400" algn="l" defTabSz="825500" rtl="0" eaLnBrk="0" fontAlgn="base" hangingPunct="0">
        <a:spcBef>
          <a:spcPct val="0"/>
        </a:spcBef>
        <a:spcAft>
          <a:spcPct val="0"/>
        </a:spcAft>
        <a:defRPr sz="2000" kern="1200">
          <a:solidFill>
            <a:srgbClr val="74808C"/>
          </a:solidFill>
          <a:latin typeface="+mn-lt"/>
          <a:ea typeface="+mn-ea"/>
          <a:cs typeface="+mn-cs"/>
          <a:sym typeface="Poppi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212223"/>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1790700" y="5897779"/>
            <a:ext cx="20828000" cy="951378"/>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b">
            <a:normAutofit/>
          </a:bodyPr>
          <a:lstStyle/>
          <a:p>
            <a:r>
              <a:t>Title Text</a:t>
            </a:r>
          </a:p>
        </p:txBody>
      </p:sp>
      <p:sp>
        <p:nvSpPr>
          <p:cNvPr id="3" name="Shape 3"/>
          <p:cNvSpPr>
            <a:spLocks noGrp="1"/>
          </p:cNvSpPr>
          <p:nvPr>
            <p:ph type="body" idx="1"/>
          </p:nvPr>
        </p:nvSpPr>
        <p:spPr>
          <a:xfrm>
            <a:off x="1778000" y="7073900"/>
            <a:ext cx="20828000" cy="15875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ormAutofit/>
          </a:bodyPr>
          <a:lstStyle/>
          <a:p>
            <a:r>
              <a:t>Body Level One</a:t>
            </a:r>
          </a:p>
          <a:p>
            <a:pPr lvl="1"/>
            <a:r>
              <a:t>Body Level Two</a:t>
            </a:r>
          </a:p>
          <a:p>
            <a:pPr lvl="2"/>
            <a:r>
              <a:t>Body Level Three</a:t>
            </a:r>
          </a:p>
          <a:p>
            <a:pPr lvl="3"/>
            <a:r>
              <a:t>Body Level Four</a:t>
            </a:r>
          </a:p>
          <a:p>
            <a:pPr lvl="4"/>
            <a:r>
              <a:t>Body Level Five</a:t>
            </a:r>
          </a:p>
        </p:txBody>
      </p:sp>
      <p:sp>
        <p:nvSpPr>
          <p:cNvPr id="4" name="Shape 4"/>
          <p:cNvSpPr>
            <a:spLocks noGrp="1"/>
          </p:cNvSpPr>
          <p:nvPr>
            <p:ph type="sldNum" sz="quarter" idx="2"/>
          </p:nvPr>
        </p:nvSpPr>
        <p:spPr>
          <a:xfrm>
            <a:off x="11959031" y="13081000"/>
            <a:ext cx="453238" cy="469900"/>
          </a:xfrm>
          <a:prstGeom prst="rect">
            <a:avLst/>
          </a:prstGeom>
          <a:ln w="12700">
            <a:miter lim="400000"/>
          </a:ln>
        </p:spPr>
        <p:txBody>
          <a:bodyPr wrap="none" lIns="50800" tIns="50800" rIns="50800" bIns="50800">
            <a:spAutoFit/>
          </a:bodyPr>
          <a:lstStyle>
            <a:lvl1pPr>
              <a:defRPr sz="2400">
                <a:latin typeface="Helvetica Light"/>
                <a:ea typeface="Helvetica Light"/>
                <a:cs typeface="Helvetica Light"/>
                <a:sym typeface="Helvetica Light"/>
              </a:defRPr>
            </a:lvl1pPr>
          </a:lstStyle>
          <a:p>
            <a:fld id="{86CB4B4D-7CA3-9044-876B-883B54F8677D}" type="slidenum">
              <a:t>‹#›</a:t>
            </a:fld>
            <a:endParaRPr/>
          </a:p>
        </p:txBody>
      </p:sp>
    </p:spTree>
    <p:extLst>
      <p:ext uri="{BB962C8B-B14F-4D97-AF65-F5344CB8AC3E}">
        <p14:creationId xmlns:p14="http://schemas.microsoft.com/office/powerpoint/2010/main" val="368597747"/>
      </p:ext>
    </p:extLst>
  </p:cSld>
  <p:clrMap bg1="lt1" tx1="dk1" bg2="lt2" tx2="dk2" accent1="accent1" accent2="accent2" accent3="accent3" accent4="accent4" accent5="accent5" accent6="accent6" hlink="hlink" folHlink="folHlink"/>
  <p:sldLayoutIdLst>
    <p:sldLayoutId id="2147483846" r:id="rId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marL="0" marR="0" indent="0" algn="ctr" defTabSz="825500" rtl="0" latinLnBrk="0">
        <a:lnSpc>
          <a:spcPct val="100000"/>
        </a:lnSpc>
        <a:spcBef>
          <a:spcPts val="0"/>
        </a:spcBef>
        <a:spcAft>
          <a:spcPts val="0"/>
        </a:spcAft>
        <a:buClrTx/>
        <a:buSzTx/>
        <a:buFontTx/>
        <a:buNone/>
        <a:tabLst/>
        <a:defRPr sz="5300" b="0" i="0" u="none" strike="noStrike" cap="all" spc="0" baseline="0">
          <a:ln>
            <a:noFill/>
          </a:ln>
          <a:solidFill>
            <a:srgbClr val="FFFFFF"/>
          </a:solidFill>
          <a:uFillTx/>
          <a:latin typeface="+mj-lt"/>
          <a:ea typeface="+mj-ea"/>
          <a:cs typeface="+mj-cs"/>
          <a:sym typeface="Montserrat-Bold"/>
        </a:defRPr>
      </a:lvl1pPr>
      <a:lvl2pPr marL="0" marR="0" indent="228600" algn="ctr" defTabSz="825500" rtl="0" latinLnBrk="0">
        <a:lnSpc>
          <a:spcPct val="100000"/>
        </a:lnSpc>
        <a:spcBef>
          <a:spcPts val="0"/>
        </a:spcBef>
        <a:spcAft>
          <a:spcPts val="0"/>
        </a:spcAft>
        <a:buClrTx/>
        <a:buSzTx/>
        <a:buFontTx/>
        <a:buNone/>
        <a:tabLst/>
        <a:defRPr sz="5300" b="0" i="0" u="none" strike="noStrike" cap="all" spc="0" baseline="0">
          <a:ln>
            <a:noFill/>
          </a:ln>
          <a:solidFill>
            <a:srgbClr val="FFFFFF"/>
          </a:solidFill>
          <a:uFillTx/>
          <a:latin typeface="+mj-lt"/>
          <a:ea typeface="+mj-ea"/>
          <a:cs typeface="+mj-cs"/>
          <a:sym typeface="Montserrat-Bold"/>
        </a:defRPr>
      </a:lvl2pPr>
      <a:lvl3pPr marL="0" marR="0" indent="457200" algn="ctr" defTabSz="825500" rtl="0" latinLnBrk="0">
        <a:lnSpc>
          <a:spcPct val="100000"/>
        </a:lnSpc>
        <a:spcBef>
          <a:spcPts val="0"/>
        </a:spcBef>
        <a:spcAft>
          <a:spcPts val="0"/>
        </a:spcAft>
        <a:buClrTx/>
        <a:buSzTx/>
        <a:buFontTx/>
        <a:buNone/>
        <a:tabLst/>
        <a:defRPr sz="5300" b="0" i="0" u="none" strike="noStrike" cap="all" spc="0" baseline="0">
          <a:ln>
            <a:noFill/>
          </a:ln>
          <a:solidFill>
            <a:srgbClr val="FFFFFF"/>
          </a:solidFill>
          <a:uFillTx/>
          <a:latin typeface="+mj-lt"/>
          <a:ea typeface="+mj-ea"/>
          <a:cs typeface="+mj-cs"/>
          <a:sym typeface="Montserrat-Bold"/>
        </a:defRPr>
      </a:lvl3pPr>
      <a:lvl4pPr marL="0" marR="0" indent="685800" algn="ctr" defTabSz="825500" rtl="0" latinLnBrk="0">
        <a:lnSpc>
          <a:spcPct val="100000"/>
        </a:lnSpc>
        <a:spcBef>
          <a:spcPts val="0"/>
        </a:spcBef>
        <a:spcAft>
          <a:spcPts val="0"/>
        </a:spcAft>
        <a:buClrTx/>
        <a:buSzTx/>
        <a:buFontTx/>
        <a:buNone/>
        <a:tabLst/>
        <a:defRPr sz="5300" b="0" i="0" u="none" strike="noStrike" cap="all" spc="0" baseline="0">
          <a:ln>
            <a:noFill/>
          </a:ln>
          <a:solidFill>
            <a:srgbClr val="FFFFFF"/>
          </a:solidFill>
          <a:uFillTx/>
          <a:latin typeface="+mj-lt"/>
          <a:ea typeface="+mj-ea"/>
          <a:cs typeface="+mj-cs"/>
          <a:sym typeface="Montserrat-Bold"/>
        </a:defRPr>
      </a:lvl4pPr>
      <a:lvl5pPr marL="0" marR="0" indent="914400" algn="ctr" defTabSz="825500" rtl="0" latinLnBrk="0">
        <a:lnSpc>
          <a:spcPct val="100000"/>
        </a:lnSpc>
        <a:spcBef>
          <a:spcPts val="0"/>
        </a:spcBef>
        <a:spcAft>
          <a:spcPts val="0"/>
        </a:spcAft>
        <a:buClrTx/>
        <a:buSzTx/>
        <a:buFontTx/>
        <a:buNone/>
        <a:tabLst/>
        <a:defRPr sz="5300" b="0" i="0" u="none" strike="noStrike" cap="all" spc="0" baseline="0">
          <a:ln>
            <a:noFill/>
          </a:ln>
          <a:solidFill>
            <a:srgbClr val="FFFFFF"/>
          </a:solidFill>
          <a:uFillTx/>
          <a:latin typeface="+mj-lt"/>
          <a:ea typeface="+mj-ea"/>
          <a:cs typeface="+mj-cs"/>
          <a:sym typeface="Montserrat-Bold"/>
        </a:defRPr>
      </a:lvl5pPr>
      <a:lvl6pPr marL="0" marR="0" indent="1143000" algn="ctr" defTabSz="825500" rtl="0" latinLnBrk="0">
        <a:lnSpc>
          <a:spcPct val="100000"/>
        </a:lnSpc>
        <a:spcBef>
          <a:spcPts val="0"/>
        </a:spcBef>
        <a:spcAft>
          <a:spcPts val="0"/>
        </a:spcAft>
        <a:buClrTx/>
        <a:buSzTx/>
        <a:buFontTx/>
        <a:buNone/>
        <a:tabLst/>
        <a:defRPr sz="5300" b="0" i="0" u="none" strike="noStrike" cap="all" spc="0" baseline="0">
          <a:ln>
            <a:noFill/>
          </a:ln>
          <a:solidFill>
            <a:srgbClr val="FFFFFF"/>
          </a:solidFill>
          <a:uFillTx/>
          <a:latin typeface="+mj-lt"/>
          <a:ea typeface="+mj-ea"/>
          <a:cs typeface="+mj-cs"/>
          <a:sym typeface="Montserrat-Bold"/>
        </a:defRPr>
      </a:lvl6pPr>
      <a:lvl7pPr marL="0" marR="0" indent="1371600" algn="ctr" defTabSz="825500" rtl="0" latinLnBrk="0">
        <a:lnSpc>
          <a:spcPct val="100000"/>
        </a:lnSpc>
        <a:spcBef>
          <a:spcPts val="0"/>
        </a:spcBef>
        <a:spcAft>
          <a:spcPts val="0"/>
        </a:spcAft>
        <a:buClrTx/>
        <a:buSzTx/>
        <a:buFontTx/>
        <a:buNone/>
        <a:tabLst/>
        <a:defRPr sz="5300" b="0" i="0" u="none" strike="noStrike" cap="all" spc="0" baseline="0">
          <a:ln>
            <a:noFill/>
          </a:ln>
          <a:solidFill>
            <a:srgbClr val="FFFFFF"/>
          </a:solidFill>
          <a:uFillTx/>
          <a:latin typeface="+mj-lt"/>
          <a:ea typeface="+mj-ea"/>
          <a:cs typeface="+mj-cs"/>
          <a:sym typeface="Montserrat-Bold"/>
        </a:defRPr>
      </a:lvl7pPr>
      <a:lvl8pPr marL="0" marR="0" indent="1600200" algn="ctr" defTabSz="825500" rtl="0" latinLnBrk="0">
        <a:lnSpc>
          <a:spcPct val="100000"/>
        </a:lnSpc>
        <a:spcBef>
          <a:spcPts val="0"/>
        </a:spcBef>
        <a:spcAft>
          <a:spcPts val="0"/>
        </a:spcAft>
        <a:buClrTx/>
        <a:buSzTx/>
        <a:buFontTx/>
        <a:buNone/>
        <a:tabLst/>
        <a:defRPr sz="5300" b="0" i="0" u="none" strike="noStrike" cap="all" spc="0" baseline="0">
          <a:ln>
            <a:noFill/>
          </a:ln>
          <a:solidFill>
            <a:srgbClr val="FFFFFF"/>
          </a:solidFill>
          <a:uFillTx/>
          <a:latin typeface="+mj-lt"/>
          <a:ea typeface="+mj-ea"/>
          <a:cs typeface="+mj-cs"/>
          <a:sym typeface="Montserrat-Bold"/>
        </a:defRPr>
      </a:lvl8pPr>
      <a:lvl9pPr marL="0" marR="0" indent="1828800" algn="ctr" defTabSz="825500" rtl="0" latinLnBrk="0">
        <a:lnSpc>
          <a:spcPct val="100000"/>
        </a:lnSpc>
        <a:spcBef>
          <a:spcPts val="0"/>
        </a:spcBef>
        <a:spcAft>
          <a:spcPts val="0"/>
        </a:spcAft>
        <a:buClrTx/>
        <a:buSzTx/>
        <a:buFontTx/>
        <a:buNone/>
        <a:tabLst/>
        <a:defRPr sz="5300" b="0" i="0" u="none" strike="noStrike" cap="all" spc="0" baseline="0">
          <a:ln>
            <a:noFill/>
          </a:ln>
          <a:solidFill>
            <a:srgbClr val="FFFFFF"/>
          </a:solidFill>
          <a:uFillTx/>
          <a:latin typeface="+mj-lt"/>
          <a:ea typeface="+mj-ea"/>
          <a:cs typeface="+mj-cs"/>
          <a:sym typeface="Montserrat-Bold"/>
        </a:defRPr>
      </a:lvl9pPr>
    </p:titleStyle>
    <p:bodyStyle>
      <a:lvl1pPr marL="0" marR="0" indent="0" algn="ctr" defTabSz="825500" rtl="0" latinLnBrk="0">
        <a:lnSpc>
          <a:spcPct val="100000"/>
        </a:lnSpc>
        <a:spcBef>
          <a:spcPts val="0"/>
        </a:spcBef>
        <a:spcAft>
          <a:spcPts val="0"/>
        </a:spcAft>
        <a:buClrTx/>
        <a:buSzTx/>
        <a:buFontTx/>
        <a:buNone/>
        <a:tabLst/>
        <a:defRPr sz="3500" b="0" i="0" u="none" strike="noStrike" cap="none" spc="0" baseline="0">
          <a:ln>
            <a:noFill/>
          </a:ln>
          <a:solidFill>
            <a:srgbClr val="FFFFFF"/>
          </a:solidFill>
          <a:uFillTx/>
          <a:latin typeface="Open Sans"/>
          <a:ea typeface="Open Sans"/>
          <a:cs typeface="Open Sans"/>
          <a:sym typeface="Open Sans"/>
        </a:defRPr>
      </a:lvl1pPr>
      <a:lvl2pPr marL="0" marR="0" indent="228600" algn="ctr" defTabSz="825500" rtl="0" latinLnBrk="0">
        <a:lnSpc>
          <a:spcPct val="100000"/>
        </a:lnSpc>
        <a:spcBef>
          <a:spcPts val="0"/>
        </a:spcBef>
        <a:spcAft>
          <a:spcPts val="0"/>
        </a:spcAft>
        <a:buClrTx/>
        <a:buSzTx/>
        <a:buFontTx/>
        <a:buNone/>
        <a:tabLst/>
        <a:defRPr sz="3500" b="0" i="0" u="none" strike="noStrike" cap="none" spc="0" baseline="0">
          <a:ln>
            <a:noFill/>
          </a:ln>
          <a:solidFill>
            <a:srgbClr val="FFFFFF"/>
          </a:solidFill>
          <a:uFillTx/>
          <a:latin typeface="Open Sans"/>
          <a:ea typeface="Open Sans"/>
          <a:cs typeface="Open Sans"/>
          <a:sym typeface="Open Sans"/>
        </a:defRPr>
      </a:lvl2pPr>
      <a:lvl3pPr marL="0" marR="0" indent="457200" algn="ctr" defTabSz="825500" rtl="0" latinLnBrk="0">
        <a:lnSpc>
          <a:spcPct val="100000"/>
        </a:lnSpc>
        <a:spcBef>
          <a:spcPts val="0"/>
        </a:spcBef>
        <a:spcAft>
          <a:spcPts val="0"/>
        </a:spcAft>
        <a:buClrTx/>
        <a:buSzTx/>
        <a:buFontTx/>
        <a:buNone/>
        <a:tabLst/>
        <a:defRPr sz="3500" b="0" i="0" u="none" strike="noStrike" cap="none" spc="0" baseline="0">
          <a:ln>
            <a:noFill/>
          </a:ln>
          <a:solidFill>
            <a:srgbClr val="FFFFFF"/>
          </a:solidFill>
          <a:uFillTx/>
          <a:latin typeface="Open Sans"/>
          <a:ea typeface="Open Sans"/>
          <a:cs typeface="Open Sans"/>
          <a:sym typeface="Open Sans"/>
        </a:defRPr>
      </a:lvl3pPr>
      <a:lvl4pPr marL="0" marR="0" indent="685800" algn="ctr" defTabSz="825500" rtl="0" latinLnBrk="0">
        <a:lnSpc>
          <a:spcPct val="100000"/>
        </a:lnSpc>
        <a:spcBef>
          <a:spcPts val="0"/>
        </a:spcBef>
        <a:spcAft>
          <a:spcPts val="0"/>
        </a:spcAft>
        <a:buClrTx/>
        <a:buSzTx/>
        <a:buFontTx/>
        <a:buNone/>
        <a:tabLst/>
        <a:defRPr sz="3500" b="0" i="0" u="none" strike="noStrike" cap="none" spc="0" baseline="0">
          <a:ln>
            <a:noFill/>
          </a:ln>
          <a:solidFill>
            <a:srgbClr val="FFFFFF"/>
          </a:solidFill>
          <a:uFillTx/>
          <a:latin typeface="Open Sans"/>
          <a:ea typeface="Open Sans"/>
          <a:cs typeface="Open Sans"/>
          <a:sym typeface="Open Sans"/>
        </a:defRPr>
      </a:lvl4pPr>
      <a:lvl5pPr marL="0" marR="0" indent="914400" algn="ctr" defTabSz="825500" rtl="0" latinLnBrk="0">
        <a:lnSpc>
          <a:spcPct val="100000"/>
        </a:lnSpc>
        <a:spcBef>
          <a:spcPts val="0"/>
        </a:spcBef>
        <a:spcAft>
          <a:spcPts val="0"/>
        </a:spcAft>
        <a:buClrTx/>
        <a:buSzTx/>
        <a:buFontTx/>
        <a:buNone/>
        <a:tabLst/>
        <a:defRPr sz="3500" b="0" i="0" u="none" strike="noStrike" cap="none" spc="0" baseline="0">
          <a:ln>
            <a:noFill/>
          </a:ln>
          <a:solidFill>
            <a:srgbClr val="FFFFFF"/>
          </a:solidFill>
          <a:uFillTx/>
          <a:latin typeface="Open Sans"/>
          <a:ea typeface="Open Sans"/>
          <a:cs typeface="Open Sans"/>
          <a:sym typeface="Open Sans"/>
        </a:defRPr>
      </a:lvl5pPr>
      <a:lvl6pPr marL="0" marR="0" indent="1143000" algn="ctr" defTabSz="825500" rtl="0" latinLnBrk="0">
        <a:lnSpc>
          <a:spcPct val="100000"/>
        </a:lnSpc>
        <a:spcBef>
          <a:spcPts val="0"/>
        </a:spcBef>
        <a:spcAft>
          <a:spcPts val="0"/>
        </a:spcAft>
        <a:buClrTx/>
        <a:buSzTx/>
        <a:buFontTx/>
        <a:buNone/>
        <a:tabLst/>
        <a:defRPr sz="3500" b="0" i="0" u="none" strike="noStrike" cap="none" spc="0" baseline="0">
          <a:ln>
            <a:noFill/>
          </a:ln>
          <a:solidFill>
            <a:srgbClr val="FFFFFF"/>
          </a:solidFill>
          <a:uFillTx/>
          <a:latin typeface="Open Sans"/>
          <a:ea typeface="Open Sans"/>
          <a:cs typeface="Open Sans"/>
          <a:sym typeface="Open Sans"/>
        </a:defRPr>
      </a:lvl6pPr>
      <a:lvl7pPr marL="0" marR="0" indent="1371600" algn="ctr" defTabSz="825500" rtl="0" latinLnBrk="0">
        <a:lnSpc>
          <a:spcPct val="100000"/>
        </a:lnSpc>
        <a:spcBef>
          <a:spcPts val="0"/>
        </a:spcBef>
        <a:spcAft>
          <a:spcPts val="0"/>
        </a:spcAft>
        <a:buClrTx/>
        <a:buSzTx/>
        <a:buFontTx/>
        <a:buNone/>
        <a:tabLst/>
        <a:defRPr sz="3500" b="0" i="0" u="none" strike="noStrike" cap="none" spc="0" baseline="0">
          <a:ln>
            <a:noFill/>
          </a:ln>
          <a:solidFill>
            <a:srgbClr val="FFFFFF"/>
          </a:solidFill>
          <a:uFillTx/>
          <a:latin typeface="Open Sans"/>
          <a:ea typeface="Open Sans"/>
          <a:cs typeface="Open Sans"/>
          <a:sym typeface="Open Sans"/>
        </a:defRPr>
      </a:lvl7pPr>
      <a:lvl8pPr marL="0" marR="0" indent="1600200" algn="ctr" defTabSz="825500" rtl="0" latinLnBrk="0">
        <a:lnSpc>
          <a:spcPct val="100000"/>
        </a:lnSpc>
        <a:spcBef>
          <a:spcPts val="0"/>
        </a:spcBef>
        <a:spcAft>
          <a:spcPts val="0"/>
        </a:spcAft>
        <a:buClrTx/>
        <a:buSzTx/>
        <a:buFontTx/>
        <a:buNone/>
        <a:tabLst/>
        <a:defRPr sz="3500" b="0" i="0" u="none" strike="noStrike" cap="none" spc="0" baseline="0">
          <a:ln>
            <a:noFill/>
          </a:ln>
          <a:solidFill>
            <a:srgbClr val="FFFFFF"/>
          </a:solidFill>
          <a:uFillTx/>
          <a:latin typeface="Open Sans"/>
          <a:ea typeface="Open Sans"/>
          <a:cs typeface="Open Sans"/>
          <a:sym typeface="Open Sans"/>
        </a:defRPr>
      </a:lvl8pPr>
      <a:lvl9pPr marL="0" marR="0" indent="1828800" algn="ctr" defTabSz="825500" rtl="0" latinLnBrk="0">
        <a:lnSpc>
          <a:spcPct val="100000"/>
        </a:lnSpc>
        <a:spcBef>
          <a:spcPts val="0"/>
        </a:spcBef>
        <a:spcAft>
          <a:spcPts val="0"/>
        </a:spcAft>
        <a:buClrTx/>
        <a:buSzTx/>
        <a:buFontTx/>
        <a:buNone/>
        <a:tabLst/>
        <a:defRPr sz="3500" b="0" i="0" u="none" strike="noStrike" cap="none" spc="0" baseline="0">
          <a:ln>
            <a:noFill/>
          </a:ln>
          <a:solidFill>
            <a:srgbClr val="FFFFFF"/>
          </a:solidFill>
          <a:uFillTx/>
          <a:latin typeface="Open Sans"/>
          <a:ea typeface="Open Sans"/>
          <a:cs typeface="Open Sans"/>
          <a:sym typeface="Open Sans"/>
        </a:defRPr>
      </a:lvl9pPr>
    </p:bodyStyle>
    <p:otherStyle>
      <a:lvl1pPr marL="0" marR="0" indent="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1pPr>
      <a:lvl2pPr marL="0" marR="0" indent="2286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2pPr>
      <a:lvl3pPr marL="0" marR="0" indent="4572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3pPr>
      <a:lvl4pPr marL="0" marR="0" indent="6858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4pPr>
      <a:lvl5pPr marL="0" marR="0" indent="9144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5pPr>
      <a:lvl6pPr marL="0" marR="0" indent="11430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6pPr>
      <a:lvl7pPr marL="0" marR="0" indent="13716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7pPr>
      <a:lvl8pPr marL="0" marR="0" indent="16002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8pPr>
      <a:lvl9pPr marL="0" marR="0" indent="18288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notesSlide" Target="../notesSlides/notesSlide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5.xml"/><Relationship Id="rId5" Type="http://schemas.openxmlformats.org/officeDocument/2006/relationships/tags" Target="../tags/tag6.xml"/><Relationship Id="rId4" Type="http://schemas.openxmlformats.org/officeDocument/2006/relationships/tags" Target="../tags/tag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6.jpg"/><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tags" Target="../tags/tag9.xml"/><Relationship Id="rId7" Type="http://schemas.openxmlformats.org/officeDocument/2006/relationships/notesSlide" Target="../notesSlides/notesSlide18.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slideLayout" Target="../slideLayouts/slideLayout3.xml"/><Relationship Id="rId5" Type="http://schemas.openxmlformats.org/officeDocument/2006/relationships/tags" Target="../tags/tag11.xml"/><Relationship Id="rId4" Type="http://schemas.openxmlformats.org/officeDocument/2006/relationships/tags" Target="../tags/tag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文本框 52">
            <a:extLst>
              <a:ext uri="{FF2B5EF4-FFF2-40B4-BE49-F238E27FC236}">
                <a16:creationId xmlns:a16="http://schemas.microsoft.com/office/drawing/2014/main" id="{17E61186-0A51-4491-B926-815B4DC361E8}"/>
              </a:ext>
            </a:extLst>
          </p:cNvPr>
          <p:cNvSpPr txBox="1"/>
          <p:nvPr/>
        </p:nvSpPr>
        <p:spPr>
          <a:xfrm>
            <a:off x="2360508" y="6584904"/>
            <a:ext cx="20023430" cy="792653"/>
          </a:xfrm>
          <a:prstGeom prst="rect">
            <a:avLst/>
          </a:prstGeom>
          <a:noFill/>
        </p:spPr>
        <p:txBody>
          <a:bodyPr wrap="none" rtlCol="0">
            <a:spAutoFit/>
          </a:bodyPr>
          <a:lstStyle/>
          <a:p>
            <a:pPr fontAlgn="auto">
              <a:spcBef>
                <a:spcPts val="0"/>
              </a:spcBef>
              <a:spcAft>
                <a:spcPts val="0"/>
              </a:spcAft>
            </a:pPr>
            <a:r>
              <a:rPr lang="zh-CN" altLang="en-US" sz="4551" b="1" dirty="0">
                <a:solidFill>
                  <a:prstClr val="white"/>
                </a:solidFill>
                <a:latin typeface="Arial" panose="020F0502020204030204"/>
                <a:ea typeface="微软雅黑"/>
              </a:rPr>
              <a:t>本课件版权属广西中医药大学所有，仅作学习交流使用，不得用于商业用途。</a:t>
            </a:r>
          </a:p>
        </p:txBody>
      </p:sp>
      <p:grpSp>
        <p:nvGrpSpPr>
          <p:cNvPr id="54" name="组合 53">
            <a:extLst>
              <a:ext uri="{FF2B5EF4-FFF2-40B4-BE49-F238E27FC236}">
                <a16:creationId xmlns:a16="http://schemas.microsoft.com/office/drawing/2014/main" id="{1830FB2B-9F1E-4DD5-AC98-2B8A5A6958CC}"/>
              </a:ext>
            </a:extLst>
          </p:cNvPr>
          <p:cNvGrpSpPr/>
          <p:nvPr/>
        </p:nvGrpSpPr>
        <p:grpSpPr>
          <a:xfrm>
            <a:off x="6715273" y="4729722"/>
            <a:ext cx="9336633" cy="1607471"/>
            <a:chOff x="2783470" y="2858688"/>
            <a:chExt cx="6625058" cy="1140624"/>
          </a:xfrm>
        </p:grpSpPr>
        <p:grpSp>
          <p:nvGrpSpPr>
            <p:cNvPr id="55" name="组合 54">
              <a:extLst>
                <a:ext uri="{FF2B5EF4-FFF2-40B4-BE49-F238E27FC236}">
                  <a16:creationId xmlns:a16="http://schemas.microsoft.com/office/drawing/2014/main" id="{7A710DF2-732E-46EA-93DE-9CA0E6E233F1}"/>
                </a:ext>
              </a:extLst>
            </p:cNvPr>
            <p:cNvGrpSpPr/>
            <p:nvPr/>
          </p:nvGrpSpPr>
          <p:grpSpPr>
            <a:xfrm>
              <a:off x="2809350" y="2858688"/>
              <a:ext cx="2158319" cy="884802"/>
              <a:chOff x="2809350" y="2858688"/>
              <a:chExt cx="2158319" cy="884802"/>
            </a:xfrm>
          </p:grpSpPr>
          <p:sp>
            <p:nvSpPr>
              <p:cNvPr id="101" name="Freeform 62">
                <a:extLst>
                  <a:ext uri="{FF2B5EF4-FFF2-40B4-BE49-F238E27FC236}">
                    <a16:creationId xmlns:a16="http://schemas.microsoft.com/office/drawing/2014/main" id="{D5E7EB67-D7E4-43E7-807B-9168A966AA16}"/>
                  </a:ext>
                </a:extLst>
              </p:cNvPr>
              <p:cNvSpPr>
                <a:spLocks/>
              </p:cNvSpPr>
              <p:nvPr/>
            </p:nvSpPr>
            <p:spPr bwMode="auto">
              <a:xfrm rot="16200000">
                <a:off x="3677466" y="2451220"/>
                <a:ext cx="882735" cy="1697671"/>
              </a:xfrm>
              <a:custGeom>
                <a:avLst/>
                <a:gdLst>
                  <a:gd name="T0" fmla="*/ 428 w 428"/>
                  <a:gd name="T1" fmla="*/ 753 h 756"/>
                  <a:gd name="T2" fmla="*/ 428 w 428"/>
                  <a:gd name="T3" fmla="*/ 756 h 756"/>
                  <a:gd name="T4" fmla="*/ 125 w 428"/>
                  <a:gd name="T5" fmla="*/ 596 h 756"/>
                  <a:gd name="T6" fmla="*/ 63 w 428"/>
                  <a:gd name="T7" fmla="*/ 427 h 756"/>
                  <a:gd name="T8" fmla="*/ 41 w 428"/>
                  <a:gd name="T9" fmla="*/ 216 h 756"/>
                  <a:gd name="T10" fmla="*/ 63 w 428"/>
                  <a:gd name="T11" fmla="*/ 230 h 756"/>
                  <a:gd name="T12" fmla="*/ 118 w 428"/>
                  <a:gd name="T13" fmla="*/ 291 h 756"/>
                  <a:gd name="T14" fmla="*/ 149 w 428"/>
                  <a:gd name="T15" fmla="*/ 414 h 756"/>
                  <a:gd name="T16" fmla="*/ 287 w 428"/>
                  <a:gd name="T17" fmla="*/ 583 h 756"/>
                  <a:gd name="T18" fmla="*/ 280 w 428"/>
                  <a:gd name="T19" fmla="*/ 499 h 756"/>
                  <a:gd name="T20" fmla="*/ 236 w 428"/>
                  <a:gd name="T21" fmla="*/ 351 h 756"/>
                  <a:gd name="T22" fmla="*/ 133 w 428"/>
                  <a:gd name="T23" fmla="*/ 262 h 756"/>
                  <a:gd name="T24" fmla="*/ 9 w 428"/>
                  <a:gd name="T25" fmla="*/ 3 h 756"/>
                  <a:gd name="T26" fmla="*/ 15 w 428"/>
                  <a:gd name="T27" fmla="*/ 10 h 756"/>
                  <a:gd name="T28" fmla="*/ 157 w 428"/>
                  <a:gd name="T29" fmla="*/ 144 h 756"/>
                  <a:gd name="T30" fmla="*/ 327 w 428"/>
                  <a:gd name="T31" fmla="*/ 267 h 756"/>
                  <a:gd name="T32" fmla="*/ 402 w 428"/>
                  <a:gd name="T33" fmla="*/ 484 h 756"/>
                  <a:gd name="T34" fmla="*/ 428 w 428"/>
                  <a:gd name="T35" fmla="*/ 753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8" h="756">
                    <a:moveTo>
                      <a:pt x="428" y="753"/>
                    </a:moveTo>
                    <a:cubicBezTo>
                      <a:pt x="428" y="754"/>
                      <a:pt x="428" y="755"/>
                      <a:pt x="428" y="756"/>
                    </a:cubicBezTo>
                    <a:cubicBezTo>
                      <a:pt x="307" y="720"/>
                      <a:pt x="198" y="680"/>
                      <a:pt x="125" y="596"/>
                    </a:cubicBezTo>
                    <a:cubicBezTo>
                      <a:pt x="88" y="554"/>
                      <a:pt x="67" y="498"/>
                      <a:pt x="63" y="427"/>
                    </a:cubicBezTo>
                    <a:cubicBezTo>
                      <a:pt x="58" y="354"/>
                      <a:pt x="64" y="276"/>
                      <a:pt x="41" y="216"/>
                    </a:cubicBezTo>
                    <a:cubicBezTo>
                      <a:pt x="50" y="218"/>
                      <a:pt x="57" y="225"/>
                      <a:pt x="63" y="230"/>
                    </a:cubicBezTo>
                    <a:cubicBezTo>
                      <a:pt x="85" y="248"/>
                      <a:pt x="103" y="268"/>
                      <a:pt x="118" y="291"/>
                    </a:cubicBezTo>
                    <a:cubicBezTo>
                      <a:pt x="140" y="324"/>
                      <a:pt x="141" y="366"/>
                      <a:pt x="149" y="414"/>
                    </a:cubicBezTo>
                    <a:cubicBezTo>
                      <a:pt x="163" y="503"/>
                      <a:pt x="223" y="544"/>
                      <a:pt x="287" y="583"/>
                    </a:cubicBezTo>
                    <a:cubicBezTo>
                      <a:pt x="277" y="559"/>
                      <a:pt x="280" y="528"/>
                      <a:pt x="280" y="499"/>
                    </a:cubicBezTo>
                    <a:cubicBezTo>
                      <a:pt x="281" y="433"/>
                      <a:pt x="267" y="386"/>
                      <a:pt x="236" y="351"/>
                    </a:cubicBezTo>
                    <a:cubicBezTo>
                      <a:pt x="207" y="318"/>
                      <a:pt x="168" y="291"/>
                      <a:pt x="133" y="262"/>
                    </a:cubicBezTo>
                    <a:cubicBezTo>
                      <a:pt x="61" y="203"/>
                      <a:pt x="0" y="140"/>
                      <a:pt x="9" y="3"/>
                    </a:cubicBezTo>
                    <a:cubicBezTo>
                      <a:pt x="11" y="0"/>
                      <a:pt x="14" y="8"/>
                      <a:pt x="15" y="10"/>
                    </a:cubicBezTo>
                    <a:cubicBezTo>
                      <a:pt x="52" y="67"/>
                      <a:pt x="101" y="107"/>
                      <a:pt x="157" y="144"/>
                    </a:cubicBezTo>
                    <a:cubicBezTo>
                      <a:pt x="215" y="183"/>
                      <a:pt x="280" y="215"/>
                      <a:pt x="327" y="267"/>
                    </a:cubicBezTo>
                    <a:cubicBezTo>
                      <a:pt x="374" y="320"/>
                      <a:pt x="398" y="391"/>
                      <a:pt x="402" y="484"/>
                    </a:cubicBezTo>
                    <a:cubicBezTo>
                      <a:pt x="407" y="584"/>
                      <a:pt x="393" y="685"/>
                      <a:pt x="428" y="753"/>
                    </a:cubicBezTo>
                    <a:close/>
                  </a:path>
                </a:pathLst>
              </a:custGeom>
              <a:solidFill>
                <a:srgbClr val="007F00"/>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173397" tIns="86699" rIns="173397" bIns="86699" numCol="1" anchor="t" anchorCtr="0" compatLnSpc="1">
                <a:prstTxWarp prst="textNoShape">
                  <a:avLst/>
                </a:prstTxWarp>
              </a:bodyPr>
              <a:lstStyle/>
              <a:p>
                <a:pPr defTabSz="1733977" eaLnBrk="1" fontAlgn="auto" hangingPunct="1">
                  <a:spcBef>
                    <a:spcPts val="0"/>
                  </a:spcBef>
                  <a:spcAft>
                    <a:spcPts val="0"/>
                  </a:spcAft>
                  <a:defRPr/>
                </a:pPr>
                <a:endParaRPr lang="zh-CN" altLang="en-US" sz="3413" kern="0">
                  <a:solidFill>
                    <a:prstClr val="black"/>
                  </a:solidFill>
                  <a:latin typeface="Arial" panose="020F0502020204030204"/>
                  <a:ea typeface="微软雅黑"/>
                </a:endParaRPr>
              </a:p>
            </p:txBody>
          </p:sp>
          <p:sp>
            <p:nvSpPr>
              <p:cNvPr id="102" name="Freeform 63">
                <a:extLst>
                  <a:ext uri="{FF2B5EF4-FFF2-40B4-BE49-F238E27FC236}">
                    <a16:creationId xmlns:a16="http://schemas.microsoft.com/office/drawing/2014/main" id="{9D59A477-0B99-48C2-AFF4-E6172D29786D}"/>
                  </a:ext>
                </a:extLst>
              </p:cNvPr>
              <p:cNvSpPr>
                <a:spLocks/>
              </p:cNvSpPr>
              <p:nvPr/>
            </p:nvSpPr>
            <p:spPr bwMode="auto">
              <a:xfrm rot="16200000">
                <a:off x="3095585" y="2818582"/>
                <a:ext cx="835355" cy="1014462"/>
              </a:xfrm>
              <a:custGeom>
                <a:avLst/>
                <a:gdLst>
                  <a:gd name="T0" fmla="*/ 393 w 405"/>
                  <a:gd name="T1" fmla="*/ 453 h 453"/>
                  <a:gd name="T2" fmla="*/ 184 w 405"/>
                  <a:gd name="T3" fmla="*/ 242 h 453"/>
                  <a:gd name="T4" fmla="*/ 64 w 405"/>
                  <a:gd name="T5" fmla="*/ 150 h 453"/>
                  <a:gd name="T6" fmla="*/ 7 w 405"/>
                  <a:gd name="T7" fmla="*/ 0 h 453"/>
                  <a:gd name="T8" fmla="*/ 93 w 405"/>
                  <a:gd name="T9" fmla="*/ 117 h 453"/>
                  <a:gd name="T10" fmla="*/ 329 w 405"/>
                  <a:gd name="T11" fmla="*/ 288 h 453"/>
                  <a:gd name="T12" fmla="*/ 393 w 405"/>
                  <a:gd name="T13" fmla="*/ 453 h 453"/>
                </a:gdLst>
                <a:ahLst/>
                <a:cxnLst>
                  <a:cxn ang="0">
                    <a:pos x="T0" y="T1"/>
                  </a:cxn>
                  <a:cxn ang="0">
                    <a:pos x="T2" y="T3"/>
                  </a:cxn>
                  <a:cxn ang="0">
                    <a:pos x="T4" y="T5"/>
                  </a:cxn>
                  <a:cxn ang="0">
                    <a:pos x="T6" y="T7"/>
                  </a:cxn>
                  <a:cxn ang="0">
                    <a:pos x="T8" y="T9"/>
                  </a:cxn>
                  <a:cxn ang="0">
                    <a:pos x="T10" y="T11"/>
                  </a:cxn>
                  <a:cxn ang="0">
                    <a:pos x="T12" y="T13"/>
                  </a:cxn>
                </a:cxnLst>
                <a:rect l="0" t="0" r="r" b="b"/>
                <a:pathLst>
                  <a:path w="405" h="453">
                    <a:moveTo>
                      <a:pt x="393" y="453"/>
                    </a:moveTo>
                    <a:cubicBezTo>
                      <a:pt x="356" y="348"/>
                      <a:pt x="272" y="297"/>
                      <a:pt x="184" y="242"/>
                    </a:cubicBezTo>
                    <a:cubicBezTo>
                      <a:pt x="141" y="215"/>
                      <a:pt x="99" y="187"/>
                      <a:pt x="64" y="150"/>
                    </a:cubicBezTo>
                    <a:cubicBezTo>
                      <a:pt x="31" y="115"/>
                      <a:pt x="0" y="69"/>
                      <a:pt x="7" y="0"/>
                    </a:cubicBezTo>
                    <a:cubicBezTo>
                      <a:pt x="30" y="47"/>
                      <a:pt x="57" y="84"/>
                      <a:pt x="93" y="117"/>
                    </a:cubicBezTo>
                    <a:cubicBezTo>
                      <a:pt x="164" y="181"/>
                      <a:pt x="260" y="219"/>
                      <a:pt x="329" y="288"/>
                    </a:cubicBezTo>
                    <a:cubicBezTo>
                      <a:pt x="367" y="325"/>
                      <a:pt x="405" y="379"/>
                      <a:pt x="393" y="453"/>
                    </a:cubicBezTo>
                    <a:close/>
                  </a:path>
                </a:pathLst>
              </a:custGeom>
              <a:solidFill>
                <a:srgbClr val="00FF00"/>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173397" tIns="86699" rIns="173397" bIns="86699" numCol="1" anchor="t" anchorCtr="0" compatLnSpc="1">
                <a:prstTxWarp prst="textNoShape">
                  <a:avLst/>
                </a:prstTxWarp>
              </a:bodyPr>
              <a:lstStyle/>
              <a:p>
                <a:pPr defTabSz="1733977" eaLnBrk="1" fontAlgn="auto" hangingPunct="1">
                  <a:spcBef>
                    <a:spcPts val="0"/>
                  </a:spcBef>
                  <a:spcAft>
                    <a:spcPts val="0"/>
                  </a:spcAft>
                  <a:defRPr/>
                </a:pPr>
                <a:endParaRPr lang="zh-CN" altLang="en-US" sz="3413" kern="0">
                  <a:solidFill>
                    <a:prstClr val="black"/>
                  </a:solidFill>
                  <a:latin typeface="Arial" panose="020F0502020204030204"/>
                  <a:ea typeface="微软雅黑"/>
                </a:endParaRPr>
              </a:p>
            </p:txBody>
          </p:sp>
          <p:sp>
            <p:nvSpPr>
              <p:cNvPr id="103" name="Freeform 67">
                <a:extLst>
                  <a:ext uri="{FF2B5EF4-FFF2-40B4-BE49-F238E27FC236}">
                    <a16:creationId xmlns:a16="http://schemas.microsoft.com/office/drawing/2014/main" id="{BBB6C868-2D88-48D3-994E-DC851003C54C}"/>
                  </a:ext>
                </a:extLst>
              </p:cNvPr>
              <p:cNvSpPr>
                <a:spLocks/>
              </p:cNvSpPr>
              <p:nvPr/>
            </p:nvSpPr>
            <p:spPr bwMode="auto">
              <a:xfrm rot="16200000">
                <a:off x="2887240" y="2945834"/>
                <a:ext cx="693055" cy="848836"/>
              </a:xfrm>
              <a:custGeom>
                <a:avLst/>
                <a:gdLst>
                  <a:gd name="T0" fmla="*/ 336 w 336"/>
                  <a:gd name="T1" fmla="*/ 378 h 378"/>
                  <a:gd name="T2" fmla="*/ 142 w 336"/>
                  <a:gd name="T3" fmla="*/ 214 h 378"/>
                  <a:gd name="T4" fmla="*/ 0 w 336"/>
                  <a:gd name="T5" fmla="*/ 0 h 378"/>
                  <a:gd name="T6" fmla="*/ 270 w 336"/>
                  <a:gd name="T7" fmla="*/ 257 h 378"/>
                  <a:gd name="T8" fmla="*/ 336 w 336"/>
                  <a:gd name="T9" fmla="*/ 378 h 378"/>
                </a:gdLst>
                <a:ahLst/>
                <a:cxnLst>
                  <a:cxn ang="0">
                    <a:pos x="T0" y="T1"/>
                  </a:cxn>
                  <a:cxn ang="0">
                    <a:pos x="T2" y="T3"/>
                  </a:cxn>
                  <a:cxn ang="0">
                    <a:pos x="T4" y="T5"/>
                  </a:cxn>
                  <a:cxn ang="0">
                    <a:pos x="T6" y="T7"/>
                  </a:cxn>
                  <a:cxn ang="0">
                    <a:pos x="T8" y="T9"/>
                  </a:cxn>
                </a:cxnLst>
                <a:rect l="0" t="0" r="r" b="b"/>
                <a:pathLst>
                  <a:path w="336" h="378">
                    <a:moveTo>
                      <a:pt x="336" y="378"/>
                    </a:moveTo>
                    <a:cubicBezTo>
                      <a:pt x="294" y="301"/>
                      <a:pt x="212" y="263"/>
                      <a:pt x="142" y="214"/>
                    </a:cubicBezTo>
                    <a:cubicBezTo>
                      <a:pt x="74" y="168"/>
                      <a:pt x="0" y="114"/>
                      <a:pt x="0" y="0"/>
                    </a:cubicBezTo>
                    <a:cubicBezTo>
                      <a:pt x="44" y="125"/>
                      <a:pt x="177" y="173"/>
                      <a:pt x="270" y="257"/>
                    </a:cubicBezTo>
                    <a:cubicBezTo>
                      <a:pt x="304" y="287"/>
                      <a:pt x="334" y="322"/>
                      <a:pt x="336" y="378"/>
                    </a:cubicBezTo>
                    <a:close/>
                  </a:path>
                </a:pathLst>
              </a:custGeom>
              <a:solidFill>
                <a:srgbClr val="99FF00"/>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173397" tIns="86699" rIns="173397" bIns="86699" numCol="1" anchor="t" anchorCtr="0" compatLnSpc="1">
                <a:prstTxWarp prst="textNoShape">
                  <a:avLst/>
                </a:prstTxWarp>
              </a:bodyPr>
              <a:lstStyle/>
              <a:p>
                <a:pPr defTabSz="1733977" eaLnBrk="1" fontAlgn="auto" hangingPunct="1">
                  <a:spcBef>
                    <a:spcPts val="0"/>
                  </a:spcBef>
                  <a:spcAft>
                    <a:spcPts val="0"/>
                  </a:spcAft>
                  <a:defRPr/>
                </a:pPr>
                <a:endParaRPr lang="zh-CN" altLang="en-US" sz="3413" kern="0">
                  <a:solidFill>
                    <a:prstClr val="black"/>
                  </a:solidFill>
                  <a:latin typeface="Arial" panose="020F0502020204030204"/>
                  <a:ea typeface="微软雅黑"/>
                </a:endParaRPr>
              </a:p>
            </p:txBody>
          </p:sp>
        </p:grpSp>
        <p:sp>
          <p:nvSpPr>
            <p:cNvPr id="56" name="Freeform 77">
              <a:extLst>
                <a:ext uri="{FF2B5EF4-FFF2-40B4-BE49-F238E27FC236}">
                  <a16:creationId xmlns:a16="http://schemas.microsoft.com/office/drawing/2014/main" id="{75C805A6-2C25-4187-911F-3AFE322F54EA}"/>
                </a:ext>
              </a:extLst>
            </p:cNvPr>
            <p:cNvSpPr>
              <a:spLocks noEditPoints="1"/>
            </p:cNvSpPr>
            <p:nvPr/>
          </p:nvSpPr>
          <p:spPr bwMode="auto">
            <a:xfrm rot="16200000">
              <a:off x="3211822" y="3780894"/>
              <a:ext cx="183638" cy="191506"/>
            </a:xfrm>
            <a:custGeom>
              <a:avLst/>
              <a:gdLst>
                <a:gd name="T0" fmla="*/ 89 w 89"/>
                <a:gd name="T1" fmla="*/ 49 h 87"/>
                <a:gd name="T2" fmla="*/ 13 w 89"/>
                <a:gd name="T3" fmla="*/ 80 h 87"/>
                <a:gd name="T4" fmla="*/ 5 w 89"/>
                <a:gd name="T5" fmla="*/ 87 h 87"/>
                <a:gd name="T6" fmla="*/ 5 w 89"/>
                <a:gd name="T7" fmla="*/ 54 h 87"/>
                <a:gd name="T8" fmla="*/ 11 w 89"/>
                <a:gd name="T9" fmla="*/ 64 h 87"/>
                <a:gd name="T10" fmla="*/ 35 w 89"/>
                <a:gd name="T11" fmla="*/ 56 h 87"/>
                <a:gd name="T12" fmla="*/ 35 w 89"/>
                <a:gd name="T13" fmla="*/ 28 h 87"/>
                <a:gd name="T14" fmla="*/ 11 w 89"/>
                <a:gd name="T15" fmla="*/ 18 h 87"/>
                <a:gd name="T16" fmla="*/ 6 w 89"/>
                <a:gd name="T17" fmla="*/ 29 h 87"/>
                <a:gd name="T18" fmla="*/ 5 w 89"/>
                <a:gd name="T19" fmla="*/ 15 h 87"/>
                <a:gd name="T20" fmla="*/ 5 w 89"/>
                <a:gd name="T21" fmla="*/ 1 h 87"/>
                <a:gd name="T22" fmla="*/ 10 w 89"/>
                <a:gd name="T23" fmla="*/ 9 h 87"/>
                <a:gd name="T24" fmla="*/ 89 w 89"/>
                <a:gd name="T25" fmla="*/ 43 h 87"/>
                <a:gd name="T26" fmla="*/ 89 w 89"/>
                <a:gd name="T27" fmla="*/ 49 h 87"/>
                <a:gd name="T28" fmla="*/ 41 w 89"/>
                <a:gd name="T29" fmla="*/ 30 h 87"/>
                <a:gd name="T30" fmla="*/ 42 w 89"/>
                <a:gd name="T31" fmla="*/ 54 h 87"/>
                <a:gd name="T32" fmla="*/ 71 w 89"/>
                <a:gd name="T33" fmla="*/ 41 h 87"/>
                <a:gd name="T34" fmla="*/ 41 w 89"/>
                <a:gd name="T35" fmla="*/ 3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9" h="87">
                  <a:moveTo>
                    <a:pt x="89" y="49"/>
                  </a:moveTo>
                  <a:cubicBezTo>
                    <a:pt x="64" y="59"/>
                    <a:pt x="39" y="70"/>
                    <a:pt x="13" y="80"/>
                  </a:cubicBezTo>
                  <a:cubicBezTo>
                    <a:pt x="9" y="80"/>
                    <a:pt x="11" y="87"/>
                    <a:pt x="5" y="87"/>
                  </a:cubicBezTo>
                  <a:cubicBezTo>
                    <a:pt x="3" y="79"/>
                    <a:pt x="3" y="62"/>
                    <a:pt x="5" y="54"/>
                  </a:cubicBezTo>
                  <a:cubicBezTo>
                    <a:pt x="11" y="54"/>
                    <a:pt x="7" y="63"/>
                    <a:pt x="11" y="64"/>
                  </a:cubicBezTo>
                  <a:cubicBezTo>
                    <a:pt x="20" y="62"/>
                    <a:pt x="27" y="58"/>
                    <a:pt x="35" y="56"/>
                  </a:cubicBezTo>
                  <a:cubicBezTo>
                    <a:pt x="35" y="46"/>
                    <a:pt x="35" y="37"/>
                    <a:pt x="35" y="28"/>
                  </a:cubicBezTo>
                  <a:cubicBezTo>
                    <a:pt x="28" y="24"/>
                    <a:pt x="20" y="21"/>
                    <a:pt x="11" y="18"/>
                  </a:cubicBezTo>
                  <a:cubicBezTo>
                    <a:pt x="7" y="19"/>
                    <a:pt x="11" y="28"/>
                    <a:pt x="6" y="29"/>
                  </a:cubicBezTo>
                  <a:cubicBezTo>
                    <a:pt x="0" y="28"/>
                    <a:pt x="5" y="20"/>
                    <a:pt x="5" y="15"/>
                  </a:cubicBezTo>
                  <a:cubicBezTo>
                    <a:pt x="5" y="10"/>
                    <a:pt x="2" y="4"/>
                    <a:pt x="5" y="1"/>
                  </a:cubicBezTo>
                  <a:cubicBezTo>
                    <a:pt x="10" y="0"/>
                    <a:pt x="8" y="7"/>
                    <a:pt x="10" y="9"/>
                  </a:cubicBezTo>
                  <a:cubicBezTo>
                    <a:pt x="35" y="21"/>
                    <a:pt x="63" y="32"/>
                    <a:pt x="89" y="43"/>
                  </a:cubicBezTo>
                  <a:cubicBezTo>
                    <a:pt x="89" y="45"/>
                    <a:pt x="89" y="47"/>
                    <a:pt x="89" y="49"/>
                  </a:cubicBezTo>
                  <a:close/>
                  <a:moveTo>
                    <a:pt x="41" y="30"/>
                  </a:moveTo>
                  <a:cubicBezTo>
                    <a:pt x="42" y="37"/>
                    <a:pt x="40" y="48"/>
                    <a:pt x="42" y="54"/>
                  </a:cubicBezTo>
                  <a:cubicBezTo>
                    <a:pt x="51" y="49"/>
                    <a:pt x="62" y="46"/>
                    <a:pt x="71" y="41"/>
                  </a:cubicBezTo>
                  <a:cubicBezTo>
                    <a:pt x="60" y="38"/>
                    <a:pt x="51" y="33"/>
                    <a:pt x="41" y="30"/>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defTabSz="1733977" eaLnBrk="1" fontAlgn="auto" hangingPunct="1">
                <a:spcBef>
                  <a:spcPts val="0"/>
                </a:spcBef>
                <a:spcAft>
                  <a:spcPts val="0"/>
                </a:spcAft>
                <a:defRPr/>
              </a:pPr>
              <a:endParaRPr lang="zh-CN" altLang="en-US" sz="3413" kern="0">
                <a:solidFill>
                  <a:prstClr val="black"/>
                </a:solidFill>
                <a:latin typeface="Arial" panose="020F0502020204030204"/>
                <a:ea typeface="微软雅黑"/>
              </a:endParaRPr>
            </a:p>
          </p:txBody>
        </p:sp>
        <p:sp>
          <p:nvSpPr>
            <p:cNvPr id="57" name="Freeform 78">
              <a:extLst>
                <a:ext uri="{FF2B5EF4-FFF2-40B4-BE49-F238E27FC236}">
                  <a16:creationId xmlns:a16="http://schemas.microsoft.com/office/drawing/2014/main" id="{2A1488FA-86DD-4A56-89CB-CB12AE6D4FC5}"/>
                </a:ext>
              </a:extLst>
            </p:cNvPr>
            <p:cNvSpPr>
              <a:spLocks/>
            </p:cNvSpPr>
            <p:nvPr/>
          </p:nvSpPr>
          <p:spPr bwMode="auto">
            <a:xfrm rot="16200000">
              <a:off x="2779233" y="3782865"/>
              <a:ext cx="220684" cy="212209"/>
            </a:xfrm>
            <a:custGeom>
              <a:avLst/>
              <a:gdLst>
                <a:gd name="T0" fmla="*/ 18 w 107"/>
                <a:gd name="T1" fmla="*/ 60 h 95"/>
                <a:gd name="T2" fmla="*/ 18 w 107"/>
                <a:gd name="T3" fmla="*/ 40 h 95"/>
                <a:gd name="T4" fmla="*/ 50 w 107"/>
                <a:gd name="T5" fmla="*/ 8 h 95"/>
                <a:gd name="T6" fmla="*/ 71 w 107"/>
                <a:gd name="T7" fmla="*/ 8 h 95"/>
                <a:gd name="T8" fmla="*/ 99 w 107"/>
                <a:gd name="T9" fmla="*/ 83 h 95"/>
                <a:gd name="T10" fmla="*/ 76 w 107"/>
                <a:gd name="T11" fmla="*/ 82 h 95"/>
                <a:gd name="T12" fmla="*/ 89 w 107"/>
                <a:gd name="T13" fmla="*/ 74 h 95"/>
                <a:gd name="T14" fmla="*/ 96 w 107"/>
                <a:gd name="T15" fmla="*/ 52 h 95"/>
                <a:gd name="T16" fmla="*/ 29 w 107"/>
                <a:gd name="T17" fmla="*/ 71 h 95"/>
                <a:gd name="T18" fmla="*/ 52 w 107"/>
                <a:gd name="T19" fmla="*/ 71 h 95"/>
                <a:gd name="T20" fmla="*/ 58 w 107"/>
                <a:gd name="T21" fmla="*/ 59 h 95"/>
                <a:gd name="T22" fmla="*/ 60 w 107"/>
                <a:gd name="T23" fmla="*/ 75 h 95"/>
                <a:gd name="T24" fmla="*/ 60 w 107"/>
                <a:gd name="T25" fmla="*/ 93 h 95"/>
                <a:gd name="T26" fmla="*/ 52 w 107"/>
                <a:gd name="T27" fmla="*/ 85 h 95"/>
                <a:gd name="T28" fmla="*/ 24 w 107"/>
                <a:gd name="T29" fmla="*/ 85 h 95"/>
                <a:gd name="T30" fmla="*/ 18 w 107"/>
                <a:gd name="T31" fmla="*/ 6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7" h="95">
                  <a:moveTo>
                    <a:pt x="18" y="60"/>
                  </a:moveTo>
                  <a:cubicBezTo>
                    <a:pt x="18" y="54"/>
                    <a:pt x="18" y="47"/>
                    <a:pt x="18" y="40"/>
                  </a:cubicBezTo>
                  <a:cubicBezTo>
                    <a:pt x="22" y="23"/>
                    <a:pt x="33" y="12"/>
                    <a:pt x="50" y="8"/>
                  </a:cubicBezTo>
                  <a:cubicBezTo>
                    <a:pt x="57" y="8"/>
                    <a:pt x="64" y="8"/>
                    <a:pt x="71" y="8"/>
                  </a:cubicBezTo>
                  <a:cubicBezTo>
                    <a:pt x="104" y="11"/>
                    <a:pt x="107" y="50"/>
                    <a:pt x="99" y="83"/>
                  </a:cubicBezTo>
                  <a:cubicBezTo>
                    <a:pt x="92" y="83"/>
                    <a:pt x="82" y="85"/>
                    <a:pt x="76" y="82"/>
                  </a:cubicBezTo>
                  <a:cubicBezTo>
                    <a:pt x="76" y="73"/>
                    <a:pt x="85" y="77"/>
                    <a:pt x="89" y="74"/>
                  </a:cubicBezTo>
                  <a:cubicBezTo>
                    <a:pt x="96" y="69"/>
                    <a:pt x="97" y="58"/>
                    <a:pt x="96" y="52"/>
                  </a:cubicBezTo>
                  <a:cubicBezTo>
                    <a:pt x="95" y="0"/>
                    <a:pt x="0" y="24"/>
                    <a:pt x="29" y="71"/>
                  </a:cubicBezTo>
                  <a:cubicBezTo>
                    <a:pt x="36" y="72"/>
                    <a:pt x="45" y="72"/>
                    <a:pt x="52" y="71"/>
                  </a:cubicBezTo>
                  <a:cubicBezTo>
                    <a:pt x="57" y="70"/>
                    <a:pt x="52" y="59"/>
                    <a:pt x="58" y="59"/>
                  </a:cubicBezTo>
                  <a:cubicBezTo>
                    <a:pt x="63" y="60"/>
                    <a:pt x="60" y="69"/>
                    <a:pt x="60" y="75"/>
                  </a:cubicBezTo>
                  <a:cubicBezTo>
                    <a:pt x="60" y="82"/>
                    <a:pt x="61" y="89"/>
                    <a:pt x="60" y="93"/>
                  </a:cubicBezTo>
                  <a:cubicBezTo>
                    <a:pt x="53" y="95"/>
                    <a:pt x="56" y="86"/>
                    <a:pt x="52" y="85"/>
                  </a:cubicBezTo>
                  <a:cubicBezTo>
                    <a:pt x="43" y="85"/>
                    <a:pt x="34" y="85"/>
                    <a:pt x="24" y="85"/>
                  </a:cubicBezTo>
                  <a:cubicBezTo>
                    <a:pt x="22" y="77"/>
                    <a:pt x="20" y="68"/>
                    <a:pt x="18" y="60"/>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defTabSz="1733977" eaLnBrk="1" fontAlgn="auto" hangingPunct="1">
                <a:spcBef>
                  <a:spcPts val="0"/>
                </a:spcBef>
                <a:spcAft>
                  <a:spcPts val="0"/>
                </a:spcAft>
                <a:defRPr/>
              </a:pPr>
              <a:endParaRPr lang="zh-CN" altLang="en-US" sz="3413" kern="0">
                <a:solidFill>
                  <a:prstClr val="black"/>
                </a:solidFill>
                <a:latin typeface="Arial" panose="020F0502020204030204"/>
                <a:ea typeface="微软雅黑"/>
              </a:endParaRPr>
            </a:p>
          </p:txBody>
        </p:sp>
        <p:sp>
          <p:nvSpPr>
            <p:cNvPr id="58" name="Freeform 79">
              <a:extLst>
                <a:ext uri="{FF2B5EF4-FFF2-40B4-BE49-F238E27FC236}">
                  <a16:creationId xmlns:a16="http://schemas.microsoft.com/office/drawing/2014/main" id="{64E7EDC2-3ACA-439A-B3D3-9C3BF4118AB1}"/>
                </a:ext>
              </a:extLst>
            </p:cNvPr>
            <p:cNvSpPr>
              <a:spLocks/>
            </p:cNvSpPr>
            <p:nvPr/>
          </p:nvSpPr>
          <p:spPr bwMode="auto">
            <a:xfrm rot="16200000">
              <a:off x="3634278" y="3776656"/>
              <a:ext cx="218617" cy="222561"/>
            </a:xfrm>
            <a:custGeom>
              <a:avLst/>
              <a:gdLst>
                <a:gd name="T0" fmla="*/ 17 w 106"/>
                <a:gd name="T1" fmla="*/ 62 h 99"/>
                <a:gd name="T2" fmla="*/ 17 w 106"/>
                <a:gd name="T3" fmla="*/ 42 h 99"/>
                <a:gd name="T4" fmla="*/ 90 w 106"/>
                <a:gd name="T5" fmla="*/ 19 h 99"/>
                <a:gd name="T6" fmla="*/ 98 w 106"/>
                <a:gd name="T7" fmla="*/ 86 h 99"/>
                <a:gd name="T8" fmla="*/ 75 w 106"/>
                <a:gd name="T9" fmla="*/ 85 h 99"/>
                <a:gd name="T10" fmla="*/ 88 w 106"/>
                <a:gd name="T11" fmla="*/ 76 h 99"/>
                <a:gd name="T12" fmla="*/ 95 w 106"/>
                <a:gd name="T13" fmla="*/ 52 h 99"/>
                <a:gd name="T14" fmla="*/ 28 w 106"/>
                <a:gd name="T15" fmla="*/ 74 h 99"/>
                <a:gd name="T16" fmla="*/ 50 w 106"/>
                <a:gd name="T17" fmla="*/ 74 h 99"/>
                <a:gd name="T18" fmla="*/ 57 w 106"/>
                <a:gd name="T19" fmla="*/ 62 h 99"/>
                <a:gd name="T20" fmla="*/ 59 w 106"/>
                <a:gd name="T21" fmla="*/ 78 h 99"/>
                <a:gd name="T22" fmla="*/ 59 w 106"/>
                <a:gd name="T23" fmla="*/ 96 h 99"/>
                <a:gd name="T24" fmla="*/ 52 w 106"/>
                <a:gd name="T25" fmla="*/ 89 h 99"/>
                <a:gd name="T26" fmla="*/ 23 w 106"/>
                <a:gd name="T27" fmla="*/ 88 h 99"/>
                <a:gd name="T28" fmla="*/ 17 w 106"/>
                <a:gd name="T29" fmla="*/ 6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 h="99">
                  <a:moveTo>
                    <a:pt x="17" y="62"/>
                  </a:moveTo>
                  <a:cubicBezTo>
                    <a:pt x="17" y="56"/>
                    <a:pt x="17" y="49"/>
                    <a:pt x="17" y="42"/>
                  </a:cubicBezTo>
                  <a:cubicBezTo>
                    <a:pt x="20" y="11"/>
                    <a:pt x="67" y="0"/>
                    <a:pt x="90" y="19"/>
                  </a:cubicBezTo>
                  <a:cubicBezTo>
                    <a:pt x="106" y="34"/>
                    <a:pt x="102" y="61"/>
                    <a:pt x="98" y="86"/>
                  </a:cubicBezTo>
                  <a:cubicBezTo>
                    <a:pt x="91" y="85"/>
                    <a:pt x="79" y="89"/>
                    <a:pt x="75" y="85"/>
                  </a:cubicBezTo>
                  <a:cubicBezTo>
                    <a:pt x="76" y="77"/>
                    <a:pt x="84" y="79"/>
                    <a:pt x="88" y="76"/>
                  </a:cubicBezTo>
                  <a:cubicBezTo>
                    <a:pt x="95" y="70"/>
                    <a:pt x="96" y="60"/>
                    <a:pt x="95" y="52"/>
                  </a:cubicBezTo>
                  <a:cubicBezTo>
                    <a:pt x="91" y="5"/>
                    <a:pt x="0" y="25"/>
                    <a:pt x="28" y="74"/>
                  </a:cubicBezTo>
                  <a:cubicBezTo>
                    <a:pt x="35" y="74"/>
                    <a:pt x="43" y="74"/>
                    <a:pt x="50" y="74"/>
                  </a:cubicBezTo>
                  <a:cubicBezTo>
                    <a:pt x="56" y="74"/>
                    <a:pt x="51" y="63"/>
                    <a:pt x="57" y="62"/>
                  </a:cubicBezTo>
                  <a:cubicBezTo>
                    <a:pt x="62" y="63"/>
                    <a:pt x="59" y="72"/>
                    <a:pt x="59" y="78"/>
                  </a:cubicBezTo>
                  <a:cubicBezTo>
                    <a:pt x="59" y="85"/>
                    <a:pt x="60" y="92"/>
                    <a:pt x="59" y="96"/>
                  </a:cubicBezTo>
                  <a:cubicBezTo>
                    <a:pt x="52" y="99"/>
                    <a:pt x="56" y="90"/>
                    <a:pt x="52" y="89"/>
                  </a:cubicBezTo>
                  <a:cubicBezTo>
                    <a:pt x="44" y="87"/>
                    <a:pt x="33" y="89"/>
                    <a:pt x="23" y="88"/>
                  </a:cubicBezTo>
                  <a:cubicBezTo>
                    <a:pt x="21" y="80"/>
                    <a:pt x="19" y="71"/>
                    <a:pt x="17" y="6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defTabSz="1733977" eaLnBrk="1" fontAlgn="auto" hangingPunct="1">
                <a:spcBef>
                  <a:spcPts val="0"/>
                </a:spcBef>
                <a:spcAft>
                  <a:spcPts val="0"/>
                </a:spcAft>
                <a:defRPr/>
              </a:pPr>
              <a:endParaRPr lang="zh-CN" altLang="en-US" sz="3413" kern="0">
                <a:solidFill>
                  <a:prstClr val="black"/>
                </a:solidFill>
                <a:latin typeface="Arial" panose="020F0502020204030204"/>
                <a:ea typeface="微软雅黑"/>
              </a:endParaRPr>
            </a:p>
          </p:txBody>
        </p:sp>
        <p:sp>
          <p:nvSpPr>
            <p:cNvPr id="59" name="Freeform 80">
              <a:extLst>
                <a:ext uri="{FF2B5EF4-FFF2-40B4-BE49-F238E27FC236}">
                  <a16:creationId xmlns:a16="http://schemas.microsoft.com/office/drawing/2014/main" id="{E7E74B0A-4393-47B7-8BF3-23C9D3F0DCE2}"/>
                </a:ext>
              </a:extLst>
            </p:cNvPr>
            <p:cNvSpPr>
              <a:spLocks/>
            </p:cNvSpPr>
            <p:nvPr/>
          </p:nvSpPr>
          <p:spPr bwMode="auto">
            <a:xfrm rot="16200000">
              <a:off x="5360832" y="3786087"/>
              <a:ext cx="191906" cy="160451"/>
            </a:xfrm>
            <a:custGeom>
              <a:avLst/>
              <a:gdLst>
                <a:gd name="T0" fmla="*/ 0 w 93"/>
                <a:gd name="T1" fmla="*/ 46 h 72"/>
                <a:gd name="T2" fmla="*/ 0 w 93"/>
                <a:gd name="T3" fmla="*/ 27 h 72"/>
                <a:gd name="T4" fmla="*/ 4 w 93"/>
                <a:gd name="T5" fmla="*/ 9 h 72"/>
                <a:gd name="T6" fmla="*/ 28 w 93"/>
                <a:gd name="T7" fmla="*/ 11 h 72"/>
                <a:gd name="T8" fmla="*/ 28 w 93"/>
                <a:gd name="T9" fmla="*/ 16 h 72"/>
                <a:gd name="T10" fmla="*/ 13 w 93"/>
                <a:gd name="T11" fmla="*/ 22 h 72"/>
                <a:gd name="T12" fmla="*/ 20 w 93"/>
                <a:gd name="T13" fmla="*/ 54 h 72"/>
                <a:gd name="T14" fmla="*/ 52 w 93"/>
                <a:gd name="T15" fmla="*/ 12 h 72"/>
                <a:gd name="T16" fmla="*/ 81 w 93"/>
                <a:gd name="T17" fmla="*/ 62 h 72"/>
                <a:gd name="T18" fmla="*/ 62 w 93"/>
                <a:gd name="T19" fmla="*/ 61 h 72"/>
                <a:gd name="T20" fmla="*/ 76 w 93"/>
                <a:gd name="T21" fmla="*/ 49 h 72"/>
                <a:gd name="T22" fmla="*/ 66 w 93"/>
                <a:gd name="T23" fmla="*/ 23 h 72"/>
                <a:gd name="T24" fmla="*/ 35 w 93"/>
                <a:gd name="T25" fmla="*/ 64 h 72"/>
                <a:gd name="T26" fmla="*/ 0 w 93"/>
                <a:gd name="T27" fmla="*/ 4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72">
                  <a:moveTo>
                    <a:pt x="0" y="46"/>
                  </a:moveTo>
                  <a:cubicBezTo>
                    <a:pt x="0" y="39"/>
                    <a:pt x="0" y="33"/>
                    <a:pt x="0" y="27"/>
                  </a:cubicBezTo>
                  <a:cubicBezTo>
                    <a:pt x="2" y="21"/>
                    <a:pt x="3" y="16"/>
                    <a:pt x="4" y="9"/>
                  </a:cubicBezTo>
                  <a:cubicBezTo>
                    <a:pt x="10" y="12"/>
                    <a:pt x="22" y="9"/>
                    <a:pt x="28" y="11"/>
                  </a:cubicBezTo>
                  <a:cubicBezTo>
                    <a:pt x="28" y="13"/>
                    <a:pt x="28" y="14"/>
                    <a:pt x="28" y="16"/>
                  </a:cubicBezTo>
                  <a:cubicBezTo>
                    <a:pt x="22" y="21"/>
                    <a:pt x="19" y="18"/>
                    <a:pt x="13" y="22"/>
                  </a:cubicBezTo>
                  <a:cubicBezTo>
                    <a:pt x="1" y="30"/>
                    <a:pt x="5" y="54"/>
                    <a:pt x="20" y="54"/>
                  </a:cubicBezTo>
                  <a:cubicBezTo>
                    <a:pt x="37" y="54"/>
                    <a:pt x="36" y="20"/>
                    <a:pt x="52" y="12"/>
                  </a:cubicBezTo>
                  <a:cubicBezTo>
                    <a:pt x="79" y="0"/>
                    <a:pt x="93" y="35"/>
                    <a:pt x="81" y="62"/>
                  </a:cubicBezTo>
                  <a:cubicBezTo>
                    <a:pt x="75" y="62"/>
                    <a:pt x="66" y="61"/>
                    <a:pt x="62" y="61"/>
                  </a:cubicBezTo>
                  <a:cubicBezTo>
                    <a:pt x="61" y="49"/>
                    <a:pt x="71" y="57"/>
                    <a:pt x="76" y="49"/>
                  </a:cubicBezTo>
                  <a:cubicBezTo>
                    <a:pt x="82" y="40"/>
                    <a:pt x="78" y="22"/>
                    <a:pt x="66" y="23"/>
                  </a:cubicBezTo>
                  <a:cubicBezTo>
                    <a:pt x="49" y="23"/>
                    <a:pt x="53" y="56"/>
                    <a:pt x="35" y="64"/>
                  </a:cubicBezTo>
                  <a:cubicBezTo>
                    <a:pt x="17" y="72"/>
                    <a:pt x="4" y="59"/>
                    <a:pt x="0" y="46"/>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defTabSz="1733977" eaLnBrk="1" fontAlgn="auto" hangingPunct="1">
                <a:spcBef>
                  <a:spcPts val="0"/>
                </a:spcBef>
                <a:spcAft>
                  <a:spcPts val="0"/>
                </a:spcAft>
                <a:defRPr/>
              </a:pPr>
              <a:endParaRPr lang="zh-CN" altLang="en-US" sz="3413" kern="0">
                <a:solidFill>
                  <a:prstClr val="black"/>
                </a:solidFill>
                <a:latin typeface="Arial" panose="020F0502020204030204"/>
                <a:ea typeface="微软雅黑"/>
              </a:endParaRPr>
            </a:p>
          </p:txBody>
        </p:sp>
        <p:sp>
          <p:nvSpPr>
            <p:cNvPr id="60" name="Freeform 81">
              <a:extLst>
                <a:ext uri="{FF2B5EF4-FFF2-40B4-BE49-F238E27FC236}">
                  <a16:creationId xmlns:a16="http://schemas.microsoft.com/office/drawing/2014/main" id="{F4FFEA09-DA43-4F30-A47E-0AA8AE9D3C69}"/>
                </a:ext>
              </a:extLst>
            </p:cNvPr>
            <p:cNvSpPr>
              <a:spLocks noEditPoints="1"/>
            </p:cNvSpPr>
            <p:nvPr/>
          </p:nvSpPr>
          <p:spPr bwMode="auto">
            <a:xfrm rot="16200000">
              <a:off x="6091691" y="3737447"/>
              <a:ext cx="231177" cy="243264"/>
            </a:xfrm>
            <a:custGeom>
              <a:avLst/>
              <a:gdLst>
                <a:gd name="T0" fmla="*/ 6 w 112"/>
                <a:gd name="T1" fmla="*/ 67 h 109"/>
                <a:gd name="T2" fmla="*/ 6 w 112"/>
                <a:gd name="T3" fmla="*/ 46 h 109"/>
                <a:gd name="T4" fmla="*/ 26 w 112"/>
                <a:gd name="T5" fmla="*/ 18 h 109"/>
                <a:gd name="T6" fmla="*/ 85 w 112"/>
                <a:gd name="T7" fmla="*/ 80 h 109"/>
                <a:gd name="T8" fmla="*/ 6 w 112"/>
                <a:gd name="T9" fmla="*/ 67 h 109"/>
                <a:gd name="T10" fmla="*/ 12 w 112"/>
                <a:gd name="T11" fmla="*/ 64 h 109"/>
                <a:gd name="T12" fmla="*/ 84 w 112"/>
                <a:gd name="T13" fmla="*/ 49 h 109"/>
                <a:gd name="T14" fmla="*/ 12 w 112"/>
                <a:gd name="T15" fmla="*/ 64 h 1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109">
                  <a:moveTo>
                    <a:pt x="6" y="67"/>
                  </a:moveTo>
                  <a:cubicBezTo>
                    <a:pt x="6" y="60"/>
                    <a:pt x="6" y="53"/>
                    <a:pt x="6" y="46"/>
                  </a:cubicBezTo>
                  <a:cubicBezTo>
                    <a:pt x="8" y="33"/>
                    <a:pt x="17" y="22"/>
                    <a:pt x="26" y="18"/>
                  </a:cubicBezTo>
                  <a:cubicBezTo>
                    <a:pt x="61" y="0"/>
                    <a:pt x="112" y="36"/>
                    <a:pt x="85" y="80"/>
                  </a:cubicBezTo>
                  <a:cubicBezTo>
                    <a:pt x="68" y="109"/>
                    <a:pt x="9" y="100"/>
                    <a:pt x="6" y="67"/>
                  </a:cubicBezTo>
                  <a:close/>
                  <a:moveTo>
                    <a:pt x="12" y="64"/>
                  </a:moveTo>
                  <a:cubicBezTo>
                    <a:pt x="21" y="93"/>
                    <a:pt x="94" y="90"/>
                    <a:pt x="84" y="49"/>
                  </a:cubicBezTo>
                  <a:cubicBezTo>
                    <a:pt x="77" y="16"/>
                    <a:pt x="0" y="23"/>
                    <a:pt x="12" y="64"/>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defTabSz="1733977" eaLnBrk="1" fontAlgn="auto" hangingPunct="1">
                <a:spcBef>
                  <a:spcPts val="0"/>
                </a:spcBef>
                <a:spcAft>
                  <a:spcPts val="0"/>
                </a:spcAft>
                <a:defRPr/>
              </a:pPr>
              <a:endParaRPr lang="zh-CN" altLang="en-US" sz="3413" kern="0">
                <a:solidFill>
                  <a:prstClr val="black"/>
                </a:solidFill>
                <a:latin typeface="Arial" panose="020F0502020204030204"/>
                <a:ea typeface="微软雅黑"/>
              </a:endParaRPr>
            </a:p>
          </p:txBody>
        </p:sp>
        <p:sp>
          <p:nvSpPr>
            <p:cNvPr id="61" name="Freeform 82">
              <a:extLst>
                <a:ext uri="{FF2B5EF4-FFF2-40B4-BE49-F238E27FC236}">
                  <a16:creationId xmlns:a16="http://schemas.microsoft.com/office/drawing/2014/main" id="{B95B4B0F-800B-4EA0-9AB0-8B8CCC2AB5FB}"/>
                </a:ext>
              </a:extLst>
            </p:cNvPr>
            <p:cNvSpPr>
              <a:spLocks/>
            </p:cNvSpPr>
            <p:nvPr/>
          </p:nvSpPr>
          <p:spPr bwMode="auto">
            <a:xfrm rot="16200000">
              <a:off x="6552305" y="3777794"/>
              <a:ext cx="189839" cy="191506"/>
            </a:xfrm>
            <a:custGeom>
              <a:avLst/>
              <a:gdLst>
                <a:gd name="T0" fmla="*/ 3 w 92"/>
                <a:gd name="T1" fmla="*/ 57 h 85"/>
                <a:gd name="T2" fmla="*/ 3 w 92"/>
                <a:gd name="T3" fmla="*/ 39 h 85"/>
                <a:gd name="T4" fmla="*/ 77 w 92"/>
                <a:gd name="T5" fmla="*/ 21 h 85"/>
                <a:gd name="T6" fmla="*/ 82 w 92"/>
                <a:gd name="T7" fmla="*/ 80 h 85"/>
                <a:gd name="T8" fmla="*/ 60 w 92"/>
                <a:gd name="T9" fmla="*/ 80 h 85"/>
                <a:gd name="T10" fmla="*/ 74 w 92"/>
                <a:gd name="T11" fmla="*/ 71 h 85"/>
                <a:gd name="T12" fmla="*/ 78 w 92"/>
                <a:gd name="T13" fmla="*/ 39 h 85"/>
                <a:gd name="T14" fmla="*/ 11 w 92"/>
                <a:gd name="T15" fmla="*/ 62 h 85"/>
                <a:gd name="T16" fmla="*/ 25 w 92"/>
                <a:gd name="T17" fmla="*/ 80 h 85"/>
                <a:gd name="T18" fmla="*/ 10 w 92"/>
                <a:gd name="T19" fmla="*/ 75 h 85"/>
                <a:gd name="T20" fmla="*/ 3 w 92"/>
                <a:gd name="T21" fmla="*/ 57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2" h="85">
                  <a:moveTo>
                    <a:pt x="3" y="57"/>
                  </a:moveTo>
                  <a:cubicBezTo>
                    <a:pt x="3" y="51"/>
                    <a:pt x="3" y="45"/>
                    <a:pt x="3" y="39"/>
                  </a:cubicBezTo>
                  <a:cubicBezTo>
                    <a:pt x="6" y="8"/>
                    <a:pt x="57" y="0"/>
                    <a:pt x="77" y="21"/>
                  </a:cubicBezTo>
                  <a:cubicBezTo>
                    <a:pt x="92" y="36"/>
                    <a:pt x="90" y="59"/>
                    <a:pt x="82" y="80"/>
                  </a:cubicBezTo>
                  <a:cubicBezTo>
                    <a:pt x="74" y="79"/>
                    <a:pt x="66" y="83"/>
                    <a:pt x="60" y="80"/>
                  </a:cubicBezTo>
                  <a:cubicBezTo>
                    <a:pt x="59" y="70"/>
                    <a:pt x="69" y="74"/>
                    <a:pt x="74" y="71"/>
                  </a:cubicBezTo>
                  <a:cubicBezTo>
                    <a:pt x="84" y="65"/>
                    <a:pt x="84" y="50"/>
                    <a:pt x="78" y="39"/>
                  </a:cubicBezTo>
                  <a:cubicBezTo>
                    <a:pt x="65" y="12"/>
                    <a:pt x="0" y="23"/>
                    <a:pt x="11" y="62"/>
                  </a:cubicBezTo>
                  <a:cubicBezTo>
                    <a:pt x="14" y="70"/>
                    <a:pt x="21" y="73"/>
                    <a:pt x="25" y="80"/>
                  </a:cubicBezTo>
                  <a:cubicBezTo>
                    <a:pt x="21" y="85"/>
                    <a:pt x="14" y="78"/>
                    <a:pt x="10" y="75"/>
                  </a:cubicBezTo>
                  <a:cubicBezTo>
                    <a:pt x="6" y="70"/>
                    <a:pt x="4" y="62"/>
                    <a:pt x="3" y="57"/>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defTabSz="1733977" eaLnBrk="1" fontAlgn="auto" hangingPunct="1">
                <a:spcBef>
                  <a:spcPts val="0"/>
                </a:spcBef>
                <a:spcAft>
                  <a:spcPts val="0"/>
                </a:spcAft>
                <a:defRPr/>
              </a:pPr>
              <a:endParaRPr lang="zh-CN" altLang="en-US" sz="3413" kern="0">
                <a:solidFill>
                  <a:prstClr val="black"/>
                </a:solidFill>
                <a:latin typeface="Arial" panose="020F0502020204030204"/>
                <a:ea typeface="微软雅黑"/>
              </a:endParaRPr>
            </a:p>
          </p:txBody>
        </p:sp>
        <p:sp>
          <p:nvSpPr>
            <p:cNvPr id="62" name="Freeform 83">
              <a:extLst>
                <a:ext uri="{FF2B5EF4-FFF2-40B4-BE49-F238E27FC236}">
                  <a16:creationId xmlns:a16="http://schemas.microsoft.com/office/drawing/2014/main" id="{633B385E-6C2B-4E7C-A567-640D631BF122}"/>
                </a:ext>
              </a:extLst>
            </p:cNvPr>
            <p:cNvSpPr>
              <a:spLocks/>
            </p:cNvSpPr>
            <p:nvPr/>
          </p:nvSpPr>
          <p:spPr bwMode="auto">
            <a:xfrm rot="16200000">
              <a:off x="7486029" y="3778845"/>
              <a:ext cx="196040" cy="170802"/>
            </a:xfrm>
            <a:custGeom>
              <a:avLst/>
              <a:gdLst>
                <a:gd name="T0" fmla="*/ 0 w 95"/>
                <a:gd name="T1" fmla="*/ 49 h 74"/>
                <a:gd name="T2" fmla="*/ 0 w 95"/>
                <a:gd name="T3" fmla="*/ 31 h 74"/>
                <a:gd name="T4" fmla="*/ 4 w 95"/>
                <a:gd name="T5" fmla="*/ 14 h 74"/>
                <a:gd name="T6" fmla="*/ 28 w 95"/>
                <a:gd name="T7" fmla="*/ 16 h 74"/>
                <a:gd name="T8" fmla="*/ 28 w 95"/>
                <a:gd name="T9" fmla="*/ 20 h 74"/>
                <a:gd name="T10" fmla="*/ 15 w 95"/>
                <a:gd name="T11" fmla="*/ 24 h 74"/>
                <a:gd name="T12" fmla="*/ 21 w 95"/>
                <a:gd name="T13" fmla="*/ 58 h 74"/>
                <a:gd name="T14" fmla="*/ 50 w 95"/>
                <a:gd name="T15" fmla="*/ 17 h 74"/>
                <a:gd name="T16" fmla="*/ 81 w 95"/>
                <a:gd name="T17" fmla="*/ 65 h 74"/>
                <a:gd name="T18" fmla="*/ 62 w 95"/>
                <a:gd name="T19" fmla="*/ 65 h 74"/>
                <a:gd name="T20" fmla="*/ 62 w 95"/>
                <a:gd name="T21" fmla="*/ 61 h 74"/>
                <a:gd name="T22" fmla="*/ 70 w 95"/>
                <a:gd name="T23" fmla="*/ 57 h 74"/>
                <a:gd name="T24" fmla="*/ 67 w 95"/>
                <a:gd name="T25" fmla="*/ 26 h 74"/>
                <a:gd name="T26" fmla="*/ 33 w 95"/>
                <a:gd name="T27" fmla="*/ 68 h 74"/>
                <a:gd name="T28" fmla="*/ 0 w 95"/>
                <a:gd name="T29" fmla="*/ 4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 h="74">
                  <a:moveTo>
                    <a:pt x="0" y="49"/>
                  </a:moveTo>
                  <a:cubicBezTo>
                    <a:pt x="0" y="43"/>
                    <a:pt x="0" y="37"/>
                    <a:pt x="0" y="31"/>
                  </a:cubicBezTo>
                  <a:cubicBezTo>
                    <a:pt x="1" y="25"/>
                    <a:pt x="3" y="20"/>
                    <a:pt x="4" y="14"/>
                  </a:cubicBezTo>
                  <a:cubicBezTo>
                    <a:pt x="13" y="14"/>
                    <a:pt x="22" y="13"/>
                    <a:pt x="28" y="16"/>
                  </a:cubicBezTo>
                  <a:cubicBezTo>
                    <a:pt x="28" y="17"/>
                    <a:pt x="28" y="19"/>
                    <a:pt x="28" y="20"/>
                  </a:cubicBezTo>
                  <a:cubicBezTo>
                    <a:pt x="22" y="24"/>
                    <a:pt x="20" y="22"/>
                    <a:pt x="15" y="24"/>
                  </a:cubicBezTo>
                  <a:cubicBezTo>
                    <a:pt x="1" y="31"/>
                    <a:pt x="4" y="59"/>
                    <a:pt x="21" y="58"/>
                  </a:cubicBezTo>
                  <a:cubicBezTo>
                    <a:pt x="37" y="57"/>
                    <a:pt x="36" y="26"/>
                    <a:pt x="50" y="17"/>
                  </a:cubicBezTo>
                  <a:cubicBezTo>
                    <a:pt x="76" y="0"/>
                    <a:pt x="95" y="38"/>
                    <a:pt x="81" y="65"/>
                  </a:cubicBezTo>
                  <a:cubicBezTo>
                    <a:pt x="75" y="65"/>
                    <a:pt x="67" y="67"/>
                    <a:pt x="62" y="65"/>
                  </a:cubicBezTo>
                  <a:cubicBezTo>
                    <a:pt x="62" y="63"/>
                    <a:pt x="62" y="62"/>
                    <a:pt x="62" y="61"/>
                  </a:cubicBezTo>
                  <a:cubicBezTo>
                    <a:pt x="61" y="56"/>
                    <a:pt x="68" y="59"/>
                    <a:pt x="70" y="57"/>
                  </a:cubicBezTo>
                  <a:cubicBezTo>
                    <a:pt x="83" y="52"/>
                    <a:pt x="80" y="26"/>
                    <a:pt x="67" y="26"/>
                  </a:cubicBezTo>
                  <a:cubicBezTo>
                    <a:pt x="49" y="26"/>
                    <a:pt x="53" y="61"/>
                    <a:pt x="33" y="68"/>
                  </a:cubicBezTo>
                  <a:cubicBezTo>
                    <a:pt x="18" y="74"/>
                    <a:pt x="5" y="65"/>
                    <a:pt x="0" y="49"/>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defTabSz="1733977" eaLnBrk="1" fontAlgn="auto" hangingPunct="1">
                <a:spcBef>
                  <a:spcPts val="0"/>
                </a:spcBef>
                <a:spcAft>
                  <a:spcPts val="0"/>
                </a:spcAft>
                <a:defRPr/>
              </a:pPr>
              <a:endParaRPr lang="zh-CN" altLang="en-US" sz="3413" kern="0">
                <a:solidFill>
                  <a:prstClr val="black"/>
                </a:solidFill>
                <a:latin typeface="Arial" panose="020F0502020204030204"/>
                <a:ea typeface="微软雅黑"/>
              </a:endParaRPr>
            </a:p>
          </p:txBody>
        </p:sp>
        <p:sp>
          <p:nvSpPr>
            <p:cNvPr id="63" name="Freeform 84">
              <a:extLst>
                <a:ext uri="{FF2B5EF4-FFF2-40B4-BE49-F238E27FC236}">
                  <a16:creationId xmlns:a16="http://schemas.microsoft.com/office/drawing/2014/main" id="{19F53A6E-962F-4476-A7D0-60690CE1747B}"/>
                </a:ext>
              </a:extLst>
            </p:cNvPr>
            <p:cNvSpPr>
              <a:spLocks/>
            </p:cNvSpPr>
            <p:nvPr/>
          </p:nvSpPr>
          <p:spPr bwMode="auto">
            <a:xfrm rot="16200000">
              <a:off x="8699248" y="3784012"/>
              <a:ext cx="202240" cy="170802"/>
            </a:xfrm>
            <a:custGeom>
              <a:avLst/>
              <a:gdLst>
                <a:gd name="T0" fmla="*/ 4 w 98"/>
                <a:gd name="T1" fmla="*/ 49 h 75"/>
                <a:gd name="T2" fmla="*/ 4 w 98"/>
                <a:gd name="T3" fmla="*/ 31 h 75"/>
                <a:gd name="T4" fmla="*/ 44 w 98"/>
                <a:gd name="T5" fmla="*/ 1 h 75"/>
                <a:gd name="T6" fmla="*/ 84 w 98"/>
                <a:gd name="T7" fmla="*/ 72 h 75"/>
                <a:gd name="T8" fmla="*/ 61 w 98"/>
                <a:gd name="T9" fmla="*/ 71 h 75"/>
                <a:gd name="T10" fmla="*/ 74 w 98"/>
                <a:gd name="T11" fmla="*/ 63 h 75"/>
                <a:gd name="T12" fmla="*/ 81 w 98"/>
                <a:gd name="T13" fmla="*/ 34 h 75"/>
                <a:gd name="T14" fmla="*/ 12 w 98"/>
                <a:gd name="T15" fmla="*/ 53 h 75"/>
                <a:gd name="T16" fmla="*/ 19 w 98"/>
                <a:gd name="T17" fmla="*/ 64 h 75"/>
                <a:gd name="T18" fmla="*/ 26 w 98"/>
                <a:gd name="T19" fmla="*/ 73 h 75"/>
                <a:gd name="T20" fmla="*/ 4 w 98"/>
                <a:gd name="T21" fmla="*/ 4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 h="75">
                  <a:moveTo>
                    <a:pt x="4" y="49"/>
                  </a:moveTo>
                  <a:cubicBezTo>
                    <a:pt x="4" y="43"/>
                    <a:pt x="4" y="37"/>
                    <a:pt x="4" y="31"/>
                  </a:cubicBezTo>
                  <a:cubicBezTo>
                    <a:pt x="8" y="11"/>
                    <a:pt x="23" y="1"/>
                    <a:pt x="44" y="1"/>
                  </a:cubicBezTo>
                  <a:cubicBezTo>
                    <a:pt x="82" y="0"/>
                    <a:pt x="98" y="34"/>
                    <a:pt x="84" y="72"/>
                  </a:cubicBezTo>
                  <a:cubicBezTo>
                    <a:pt x="78" y="72"/>
                    <a:pt x="65" y="75"/>
                    <a:pt x="61" y="71"/>
                  </a:cubicBezTo>
                  <a:cubicBezTo>
                    <a:pt x="61" y="62"/>
                    <a:pt x="70" y="65"/>
                    <a:pt x="74" y="63"/>
                  </a:cubicBezTo>
                  <a:cubicBezTo>
                    <a:pt x="84" y="57"/>
                    <a:pt x="85" y="45"/>
                    <a:pt x="81" y="34"/>
                  </a:cubicBezTo>
                  <a:cubicBezTo>
                    <a:pt x="73" y="5"/>
                    <a:pt x="0" y="10"/>
                    <a:pt x="12" y="53"/>
                  </a:cubicBezTo>
                  <a:cubicBezTo>
                    <a:pt x="14" y="58"/>
                    <a:pt x="16" y="61"/>
                    <a:pt x="19" y="64"/>
                  </a:cubicBezTo>
                  <a:cubicBezTo>
                    <a:pt x="21" y="66"/>
                    <a:pt x="28" y="67"/>
                    <a:pt x="26" y="73"/>
                  </a:cubicBezTo>
                  <a:cubicBezTo>
                    <a:pt x="15" y="75"/>
                    <a:pt x="6" y="60"/>
                    <a:pt x="4" y="49"/>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defTabSz="1733977" eaLnBrk="1" fontAlgn="auto" hangingPunct="1">
                <a:spcBef>
                  <a:spcPts val="0"/>
                </a:spcBef>
                <a:spcAft>
                  <a:spcPts val="0"/>
                </a:spcAft>
                <a:defRPr/>
              </a:pPr>
              <a:endParaRPr lang="zh-CN" altLang="en-US" sz="3413" kern="0">
                <a:solidFill>
                  <a:prstClr val="black"/>
                </a:solidFill>
                <a:latin typeface="Arial" panose="020F0502020204030204"/>
                <a:ea typeface="微软雅黑"/>
              </a:endParaRPr>
            </a:p>
          </p:txBody>
        </p:sp>
        <p:sp>
          <p:nvSpPr>
            <p:cNvPr id="64" name="Freeform 85">
              <a:extLst>
                <a:ext uri="{FF2B5EF4-FFF2-40B4-BE49-F238E27FC236}">
                  <a16:creationId xmlns:a16="http://schemas.microsoft.com/office/drawing/2014/main" id="{19FC3B1B-9B4A-4004-BC2D-6B4E84228433}"/>
                </a:ext>
              </a:extLst>
            </p:cNvPr>
            <p:cNvSpPr>
              <a:spLocks/>
            </p:cNvSpPr>
            <p:nvPr/>
          </p:nvSpPr>
          <p:spPr bwMode="auto">
            <a:xfrm rot="16200000">
              <a:off x="3027038" y="3781416"/>
              <a:ext cx="175371" cy="186330"/>
            </a:xfrm>
            <a:custGeom>
              <a:avLst/>
              <a:gdLst>
                <a:gd name="T0" fmla="*/ 0 w 85"/>
                <a:gd name="T1" fmla="*/ 52 h 84"/>
                <a:gd name="T2" fmla="*/ 0 w 85"/>
                <a:gd name="T3" fmla="*/ 30 h 84"/>
                <a:gd name="T4" fmla="*/ 75 w 85"/>
                <a:gd name="T5" fmla="*/ 10 h 84"/>
                <a:gd name="T6" fmla="*/ 82 w 85"/>
                <a:gd name="T7" fmla="*/ 0 h 84"/>
                <a:gd name="T8" fmla="*/ 83 w 85"/>
                <a:gd name="T9" fmla="*/ 33 h 84"/>
                <a:gd name="T10" fmla="*/ 76 w 85"/>
                <a:gd name="T11" fmla="*/ 24 h 84"/>
                <a:gd name="T12" fmla="*/ 13 w 85"/>
                <a:gd name="T13" fmla="*/ 28 h 84"/>
                <a:gd name="T14" fmla="*/ 12 w 85"/>
                <a:gd name="T15" fmla="*/ 61 h 84"/>
                <a:gd name="T16" fmla="*/ 74 w 85"/>
                <a:gd name="T17" fmla="*/ 67 h 84"/>
                <a:gd name="T18" fmla="*/ 82 w 85"/>
                <a:gd name="T19" fmla="*/ 56 h 84"/>
                <a:gd name="T20" fmla="*/ 83 w 85"/>
                <a:gd name="T21" fmla="*/ 83 h 84"/>
                <a:gd name="T22" fmla="*/ 74 w 85"/>
                <a:gd name="T23" fmla="*/ 74 h 84"/>
                <a:gd name="T24" fmla="*/ 0 w 85"/>
                <a:gd name="T25" fmla="*/ 5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84">
                  <a:moveTo>
                    <a:pt x="0" y="52"/>
                  </a:moveTo>
                  <a:cubicBezTo>
                    <a:pt x="0" y="45"/>
                    <a:pt x="0" y="38"/>
                    <a:pt x="0" y="30"/>
                  </a:cubicBezTo>
                  <a:cubicBezTo>
                    <a:pt x="3" y="2"/>
                    <a:pt x="45" y="12"/>
                    <a:pt x="75" y="10"/>
                  </a:cubicBezTo>
                  <a:cubicBezTo>
                    <a:pt x="80" y="10"/>
                    <a:pt x="77" y="0"/>
                    <a:pt x="82" y="0"/>
                  </a:cubicBezTo>
                  <a:cubicBezTo>
                    <a:pt x="85" y="6"/>
                    <a:pt x="82" y="26"/>
                    <a:pt x="83" y="33"/>
                  </a:cubicBezTo>
                  <a:cubicBezTo>
                    <a:pt x="77" y="35"/>
                    <a:pt x="79" y="27"/>
                    <a:pt x="76" y="24"/>
                  </a:cubicBezTo>
                  <a:cubicBezTo>
                    <a:pt x="57" y="26"/>
                    <a:pt x="25" y="18"/>
                    <a:pt x="13" y="28"/>
                  </a:cubicBezTo>
                  <a:cubicBezTo>
                    <a:pt x="5" y="35"/>
                    <a:pt x="6" y="54"/>
                    <a:pt x="12" y="61"/>
                  </a:cubicBezTo>
                  <a:cubicBezTo>
                    <a:pt x="23" y="73"/>
                    <a:pt x="56" y="64"/>
                    <a:pt x="74" y="67"/>
                  </a:cubicBezTo>
                  <a:cubicBezTo>
                    <a:pt x="80" y="66"/>
                    <a:pt x="76" y="56"/>
                    <a:pt x="82" y="56"/>
                  </a:cubicBezTo>
                  <a:cubicBezTo>
                    <a:pt x="85" y="60"/>
                    <a:pt x="82" y="78"/>
                    <a:pt x="83" y="83"/>
                  </a:cubicBezTo>
                  <a:cubicBezTo>
                    <a:pt x="76" y="84"/>
                    <a:pt x="80" y="75"/>
                    <a:pt x="74" y="74"/>
                  </a:cubicBezTo>
                  <a:cubicBezTo>
                    <a:pt x="44" y="73"/>
                    <a:pt x="3" y="81"/>
                    <a:pt x="0" y="5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defTabSz="1733977" eaLnBrk="1" fontAlgn="auto" hangingPunct="1">
                <a:spcBef>
                  <a:spcPts val="0"/>
                </a:spcBef>
                <a:spcAft>
                  <a:spcPts val="0"/>
                </a:spcAft>
                <a:defRPr/>
              </a:pPr>
              <a:endParaRPr lang="zh-CN" altLang="en-US" sz="3413" kern="0">
                <a:solidFill>
                  <a:prstClr val="black"/>
                </a:solidFill>
                <a:latin typeface="Arial" panose="020F0502020204030204"/>
                <a:ea typeface="微软雅黑"/>
              </a:endParaRPr>
            </a:p>
          </p:txBody>
        </p:sp>
        <p:sp>
          <p:nvSpPr>
            <p:cNvPr id="65" name="Freeform 86">
              <a:extLst>
                <a:ext uri="{FF2B5EF4-FFF2-40B4-BE49-F238E27FC236}">
                  <a16:creationId xmlns:a16="http://schemas.microsoft.com/office/drawing/2014/main" id="{E21B5B24-10A3-4E59-9DCE-29A33AABC05E}"/>
                </a:ext>
              </a:extLst>
            </p:cNvPr>
            <p:cNvSpPr>
              <a:spLocks/>
            </p:cNvSpPr>
            <p:nvPr/>
          </p:nvSpPr>
          <p:spPr bwMode="auto">
            <a:xfrm rot="16200000">
              <a:off x="3434383" y="3775719"/>
              <a:ext cx="183638" cy="201857"/>
            </a:xfrm>
            <a:custGeom>
              <a:avLst/>
              <a:gdLst>
                <a:gd name="T0" fmla="*/ 3 w 89"/>
                <a:gd name="T1" fmla="*/ 78 h 88"/>
                <a:gd name="T2" fmla="*/ 3 w 89"/>
                <a:gd name="T3" fmla="*/ 73 h 88"/>
                <a:gd name="T4" fmla="*/ 71 w 89"/>
                <a:gd name="T5" fmla="*/ 17 h 88"/>
                <a:gd name="T6" fmla="*/ 11 w 89"/>
                <a:gd name="T7" fmla="*/ 18 h 88"/>
                <a:gd name="T8" fmla="*/ 6 w 89"/>
                <a:gd name="T9" fmla="*/ 28 h 88"/>
                <a:gd name="T10" fmla="*/ 5 w 89"/>
                <a:gd name="T11" fmla="*/ 14 h 88"/>
                <a:gd name="T12" fmla="*/ 5 w 89"/>
                <a:gd name="T13" fmla="*/ 0 h 88"/>
                <a:gd name="T14" fmla="*/ 12 w 89"/>
                <a:gd name="T15" fmla="*/ 10 h 88"/>
                <a:gd name="T16" fmla="*/ 79 w 89"/>
                <a:gd name="T17" fmla="*/ 10 h 88"/>
                <a:gd name="T18" fmla="*/ 85 w 89"/>
                <a:gd name="T19" fmla="*/ 1 h 88"/>
                <a:gd name="T20" fmla="*/ 86 w 89"/>
                <a:gd name="T21" fmla="*/ 22 h 88"/>
                <a:gd name="T22" fmla="*/ 73 w 89"/>
                <a:gd name="T23" fmla="*/ 34 h 88"/>
                <a:gd name="T24" fmla="*/ 29 w 89"/>
                <a:gd name="T25" fmla="*/ 71 h 88"/>
                <a:gd name="T26" fmla="*/ 79 w 89"/>
                <a:gd name="T27" fmla="*/ 70 h 88"/>
                <a:gd name="T28" fmla="*/ 84 w 89"/>
                <a:gd name="T29" fmla="*/ 60 h 88"/>
                <a:gd name="T30" fmla="*/ 86 w 89"/>
                <a:gd name="T31" fmla="*/ 73 h 88"/>
                <a:gd name="T32" fmla="*/ 86 w 89"/>
                <a:gd name="T33" fmla="*/ 87 h 88"/>
                <a:gd name="T34" fmla="*/ 79 w 89"/>
                <a:gd name="T35" fmla="*/ 79 h 88"/>
                <a:gd name="T36" fmla="*/ 3 w 89"/>
                <a:gd name="T37"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9" h="88">
                  <a:moveTo>
                    <a:pt x="3" y="78"/>
                  </a:moveTo>
                  <a:cubicBezTo>
                    <a:pt x="3" y="76"/>
                    <a:pt x="3" y="74"/>
                    <a:pt x="3" y="73"/>
                  </a:cubicBezTo>
                  <a:cubicBezTo>
                    <a:pt x="26" y="55"/>
                    <a:pt x="49" y="37"/>
                    <a:pt x="71" y="17"/>
                  </a:cubicBezTo>
                  <a:cubicBezTo>
                    <a:pt x="51" y="18"/>
                    <a:pt x="29" y="16"/>
                    <a:pt x="11" y="18"/>
                  </a:cubicBezTo>
                  <a:cubicBezTo>
                    <a:pt x="7" y="19"/>
                    <a:pt x="11" y="27"/>
                    <a:pt x="6" y="28"/>
                  </a:cubicBezTo>
                  <a:cubicBezTo>
                    <a:pt x="0" y="27"/>
                    <a:pt x="5" y="19"/>
                    <a:pt x="5" y="14"/>
                  </a:cubicBezTo>
                  <a:cubicBezTo>
                    <a:pt x="5" y="9"/>
                    <a:pt x="1" y="2"/>
                    <a:pt x="5" y="0"/>
                  </a:cubicBezTo>
                  <a:cubicBezTo>
                    <a:pt x="11" y="0"/>
                    <a:pt x="8" y="8"/>
                    <a:pt x="12" y="10"/>
                  </a:cubicBezTo>
                  <a:cubicBezTo>
                    <a:pt x="35" y="10"/>
                    <a:pt x="57" y="10"/>
                    <a:pt x="79" y="10"/>
                  </a:cubicBezTo>
                  <a:cubicBezTo>
                    <a:pt x="83" y="8"/>
                    <a:pt x="80" y="0"/>
                    <a:pt x="85" y="1"/>
                  </a:cubicBezTo>
                  <a:cubicBezTo>
                    <a:pt x="86" y="6"/>
                    <a:pt x="88" y="17"/>
                    <a:pt x="86" y="22"/>
                  </a:cubicBezTo>
                  <a:cubicBezTo>
                    <a:pt x="85" y="26"/>
                    <a:pt x="77" y="31"/>
                    <a:pt x="73" y="34"/>
                  </a:cubicBezTo>
                  <a:cubicBezTo>
                    <a:pt x="58" y="47"/>
                    <a:pt x="40" y="60"/>
                    <a:pt x="29" y="71"/>
                  </a:cubicBezTo>
                  <a:cubicBezTo>
                    <a:pt x="45" y="70"/>
                    <a:pt x="64" y="72"/>
                    <a:pt x="79" y="70"/>
                  </a:cubicBezTo>
                  <a:cubicBezTo>
                    <a:pt x="83" y="69"/>
                    <a:pt x="80" y="61"/>
                    <a:pt x="84" y="60"/>
                  </a:cubicBezTo>
                  <a:cubicBezTo>
                    <a:pt x="89" y="60"/>
                    <a:pt x="86" y="68"/>
                    <a:pt x="86" y="73"/>
                  </a:cubicBezTo>
                  <a:cubicBezTo>
                    <a:pt x="86" y="79"/>
                    <a:pt x="87" y="85"/>
                    <a:pt x="86" y="87"/>
                  </a:cubicBezTo>
                  <a:cubicBezTo>
                    <a:pt x="80" y="88"/>
                    <a:pt x="82" y="81"/>
                    <a:pt x="79" y="79"/>
                  </a:cubicBezTo>
                  <a:cubicBezTo>
                    <a:pt x="56" y="76"/>
                    <a:pt x="28" y="78"/>
                    <a:pt x="3" y="78"/>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defTabSz="1733977" eaLnBrk="1" fontAlgn="auto" hangingPunct="1">
                <a:spcBef>
                  <a:spcPts val="0"/>
                </a:spcBef>
                <a:spcAft>
                  <a:spcPts val="0"/>
                </a:spcAft>
                <a:defRPr/>
              </a:pPr>
              <a:endParaRPr lang="zh-CN" altLang="en-US" sz="3413" kern="0">
                <a:solidFill>
                  <a:prstClr val="black"/>
                </a:solidFill>
                <a:latin typeface="Arial" panose="020F0502020204030204"/>
                <a:ea typeface="微软雅黑"/>
              </a:endParaRPr>
            </a:p>
          </p:txBody>
        </p:sp>
        <p:sp>
          <p:nvSpPr>
            <p:cNvPr id="66" name="Freeform 87">
              <a:extLst>
                <a:ext uri="{FF2B5EF4-FFF2-40B4-BE49-F238E27FC236}">
                  <a16:creationId xmlns:a16="http://schemas.microsoft.com/office/drawing/2014/main" id="{7969709A-404A-4A16-B1C5-1B111C53509D}"/>
                </a:ext>
              </a:extLst>
            </p:cNvPr>
            <p:cNvSpPr>
              <a:spLocks/>
            </p:cNvSpPr>
            <p:nvPr/>
          </p:nvSpPr>
          <p:spPr bwMode="auto">
            <a:xfrm rot="16200000">
              <a:off x="3875361" y="3776752"/>
              <a:ext cx="181571" cy="201857"/>
            </a:xfrm>
            <a:custGeom>
              <a:avLst/>
              <a:gdLst>
                <a:gd name="T0" fmla="*/ 87 w 88"/>
                <a:gd name="T1" fmla="*/ 5 h 89"/>
                <a:gd name="T2" fmla="*/ 86 w 88"/>
                <a:gd name="T3" fmla="*/ 39 h 89"/>
                <a:gd name="T4" fmla="*/ 80 w 88"/>
                <a:gd name="T5" fmla="*/ 31 h 89"/>
                <a:gd name="T6" fmla="*/ 55 w 88"/>
                <a:gd name="T7" fmla="*/ 47 h 89"/>
                <a:gd name="T8" fmla="*/ 79 w 88"/>
                <a:gd name="T9" fmla="*/ 66 h 89"/>
                <a:gd name="T10" fmla="*/ 85 w 88"/>
                <a:gd name="T11" fmla="*/ 57 h 89"/>
                <a:gd name="T12" fmla="*/ 86 w 88"/>
                <a:gd name="T13" fmla="*/ 84 h 89"/>
                <a:gd name="T14" fmla="*/ 80 w 88"/>
                <a:gd name="T15" fmla="*/ 77 h 89"/>
                <a:gd name="T16" fmla="*/ 50 w 88"/>
                <a:gd name="T17" fmla="*/ 53 h 89"/>
                <a:gd name="T18" fmla="*/ 9 w 88"/>
                <a:gd name="T19" fmla="*/ 81 h 89"/>
                <a:gd name="T20" fmla="*/ 5 w 88"/>
                <a:gd name="T21" fmla="*/ 88 h 89"/>
                <a:gd name="T22" fmla="*/ 5 w 88"/>
                <a:gd name="T23" fmla="*/ 54 h 89"/>
                <a:gd name="T24" fmla="*/ 10 w 88"/>
                <a:gd name="T25" fmla="*/ 62 h 89"/>
                <a:gd name="T26" fmla="*/ 39 w 88"/>
                <a:gd name="T27" fmla="*/ 43 h 89"/>
                <a:gd name="T28" fmla="*/ 10 w 88"/>
                <a:gd name="T29" fmla="*/ 22 h 89"/>
                <a:gd name="T30" fmla="*/ 6 w 88"/>
                <a:gd name="T31" fmla="*/ 31 h 89"/>
                <a:gd name="T32" fmla="*/ 5 w 88"/>
                <a:gd name="T33" fmla="*/ 15 h 89"/>
                <a:gd name="T34" fmla="*/ 5 w 88"/>
                <a:gd name="T35" fmla="*/ 2 h 89"/>
                <a:gd name="T36" fmla="*/ 10 w 88"/>
                <a:gd name="T37" fmla="*/ 9 h 89"/>
                <a:gd name="T38" fmla="*/ 45 w 88"/>
                <a:gd name="T39" fmla="*/ 38 h 89"/>
                <a:gd name="T40" fmla="*/ 83 w 88"/>
                <a:gd name="T41" fmla="*/ 5 h 89"/>
                <a:gd name="T42" fmla="*/ 87 w 88"/>
                <a:gd name="T43" fmla="*/ 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8" h="89">
                  <a:moveTo>
                    <a:pt x="87" y="5"/>
                  </a:moveTo>
                  <a:cubicBezTo>
                    <a:pt x="85" y="14"/>
                    <a:pt x="87" y="31"/>
                    <a:pt x="86" y="39"/>
                  </a:cubicBezTo>
                  <a:cubicBezTo>
                    <a:pt x="80" y="41"/>
                    <a:pt x="83" y="33"/>
                    <a:pt x="80" y="31"/>
                  </a:cubicBezTo>
                  <a:cubicBezTo>
                    <a:pt x="72" y="36"/>
                    <a:pt x="65" y="42"/>
                    <a:pt x="55" y="47"/>
                  </a:cubicBezTo>
                  <a:cubicBezTo>
                    <a:pt x="62" y="55"/>
                    <a:pt x="72" y="59"/>
                    <a:pt x="79" y="66"/>
                  </a:cubicBezTo>
                  <a:cubicBezTo>
                    <a:pt x="84" y="66"/>
                    <a:pt x="80" y="57"/>
                    <a:pt x="85" y="57"/>
                  </a:cubicBezTo>
                  <a:cubicBezTo>
                    <a:pt x="88" y="61"/>
                    <a:pt x="85" y="79"/>
                    <a:pt x="86" y="84"/>
                  </a:cubicBezTo>
                  <a:cubicBezTo>
                    <a:pt x="80" y="86"/>
                    <a:pt x="82" y="79"/>
                    <a:pt x="80" y="77"/>
                  </a:cubicBezTo>
                  <a:cubicBezTo>
                    <a:pt x="71" y="67"/>
                    <a:pt x="60" y="61"/>
                    <a:pt x="50" y="53"/>
                  </a:cubicBezTo>
                  <a:cubicBezTo>
                    <a:pt x="36" y="62"/>
                    <a:pt x="22" y="71"/>
                    <a:pt x="9" y="81"/>
                  </a:cubicBezTo>
                  <a:cubicBezTo>
                    <a:pt x="8" y="84"/>
                    <a:pt x="10" y="89"/>
                    <a:pt x="5" y="88"/>
                  </a:cubicBezTo>
                  <a:cubicBezTo>
                    <a:pt x="3" y="80"/>
                    <a:pt x="5" y="63"/>
                    <a:pt x="5" y="54"/>
                  </a:cubicBezTo>
                  <a:cubicBezTo>
                    <a:pt x="11" y="52"/>
                    <a:pt x="8" y="60"/>
                    <a:pt x="10" y="62"/>
                  </a:cubicBezTo>
                  <a:cubicBezTo>
                    <a:pt x="21" y="57"/>
                    <a:pt x="29" y="49"/>
                    <a:pt x="39" y="43"/>
                  </a:cubicBezTo>
                  <a:cubicBezTo>
                    <a:pt x="30" y="35"/>
                    <a:pt x="21" y="28"/>
                    <a:pt x="10" y="22"/>
                  </a:cubicBezTo>
                  <a:cubicBezTo>
                    <a:pt x="6" y="22"/>
                    <a:pt x="11" y="31"/>
                    <a:pt x="6" y="31"/>
                  </a:cubicBezTo>
                  <a:cubicBezTo>
                    <a:pt x="0" y="29"/>
                    <a:pt x="5" y="20"/>
                    <a:pt x="5" y="15"/>
                  </a:cubicBezTo>
                  <a:cubicBezTo>
                    <a:pt x="5" y="10"/>
                    <a:pt x="2" y="5"/>
                    <a:pt x="5" y="2"/>
                  </a:cubicBezTo>
                  <a:cubicBezTo>
                    <a:pt x="10" y="0"/>
                    <a:pt x="8" y="7"/>
                    <a:pt x="10" y="9"/>
                  </a:cubicBezTo>
                  <a:cubicBezTo>
                    <a:pt x="20" y="21"/>
                    <a:pt x="33" y="29"/>
                    <a:pt x="45" y="38"/>
                  </a:cubicBezTo>
                  <a:cubicBezTo>
                    <a:pt x="58" y="27"/>
                    <a:pt x="77" y="23"/>
                    <a:pt x="83" y="5"/>
                  </a:cubicBezTo>
                  <a:cubicBezTo>
                    <a:pt x="85" y="5"/>
                    <a:pt x="86" y="5"/>
                    <a:pt x="87" y="5"/>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defTabSz="1733977" eaLnBrk="1" fontAlgn="auto" hangingPunct="1">
                <a:spcBef>
                  <a:spcPts val="0"/>
                </a:spcBef>
                <a:spcAft>
                  <a:spcPts val="0"/>
                </a:spcAft>
                <a:defRPr/>
              </a:pPr>
              <a:endParaRPr lang="zh-CN" altLang="en-US" sz="3413" kern="0">
                <a:solidFill>
                  <a:prstClr val="black"/>
                </a:solidFill>
                <a:latin typeface="Arial" panose="020F0502020204030204"/>
                <a:ea typeface="微软雅黑"/>
              </a:endParaRPr>
            </a:p>
          </p:txBody>
        </p:sp>
        <p:sp>
          <p:nvSpPr>
            <p:cNvPr id="67" name="Freeform 88">
              <a:extLst>
                <a:ext uri="{FF2B5EF4-FFF2-40B4-BE49-F238E27FC236}">
                  <a16:creationId xmlns:a16="http://schemas.microsoft.com/office/drawing/2014/main" id="{B627F535-1E1B-4F5C-8095-EAE8C2F46532}"/>
                </a:ext>
              </a:extLst>
            </p:cNvPr>
            <p:cNvSpPr>
              <a:spLocks/>
            </p:cNvSpPr>
            <p:nvPr/>
          </p:nvSpPr>
          <p:spPr bwMode="auto">
            <a:xfrm rot="16200000">
              <a:off x="4038912" y="3835762"/>
              <a:ext cx="175371" cy="77637"/>
            </a:xfrm>
            <a:custGeom>
              <a:avLst/>
              <a:gdLst>
                <a:gd name="T0" fmla="*/ 83 w 85"/>
                <a:gd name="T1" fmla="*/ 33 h 35"/>
                <a:gd name="T2" fmla="*/ 76 w 85"/>
                <a:gd name="T3" fmla="*/ 25 h 35"/>
                <a:gd name="T4" fmla="*/ 9 w 85"/>
                <a:gd name="T5" fmla="*/ 25 h 35"/>
                <a:gd name="T6" fmla="*/ 2 w 85"/>
                <a:gd name="T7" fmla="*/ 33 h 35"/>
                <a:gd name="T8" fmla="*/ 2 w 85"/>
                <a:gd name="T9" fmla="*/ 1 h 35"/>
                <a:gd name="T10" fmla="*/ 8 w 85"/>
                <a:gd name="T11" fmla="*/ 9 h 35"/>
                <a:gd name="T12" fmla="*/ 74 w 85"/>
                <a:gd name="T13" fmla="*/ 10 h 35"/>
                <a:gd name="T14" fmla="*/ 82 w 85"/>
                <a:gd name="T15" fmla="*/ 1 h 35"/>
                <a:gd name="T16" fmla="*/ 83 w 85"/>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5">
                  <a:moveTo>
                    <a:pt x="83" y="33"/>
                  </a:moveTo>
                  <a:cubicBezTo>
                    <a:pt x="77" y="35"/>
                    <a:pt x="79" y="27"/>
                    <a:pt x="76" y="25"/>
                  </a:cubicBezTo>
                  <a:cubicBezTo>
                    <a:pt x="56" y="23"/>
                    <a:pt x="30" y="23"/>
                    <a:pt x="9" y="25"/>
                  </a:cubicBezTo>
                  <a:cubicBezTo>
                    <a:pt x="4" y="25"/>
                    <a:pt x="8" y="34"/>
                    <a:pt x="2" y="33"/>
                  </a:cubicBezTo>
                  <a:cubicBezTo>
                    <a:pt x="1" y="26"/>
                    <a:pt x="0" y="8"/>
                    <a:pt x="2" y="1"/>
                  </a:cubicBezTo>
                  <a:cubicBezTo>
                    <a:pt x="8" y="0"/>
                    <a:pt x="5" y="8"/>
                    <a:pt x="8" y="9"/>
                  </a:cubicBezTo>
                  <a:cubicBezTo>
                    <a:pt x="25" y="7"/>
                    <a:pt x="58" y="16"/>
                    <a:pt x="74" y="10"/>
                  </a:cubicBezTo>
                  <a:cubicBezTo>
                    <a:pt x="80" y="8"/>
                    <a:pt x="77" y="2"/>
                    <a:pt x="82" y="1"/>
                  </a:cubicBezTo>
                  <a:cubicBezTo>
                    <a:pt x="85" y="6"/>
                    <a:pt x="83" y="26"/>
                    <a:pt x="83" y="33"/>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defTabSz="1733977" eaLnBrk="1" fontAlgn="auto" hangingPunct="1">
                <a:spcBef>
                  <a:spcPts val="0"/>
                </a:spcBef>
                <a:spcAft>
                  <a:spcPts val="0"/>
                </a:spcAft>
                <a:defRPr/>
              </a:pPr>
              <a:endParaRPr lang="zh-CN" altLang="en-US" sz="3413" kern="0">
                <a:solidFill>
                  <a:prstClr val="black"/>
                </a:solidFill>
                <a:latin typeface="Arial" panose="020F0502020204030204"/>
                <a:ea typeface="微软雅黑"/>
              </a:endParaRPr>
            </a:p>
          </p:txBody>
        </p:sp>
        <p:sp>
          <p:nvSpPr>
            <p:cNvPr id="68" name="Freeform 89">
              <a:extLst>
                <a:ext uri="{FF2B5EF4-FFF2-40B4-BE49-F238E27FC236}">
                  <a16:creationId xmlns:a16="http://schemas.microsoft.com/office/drawing/2014/main" id="{815A36AF-E6A8-4C27-9F2C-3FCD3A8EB9B1}"/>
                </a:ext>
              </a:extLst>
            </p:cNvPr>
            <p:cNvSpPr>
              <a:spLocks/>
            </p:cNvSpPr>
            <p:nvPr/>
          </p:nvSpPr>
          <p:spPr bwMode="auto">
            <a:xfrm rot="16200000">
              <a:off x="4261473" y="3778828"/>
              <a:ext cx="175371" cy="191506"/>
            </a:xfrm>
            <a:custGeom>
              <a:avLst/>
              <a:gdLst>
                <a:gd name="T0" fmla="*/ 0 w 85"/>
                <a:gd name="T1" fmla="*/ 52 h 84"/>
                <a:gd name="T2" fmla="*/ 0 w 85"/>
                <a:gd name="T3" fmla="*/ 30 h 84"/>
                <a:gd name="T4" fmla="*/ 75 w 85"/>
                <a:gd name="T5" fmla="*/ 10 h 84"/>
                <a:gd name="T6" fmla="*/ 82 w 85"/>
                <a:gd name="T7" fmla="*/ 1 h 84"/>
                <a:gd name="T8" fmla="*/ 83 w 85"/>
                <a:gd name="T9" fmla="*/ 33 h 84"/>
                <a:gd name="T10" fmla="*/ 76 w 85"/>
                <a:gd name="T11" fmla="*/ 25 h 84"/>
                <a:gd name="T12" fmla="*/ 17 w 85"/>
                <a:gd name="T13" fmla="*/ 26 h 84"/>
                <a:gd name="T14" fmla="*/ 12 w 85"/>
                <a:gd name="T15" fmla="*/ 62 h 84"/>
                <a:gd name="T16" fmla="*/ 74 w 85"/>
                <a:gd name="T17" fmla="*/ 67 h 84"/>
                <a:gd name="T18" fmla="*/ 82 w 85"/>
                <a:gd name="T19" fmla="*/ 56 h 84"/>
                <a:gd name="T20" fmla="*/ 83 w 85"/>
                <a:gd name="T21" fmla="*/ 83 h 84"/>
                <a:gd name="T22" fmla="*/ 74 w 85"/>
                <a:gd name="T23" fmla="*/ 74 h 84"/>
                <a:gd name="T24" fmla="*/ 0 w 85"/>
                <a:gd name="T25" fmla="*/ 5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84">
                  <a:moveTo>
                    <a:pt x="0" y="52"/>
                  </a:moveTo>
                  <a:cubicBezTo>
                    <a:pt x="0" y="45"/>
                    <a:pt x="0" y="38"/>
                    <a:pt x="0" y="30"/>
                  </a:cubicBezTo>
                  <a:cubicBezTo>
                    <a:pt x="3" y="2"/>
                    <a:pt x="45" y="12"/>
                    <a:pt x="75" y="10"/>
                  </a:cubicBezTo>
                  <a:cubicBezTo>
                    <a:pt x="80" y="10"/>
                    <a:pt x="77" y="0"/>
                    <a:pt x="82" y="1"/>
                  </a:cubicBezTo>
                  <a:cubicBezTo>
                    <a:pt x="85" y="6"/>
                    <a:pt x="82" y="26"/>
                    <a:pt x="83" y="33"/>
                  </a:cubicBezTo>
                  <a:cubicBezTo>
                    <a:pt x="77" y="35"/>
                    <a:pt x="80" y="27"/>
                    <a:pt x="76" y="25"/>
                  </a:cubicBezTo>
                  <a:cubicBezTo>
                    <a:pt x="60" y="25"/>
                    <a:pt x="33" y="19"/>
                    <a:pt x="17" y="26"/>
                  </a:cubicBezTo>
                  <a:cubicBezTo>
                    <a:pt x="7" y="31"/>
                    <a:pt x="3" y="52"/>
                    <a:pt x="12" y="62"/>
                  </a:cubicBezTo>
                  <a:cubicBezTo>
                    <a:pt x="23" y="74"/>
                    <a:pt x="54" y="63"/>
                    <a:pt x="74" y="67"/>
                  </a:cubicBezTo>
                  <a:cubicBezTo>
                    <a:pt x="80" y="66"/>
                    <a:pt x="76" y="56"/>
                    <a:pt x="82" y="56"/>
                  </a:cubicBezTo>
                  <a:cubicBezTo>
                    <a:pt x="85" y="60"/>
                    <a:pt x="82" y="78"/>
                    <a:pt x="83" y="83"/>
                  </a:cubicBezTo>
                  <a:cubicBezTo>
                    <a:pt x="76" y="84"/>
                    <a:pt x="80" y="75"/>
                    <a:pt x="74" y="74"/>
                  </a:cubicBezTo>
                  <a:cubicBezTo>
                    <a:pt x="43" y="73"/>
                    <a:pt x="3" y="81"/>
                    <a:pt x="0" y="5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defTabSz="1733977" eaLnBrk="1" fontAlgn="auto" hangingPunct="1">
                <a:spcBef>
                  <a:spcPts val="0"/>
                </a:spcBef>
                <a:spcAft>
                  <a:spcPts val="0"/>
                </a:spcAft>
                <a:defRPr/>
              </a:pPr>
              <a:endParaRPr lang="zh-CN" altLang="en-US" sz="3413" kern="0">
                <a:solidFill>
                  <a:prstClr val="black"/>
                </a:solidFill>
                <a:latin typeface="Arial" panose="020F0502020204030204"/>
                <a:ea typeface="微软雅黑"/>
              </a:endParaRPr>
            </a:p>
          </p:txBody>
        </p:sp>
        <p:sp>
          <p:nvSpPr>
            <p:cNvPr id="69" name="Freeform 90">
              <a:extLst>
                <a:ext uri="{FF2B5EF4-FFF2-40B4-BE49-F238E27FC236}">
                  <a16:creationId xmlns:a16="http://schemas.microsoft.com/office/drawing/2014/main" id="{3E0DF416-29E2-4F3A-A61A-BE4D1452A900}"/>
                </a:ext>
              </a:extLst>
            </p:cNvPr>
            <p:cNvSpPr>
              <a:spLocks/>
            </p:cNvSpPr>
            <p:nvPr/>
          </p:nvSpPr>
          <p:spPr bwMode="auto">
            <a:xfrm rot="16200000">
              <a:off x="4474724" y="3775719"/>
              <a:ext cx="183638" cy="201857"/>
            </a:xfrm>
            <a:custGeom>
              <a:avLst/>
              <a:gdLst>
                <a:gd name="T0" fmla="*/ 3 w 89"/>
                <a:gd name="T1" fmla="*/ 77 h 88"/>
                <a:gd name="T2" fmla="*/ 3 w 89"/>
                <a:gd name="T3" fmla="*/ 73 h 88"/>
                <a:gd name="T4" fmla="*/ 72 w 89"/>
                <a:gd name="T5" fmla="*/ 17 h 88"/>
                <a:gd name="T6" fmla="*/ 11 w 89"/>
                <a:gd name="T7" fmla="*/ 18 h 88"/>
                <a:gd name="T8" fmla="*/ 6 w 89"/>
                <a:gd name="T9" fmla="*/ 27 h 88"/>
                <a:gd name="T10" fmla="*/ 5 w 89"/>
                <a:gd name="T11" fmla="*/ 14 h 88"/>
                <a:gd name="T12" fmla="*/ 5 w 89"/>
                <a:gd name="T13" fmla="*/ 0 h 88"/>
                <a:gd name="T14" fmla="*/ 12 w 89"/>
                <a:gd name="T15" fmla="*/ 9 h 88"/>
                <a:gd name="T16" fmla="*/ 79 w 89"/>
                <a:gd name="T17" fmla="*/ 9 h 88"/>
                <a:gd name="T18" fmla="*/ 85 w 89"/>
                <a:gd name="T19" fmla="*/ 1 h 88"/>
                <a:gd name="T20" fmla="*/ 86 w 89"/>
                <a:gd name="T21" fmla="*/ 22 h 88"/>
                <a:gd name="T22" fmla="*/ 73 w 89"/>
                <a:gd name="T23" fmla="*/ 34 h 88"/>
                <a:gd name="T24" fmla="*/ 29 w 89"/>
                <a:gd name="T25" fmla="*/ 71 h 88"/>
                <a:gd name="T26" fmla="*/ 79 w 89"/>
                <a:gd name="T27" fmla="*/ 70 h 88"/>
                <a:gd name="T28" fmla="*/ 84 w 89"/>
                <a:gd name="T29" fmla="*/ 60 h 88"/>
                <a:gd name="T30" fmla="*/ 86 w 89"/>
                <a:gd name="T31" fmla="*/ 73 h 88"/>
                <a:gd name="T32" fmla="*/ 86 w 89"/>
                <a:gd name="T33" fmla="*/ 87 h 88"/>
                <a:gd name="T34" fmla="*/ 80 w 89"/>
                <a:gd name="T35" fmla="*/ 79 h 88"/>
                <a:gd name="T36" fmla="*/ 3 w 89"/>
                <a:gd name="T37" fmla="*/ 7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9" h="88">
                  <a:moveTo>
                    <a:pt x="3" y="77"/>
                  </a:moveTo>
                  <a:cubicBezTo>
                    <a:pt x="3" y="76"/>
                    <a:pt x="3" y="74"/>
                    <a:pt x="3" y="73"/>
                  </a:cubicBezTo>
                  <a:cubicBezTo>
                    <a:pt x="26" y="55"/>
                    <a:pt x="49" y="35"/>
                    <a:pt x="72" y="17"/>
                  </a:cubicBezTo>
                  <a:cubicBezTo>
                    <a:pt x="52" y="17"/>
                    <a:pt x="30" y="16"/>
                    <a:pt x="11" y="18"/>
                  </a:cubicBezTo>
                  <a:cubicBezTo>
                    <a:pt x="7" y="18"/>
                    <a:pt x="11" y="27"/>
                    <a:pt x="6" y="27"/>
                  </a:cubicBezTo>
                  <a:cubicBezTo>
                    <a:pt x="0" y="27"/>
                    <a:pt x="5" y="19"/>
                    <a:pt x="5" y="14"/>
                  </a:cubicBezTo>
                  <a:cubicBezTo>
                    <a:pt x="5" y="9"/>
                    <a:pt x="1" y="2"/>
                    <a:pt x="5" y="0"/>
                  </a:cubicBezTo>
                  <a:cubicBezTo>
                    <a:pt x="11" y="0"/>
                    <a:pt x="8" y="8"/>
                    <a:pt x="12" y="9"/>
                  </a:cubicBezTo>
                  <a:cubicBezTo>
                    <a:pt x="35" y="9"/>
                    <a:pt x="57" y="9"/>
                    <a:pt x="79" y="9"/>
                  </a:cubicBezTo>
                  <a:cubicBezTo>
                    <a:pt x="83" y="8"/>
                    <a:pt x="80" y="0"/>
                    <a:pt x="85" y="1"/>
                  </a:cubicBezTo>
                  <a:cubicBezTo>
                    <a:pt x="86" y="5"/>
                    <a:pt x="88" y="16"/>
                    <a:pt x="86" y="22"/>
                  </a:cubicBezTo>
                  <a:cubicBezTo>
                    <a:pt x="85" y="25"/>
                    <a:pt x="77" y="31"/>
                    <a:pt x="73" y="34"/>
                  </a:cubicBezTo>
                  <a:cubicBezTo>
                    <a:pt x="58" y="46"/>
                    <a:pt x="40" y="60"/>
                    <a:pt x="29" y="71"/>
                  </a:cubicBezTo>
                  <a:cubicBezTo>
                    <a:pt x="45" y="70"/>
                    <a:pt x="64" y="72"/>
                    <a:pt x="79" y="70"/>
                  </a:cubicBezTo>
                  <a:cubicBezTo>
                    <a:pt x="84" y="69"/>
                    <a:pt x="80" y="61"/>
                    <a:pt x="84" y="60"/>
                  </a:cubicBezTo>
                  <a:cubicBezTo>
                    <a:pt x="89" y="60"/>
                    <a:pt x="86" y="68"/>
                    <a:pt x="86" y="73"/>
                  </a:cubicBezTo>
                  <a:cubicBezTo>
                    <a:pt x="86" y="79"/>
                    <a:pt x="87" y="84"/>
                    <a:pt x="86" y="87"/>
                  </a:cubicBezTo>
                  <a:cubicBezTo>
                    <a:pt x="81" y="88"/>
                    <a:pt x="82" y="82"/>
                    <a:pt x="80" y="79"/>
                  </a:cubicBezTo>
                  <a:cubicBezTo>
                    <a:pt x="58" y="75"/>
                    <a:pt x="28" y="78"/>
                    <a:pt x="3" y="77"/>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defTabSz="1733977" eaLnBrk="1" fontAlgn="auto" hangingPunct="1">
                <a:spcBef>
                  <a:spcPts val="0"/>
                </a:spcBef>
                <a:spcAft>
                  <a:spcPts val="0"/>
                </a:spcAft>
                <a:defRPr/>
              </a:pPr>
              <a:endParaRPr lang="zh-CN" altLang="en-US" sz="3413" kern="0">
                <a:solidFill>
                  <a:prstClr val="black"/>
                </a:solidFill>
                <a:latin typeface="Arial" panose="020F0502020204030204"/>
                <a:ea typeface="微软雅黑"/>
              </a:endParaRPr>
            </a:p>
          </p:txBody>
        </p:sp>
        <p:sp>
          <p:nvSpPr>
            <p:cNvPr id="70" name="Freeform 91">
              <a:extLst>
                <a:ext uri="{FF2B5EF4-FFF2-40B4-BE49-F238E27FC236}">
                  <a16:creationId xmlns:a16="http://schemas.microsoft.com/office/drawing/2014/main" id="{BBB3F713-3DAF-400D-BFC3-13410254273E}"/>
                </a:ext>
              </a:extLst>
            </p:cNvPr>
            <p:cNvSpPr>
              <a:spLocks/>
            </p:cNvSpPr>
            <p:nvPr/>
          </p:nvSpPr>
          <p:spPr bwMode="auto">
            <a:xfrm rot="16200000">
              <a:off x="4644484" y="3835762"/>
              <a:ext cx="175371" cy="77637"/>
            </a:xfrm>
            <a:custGeom>
              <a:avLst/>
              <a:gdLst>
                <a:gd name="T0" fmla="*/ 83 w 85"/>
                <a:gd name="T1" fmla="*/ 34 h 35"/>
                <a:gd name="T2" fmla="*/ 76 w 85"/>
                <a:gd name="T3" fmla="*/ 25 h 35"/>
                <a:gd name="T4" fmla="*/ 9 w 85"/>
                <a:gd name="T5" fmla="*/ 25 h 35"/>
                <a:gd name="T6" fmla="*/ 2 w 85"/>
                <a:gd name="T7" fmla="*/ 34 h 35"/>
                <a:gd name="T8" fmla="*/ 2 w 85"/>
                <a:gd name="T9" fmla="*/ 1 h 35"/>
                <a:gd name="T10" fmla="*/ 7 w 85"/>
                <a:gd name="T11" fmla="*/ 9 h 35"/>
                <a:gd name="T12" fmla="*/ 75 w 85"/>
                <a:gd name="T13" fmla="*/ 10 h 35"/>
                <a:gd name="T14" fmla="*/ 82 w 85"/>
                <a:gd name="T15" fmla="*/ 1 h 35"/>
                <a:gd name="T16" fmla="*/ 83 w 85"/>
                <a:gd name="T17"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5">
                  <a:moveTo>
                    <a:pt x="83" y="34"/>
                  </a:moveTo>
                  <a:cubicBezTo>
                    <a:pt x="77" y="35"/>
                    <a:pt x="80" y="27"/>
                    <a:pt x="76" y="25"/>
                  </a:cubicBezTo>
                  <a:cubicBezTo>
                    <a:pt x="56" y="24"/>
                    <a:pt x="29" y="24"/>
                    <a:pt x="9" y="25"/>
                  </a:cubicBezTo>
                  <a:cubicBezTo>
                    <a:pt x="4" y="26"/>
                    <a:pt x="8" y="34"/>
                    <a:pt x="2" y="34"/>
                  </a:cubicBezTo>
                  <a:cubicBezTo>
                    <a:pt x="0" y="26"/>
                    <a:pt x="1" y="11"/>
                    <a:pt x="2" y="1"/>
                  </a:cubicBezTo>
                  <a:cubicBezTo>
                    <a:pt x="7" y="0"/>
                    <a:pt x="5" y="7"/>
                    <a:pt x="7" y="9"/>
                  </a:cubicBezTo>
                  <a:cubicBezTo>
                    <a:pt x="26" y="13"/>
                    <a:pt x="55" y="11"/>
                    <a:pt x="75" y="10"/>
                  </a:cubicBezTo>
                  <a:cubicBezTo>
                    <a:pt x="80" y="10"/>
                    <a:pt x="77" y="1"/>
                    <a:pt x="82" y="1"/>
                  </a:cubicBezTo>
                  <a:cubicBezTo>
                    <a:pt x="85" y="7"/>
                    <a:pt x="83" y="27"/>
                    <a:pt x="83" y="34"/>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defTabSz="1733977" eaLnBrk="1" fontAlgn="auto" hangingPunct="1">
                <a:spcBef>
                  <a:spcPts val="0"/>
                </a:spcBef>
                <a:spcAft>
                  <a:spcPts val="0"/>
                </a:spcAft>
                <a:defRPr/>
              </a:pPr>
              <a:endParaRPr lang="zh-CN" altLang="en-US" sz="3413" kern="0">
                <a:solidFill>
                  <a:prstClr val="black"/>
                </a:solidFill>
                <a:latin typeface="Arial" panose="020F0502020204030204"/>
                <a:ea typeface="微软雅黑"/>
              </a:endParaRPr>
            </a:p>
          </p:txBody>
        </p:sp>
        <p:sp>
          <p:nvSpPr>
            <p:cNvPr id="71" name="Freeform 92">
              <a:extLst>
                <a:ext uri="{FF2B5EF4-FFF2-40B4-BE49-F238E27FC236}">
                  <a16:creationId xmlns:a16="http://schemas.microsoft.com/office/drawing/2014/main" id="{5216B909-50D4-40E9-B08A-C979D5461F23}"/>
                </a:ext>
              </a:extLst>
            </p:cNvPr>
            <p:cNvSpPr>
              <a:spLocks/>
            </p:cNvSpPr>
            <p:nvPr/>
          </p:nvSpPr>
          <p:spPr bwMode="auto">
            <a:xfrm rot="16200000">
              <a:off x="4804934" y="3778828"/>
              <a:ext cx="175371" cy="191506"/>
            </a:xfrm>
            <a:custGeom>
              <a:avLst/>
              <a:gdLst>
                <a:gd name="T0" fmla="*/ 0 w 85"/>
                <a:gd name="T1" fmla="*/ 47 h 86"/>
                <a:gd name="T2" fmla="*/ 0 w 85"/>
                <a:gd name="T3" fmla="*/ 40 h 86"/>
                <a:gd name="T4" fmla="*/ 77 w 85"/>
                <a:gd name="T5" fmla="*/ 7 h 86"/>
                <a:gd name="T6" fmla="*/ 82 w 85"/>
                <a:gd name="T7" fmla="*/ 1 h 86"/>
                <a:gd name="T8" fmla="*/ 82 w 85"/>
                <a:gd name="T9" fmla="*/ 35 h 86"/>
                <a:gd name="T10" fmla="*/ 76 w 85"/>
                <a:gd name="T11" fmla="*/ 24 h 86"/>
                <a:gd name="T12" fmla="*/ 18 w 85"/>
                <a:gd name="T13" fmla="*/ 47 h 86"/>
                <a:gd name="T14" fmla="*/ 76 w 85"/>
                <a:gd name="T15" fmla="*/ 69 h 86"/>
                <a:gd name="T16" fmla="*/ 82 w 85"/>
                <a:gd name="T17" fmla="*/ 59 h 86"/>
                <a:gd name="T18" fmla="*/ 83 w 85"/>
                <a:gd name="T19" fmla="*/ 85 h 86"/>
                <a:gd name="T20" fmla="*/ 75 w 85"/>
                <a:gd name="T21" fmla="*/ 77 h 86"/>
                <a:gd name="T22" fmla="*/ 0 w 85"/>
                <a:gd name="T23" fmla="*/ 4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 h="86">
                  <a:moveTo>
                    <a:pt x="0" y="47"/>
                  </a:moveTo>
                  <a:cubicBezTo>
                    <a:pt x="0" y="44"/>
                    <a:pt x="0" y="42"/>
                    <a:pt x="0" y="40"/>
                  </a:cubicBezTo>
                  <a:cubicBezTo>
                    <a:pt x="25" y="28"/>
                    <a:pt x="53" y="20"/>
                    <a:pt x="77" y="7"/>
                  </a:cubicBezTo>
                  <a:cubicBezTo>
                    <a:pt x="80" y="6"/>
                    <a:pt x="77" y="0"/>
                    <a:pt x="82" y="1"/>
                  </a:cubicBezTo>
                  <a:cubicBezTo>
                    <a:pt x="84" y="8"/>
                    <a:pt x="85" y="28"/>
                    <a:pt x="82" y="35"/>
                  </a:cubicBezTo>
                  <a:cubicBezTo>
                    <a:pt x="77" y="35"/>
                    <a:pt x="80" y="26"/>
                    <a:pt x="76" y="24"/>
                  </a:cubicBezTo>
                  <a:cubicBezTo>
                    <a:pt x="56" y="31"/>
                    <a:pt x="38" y="40"/>
                    <a:pt x="18" y="47"/>
                  </a:cubicBezTo>
                  <a:cubicBezTo>
                    <a:pt x="37" y="54"/>
                    <a:pt x="56" y="62"/>
                    <a:pt x="76" y="69"/>
                  </a:cubicBezTo>
                  <a:cubicBezTo>
                    <a:pt x="81" y="68"/>
                    <a:pt x="76" y="58"/>
                    <a:pt x="82" y="59"/>
                  </a:cubicBezTo>
                  <a:cubicBezTo>
                    <a:pt x="85" y="63"/>
                    <a:pt x="82" y="80"/>
                    <a:pt x="83" y="85"/>
                  </a:cubicBezTo>
                  <a:cubicBezTo>
                    <a:pt x="77" y="86"/>
                    <a:pt x="79" y="79"/>
                    <a:pt x="75" y="77"/>
                  </a:cubicBezTo>
                  <a:cubicBezTo>
                    <a:pt x="50" y="67"/>
                    <a:pt x="25" y="56"/>
                    <a:pt x="0" y="47"/>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defTabSz="1733977" eaLnBrk="1" fontAlgn="auto" hangingPunct="1">
                <a:spcBef>
                  <a:spcPts val="0"/>
                </a:spcBef>
                <a:spcAft>
                  <a:spcPts val="0"/>
                </a:spcAft>
                <a:defRPr/>
              </a:pPr>
              <a:endParaRPr lang="zh-CN" altLang="en-US" sz="3413" kern="0">
                <a:solidFill>
                  <a:prstClr val="black"/>
                </a:solidFill>
                <a:latin typeface="Arial" panose="020F0502020204030204"/>
                <a:ea typeface="微软雅黑"/>
              </a:endParaRPr>
            </a:p>
          </p:txBody>
        </p:sp>
        <p:sp>
          <p:nvSpPr>
            <p:cNvPr id="72" name="Freeform 93">
              <a:extLst>
                <a:ext uri="{FF2B5EF4-FFF2-40B4-BE49-F238E27FC236}">
                  <a16:creationId xmlns:a16="http://schemas.microsoft.com/office/drawing/2014/main" id="{B2156739-4657-4AD5-91F4-20E8473598A6}"/>
                </a:ext>
              </a:extLst>
            </p:cNvPr>
            <p:cNvSpPr>
              <a:spLocks/>
            </p:cNvSpPr>
            <p:nvPr/>
          </p:nvSpPr>
          <p:spPr bwMode="auto">
            <a:xfrm rot="16200000">
              <a:off x="5000582" y="3795389"/>
              <a:ext cx="177437" cy="160451"/>
            </a:xfrm>
            <a:custGeom>
              <a:avLst/>
              <a:gdLst>
                <a:gd name="T0" fmla="*/ 85 w 86"/>
                <a:gd name="T1" fmla="*/ 62 h 72"/>
                <a:gd name="T2" fmla="*/ 65 w 86"/>
                <a:gd name="T3" fmla="*/ 63 h 72"/>
                <a:gd name="T4" fmla="*/ 75 w 86"/>
                <a:gd name="T5" fmla="*/ 54 h 72"/>
                <a:gd name="T6" fmla="*/ 78 w 86"/>
                <a:gd name="T7" fmla="*/ 26 h 72"/>
                <a:gd name="T8" fmla="*/ 50 w 86"/>
                <a:gd name="T9" fmla="*/ 25 h 72"/>
                <a:gd name="T10" fmla="*/ 50 w 86"/>
                <a:gd name="T11" fmla="*/ 46 h 72"/>
                <a:gd name="T12" fmla="*/ 60 w 86"/>
                <a:gd name="T13" fmla="*/ 53 h 72"/>
                <a:gd name="T14" fmla="*/ 31 w 86"/>
                <a:gd name="T15" fmla="*/ 54 h 72"/>
                <a:gd name="T16" fmla="*/ 40 w 86"/>
                <a:gd name="T17" fmla="*/ 48 h 72"/>
                <a:gd name="T18" fmla="*/ 42 w 86"/>
                <a:gd name="T19" fmla="*/ 25 h 72"/>
                <a:gd name="T20" fmla="*/ 9 w 86"/>
                <a:gd name="T21" fmla="*/ 25 h 72"/>
                <a:gd name="T22" fmla="*/ 11 w 86"/>
                <a:gd name="T23" fmla="*/ 57 h 72"/>
                <a:gd name="T24" fmla="*/ 26 w 86"/>
                <a:gd name="T25" fmla="*/ 69 h 72"/>
                <a:gd name="T26" fmla="*/ 2 w 86"/>
                <a:gd name="T27" fmla="*/ 67 h 72"/>
                <a:gd name="T28" fmla="*/ 3 w 86"/>
                <a:gd name="T29" fmla="*/ 0 h 72"/>
                <a:gd name="T30" fmla="*/ 9 w 86"/>
                <a:gd name="T31" fmla="*/ 10 h 72"/>
                <a:gd name="T32" fmla="*/ 76 w 86"/>
                <a:gd name="T33" fmla="*/ 11 h 72"/>
                <a:gd name="T34" fmla="*/ 83 w 86"/>
                <a:gd name="T35" fmla="*/ 1 h 72"/>
                <a:gd name="T36" fmla="*/ 85 w 86"/>
                <a:gd name="T37" fmla="*/ 6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6" h="72">
                  <a:moveTo>
                    <a:pt x="85" y="62"/>
                  </a:moveTo>
                  <a:cubicBezTo>
                    <a:pt x="80" y="64"/>
                    <a:pt x="68" y="63"/>
                    <a:pt x="65" y="63"/>
                  </a:cubicBezTo>
                  <a:cubicBezTo>
                    <a:pt x="64" y="55"/>
                    <a:pt x="72" y="58"/>
                    <a:pt x="75" y="54"/>
                  </a:cubicBezTo>
                  <a:cubicBezTo>
                    <a:pt x="79" y="48"/>
                    <a:pt x="78" y="37"/>
                    <a:pt x="78" y="26"/>
                  </a:cubicBezTo>
                  <a:cubicBezTo>
                    <a:pt x="71" y="24"/>
                    <a:pt x="59" y="26"/>
                    <a:pt x="50" y="25"/>
                  </a:cubicBezTo>
                  <a:cubicBezTo>
                    <a:pt x="48" y="30"/>
                    <a:pt x="48" y="41"/>
                    <a:pt x="50" y="46"/>
                  </a:cubicBezTo>
                  <a:cubicBezTo>
                    <a:pt x="50" y="51"/>
                    <a:pt x="60" y="48"/>
                    <a:pt x="60" y="53"/>
                  </a:cubicBezTo>
                  <a:cubicBezTo>
                    <a:pt x="55" y="56"/>
                    <a:pt x="38" y="54"/>
                    <a:pt x="31" y="54"/>
                  </a:cubicBezTo>
                  <a:cubicBezTo>
                    <a:pt x="30" y="48"/>
                    <a:pt x="37" y="50"/>
                    <a:pt x="40" y="48"/>
                  </a:cubicBezTo>
                  <a:cubicBezTo>
                    <a:pt x="43" y="43"/>
                    <a:pt x="42" y="34"/>
                    <a:pt x="42" y="25"/>
                  </a:cubicBezTo>
                  <a:cubicBezTo>
                    <a:pt x="31" y="25"/>
                    <a:pt x="20" y="25"/>
                    <a:pt x="9" y="25"/>
                  </a:cubicBezTo>
                  <a:cubicBezTo>
                    <a:pt x="8" y="37"/>
                    <a:pt x="6" y="49"/>
                    <a:pt x="11" y="57"/>
                  </a:cubicBezTo>
                  <a:cubicBezTo>
                    <a:pt x="15" y="64"/>
                    <a:pt x="23" y="61"/>
                    <a:pt x="26" y="69"/>
                  </a:cubicBezTo>
                  <a:cubicBezTo>
                    <a:pt x="21" y="72"/>
                    <a:pt x="10" y="66"/>
                    <a:pt x="2" y="67"/>
                  </a:cubicBezTo>
                  <a:cubicBezTo>
                    <a:pt x="3" y="44"/>
                    <a:pt x="0" y="20"/>
                    <a:pt x="3" y="0"/>
                  </a:cubicBezTo>
                  <a:cubicBezTo>
                    <a:pt x="9" y="0"/>
                    <a:pt x="6" y="9"/>
                    <a:pt x="9" y="10"/>
                  </a:cubicBezTo>
                  <a:cubicBezTo>
                    <a:pt x="30" y="12"/>
                    <a:pt x="54" y="10"/>
                    <a:pt x="76" y="11"/>
                  </a:cubicBezTo>
                  <a:cubicBezTo>
                    <a:pt x="81" y="10"/>
                    <a:pt x="78" y="2"/>
                    <a:pt x="83" y="1"/>
                  </a:cubicBezTo>
                  <a:cubicBezTo>
                    <a:pt x="86" y="16"/>
                    <a:pt x="82" y="44"/>
                    <a:pt x="85" y="6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defTabSz="1733977" eaLnBrk="1" fontAlgn="auto" hangingPunct="1">
                <a:spcBef>
                  <a:spcPts val="0"/>
                </a:spcBef>
                <a:spcAft>
                  <a:spcPts val="0"/>
                </a:spcAft>
                <a:defRPr/>
              </a:pPr>
              <a:endParaRPr lang="zh-CN" altLang="en-US" sz="3413" kern="0">
                <a:solidFill>
                  <a:prstClr val="black"/>
                </a:solidFill>
                <a:latin typeface="Arial" panose="020F0502020204030204"/>
                <a:ea typeface="微软雅黑"/>
              </a:endParaRPr>
            </a:p>
          </p:txBody>
        </p:sp>
        <p:sp>
          <p:nvSpPr>
            <p:cNvPr id="73" name="Freeform 94">
              <a:extLst>
                <a:ext uri="{FF2B5EF4-FFF2-40B4-BE49-F238E27FC236}">
                  <a16:creationId xmlns:a16="http://schemas.microsoft.com/office/drawing/2014/main" id="{D2668E69-2F16-43F0-8A12-35FFB007673A}"/>
                </a:ext>
              </a:extLst>
            </p:cNvPr>
            <p:cNvSpPr>
              <a:spLocks noEditPoints="1"/>
            </p:cNvSpPr>
            <p:nvPr/>
          </p:nvSpPr>
          <p:spPr bwMode="auto">
            <a:xfrm rot="16200000">
              <a:off x="5182266" y="3782458"/>
              <a:ext cx="191906" cy="175978"/>
            </a:xfrm>
            <a:custGeom>
              <a:avLst/>
              <a:gdLst>
                <a:gd name="T0" fmla="*/ 44 w 93"/>
                <a:gd name="T1" fmla="*/ 47 h 77"/>
                <a:gd name="T2" fmla="*/ 11 w 93"/>
                <a:gd name="T3" fmla="*/ 68 h 77"/>
                <a:gd name="T4" fmla="*/ 4 w 93"/>
                <a:gd name="T5" fmla="*/ 77 h 77"/>
                <a:gd name="T6" fmla="*/ 3 w 93"/>
                <a:gd name="T7" fmla="*/ 60 h 77"/>
                <a:gd name="T8" fmla="*/ 40 w 93"/>
                <a:gd name="T9" fmla="*/ 25 h 77"/>
                <a:gd name="T10" fmla="*/ 10 w 93"/>
                <a:gd name="T11" fmla="*/ 26 h 77"/>
                <a:gd name="T12" fmla="*/ 5 w 93"/>
                <a:gd name="T13" fmla="*/ 35 h 77"/>
                <a:gd name="T14" fmla="*/ 4 w 93"/>
                <a:gd name="T15" fmla="*/ 19 h 77"/>
                <a:gd name="T16" fmla="*/ 4 w 93"/>
                <a:gd name="T17" fmla="*/ 2 h 77"/>
                <a:gd name="T18" fmla="*/ 10 w 93"/>
                <a:gd name="T19" fmla="*/ 10 h 77"/>
                <a:gd name="T20" fmla="*/ 78 w 93"/>
                <a:gd name="T21" fmla="*/ 10 h 77"/>
                <a:gd name="T22" fmla="*/ 84 w 93"/>
                <a:gd name="T23" fmla="*/ 1 h 77"/>
                <a:gd name="T24" fmla="*/ 75 w 93"/>
                <a:gd name="T25" fmla="*/ 65 h 77"/>
                <a:gd name="T26" fmla="*/ 44 w 93"/>
                <a:gd name="T27" fmla="*/ 47 h 77"/>
                <a:gd name="T28" fmla="*/ 80 w 93"/>
                <a:gd name="T29" fmla="*/ 28 h 77"/>
                <a:gd name="T30" fmla="*/ 46 w 93"/>
                <a:gd name="T31" fmla="*/ 25 h 77"/>
                <a:gd name="T32" fmla="*/ 80 w 93"/>
                <a:gd name="T33" fmla="*/ 2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3" h="77">
                  <a:moveTo>
                    <a:pt x="44" y="47"/>
                  </a:moveTo>
                  <a:cubicBezTo>
                    <a:pt x="37" y="59"/>
                    <a:pt x="21" y="60"/>
                    <a:pt x="11" y="68"/>
                  </a:cubicBezTo>
                  <a:cubicBezTo>
                    <a:pt x="8" y="71"/>
                    <a:pt x="9" y="76"/>
                    <a:pt x="4" y="77"/>
                  </a:cubicBezTo>
                  <a:cubicBezTo>
                    <a:pt x="0" y="75"/>
                    <a:pt x="4" y="65"/>
                    <a:pt x="3" y="60"/>
                  </a:cubicBezTo>
                  <a:cubicBezTo>
                    <a:pt x="12" y="45"/>
                    <a:pt x="43" y="52"/>
                    <a:pt x="40" y="25"/>
                  </a:cubicBezTo>
                  <a:cubicBezTo>
                    <a:pt x="30" y="26"/>
                    <a:pt x="18" y="24"/>
                    <a:pt x="10" y="26"/>
                  </a:cubicBezTo>
                  <a:cubicBezTo>
                    <a:pt x="6" y="27"/>
                    <a:pt x="10" y="34"/>
                    <a:pt x="5" y="35"/>
                  </a:cubicBezTo>
                  <a:cubicBezTo>
                    <a:pt x="0" y="33"/>
                    <a:pt x="4" y="25"/>
                    <a:pt x="4" y="19"/>
                  </a:cubicBezTo>
                  <a:cubicBezTo>
                    <a:pt x="4" y="13"/>
                    <a:pt x="1" y="7"/>
                    <a:pt x="4" y="2"/>
                  </a:cubicBezTo>
                  <a:cubicBezTo>
                    <a:pt x="10" y="1"/>
                    <a:pt x="7" y="8"/>
                    <a:pt x="10" y="10"/>
                  </a:cubicBezTo>
                  <a:cubicBezTo>
                    <a:pt x="31" y="11"/>
                    <a:pt x="58" y="11"/>
                    <a:pt x="78" y="10"/>
                  </a:cubicBezTo>
                  <a:cubicBezTo>
                    <a:pt x="83" y="9"/>
                    <a:pt x="79" y="0"/>
                    <a:pt x="84" y="1"/>
                  </a:cubicBezTo>
                  <a:cubicBezTo>
                    <a:pt x="84" y="20"/>
                    <a:pt x="93" y="58"/>
                    <a:pt x="75" y="65"/>
                  </a:cubicBezTo>
                  <a:cubicBezTo>
                    <a:pt x="61" y="71"/>
                    <a:pt x="45" y="62"/>
                    <a:pt x="44" y="47"/>
                  </a:cubicBezTo>
                  <a:close/>
                  <a:moveTo>
                    <a:pt x="80" y="28"/>
                  </a:moveTo>
                  <a:cubicBezTo>
                    <a:pt x="74" y="22"/>
                    <a:pt x="57" y="27"/>
                    <a:pt x="46" y="25"/>
                  </a:cubicBezTo>
                  <a:cubicBezTo>
                    <a:pt x="36" y="60"/>
                    <a:pt x="88" y="64"/>
                    <a:pt x="80" y="28"/>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defTabSz="1733977" eaLnBrk="1" fontAlgn="auto" hangingPunct="1">
                <a:spcBef>
                  <a:spcPts val="0"/>
                </a:spcBef>
                <a:spcAft>
                  <a:spcPts val="0"/>
                </a:spcAft>
                <a:defRPr/>
              </a:pPr>
              <a:endParaRPr lang="zh-CN" altLang="en-US" sz="3413" kern="0">
                <a:solidFill>
                  <a:prstClr val="black"/>
                </a:solidFill>
                <a:latin typeface="Arial" panose="020F0502020204030204"/>
                <a:ea typeface="微软雅黑"/>
              </a:endParaRPr>
            </a:p>
          </p:txBody>
        </p:sp>
        <p:sp>
          <p:nvSpPr>
            <p:cNvPr id="74" name="Freeform 95">
              <a:extLst>
                <a:ext uri="{FF2B5EF4-FFF2-40B4-BE49-F238E27FC236}">
                  <a16:creationId xmlns:a16="http://schemas.microsoft.com/office/drawing/2014/main" id="{92D0E9B6-511D-4BFD-852E-D9B89251AC36}"/>
                </a:ext>
              </a:extLst>
            </p:cNvPr>
            <p:cNvSpPr>
              <a:spLocks/>
            </p:cNvSpPr>
            <p:nvPr/>
          </p:nvSpPr>
          <p:spPr bwMode="auto">
            <a:xfrm rot="16200000">
              <a:off x="5519198" y="3835762"/>
              <a:ext cx="175371" cy="77637"/>
            </a:xfrm>
            <a:custGeom>
              <a:avLst/>
              <a:gdLst>
                <a:gd name="T0" fmla="*/ 83 w 85"/>
                <a:gd name="T1" fmla="*/ 34 h 35"/>
                <a:gd name="T2" fmla="*/ 74 w 85"/>
                <a:gd name="T3" fmla="*/ 24 h 35"/>
                <a:gd name="T4" fmla="*/ 9 w 85"/>
                <a:gd name="T5" fmla="*/ 25 h 35"/>
                <a:gd name="T6" fmla="*/ 2 w 85"/>
                <a:gd name="T7" fmla="*/ 34 h 35"/>
                <a:gd name="T8" fmla="*/ 2 w 85"/>
                <a:gd name="T9" fmla="*/ 1 h 35"/>
                <a:gd name="T10" fmla="*/ 7 w 85"/>
                <a:gd name="T11" fmla="*/ 9 h 35"/>
                <a:gd name="T12" fmla="*/ 75 w 85"/>
                <a:gd name="T13" fmla="*/ 10 h 35"/>
                <a:gd name="T14" fmla="*/ 82 w 85"/>
                <a:gd name="T15" fmla="*/ 1 h 35"/>
                <a:gd name="T16" fmla="*/ 83 w 85"/>
                <a:gd name="T17"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5">
                  <a:moveTo>
                    <a:pt x="83" y="34"/>
                  </a:moveTo>
                  <a:cubicBezTo>
                    <a:pt x="76" y="35"/>
                    <a:pt x="80" y="25"/>
                    <a:pt x="74" y="24"/>
                  </a:cubicBezTo>
                  <a:cubicBezTo>
                    <a:pt x="53" y="25"/>
                    <a:pt x="29" y="23"/>
                    <a:pt x="9" y="25"/>
                  </a:cubicBezTo>
                  <a:cubicBezTo>
                    <a:pt x="4" y="25"/>
                    <a:pt x="8" y="34"/>
                    <a:pt x="2" y="34"/>
                  </a:cubicBezTo>
                  <a:cubicBezTo>
                    <a:pt x="0" y="26"/>
                    <a:pt x="1" y="11"/>
                    <a:pt x="2" y="1"/>
                  </a:cubicBezTo>
                  <a:cubicBezTo>
                    <a:pt x="7" y="0"/>
                    <a:pt x="6" y="6"/>
                    <a:pt x="7" y="9"/>
                  </a:cubicBezTo>
                  <a:cubicBezTo>
                    <a:pt x="26" y="12"/>
                    <a:pt x="55" y="11"/>
                    <a:pt x="75" y="10"/>
                  </a:cubicBezTo>
                  <a:cubicBezTo>
                    <a:pt x="80" y="9"/>
                    <a:pt x="77" y="1"/>
                    <a:pt x="82" y="1"/>
                  </a:cubicBezTo>
                  <a:cubicBezTo>
                    <a:pt x="85" y="7"/>
                    <a:pt x="83" y="27"/>
                    <a:pt x="83" y="34"/>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defTabSz="1733977" eaLnBrk="1" fontAlgn="auto" hangingPunct="1">
                <a:spcBef>
                  <a:spcPts val="0"/>
                </a:spcBef>
                <a:spcAft>
                  <a:spcPts val="0"/>
                </a:spcAft>
                <a:defRPr/>
              </a:pPr>
              <a:endParaRPr lang="zh-CN" altLang="en-US" sz="3413" kern="0">
                <a:solidFill>
                  <a:prstClr val="black"/>
                </a:solidFill>
                <a:latin typeface="Arial" panose="020F0502020204030204"/>
                <a:ea typeface="微软雅黑"/>
              </a:endParaRPr>
            </a:p>
          </p:txBody>
        </p:sp>
        <p:sp>
          <p:nvSpPr>
            <p:cNvPr id="75" name="Freeform 96">
              <a:extLst>
                <a:ext uri="{FF2B5EF4-FFF2-40B4-BE49-F238E27FC236}">
                  <a16:creationId xmlns:a16="http://schemas.microsoft.com/office/drawing/2014/main" id="{5EBAEE22-7F68-466D-BA8F-AB63F324BE2E}"/>
                </a:ext>
              </a:extLst>
            </p:cNvPr>
            <p:cNvSpPr>
              <a:spLocks/>
            </p:cNvSpPr>
            <p:nvPr/>
          </p:nvSpPr>
          <p:spPr bwMode="auto">
            <a:xfrm rot="16200000">
              <a:off x="5659467" y="3790725"/>
              <a:ext cx="179504" cy="175978"/>
            </a:xfrm>
            <a:custGeom>
              <a:avLst/>
              <a:gdLst>
                <a:gd name="T0" fmla="*/ 87 w 87"/>
                <a:gd name="T1" fmla="*/ 5 h 77"/>
                <a:gd name="T2" fmla="*/ 87 w 87"/>
                <a:gd name="T3" fmla="*/ 75 h 77"/>
                <a:gd name="T4" fmla="*/ 66 w 87"/>
                <a:gd name="T5" fmla="*/ 74 h 77"/>
                <a:gd name="T6" fmla="*/ 77 w 87"/>
                <a:gd name="T7" fmla="*/ 67 h 77"/>
                <a:gd name="T8" fmla="*/ 80 w 87"/>
                <a:gd name="T9" fmla="*/ 46 h 77"/>
                <a:gd name="T10" fmla="*/ 12 w 87"/>
                <a:gd name="T11" fmla="*/ 47 h 77"/>
                <a:gd name="T12" fmla="*/ 6 w 87"/>
                <a:gd name="T13" fmla="*/ 58 h 77"/>
                <a:gd name="T14" fmla="*/ 5 w 87"/>
                <a:gd name="T15" fmla="*/ 45 h 77"/>
                <a:gd name="T16" fmla="*/ 5 w 87"/>
                <a:gd name="T17" fmla="*/ 21 h 77"/>
                <a:gd name="T18" fmla="*/ 10 w 87"/>
                <a:gd name="T19" fmla="*/ 31 h 77"/>
                <a:gd name="T20" fmla="*/ 79 w 87"/>
                <a:gd name="T21" fmla="*/ 33 h 77"/>
                <a:gd name="T22" fmla="*/ 78 w 87"/>
                <a:gd name="T23" fmla="*/ 16 h 77"/>
                <a:gd name="T24" fmla="*/ 66 w 87"/>
                <a:gd name="T25" fmla="*/ 7 h 77"/>
                <a:gd name="T26" fmla="*/ 87 w 87"/>
                <a:gd name="T27" fmla="*/ 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77">
                  <a:moveTo>
                    <a:pt x="87" y="5"/>
                  </a:moveTo>
                  <a:cubicBezTo>
                    <a:pt x="85" y="27"/>
                    <a:pt x="86" y="54"/>
                    <a:pt x="87" y="75"/>
                  </a:cubicBezTo>
                  <a:cubicBezTo>
                    <a:pt x="81" y="73"/>
                    <a:pt x="72" y="77"/>
                    <a:pt x="66" y="74"/>
                  </a:cubicBezTo>
                  <a:cubicBezTo>
                    <a:pt x="64" y="66"/>
                    <a:pt x="73" y="69"/>
                    <a:pt x="77" y="67"/>
                  </a:cubicBezTo>
                  <a:cubicBezTo>
                    <a:pt x="80" y="62"/>
                    <a:pt x="81" y="55"/>
                    <a:pt x="80" y="46"/>
                  </a:cubicBezTo>
                  <a:cubicBezTo>
                    <a:pt x="58" y="47"/>
                    <a:pt x="33" y="45"/>
                    <a:pt x="12" y="47"/>
                  </a:cubicBezTo>
                  <a:cubicBezTo>
                    <a:pt x="7" y="48"/>
                    <a:pt x="10" y="57"/>
                    <a:pt x="6" y="58"/>
                  </a:cubicBezTo>
                  <a:cubicBezTo>
                    <a:pt x="0" y="57"/>
                    <a:pt x="4" y="49"/>
                    <a:pt x="5" y="45"/>
                  </a:cubicBezTo>
                  <a:cubicBezTo>
                    <a:pt x="5" y="36"/>
                    <a:pt x="1" y="26"/>
                    <a:pt x="5" y="21"/>
                  </a:cubicBezTo>
                  <a:cubicBezTo>
                    <a:pt x="11" y="20"/>
                    <a:pt x="8" y="28"/>
                    <a:pt x="10" y="31"/>
                  </a:cubicBezTo>
                  <a:cubicBezTo>
                    <a:pt x="30" y="35"/>
                    <a:pt x="57" y="32"/>
                    <a:pt x="79" y="33"/>
                  </a:cubicBezTo>
                  <a:cubicBezTo>
                    <a:pt x="81" y="26"/>
                    <a:pt x="81" y="20"/>
                    <a:pt x="78" y="16"/>
                  </a:cubicBezTo>
                  <a:cubicBezTo>
                    <a:pt x="75" y="10"/>
                    <a:pt x="68" y="13"/>
                    <a:pt x="66" y="7"/>
                  </a:cubicBezTo>
                  <a:cubicBezTo>
                    <a:pt x="69" y="0"/>
                    <a:pt x="80" y="7"/>
                    <a:pt x="87" y="5"/>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defTabSz="1733977" eaLnBrk="1" fontAlgn="auto" hangingPunct="1">
                <a:spcBef>
                  <a:spcPts val="0"/>
                </a:spcBef>
                <a:spcAft>
                  <a:spcPts val="0"/>
                </a:spcAft>
                <a:defRPr/>
              </a:pPr>
              <a:endParaRPr lang="zh-CN" altLang="en-US" sz="3413" kern="0">
                <a:solidFill>
                  <a:prstClr val="black"/>
                </a:solidFill>
                <a:latin typeface="Arial" panose="020F0502020204030204"/>
                <a:ea typeface="微软雅黑"/>
              </a:endParaRPr>
            </a:p>
          </p:txBody>
        </p:sp>
        <p:sp>
          <p:nvSpPr>
            <p:cNvPr id="76" name="Freeform 97">
              <a:extLst>
                <a:ext uri="{FF2B5EF4-FFF2-40B4-BE49-F238E27FC236}">
                  <a16:creationId xmlns:a16="http://schemas.microsoft.com/office/drawing/2014/main" id="{C6695F3F-0495-4A12-B055-49FE2CDDE1FB}"/>
                </a:ext>
              </a:extLst>
            </p:cNvPr>
            <p:cNvSpPr>
              <a:spLocks/>
            </p:cNvSpPr>
            <p:nvPr/>
          </p:nvSpPr>
          <p:spPr bwMode="auto">
            <a:xfrm rot="16200000">
              <a:off x="5852527" y="3781928"/>
              <a:ext cx="181571" cy="191506"/>
            </a:xfrm>
            <a:custGeom>
              <a:avLst/>
              <a:gdLst>
                <a:gd name="T0" fmla="*/ 87 w 88"/>
                <a:gd name="T1" fmla="*/ 0 h 84"/>
                <a:gd name="T2" fmla="*/ 86 w 88"/>
                <a:gd name="T3" fmla="*/ 34 h 84"/>
                <a:gd name="T4" fmla="*/ 81 w 88"/>
                <a:gd name="T5" fmla="*/ 26 h 84"/>
                <a:gd name="T6" fmla="*/ 48 w 88"/>
                <a:gd name="T7" fmla="*/ 45 h 84"/>
                <a:gd name="T8" fmla="*/ 79 w 88"/>
                <a:gd name="T9" fmla="*/ 65 h 84"/>
                <a:gd name="T10" fmla="*/ 85 w 88"/>
                <a:gd name="T11" fmla="*/ 58 h 84"/>
                <a:gd name="T12" fmla="*/ 86 w 88"/>
                <a:gd name="T13" fmla="*/ 82 h 84"/>
                <a:gd name="T14" fmla="*/ 80 w 88"/>
                <a:gd name="T15" fmla="*/ 76 h 84"/>
                <a:gd name="T16" fmla="*/ 41 w 88"/>
                <a:gd name="T17" fmla="*/ 48 h 84"/>
                <a:gd name="T18" fmla="*/ 11 w 88"/>
                <a:gd name="T19" fmla="*/ 49 h 84"/>
                <a:gd name="T20" fmla="*/ 6 w 88"/>
                <a:gd name="T21" fmla="*/ 60 h 84"/>
                <a:gd name="T22" fmla="*/ 5 w 88"/>
                <a:gd name="T23" fmla="*/ 48 h 84"/>
                <a:gd name="T24" fmla="*/ 5 w 88"/>
                <a:gd name="T25" fmla="*/ 22 h 84"/>
                <a:gd name="T26" fmla="*/ 10 w 88"/>
                <a:gd name="T27" fmla="*/ 33 h 84"/>
                <a:gd name="T28" fmla="*/ 40 w 88"/>
                <a:gd name="T29" fmla="*/ 34 h 84"/>
                <a:gd name="T30" fmla="*/ 60 w 88"/>
                <a:gd name="T31" fmla="*/ 21 h 84"/>
                <a:gd name="T32" fmla="*/ 83 w 88"/>
                <a:gd name="T33" fmla="*/ 0 h 84"/>
                <a:gd name="T34" fmla="*/ 87 w 88"/>
                <a:gd name="T3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 h="84">
                  <a:moveTo>
                    <a:pt x="87" y="0"/>
                  </a:moveTo>
                  <a:cubicBezTo>
                    <a:pt x="85" y="10"/>
                    <a:pt x="87" y="26"/>
                    <a:pt x="86" y="34"/>
                  </a:cubicBezTo>
                  <a:cubicBezTo>
                    <a:pt x="80" y="36"/>
                    <a:pt x="82" y="29"/>
                    <a:pt x="81" y="26"/>
                  </a:cubicBezTo>
                  <a:cubicBezTo>
                    <a:pt x="71" y="29"/>
                    <a:pt x="60" y="40"/>
                    <a:pt x="48" y="45"/>
                  </a:cubicBezTo>
                  <a:cubicBezTo>
                    <a:pt x="57" y="53"/>
                    <a:pt x="68" y="59"/>
                    <a:pt x="79" y="65"/>
                  </a:cubicBezTo>
                  <a:cubicBezTo>
                    <a:pt x="84" y="65"/>
                    <a:pt x="80" y="57"/>
                    <a:pt x="85" y="58"/>
                  </a:cubicBezTo>
                  <a:cubicBezTo>
                    <a:pt x="88" y="62"/>
                    <a:pt x="86" y="77"/>
                    <a:pt x="86" y="82"/>
                  </a:cubicBezTo>
                  <a:cubicBezTo>
                    <a:pt x="81" y="84"/>
                    <a:pt x="82" y="78"/>
                    <a:pt x="80" y="76"/>
                  </a:cubicBezTo>
                  <a:cubicBezTo>
                    <a:pt x="68" y="66"/>
                    <a:pt x="54" y="58"/>
                    <a:pt x="41" y="48"/>
                  </a:cubicBezTo>
                  <a:cubicBezTo>
                    <a:pt x="31" y="48"/>
                    <a:pt x="20" y="47"/>
                    <a:pt x="11" y="49"/>
                  </a:cubicBezTo>
                  <a:cubicBezTo>
                    <a:pt x="7" y="51"/>
                    <a:pt x="10" y="59"/>
                    <a:pt x="6" y="60"/>
                  </a:cubicBezTo>
                  <a:cubicBezTo>
                    <a:pt x="0" y="60"/>
                    <a:pt x="4" y="52"/>
                    <a:pt x="5" y="48"/>
                  </a:cubicBezTo>
                  <a:cubicBezTo>
                    <a:pt x="5" y="39"/>
                    <a:pt x="1" y="28"/>
                    <a:pt x="5" y="22"/>
                  </a:cubicBezTo>
                  <a:cubicBezTo>
                    <a:pt x="11" y="22"/>
                    <a:pt x="8" y="30"/>
                    <a:pt x="10" y="33"/>
                  </a:cubicBezTo>
                  <a:cubicBezTo>
                    <a:pt x="20" y="34"/>
                    <a:pt x="31" y="37"/>
                    <a:pt x="40" y="34"/>
                  </a:cubicBezTo>
                  <a:cubicBezTo>
                    <a:pt x="46" y="33"/>
                    <a:pt x="52" y="26"/>
                    <a:pt x="60" y="21"/>
                  </a:cubicBezTo>
                  <a:cubicBezTo>
                    <a:pt x="70" y="15"/>
                    <a:pt x="81" y="12"/>
                    <a:pt x="83" y="0"/>
                  </a:cubicBezTo>
                  <a:cubicBezTo>
                    <a:pt x="85" y="0"/>
                    <a:pt x="86" y="0"/>
                    <a:pt x="87" y="0"/>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defTabSz="1733977" eaLnBrk="1" fontAlgn="auto" hangingPunct="1">
                <a:spcBef>
                  <a:spcPts val="0"/>
                </a:spcBef>
                <a:spcAft>
                  <a:spcPts val="0"/>
                </a:spcAft>
                <a:defRPr/>
              </a:pPr>
              <a:endParaRPr lang="zh-CN" altLang="en-US" sz="3413" kern="0">
                <a:solidFill>
                  <a:prstClr val="black"/>
                </a:solidFill>
                <a:latin typeface="Arial" panose="020F0502020204030204"/>
                <a:ea typeface="微软雅黑"/>
              </a:endParaRPr>
            </a:p>
          </p:txBody>
        </p:sp>
        <p:sp>
          <p:nvSpPr>
            <p:cNvPr id="77" name="Freeform 98">
              <a:extLst>
                <a:ext uri="{FF2B5EF4-FFF2-40B4-BE49-F238E27FC236}">
                  <a16:creationId xmlns:a16="http://schemas.microsoft.com/office/drawing/2014/main" id="{BC770C08-19CC-4BC0-9C53-5D0859BD3EC1}"/>
                </a:ext>
              </a:extLst>
            </p:cNvPr>
            <p:cNvSpPr>
              <a:spLocks/>
            </p:cNvSpPr>
            <p:nvPr/>
          </p:nvSpPr>
          <p:spPr bwMode="auto">
            <a:xfrm rot="16200000">
              <a:off x="6325594" y="3802631"/>
              <a:ext cx="177437" cy="150099"/>
            </a:xfrm>
            <a:custGeom>
              <a:avLst/>
              <a:gdLst>
                <a:gd name="T0" fmla="*/ 86 w 86"/>
                <a:gd name="T1" fmla="*/ 62 h 66"/>
                <a:gd name="T2" fmla="*/ 65 w 86"/>
                <a:gd name="T3" fmla="*/ 61 h 66"/>
                <a:gd name="T4" fmla="*/ 77 w 86"/>
                <a:gd name="T5" fmla="*/ 53 h 66"/>
                <a:gd name="T6" fmla="*/ 79 w 86"/>
                <a:gd name="T7" fmla="*/ 27 h 66"/>
                <a:gd name="T8" fmla="*/ 49 w 86"/>
                <a:gd name="T9" fmla="*/ 25 h 66"/>
                <a:gd name="T10" fmla="*/ 50 w 86"/>
                <a:gd name="T11" fmla="*/ 48 h 66"/>
                <a:gd name="T12" fmla="*/ 60 w 86"/>
                <a:gd name="T13" fmla="*/ 54 h 66"/>
                <a:gd name="T14" fmla="*/ 31 w 86"/>
                <a:gd name="T15" fmla="*/ 55 h 66"/>
                <a:gd name="T16" fmla="*/ 41 w 86"/>
                <a:gd name="T17" fmla="*/ 49 h 66"/>
                <a:gd name="T18" fmla="*/ 42 w 86"/>
                <a:gd name="T19" fmla="*/ 25 h 66"/>
                <a:gd name="T20" fmla="*/ 11 w 86"/>
                <a:gd name="T21" fmla="*/ 26 h 66"/>
                <a:gd name="T22" fmla="*/ 5 w 86"/>
                <a:gd name="T23" fmla="*/ 36 h 66"/>
                <a:gd name="T24" fmla="*/ 4 w 86"/>
                <a:gd name="T25" fmla="*/ 15 h 66"/>
                <a:gd name="T26" fmla="*/ 4 w 86"/>
                <a:gd name="T27" fmla="*/ 1 h 66"/>
                <a:gd name="T28" fmla="*/ 10 w 86"/>
                <a:gd name="T29" fmla="*/ 10 h 66"/>
                <a:gd name="T30" fmla="*/ 76 w 86"/>
                <a:gd name="T31" fmla="*/ 11 h 66"/>
                <a:gd name="T32" fmla="*/ 84 w 86"/>
                <a:gd name="T33" fmla="*/ 2 h 66"/>
                <a:gd name="T34" fmla="*/ 86 w 86"/>
                <a:gd name="T35" fmla="*/ 3 h 66"/>
                <a:gd name="T36" fmla="*/ 86 w 86"/>
                <a:gd name="T37" fmla="*/ 6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6" h="66">
                  <a:moveTo>
                    <a:pt x="86" y="62"/>
                  </a:moveTo>
                  <a:cubicBezTo>
                    <a:pt x="80" y="61"/>
                    <a:pt x="69" y="66"/>
                    <a:pt x="65" y="61"/>
                  </a:cubicBezTo>
                  <a:cubicBezTo>
                    <a:pt x="67" y="54"/>
                    <a:pt x="74" y="58"/>
                    <a:pt x="77" y="53"/>
                  </a:cubicBezTo>
                  <a:cubicBezTo>
                    <a:pt x="82" y="46"/>
                    <a:pt x="78" y="38"/>
                    <a:pt x="79" y="27"/>
                  </a:cubicBezTo>
                  <a:cubicBezTo>
                    <a:pt x="73" y="23"/>
                    <a:pt x="59" y="26"/>
                    <a:pt x="49" y="25"/>
                  </a:cubicBezTo>
                  <a:cubicBezTo>
                    <a:pt x="48" y="31"/>
                    <a:pt x="46" y="43"/>
                    <a:pt x="50" y="48"/>
                  </a:cubicBezTo>
                  <a:cubicBezTo>
                    <a:pt x="53" y="52"/>
                    <a:pt x="56" y="50"/>
                    <a:pt x="60" y="54"/>
                  </a:cubicBezTo>
                  <a:cubicBezTo>
                    <a:pt x="58" y="59"/>
                    <a:pt x="36" y="57"/>
                    <a:pt x="31" y="55"/>
                  </a:cubicBezTo>
                  <a:cubicBezTo>
                    <a:pt x="31" y="49"/>
                    <a:pt x="40" y="53"/>
                    <a:pt x="41" y="49"/>
                  </a:cubicBezTo>
                  <a:cubicBezTo>
                    <a:pt x="42" y="42"/>
                    <a:pt x="42" y="33"/>
                    <a:pt x="42" y="25"/>
                  </a:cubicBezTo>
                  <a:cubicBezTo>
                    <a:pt x="32" y="25"/>
                    <a:pt x="20" y="24"/>
                    <a:pt x="11" y="26"/>
                  </a:cubicBezTo>
                  <a:cubicBezTo>
                    <a:pt x="6" y="26"/>
                    <a:pt x="10" y="35"/>
                    <a:pt x="5" y="36"/>
                  </a:cubicBezTo>
                  <a:cubicBezTo>
                    <a:pt x="0" y="34"/>
                    <a:pt x="4" y="23"/>
                    <a:pt x="4" y="15"/>
                  </a:cubicBezTo>
                  <a:cubicBezTo>
                    <a:pt x="3" y="10"/>
                    <a:pt x="0" y="3"/>
                    <a:pt x="4" y="1"/>
                  </a:cubicBezTo>
                  <a:cubicBezTo>
                    <a:pt x="10" y="0"/>
                    <a:pt x="7" y="9"/>
                    <a:pt x="10" y="10"/>
                  </a:cubicBezTo>
                  <a:cubicBezTo>
                    <a:pt x="27" y="8"/>
                    <a:pt x="60" y="17"/>
                    <a:pt x="76" y="11"/>
                  </a:cubicBezTo>
                  <a:cubicBezTo>
                    <a:pt x="82" y="9"/>
                    <a:pt x="79" y="4"/>
                    <a:pt x="84" y="2"/>
                  </a:cubicBezTo>
                  <a:cubicBezTo>
                    <a:pt x="85" y="2"/>
                    <a:pt x="86" y="2"/>
                    <a:pt x="86" y="3"/>
                  </a:cubicBezTo>
                  <a:cubicBezTo>
                    <a:pt x="84" y="21"/>
                    <a:pt x="85" y="44"/>
                    <a:pt x="86" y="6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defTabSz="1733977" eaLnBrk="1" fontAlgn="auto" hangingPunct="1">
                <a:spcBef>
                  <a:spcPts val="0"/>
                </a:spcBef>
                <a:spcAft>
                  <a:spcPts val="0"/>
                </a:spcAft>
                <a:defRPr/>
              </a:pPr>
              <a:endParaRPr lang="zh-CN" altLang="en-US" sz="3413" kern="0">
                <a:solidFill>
                  <a:prstClr val="black"/>
                </a:solidFill>
                <a:latin typeface="Arial" panose="020F0502020204030204"/>
                <a:ea typeface="微软雅黑"/>
              </a:endParaRPr>
            </a:p>
          </p:txBody>
        </p:sp>
        <p:sp>
          <p:nvSpPr>
            <p:cNvPr id="78" name="Freeform 99">
              <a:extLst>
                <a:ext uri="{FF2B5EF4-FFF2-40B4-BE49-F238E27FC236}">
                  <a16:creationId xmlns:a16="http://schemas.microsoft.com/office/drawing/2014/main" id="{83C4D1BD-F2C6-4F5B-9DAF-6FDACAEE8BFE}"/>
                </a:ext>
              </a:extLst>
            </p:cNvPr>
            <p:cNvSpPr>
              <a:spLocks/>
            </p:cNvSpPr>
            <p:nvPr/>
          </p:nvSpPr>
          <p:spPr bwMode="auto">
            <a:xfrm rot="16200000">
              <a:off x="6779000" y="3776752"/>
              <a:ext cx="181571" cy="201857"/>
            </a:xfrm>
            <a:custGeom>
              <a:avLst/>
              <a:gdLst>
                <a:gd name="T0" fmla="*/ 86 w 88"/>
                <a:gd name="T1" fmla="*/ 33 h 90"/>
                <a:gd name="T2" fmla="*/ 78 w 88"/>
                <a:gd name="T3" fmla="*/ 24 h 90"/>
                <a:gd name="T4" fmla="*/ 53 w 88"/>
                <a:gd name="T5" fmla="*/ 24 h 90"/>
                <a:gd name="T6" fmla="*/ 52 w 88"/>
                <a:gd name="T7" fmla="*/ 64 h 90"/>
                <a:gd name="T8" fmla="*/ 77 w 88"/>
                <a:gd name="T9" fmla="*/ 64 h 90"/>
                <a:gd name="T10" fmla="*/ 85 w 88"/>
                <a:gd name="T11" fmla="*/ 55 h 90"/>
                <a:gd name="T12" fmla="*/ 86 w 88"/>
                <a:gd name="T13" fmla="*/ 88 h 90"/>
                <a:gd name="T14" fmla="*/ 80 w 88"/>
                <a:gd name="T15" fmla="*/ 79 h 90"/>
                <a:gd name="T16" fmla="*/ 14 w 88"/>
                <a:gd name="T17" fmla="*/ 79 h 90"/>
                <a:gd name="T18" fmla="*/ 6 w 88"/>
                <a:gd name="T19" fmla="*/ 88 h 90"/>
                <a:gd name="T20" fmla="*/ 5 w 88"/>
                <a:gd name="T21" fmla="*/ 72 h 90"/>
                <a:gd name="T22" fmla="*/ 5 w 88"/>
                <a:gd name="T23" fmla="*/ 55 h 90"/>
                <a:gd name="T24" fmla="*/ 11 w 88"/>
                <a:gd name="T25" fmla="*/ 63 h 90"/>
                <a:gd name="T26" fmla="*/ 45 w 88"/>
                <a:gd name="T27" fmla="*/ 64 h 90"/>
                <a:gd name="T28" fmla="*/ 45 w 88"/>
                <a:gd name="T29" fmla="*/ 24 h 90"/>
                <a:gd name="T30" fmla="*/ 14 w 88"/>
                <a:gd name="T31" fmla="*/ 24 h 90"/>
                <a:gd name="T32" fmla="*/ 5 w 88"/>
                <a:gd name="T33" fmla="*/ 33 h 90"/>
                <a:gd name="T34" fmla="*/ 5 w 88"/>
                <a:gd name="T35" fmla="*/ 1 h 90"/>
                <a:gd name="T36" fmla="*/ 10 w 88"/>
                <a:gd name="T37" fmla="*/ 8 h 90"/>
                <a:gd name="T38" fmla="*/ 78 w 88"/>
                <a:gd name="T39" fmla="*/ 9 h 90"/>
                <a:gd name="T40" fmla="*/ 85 w 88"/>
                <a:gd name="T41" fmla="*/ 1 h 90"/>
                <a:gd name="T42" fmla="*/ 86 w 88"/>
                <a:gd name="T43" fmla="*/ 3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8" h="90">
                  <a:moveTo>
                    <a:pt x="86" y="33"/>
                  </a:moveTo>
                  <a:cubicBezTo>
                    <a:pt x="79" y="34"/>
                    <a:pt x="83" y="25"/>
                    <a:pt x="78" y="24"/>
                  </a:cubicBezTo>
                  <a:cubicBezTo>
                    <a:pt x="70" y="24"/>
                    <a:pt x="61" y="24"/>
                    <a:pt x="53" y="24"/>
                  </a:cubicBezTo>
                  <a:cubicBezTo>
                    <a:pt x="50" y="35"/>
                    <a:pt x="52" y="51"/>
                    <a:pt x="52" y="64"/>
                  </a:cubicBezTo>
                  <a:cubicBezTo>
                    <a:pt x="60" y="64"/>
                    <a:pt x="69" y="64"/>
                    <a:pt x="77" y="64"/>
                  </a:cubicBezTo>
                  <a:cubicBezTo>
                    <a:pt x="83" y="64"/>
                    <a:pt x="79" y="54"/>
                    <a:pt x="85" y="55"/>
                  </a:cubicBezTo>
                  <a:cubicBezTo>
                    <a:pt x="88" y="60"/>
                    <a:pt x="86" y="81"/>
                    <a:pt x="86" y="88"/>
                  </a:cubicBezTo>
                  <a:cubicBezTo>
                    <a:pt x="80" y="90"/>
                    <a:pt x="83" y="81"/>
                    <a:pt x="80" y="79"/>
                  </a:cubicBezTo>
                  <a:cubicBezTo>
                    <a:pt x="64" y="82"/>
                    <a:pt x="30" y="73"/>
                    <a:pt x="14" y="79"/>
                  </a:cubicBezTo>
                  <a:cubicBezTo>
                    <a:pt x="8" y="81"/>
                    <a:pt x="10" y="85"/>
                    <a:pt x="6" y="88"/>
                  </a:cubicBezTo>
                  <a:cubicBezTo>
                    <a:pt x="0" y="86"/>
                    <a:pt x="4" y="78"/>
                    <a:pt x="5" y="72"/>
                  </a:cubicBezTo>
                  <a:cubicBezTo>
                    <a:pt x="5" y="66"/>
                    <a:pt x="2" y="60"/>
                    <a:pt x="5" y="55"/>
                  </a:cubicBezTo>
                  <a:cubicBezTo>
                    <a:pt x="11" y="54"/>
                    <a:pt x="7" y="62"/>
                    <a:pt x="11" y="63"/>
                  </a:cubicBezTo>
                  <a:cubicBezTo>
                    <a:pt x="21" y="65"/>
                    <a:pt x="34" y="64"/>
                    <a:pt x="45" y="64"/>
                  </a:cubicBezTo>
                  <a:cubicBezTo>
                    <a:pt x="45" y="51"/>
                    <a:pt x="45" y="37"/>
                    <a:pt x="45" y="24"/>
                  </a:cubicBezTo>
                  <a:cubicBezTo>
                    <a:pt x="35" y="26"/>
                    <a:pt x="22" y="21"/>
                    <a:pt x="14" y="24"/>
                  </a:cubicBezTo>
                  <a:cubicBezTo>
                    <a:pt x="8" y="26"/>
                    <a:pt x="11" y="31"/>
                    <a:pt x="5" y="33"/>
                  </a:cubicBezTo>
                  <a:cubicBezTo>
                    <a:pt x="3" y="26"/>
                    <a:pt x="4" y="10"/>
                    <a:pt x="5" y="1"/>
                  </a:cubicBezTo>
                  <a:cubicBezTo>
                    <a:pt x="10" y="0"/>
                    <a:pt x="8" y="6"/>
                    <a:pt x="10" y="8"/>
                  </a:cubicBezTo>
                  <a:cubicBezTo>
                    <a:pt x="29" y="12"/>
                    <a:pt x="58" y="11"/>
                    <a:pt x="78" y="9"/>
                  </a:cubicBezTo>
                  <a:cubicBezTo>
                    <a:pt x="83" y="9"/>
                    <a:pt x="80" y="0"/>
                    <a:pt x="85" y="1"/>
                  </a:cubicBezTo>
                  <a:cubicBezTo>
                    <a:pt x="88" y="6"/>
                    <a:pt x="86" y="26"/>
                    <a:pt x="86" y="33"/>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defTabSz="1733977" eaLnBrk="1" fontAlgn="auto" hangingPunct="1">
                <a:spcBef>
                  <a:spcPts val="0"/>
                </a:spcBef>
                <a:spcAft>
                  <a:spcPts val="0"/>
                </a:spcAft>
                <a:defRPr/>
              </a:pPr>
              <a:endParaRPr lang="zh-CN" altLang="en-US" sz="3413" kern="0">
                <a:solidFill>
                  <a:prstClr val="black"/>
                </a:solidFill>
                <a:latin typeface="Arial" panose="020F0502020204030204"/>
                <a:ea typeface="微软雅黑"/>
              </a:endParaRPr>
            </a:p>
          </p:txBody>
        </p:sp>
        <p:sp>
          <p:nvSpPr>
            <p:cNvPr id="79" name="Freeform 100">
              <a:extLst>
                <a:ext uri="{FF2B5EF4-FFF2-40B4-BE49-F238E27FC236}">
                  <a16:creationId xmlns:a16="http://schemas.microsoft.com/office/drawing/2014/main" id="{DEB59EAF-43B1-4BA9-A3BF-B5FC0844651A}"/>
                </a:ext>
              </a:extLst>
            </p:cNvPr>
            <p:cNvSpPr>
              <a:spLocks/>
            </p:cNvSpPr>
            <p:nvPr/>
          </p:nvSpPr>
          <p:spPr bwMode="auto">
            <a:xfrm rot="16200000">
              <a:off x="6952902" y="3835762"/>
              <a:ext cx="175371" cy="77637"/>
            </a:xfrm>
            <a:custGeom>
              <a:avLst/>
              <a:gdLst>
                <a:gd name="T0" fmla="*/ 83 w 85"/>
                <a:gd name="T1" fmla="*/ 34 h 35"/>
                <a:gd name="T2" fmla="*/ 74 w 85"/>
                <a:gd name="T3" fmla="*/ 24 h 35"/>
                <a:gd name="T4" fmla="*/ 11 w 85"/>
                <a:gd name="T5" fmla="*/ 24 h 35"/>
                <a:gd name="T6" fmla="*/ 2 w 85"/>
                <a:gd name="T7" fmla="*/ 34 h 35"/>
                <a:gd name="T8" fmla="*/ 2 w 85"/>
                <a:gd name="T9" fmla="*/ 1 h 35"/>
                <a:gd name="T10" fmla="*/ 7 w 85"/>
                <a:gd name="T11" fmla="*/ 9 h 35"/>
                <a:gd name="T12" fmla="*/ 75 w 85"/>
                <a:gd name="T13" fmla="*/ 10 h 35"/>
                <a:gd name="T14" fmla="*/ 82 w 85"/>
                <a:gd name="T15" fmla="*/ 1 h 35"/>
                <a:gd name="T16" fmla="*/ 83 w 85"/>
                <a:gd name="T17"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5">
                  <a:moveTo>
                    <a:pt x="83" y="34"/>
                  </a:moveTo>
                  <a:cubicBezTo>
                    <a:pt x="76" y="35"/>
                    <a:pt x="80" y="25"/>
                    <a:pt x="74" y="24"/>
                  </a:cubicBezTo>
                  <a:cubicBezTo>
                    <a:pt x="57" y="29"/>
                    <a:pt x="26" y="19"/>
                    <a:pt x="11" y="24"/>
                  </a:cubicBezTo>
                  <a:cubicBezTo>
                    <a:pt x="5" y="27"/>
                    <a:pt x="8" y="32"/>
                    <a:pt x="2" y="34"/>
                  </a:cubicBezTo>
                  <a:cubicBezTo>
                    <a:pt x="0" y="26"/>
                    <a:pt x="1" y="11"/>
                    <a:pt x="2" y="1"/>
                  </a:cubicBezTo>
                  <a:cubicBezTo>
                    <a:pt x="7" y="0"/>
                    <a:pt x="6" y="6"/>
                    <a:pt x="7" y="9"/>
                  </a:cubicBezTo>
                  <a:cubicBezTo>
                    <a:pt x="26" y="13"/>
                    <a:pt x="55" y="11"/>
                    <a:pt x="75" y="10"/>
                  </a:cubicBezTo>
                  <a:cubicBezTo>
                    <a:pt x="80" y="10"/>
                    <a:pt x="77" y="1"/>
                    <a:pt x="82" y="1"/>
                  </a:cubicBezTo>
                  <a:cubicBezTo>
                    <a:pt x="85" y="7"/>
                    <a:pt x="83" y="27"/>
                    <a:pt x="83" y="34"/>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defTabSz="1733977" eaLnBrk="1" fontAlgn="auto" hangingPunct="1">
                <a:spcBef>
                  <a:spcPts val="0"/>
                </a:spcBef>
                <a:spcAft>
                  <a:spcPts val="0"/>
                </a:spcAft>
                <a:defRPr/>
              </a:pPr>
              <a:endParaRPr lang="zh-CN" altLang="en-US" sz="3413" kern="0">
                <a:solidFill>
                  <a:prstClr val="black"/>
                </a:solidFill>
                <a:latin typeface="Arial" panose="020F0502020204030204"/>
                <a:ea typeface="微软雅黑"/>
              </a:endParaRPr>
            </a:p>
          </p:txBody>
        </p:sp>
        <p:sp>
          <p:nvSpPr>
            <p:cNvPr id="80" name="Freeform 101">
              <a:extLst>
                <a:ext uri="{FF2B5EF4-FFF2-40B4-BE49-F238E27FC236}">
                  <a16:creationId xmlns:a16="http://schemas.microsoft.com/office/drawing/2014/main" id="{B629671C-5B72-4C18-90F8-DC1B2C59938E}"/>
                </a:ext>
              </a:extLst>
            </p:cNvPr>
            <p:cNvSpPr>
              <a:spLocks/>
            </p:cNvSpPr>
            <p:nvPr/>
          </p:nvSpPr>
          <p:spPr bwMode="auto">
            <a:xfrm rot="16200000">
              <a:off x="7123192" y="3779340"/>
              <a:ext cx="181571" cy="196682"/>
            </a:xfrm>
            <a:custGeom>
              <a:avLst/>
              <a:gdLst>
                <a:gd name="T0" fmla="*/ 3 w 88"/>
                <a:gd name="T1" fmla="*/ 78 h 89"/>
                <a:gd name="T2" fmla="*/ 3 w 88"/>
                <a:gd name="T3" fmla="*/ 73 h 89"/>
                <a:gd name="T4" fmla="*/ 72 w 88"/>
                <a:gd name="T5" fmla="*/ 17 h 89"/>
                <a:gd name="T6" fmla="*/ 12 w 88"/>
                <a:gd name="T7" fmla="*/ 18 h 89"/>
                <a:gd name="T8" fmla="*/ 6 w 88"/>
                <a:gd name="T9" fmla="*/ 27 h 89"/>
                <a:gd name="T10" fmla="*/ 5 w 88"/>
                <a:gd name="T11" fmla="*/ 14 h 89"/>
                <a:gd name="T12" fmla="*/ 5 w 88"/>
                <a:gd name="T13" fmla="*/ 0 h 89"/>
                <a:gd name="T14" fmla="*/ 13 w 88"/>
                <a:gd name="T15" fmla="*/ 10 h 89"/>
                <a:gd name="T16" fmla="*/ 78 w 88"/>
                <a:gd name="T17" fmla="*/ 10 h 89"/>
                <a:gd name="T18" fmla="*/ 85 w 88"/>
                <a:gd name="T19" fmla="*/ 1 h 89"/>
                <a:gd name="T20" fmla="*/ 86 w 88"/>
                <a:gd name="T21" fmla="*/ 22 h 89"/>
                <a:gd name="T22" fmla="*/ 57 w 88"/>
                <a:gd name="T23" fmla="*/ 46 h 89"/>
                <a:gd name="T24" fmla="*/ 28 w 88"/>
                <a:gd name="T25" fmla="*/ 71 h 89"/>
                <a:gd name="T26" fmla="*/ 78 w 88"/>
                <a:gd name="T27" fmla="*/ 70 h 89"/>
                <a:gd name="T28" fmla="*/ 85 w 88"/>
                <a:gd name="T29" fmla="*/ 61 h 89"/>
                <a:gd name="T30" fmla="*/ 86 w 88"/>
                <a:gd name="T31" fmla="*/ 88 h 89"/>
                <a:gd name="T32" fmla="*/ 77 w 88"/>
                <a:gd name="T33" fmla="*/ 78 h 89"/>
                <a:gd name="T34" fmla="*/ 3 w 88"/>
                <a:gd name="T35" fmla="*/ 78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 h="89">
                  <a:moveTo>
                    <a:pt x="3" y="78"/>
                  </a:moveTo>
                  <a:cubicBezTo>
                    <a:pt x="3" y="77"/>
                    <a:pt x="3" y="75"/>
                    <a:pt x="3" y="73"/>
                  </a:cubicBezTo>
                  <a:cubicBezTo>
                    <a:pt x="26" y="55"/>
                    <a:pt x="49" y="36"/>
                    <a:pt x="72" y="17"/>
                  </a:cubicBezTo>
                  <a:cubicBezTo>
                    <a:pt x="52" y="17"/>
                    <a:pt x="30" y="15"/>
                    <a:pt x="12" y="18"/>
                  </a:cubicBezTo>
                  <a:cubicBezTo>
                    <a:pt x="8" y="18"/>
                    <a:pt x="10" y="26"/>
                    <a:pt x="6" y="27"/>
                  </a:cubicBezTo>
                  <a:cubicBezTo>
                    <a:pt x="0" y="26"/>
                    <a:pt x="5" y="18"/>
                    <a:pt x="5" y="14"/>
                  </a:cubicBezTo>
                  <a:cubicBezTo>
                    <a:pt x="5" y="9"/>
                    <a:pt x="2" y="4"/>
                    <a:pt x="5" y="0"/>
                  </a:cubicBezTo>
                  <a:cubicBezTo>
                    <a:pt x="11" y="0"/>
                    <a:pt x="8" y="9"/>
                    <a:pt x="13" y="10"/>
                  </a:cubicBezTo>
                  <a:cubicBezTo>
                    <a:pt x="35" y="10"/>
                    <a:pt x="57" y="10"/>
                    <a:pt x="78" y="10"/>
                  </a:cubicBezTo>
                  <a:cubicBezTo>
                    <a:pt x="83" y="10"/>
                    <a:pt x="79" y="1"/>
                    <a:pt x="85" y="1"/>
                  </a:cubicBezTo>
                  <a:cubicBezTo>
                    <a:pt x="86" y="6"/>
                    <a:pt x="88" y="16"/>
                    <a:pt x="86" y="22"/>
                  </a:cubicBezTo>
                  <a:cubicBezTo>
                    <a:pt x="83" y="31"/>
                    <a:pt x="66" y="40"/>
                    <a:pt x="57" y="46"/>
                  </a:cubicBezTo>
                  <a:cubicBezTo>
                    <a:pt x="46" y="56"/>
                    <a:pt x="36" y="65"/>
                    <a:pt x="28" y="71"/>
                  </a:cubicBezTo>
                  <a:cubicBezTo>
                    <a:pt x="44" y="71"/>
                    <a:pt x="63" y="73"/>
                    <a:pt x="78" y="70"/>
                  </a:cubicBezTo>
                  <a:cubicBezTo>
                    <a:pt x="84" y="70"/>
                    <a:pt x="80" y="61"/>
                    <a:pt x="85" y="61"/>
                  </a:cubicBezTo>
                  <a:cubicBezTo>
                    <a:pt x="88" y="65"/>
                    <a:pt x="86" y="82"/>
                    <a:pt x="86" y="88"/>
                  </a:cubicBezTo>
                  <a:cubicBezTo>
                    <a:pt x="79" y="89"/>
                    <a:pt x="83" y="79"/>
                    <a:pt x="77" y="78"/>
                  </a:cubicBezTo>
                  <a:cubicBezTo>
                    <a:pt x="53" y="78"/>
                    <a:pt x="28" y="78"/>
                    <a:pt x="3" y="78"/>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defTabSz="1733977" eaLnBrk="1" fontAlgn="auto" hangingPunct="1">
                <a:spcBef>
                  <a:spcPts val="0"/>
                </a:spcBef>
                <a:spcAft>
                  <a:spcPts val="0"/>
                </a:spcAft>
                <a:defRPr/>
              </a:pPr>
              <a:endParaRPr lang="zh-CN" altLang="en-US" sz="3413" kern="0">
                <a:solidFill>
                  <a:prstClr val="black"/>
                </a:solidFill>
                <a:latin typeface="Arial" panose="020F0502020204030204"/>
                <a:ea typeface="微软雅黑"/>
              </a:endParaRPr>
            </a:p>
          </p:txBody>
        </p:sp>
        <p:sp>
          <p:nvSpPr>
            <p:cNvPr id="81" name="Freeform 102">
              <a:extLst>
                <a:ext uri="{FF2B5EF4-FFF2-40B4-BE49-F238E27FC236}">
                  <a16:creationId xmlns:a16="http://schemas.microsoft.com/office/drawing/2014/main" id="{58896B36-3770-45B5-9081-AFB2DB74D326}"/>
                </a:ext>
              </a:extLst>
            </p:cNvPr>
            <p:cNvSpPr>
              <a:spLocks/>
            </p:cNvSpPr>
            <p:nvPr/>
          </p:nvSpPr>
          <p:spPr bwMode="auto">
            <a:xfrm rot="16200000">
              <a:off x="7330738" y="3796422"/>
              <a:ext cx="175371" cy="160451"/>
            </a:xfrm>
            <a:custGeom>
              <a:avLst/>
              <a:gdLst>
                <a:gd name="T0" fmla="*/ 85 w 85"/>
                <a:gd name="T1" fmla="*/ 63 h 72"/>
                <a:gd name="T2" fmla="*/ 65 w 85"/>
                <a:gd name="T3" fmla="*/ 62 h 72"/>
                <a:gd name="T4" fmla="*/ 76 w 85"/>
                <a:gd name="T5" fmla="*/ 53 h 72"/>
                <a:gd name="T6" fmla="*/ 77 w 85"/>
                <a:gd name="T7" fmla="*/ 26 h 72"/>
                <a:gd name="T8" fmla="*/ 50 w 85"/>
                <a:gd name="T9" fmla="*/ 25 h 72"/>
                <a:gd name="T10" fmla="*/ 51 w 85"/>
                <a:gd name="T11" fmla="*/ 47 h 72"/>
                <a:gd name="T12" fmla="*/ 60 w 85"/>
                <a:gd name="T13" fmla="*/ 52 h 72"/>
                <a:gd name="T14" fmla="*/ 31 w 85"/>
                <a:gd name="T15" fmla="*/ 53 h 72"/>
                <a:gd name="T16" fmla="*/ 41 w 85"/>
                <a:gd name="T17" fmla="*/ 47 h 72"/>
                <a:gd name="T18" fmla="*/ 42 w 85"/>
                <a:gd name="T19" fmla="*/ 25 h 72"/>
                <a:gd name="T20" fmla="*/ 9 w 85"/>
                <a:gd name="T21" fmla="*/ 25 h 72"/>
                <a:gd name="T22" fmla="*/ 14 w 85"/>
                <a:gd name="T23" fmla="*/ 61 h 72"/>
                <a:gd name="T24" fmla="*/ 26 w 85"/>
                <a:gd name="T25" fmla="*/ 68 h 72"/>
                <a:gd name="T26" fmla="*/ 2 w 85"/>
                <a:gd name="T27" fmla="*/ 66 h 72"/>
                <a:gd name="T28" fmla="*/ 3 w 85"/>
                <a:gd name="T29" fmla="*/ 0 h 72"/>
                <a:gd name="T30" fmla="*/ 8 w 85"/>
                <a:gd name="T31" fmla="*/ 10 h 72"/>
                <a:gd name="T32" fmla="*/ 76 w 85"/>
                <a:gd name="T33" fmla="*/ 11 h 72"/>
                <a:gd name="T34" fmla="*/ 83 w 85"/>
                <a:gd name="T35" fmla="*/ 2 h 72"/>
                <a:gd name="T36" fmla="*/ 85 w 85"/>
                <a:gd name="T37" fmla="*/ 3 h 72"/>
                <a:gd name="T38" fmla="*/ 85 w 85"/>
                <a:gd name="T39" fmla="*/ 63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72">
                  <a:moveTo>
                    <a:pt x="85" y="63"/>
                  </a:moveTo>
                  <a:cubicBezTo>
                    <a:pt x="78" y="61"/>
                    <a:pt x="69" y="67"/>
                    <a:pt x="65" y="62"/>
                  </a:cubicBezTo>
                  <a:cubicBezTo>
                    <a:pt x="66" y="54"/>
                    <a:pt x="73" y="58"/>
                    <a:pt x="76" y="53"/>
                  </a:cubicBezTo>
                  <a:cubicBezTo>
                    <a:pt x="81" y="46"/>
                    <a:pt x="78" y="36"/>
                    <a:pt x="77" y="26"/>
                  </a:cubicBezTo>
                  <a:cubicBezTo>
                    <a:pt x="70" y="24"/>
                    <a:pt x="59" y="26"/>
                    <a:pt x="50" y="25"/>
                  </a:cubicBezTo>
                  <a:cubicBezTo>
                    <a:pt x="48" y="31"/>
                    <a:pt x="48" y="43"/>
                    <a:pt x="51" y="47"/>
                  </a:cubicBezTo>
                  <a:cubicBezTo>
                    <a:pt x="52" y="51"/>
                    <a:pt x="59" y="48"/>
                    <a:pt x="60" y="52"/>
                  </a:cubicBezTo>
                  <a:cubicBezTo>
                    <a:pt x="58" y="57"/>
                    <a:pt x="36" y="56"/>
                    <a:pt x="31" y="53"/>
                  </a:cubicBezTo>
                  <a:cubicBezTo>
                    <a:pt x="31" y="48"/>
                    <a:pt x="40" y="51"/>
                    <a:pt x="41" y="47"/>
                  </a:cubicBezTo>
                  <a:cubicBezTo>
                    <a:pt x="43" y="41"/>
                    <a:pt x="42" y="33"/>
                    <a:pt x="42" y="25"/>
                  </a:cubicBezTo>
                  <a:cubicBezTo>
                    <a:pt x="31" y="25"/>
                    <a:pt x="20" y="25"/>
                    <a:pt x="9" y="25"/>
                  </a:cubicBezTo>
                  <a:cubicBezTo>
                    <a:pt x="8" y="39"/>
                    <a:pt x="6" y="54"/>
                    <a:pt x="14" y="61"/>
                  </a:cubicBezTo>
                  <a:cubicBezTo>
                    <a:pt x="18" y="64"/>
                    <a:pt x="24" y="61"/>
                    <a:pt x="26" y="68"/>
                  </a:cubicBezTo>
                  <a:cubicBezTo>
                    <a:pt x="21" y="72"/>
                    <a:pt x="9" y="66"/>
                    <a:pt x="2" y="66"/>
                  </a:cubicBezTo>
                  <a:cubicBezTo>
                    <a:pt x="4" y="44"/>
                    <a:pt x="0" y="19"/>
                    <a:pt x="3" y="0"/>
                  </a:cubicBezTo>
                  <a:cubicBezTo>
                    <a:pt x="8" y="0"/>
                    <a:pt x="6" y="7"/>
                    <a:pt x="8" y="10"/>
                  </a:cubicBezTo>
                  <a:cubicBezTo>
                    <a:pt x="27" y="13"/>
                    <a:pt x="56" y="12"/>
                    <a:pt x="76" y="11"/>
                  </a:cubicBezTo>
                  <a:cubicBezTo>
                    <a:pt x="81" y="10"/>
                    <a:pt x="78" y="2"/>
                    <a:pt x="83" y="2"/>
                  </a:cubicBezTo>
                  <a:cubicBezTo>
                    <a:pt x="84" y="2"/>
                    <a:pt x="85" y="2"/>
                    <a:pt x="85" y="3"/>
                  </a:cubicBezTo>
                  <a:cubicBezTo>
                    <a:pt x="83" y="21"/>
                    <a:pt x="84" y="44"/>
                    <a:pt x="85" y="63"/>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defTabSz="1733977" eaLnBrk="1" fontAlgn="auto" hangingPunct="1">
                <a:spcBef>
                  <a:spcPts val="0"/>
                </a:spcBef>
                <a:spcAft>
                  <a:spcPts val="0"/>
                </a:spcAft>
                <a:defRPr/>
              </a:pPr>
              <a:endParaRPr lang="zh-CN" altLang="en-US" sz="3413" kern="0">
                <a:solidFill>
                  <a:prstClr val="black"/>
                </a:solidFill>
                <a:latin typeface="Arial" panose="020F0502020204030204"/>
                <a:ea typeface="微软雅黑"/>
              </a:endParaRPr>
            </a:p>
          </p:txBody>
        </p:sp>
        <p:sp>
          <p:nvSpPr>
            <p:cNvPr id="82" name="Freeform 103">
              <a:extLst>
                <a:ext uri="{FF2B5EF4-FFF2-40B4-BE49-F238E27FC236}">
                  <a16:creationId xmlns:a16="http://schemas.microsoft.com/office/drawing/2014/main" id="{4B2FC449-AA4A-4019-B738-2E62B6C5C9A2}"/>
                </a:ext>
              </a:extLst>
            </p:cNvPr>
            <p:cNvSpPr>
              <a:spLocks/>
            </p:cNvSpPr>
            <p:nvPr/>
          </p:nvSpPr>
          <p:spPr bwMode="auto">
            <a:xfrm rot="16200000">
              <a:off x="7686836" y="3795389"/>
              <a:ext cx="177437" cy="160451"/>
            </a:xfrm>
            <a:custGeom>
              <a:avLst/>
              <a:gdLst>
                <a:gd name="T0" fmla="*/ 85 w 86"/>
                <a:gd name="T1" fmla="*/ 62 h 72"/>
                <a:gd name="T2" fmla="*/ 65 w 86"/>
                <a:gd name="T3" fmla="*/ 63 h 72"/>
                <a:gd name="T4" fmla="*/ 75 w 86"/>
                <a:gd name="T5" fmla="*/ 54 h 72"/>
                <a:gd name="T6" fmla="*/ 78 w 86"/>
                <a:gd name="T7" fmla="*/ 26 h 72"/>
                <a:gd name="T8" fmla="*/ 50 w 86"/>
                <a:gd name="T9" fmla="*/ 26 h 72"/>
                <a:gd name="T10" fmla="*/ 50 w 86"/>
                <a:gd name="T11" fmla="*/ 46 h 72"/>
                <a:gd name="T12" fmla="*/ 60 w 86"/>
                <a:gd name="T13" fmla="*/ 53 h 72"/>
                <a:gd name="T14" fmla="*/ 31 w 86"/>
                <a:gd name="T15" fmla="*/ 54 h 72"/>
                <a:gd name="T16" fmla="*/ 40 w 86"/>
                <a:gd name="T17" fmla="*/ 49 h 72"/>
                <a:gd name="T18" fmla="*/ 42 w 86"/>
                <a:gd name="T19" fmla="*/ 26 h 72"/>
                <a:gd name="T20" fmla="*/ 9 w 86"/>
                <a:gd name="T21" fmla="*/ 26 h 72"/>
                <a:gd name="T22" fmla="*/ 12 w 86"/>
                <a:gd name="T23" fmla="*/ 59 h 72"/>
                <a:gd name="T24" fmla="*/ 26 w 86"/>
                <a:gd name="T25" fmla="*/ 69 h 72"/>
                <a:gd name="T26" fmla="*/ 2 w 86"/>
                <a:gd name="T27" fmla="*/ 67 h 72"/>
                <a:gd name="T28" fmla="*/ 3 w 86"/>
                <a:gd name="T29" fmla="*/ 1 h 72"/>
                <a:gd name="T30" fmla="*/ 9 w 86"/>
                <a:gd name="T31" fmla="*/ 10 h 72"/>
                <a:gd name="T32" fmla="*/ 76 w 86"/>
                <a:gd name="T33" fmla="*/ 11 h 72"/>
                <a:gd name="T34" fmla="*/ 83 w 86"/>
                <a:gd name="T35" fmla="*/ 2 h 72"/>
                <a:gd name="T36" fmla="*/ 85 w 86"/>
                <a:gd name="T37" fmla="*/ 6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6" h="72">
                  <a:moveTo>
                    <a:pt x="85" y="62"/>
                  </a:moveTo>
                  <a:cubicBezTo>
                    <a:pt x="80" y="64"/>
                    <a:pt x="68" y="63"/>
                    <a:pt x="65" y="63"/>
                  </a:cubicBezTo>
                  <a:cubicBezTo>
                    <a:pt x="64" y="55"/>
                    <a:pt x="72" y="58"/>
                    <a:pt x="75" y="54"/>
                  </a:cubicBezTo>
                  <a:cubicBezTo>
                    <a:pt x="79" y="48"/>
                    <a:pt x="78" y="37"/>
                    <a:pt x="78" y="26"/>
                  </a:cubicBezTo>
                  <a:cubicBezTo>
                    <a:pt x="71" y="24"/>
                    <a:pt x="59" y="26"/>
                    <a:pt x="50" y="26"/>
                  </a:cubicBezTo>
                  <a:cubicBezTo>
                    <a:pt x="48" y="30"/>
                    <a:pt x="48" y="41"/>
                    <a:pt x="50" y="46"/>
                  </a:cubicBezTo>
                  <a:cubicBezTo>
                    <a:pt x="50" y="51"/>
                    <a:pt x="60" y="48"/>
                    <a:pt x="60" y="53"/>
                  </a:cubicBezTo>
                  <a:cubicBezTo>
                    <a:pt x="55" y="56"/>
                    <a:pt x="37" y="53"/>
                    <a:pt x="31" y="54"/>
                  </a:cubicBezTo>
                  <a:cubicBezTo>
                    <a:pt x="30" y="48"/>
                    <a:pt x="37" y="51"/>
                    <a:pt x="40" y="49"/>
                  </a:cubicBezTo>
                  <a:cubicBezTo>
                    <a:pt x="43" y="43"/>
                    <a:pt x="42" y="34"/>
                    <a:pt x="42" y="26"/>
                  </a:cubicBezTo>
                  <a:cubicBezTo>
                    <a:pt x="31" y="26"/>
                    <a:pt x="20" y="26"/>
                    <a:pt x="9" y="26"/>
                  </a:cubicBezTo>
                  <a:cubicBezTo>
                    <a:pt x="8" y="38"/>
                    <a:pt x="6" y="52"/>
                    <a:pt x="12" y="59"/>
                  </a:cubicBezTo>
                  <a:cubicBezTo>
                    <a:pt x="17" y="65"/>
                    <a:pt x="24" y="61"/>
                    <a:pt x="26" y="69"/>
                  </a:cubicBezTo>
                  <a:cubicBezTo>
                    <a:pt x="21" y="72"/>
                    <a:pt x="10" y="66"/>
                    <a:pt x="2" y="67"/>
                  </a:cubicBezTo>
                  <a:cubicBezTo>
                    <a:pt x="3" y="44"/>
                    <a:pt x="0" y="20"/>
                    <a:pt x="3" y="1"/>
                  </a:cubicBezTo>
                  <a:cubicBezTo>
                    <a:pt x="9" y="0"/>
                    <a:pt x="6" y="9"/>
                    <a:pt x="9" y="10"/>
                  </a:cubicBezTo>
                  <a:cubicBezTo>
                    <a:pt x="30" y="12"/>
                    <a:pt x="54" y="11"/>
                    <a:pt x="76" y="11"/>
                  </a:cubicBezTo>
                  <a:cubicBezTo>
                    <a:pt x="81" y="10"/>
                    <a:pt x="78" y="2"/>
                    <a:pt x="83" y="2"/>
                  </a:cubicBezTo>
                  <a:cubicBezTo>
                    <a:pt x="86" y="16"/>
                    <a:pt x="82" y="44"/>
                    <a:pt x="85" y="6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defTabSz="1733977" eaLnBrk="1" fontAlgn="auto" hangingPunct="1">
                <a:spcBef>
                  <a:spcPts val="0"/>
                </a:spcBef>
                <a:spcAft>
                  <a:spcPts val="0"/>
                </a:spcAft>
                <a:defRPr/>
              </a:pPr>
              <a:endParaRPr lang="zh-CN" altLang="en-US" sz="3413" kern="0">
                <a:solidFill>
                  <a:prstClr val="black"/>
                </a:solidFill>
                <a:latin typeface="Arial" panose="020F0502020204030204"/>
                <a:ea typeface="微软雅黑"/>
              </a:endParaRPr>
            </a:p>
          </p:txBody>
        </p:sp>
        <p:sp>
          <p:nvSpPr>
            <p:cNvPr id="83" name="Freeform 104">
              <a:extLst>
                <a:ext uri="{FF2B5EF4-FFF2-40B4-BE49-F238E27FC236}">
                  <a16:creationId xmlns:a16="http://schemas.microsoft.com/office/drawing/2014/main" id="{DEB9A798-E44E-4B7E-A6B3-4599E0550A19}"/>
                </a:ext>
              </a:extLst>
            </p:cNvPr>
            <p:cNvSpPr>
              <a:spLocks/>
            </p:cNvSpPr>
            <p:nvPr/>
          </p:nvSpPr>
          <p:spPr bwMode="auto">
            <a:xfrm rot="16200000">
              <a:off x="7955467" y="3762779"/>
              <a:ext cx="183638" cy="227737"/>
            </a:xfrm>
            <a:custGeom>
              <a:avLst/>
              <a:gdLst>
                <a:gd name="T0" fmla="*/ 87 w 89"/>
                <a:gd name="T1" fmla="*/ 27 h 102"/>
                <a:gd name="T2" fmla="*/ 28 w 89"/>
                <a:gd name="T3" fmla="*/ 51 h 102"/>
                <a:gd name="T4" fmla="*/ 87 w 89"/>
                <a:gd name="T5" fmla="*/ 78 h 102"/>
                <a:gd name="T6" fmla="*/ 86 w 89"/>
                <a:gd name="T7" fmla="*/ 102 h 102"/>
                <a:gd name="T8" fmla="*/ 77 w 89"/>
                <a:gd name="T9" fmla="*/ 92 h 102"/>
                <a:gd name="T10" fmla="*/ 6 w 89"/>
                <a:gd name="T11" fmla="*/ 102 h 102"/>
                <a:gd name="T12" fmla="*/ 5 w 89"/>
                <a:gd name="T13" fmla="*/ 85 h 102"/>
                <a:gd name="T14" fmla="*/ 5 w 89"/>
                <a:gd name="T15" fmla="*/ 69 h 102"/>
                <a:gd name="T16" fmla="*/ 11 w 89"/>
                <a:gd name="T17" fmla="*/ 78 h 102"/>
                <a:gd name="T18" fmla="*/ 72 w 89"/>
                <a:gd name="T19" fmla="*/ 79 h 102"/>
                <a:gd name="T20" fmla="*/ 4 w 89"/>
                <a:gd name="T21" fmla="*/ 49 h 102"/>
                <a:gd name="T22" fmla="*/ 73 w 89"/>
                <a:gd name="T23" fmla="*/ 18 h 102"/>
                <a:gd name="T24" fmla="*/ 12 w 89"/>
                <a:gd name="T25" fmla="*/ 18 h 102"/>
                <a:gd name="T26" fmla="*/ 5 w 89"/>
                <a:gd name="T27" fmla="*/ 27 h 102"/>
                <a:gd name="T28" fmla="*/ 5 w 89"/>
                <a:gd name="T29" fmla="*/ 1 h 102"/>
                <a:gd name="T30" fmla="*/ 13 w 89"/>
                <a:gd name="T31" fmla="*/ 11 h 102"/>
                <a:gd name="T32" fmla="*/ 79 w 89"/>
                <a:gd name="T33" fmla="*/ 11 h 102"/>
                <a:gd name="T34" fmla="*/ 85 w 89"/>
                <a:gd name="T35" fmla="*/ 2 h 102"/>
                <a:gd name="T36" fmla="*/ 87 w 89"/>
                <a:gd name="T37" fmla="*/ 2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9" h="102">
                  <a:moveTo>
                    <a:pt x="87" y="27"/>
                  </a:moveTo>
                  <a:cubicBezTo>
                    <a:pt x="67" y="34"/>
                    <a:pt x="48" y="44"/>
                    <a:pt x="28" y="51"/>
                  </a:cubicBezTo>
                  <a:cubicBezTo>
                    <a:pt x="45" y="62"/>
                    <a:pt x="68" y="68"/>
                    <a:pt x="87" y="78"/>
                  </a:cubicBezTo>
                  <a:cubicBezTo>
                    <a:pt x="85" y="85"/>
                    <a:pt x="87" y="97"/>
                    <a:pt x="86" y="102"/>
                  </a:cubicBezTo>
                  <a:cubicBezTo>
                    <a:pt x="80" y="102"/>
                    <a:pt x="83" y="93"/>
                    <a:pt x="77" y="92"/>
                  </a:cubicBezTo>
                  <a:cubicBezTo>
                    <a:pt x="55" y="96"/>
                    <a:pt x="11" y="83"/>
                    <a:pt x="6" y="102"/>
                  </a:cubicBezTo>
                  <a:cubicBezTo>
                    <a:pt x="0" y="100"/>
                    <a:pt x="5" y="91"/>
                    <a:pt x="5" y="85"/>
                  </a:cubicBezTo>
                  <a:cubicBezTo>
                    <a:pt x="5" y="79"/>
                    <a:pt x="1" y="72"/>
                    <a:pt x="5" y="69"/>
                  </a:cubicBezTo>
                  <a:cubicBezTo>
                    <a:pt x="11" y="69"/>
                    <a:pt x="8" y="77"/>
                    <a:pt x="11" y="78"/>
                  </a:cubicBezTo>
                  <a:cubicBezTo>
                    <a:pt x="30" y="80"/>
                    <a:pt x="52" y="78"/>
                    <a:pt x="72" y="79"/>
                  </a:cubicBezTo>
                  <a:cubicBezTo>
                    <a:pt x="50" y="68"/>
                    <a:pt x="26" y="60"/>
                    <a:pt x="4" y="49"/>
                  </a:cubicBezTo>
                  <a:cubicBezTo>
                    <a:pt x="23" y="36"/>
                    <a:pt x="49" y="29"/>
                    <a:pt x="73" y="18"/>
                  </a:cubicBezTo>
                  <a:cubicBezTo>
                    <a:pt x="55" y="17"/>
                    <a:pt x="30" y="17"/>
                    <a:pt x="12" y="18"/>
                  </a:cubicBezTo>
                  <a:cubicBezTo>
                    <a:pt x="7" y="19"/>
                    <a:pt x="11" y="27"/>
                    <a:pt x="5" y="27"/>
                  </a:cubicBezTo>
                  <a:cubicBezTo>
                    <a:pt x="3" y="21"/>
                    <a:pt x="4" y="8"/>
                    <a:pt x="5" y="1"/>
                  </a:cubicBezTo>
                  <a:cubicBezTo>
                    <a:pt x="11" y="0"/>
                    <a:pt x="8" y="10"/>
                    <a:pt x="13" y="11"/>
                  </a:cubicBezTo>
                  <a:cubicBezTo>
                    <a:pt x="35" y="11"/>
                    <a:pt x="57" y="11"/>
                    <a:pt x="79" y="11"/>
                  </a:cubicBezTo>
                  <a:cubicBezTo>
                    <a:pt x="84" y="10"/>
                    <a:pt x="80" y="1"/>
                    <a:pt x="85" y="2"/>
                  </a:cubicBezTo>
                  <a:cubicBezTo>
                    <a:pt x="89" y="6"/>
                    <a:pt x="84" y="20"/>
                    <a:pt x="87" y="27"/>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defTabSz="1733977" eaLnBrk="1" fontAlgn="auto" hangingPunct="1">
                <a:spcBef>
                  <a:spcPts val="0"/>
                </a:spcBef>
                <a:spcAft>
                  <a:spcPts val="0"/>
                </a:spcAft>
                <a:defRPr/>
              </a:pPr>
              <a:endParaRPr lang="zh-CN" altLang="en-US" sz="3413" kern="0">
                <a:solidFill>
                  <a:prstClr val="black"/>
                </a:solidFill>
                <a:latin typeface="Arial" panose="020F0502020204030204"/>
                <a:ea typeface="微软雅黑"/>
              </a:endParaRPr>
            </a:p>
          </p:txBody>
        </p:sp>
        <p:sp>
          <p:nvSpPr>
            <p:cNvPr id="84" name="Freeform 105">
              <a:extLst>
                <a:ext uri="{FF2B5EF4-FFF2-40B4-BE49-F238E27FC236}">
                  <a16:creationId xmlns:a16="http://schemas.microsoft.com/office/drawing/2014/main" id="{C47272EF-5773-4E29-8B5C-FBEB0C53FDEC}"/>
                </a:ext>
              </a:extLst>
            </p:cNvPr>
            <p:cNvSpPr>
              <a:spLocks/>
            </p:cNvSpPr>
            <p:nvPr/>
          </p:nvSpPr>
          <p:spPr bwMode="auto">
            <a:xfrm rot="16200000">
              <a:off x="8186303" y="3792801"/>
              <a:ext cx="177437" cy="165626"/>
            </a:xfrm>
            <a:custGeom>
              <a:avLst/>
              <a:gdLst>
                <a:gd name="T0" fmla="*/ 85 w 86"/>
                <a:gd name="T1" fmla="*/ 62 h 72"/>
                <a:gd name="T2" fmla="*/ 65 w 86"/>
                <a:gd name="T3" fmla="*/ 62 h 72"/>
                <a:gd name="T4" fmla="*/ 75 w 86"/>
                <a:gd name="T5" fmla="*/ 54 h 72"/>
                <a:gd name="T6" fmla="*/ 78 w 86"/>
                <a:gd name="T7" fmla="*/ 26 h 72"/>
                <a:gd name="T8" fmla="*/ 50 w 86"/>
                <a:gd name="T9" fmla="*/ 25 h 72"/>
                <a:gd name="T10" fmla="*/ 50 w 86"/>
                <a:gd name="T11" fmla="*/ 45 h 72"/>
                <a:gd name="T12" fmla="*/ 60 w 86"/>
                <a:gd name="T13" fmla="*/ 53 h 72"/>
                <a:gd name="T14" fmla="*/ 31 w 86"/>
                <a:gd name="T15" fmla="*/ 54 h 72"/>
                <a:gd name="T16" fmla="*/ 40 w 86"/>
                <a:gd name="T17" fmla="*/ 48 h 72"/>
                <a:gd name="T18" fmla="*/ 42 w 86"/>
                <a:gd name="T19" fmla="*/ 25 h 72"/>
                <a:gd name="T20" fmla="*/ 9 w 86"/>
                <a:gd name="T21" fmla="*/ 25 h 72"/>
                <a:gd name="T22" fmla="*/ 13 w 86"/>
                <a:gd name="T23" fmla="*/ 60 h 72"/>
                <a:gd name="T24" fmla="*/ 26 w 86"/>
                <a:gd name="T25" fmla="*/ 68 h 72"/>
                <a:gd name="T26" fmla="*/ 2 w 86"/>
                <a:gd name="T27" fmla="*/ 67 h 72"/>
                <a:gd name="T28" fmla="*/ 3 w 86"/>
                <a:gd name="T29" fmla="*/ 0 h 72"/>
                <a:gd name="T30" fmla="*/ 9 w 86"/>
                <a:gd name="T31" fmla="*/ 10 h 72"/>
                <a:gd name="T32" fmla="*/ 76 w 86"/>
                <a:gd name="T33" fmla="*/ 11 h 72"/>
                <a:gd name="T34" fmla="*/ 83 w 86"/>
                <a:gd name="T35" fmla="*/ 1 h 72"/>
                <a:gd name="T36" fmla="*/ 85 w 86"/>
                <a:gd name="T37" fmla="*/ 6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6" h="72">
                  <a:moveTo>
                    <a:pt x="85" y="62"/>
                  </a:moveTo>
                  <a:cubicBezTo>
                    <a:pt x="80" y="63"/>
                    <a:pt x="70" y="64"/>
                    <a:pt x="65" y="62"/>
                  </a:cubicBezTo>
                  <a:cubicBezTo>
                    <a:pt x="64" y="55"/>
                    <a:pt x="73" y="57"/>
                    <a:pt x="75" y="54"/>
                  </a:cubicBezTo>
                  <a:cubicBezTo>
                    <a:pt x="79" y="48"/>
                    <a:pt x="78" y="36"/>
                    <a:pt x="78" y="26"/>
                  </a:cubicBezTo>
                  <a:cubicBezTo>
                    <a:pt x="71" y="24"/>
                    <a:pt x="59" y="26"/>
                    <a:pt x="50" y="25"/>
                  </a:cubicBezTo>
                  <a:cubicBezTo>
                    <a:pt x="48" y="30"/>
                    <a:pt x="48" y="41"/>
                    <a:pt x="50" y="45"/>
                  </a:cubicBezTo>
                  <a:cubicBezTo>
                    <a:pt x="50" y="51"/>
                    <a:pt x="60" y="47"/>
                    <a:pt x="60" y="53"/>
                  </a:cubicBezTo>
                  <a:cubicBezTo>
                    <a:pt x="55" y="56"/>
                    <a:pt x="37" y="53"/>
                    <a:pt x="31" y="54"/>
                  </a:cubicBezTo>
                  <a:cubicBezTo>
                    <a:pt x="30" y="48"/>
                    <a:pt x="37" y="50"/>
                    <a:pt x="40" y="48"/>
                  </a:cubicBezTo>
                  <a:cubicBezTo>
                    <a:pt x="43" y="43"/>
                    <a:pt x="42" y="33"/>
                    <a:pt x="42" y="25"/>
                  </a:cubicBezTo>
                  <a:cubicBezTo>
                    <a:pt x="31" y="25"/>
                    <a:pt x="20" y="25"/>
                    <a:pt x="9" y="25"/>
                  </a:cubicBezTo>
                  <a:cubicBezTo>
                    <a:pt x="8" y="38"/>
                    <a:pt x="6" y="53"/>
                    <a:pt x="13" y="60"/>
                  </a:cubicBezTo>
                  <a:cubicBezTo>
                    <a:pt x="18" y="64"/>
                    <a:pt x="25" y="60"/>
                    <a:pt x="26" y="68"/>
                  </a:cubicBezTo>
                  <a:cubicBezTo>
                    <a:pt x="21" y="72"/>
                    <a:pt x="10" y="65"/>
                    <a:pt x="2" y="67"/>
                  </a:cubicBezTo>
                  <a:cubicBezTo>
                    <a:pt x="3" y="44"/>
                    <a:pt x="0" y="19"/>
                    <a:pt x="3" y="0"/>
                  </a:cubicBezTo>
                  <a:cubicBezTo>
                    <a:pt x="9" y="0"/>
                    <a:pt x="6" y="8"/>
                    <a:pt x="9" y="10"/>
                  </a:cubicBezTo>
                  <a:cubicBezTo>
                    <a:pt x="30" y="12"/>
                    <a:pt x="54" y="10"/>
                    <a:pt x="76" y="11"/>
                  </a:cubicBezTo>
                  <a:cubicBezTo>
                    <a:pt x="81" y="10"/>
                    <a:pt x="78" y="1"/>
                    <a:pt x="83" y="1"/>
                  </a:cubicBezTo>
                  <a:cubicBezTo>
                    <a:pt x="86" y="16"/>
                    <a:pt x="82" y="44"/>
                    <a:pt x="85" y="6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defTabSz="1733977" eaLnBrk="1" fontAlgn="auto" hangingPunct="1">
                <a:spcBef>
                  <a:spcPts val="0"/>
                </a:spcBef>
                <a:spcAft>
                  <a:spcPts val="0"/>
                </a:spcAft>
                <a:defRPr/>
              </a:pPr>
              <a:endParaRPr lang="zh-CN" altLang="en-US" sz="3413" kern="0">
                <a:solidFill>
                  <a:prstClr val="black"/>
                </a:solidFill>
                <a:latin typeface="Arial" panose="020F0502020204030204"/>
                <a:ea typeface="微软雅黑"/>
              </a:endParaRPr>
            </a:p>
          </p:txBody>
        </p:sp>
        <p:sp>
          <p:nvSpPr>
            <p:cNvPr id="85" name="Freeform 106">
              <a:extLst>
                <a:ext uri="{FF2B5EF4-FFF2-40B4-BE49-F238E27FC236}">
                  <a16:creationId xmlns:a16="http://schemas.microsoft.com/office/drawing/2014/main" id="{ABFCFBD0-8CCC-4A89-B8BC-5DD64FCD06EC}"/>
                </a:ext>
              </a:extLst>
            </p:cNvPr>
            <p:cNvSpPr>
              <a:spLocks noEditPoints="1"/>
            </p:cNvSpPr>
            <p:nvPr/>
          </p:nvSpPr>
          <p:spPr bwMode="auto">
            <a:xfrm rot="16200000">
              <a:off x="8373163" y="3782962"/>
              <a:ext cx="191906" cy="191506"/>
            </a:xfrm>
            <a:custGeom>
              <a:avLst/>
              <a:gdLst>
                <a:gd name="T0" fmla="*/ 8 w 93"/>
                <a:gd name="T1" fmla="*/ 1 h 86"/>
                <a:gd name="T2" fmla="*/ 13 w 93"/>
                <a:gd name="T3" fmla="*/ 11 h 86"/>
                <a:gd name="T4" fmla="*/ 82 w 93"/>
                <a:gd name="T5" fmla="*/ 12 h 86"/>
                <a:gd name="T6" fmla="*/ 88 w 93"/>
                <a:gd name="T7" fmla="*/ 3 h 86"/>
                <a:gd name="T8" fmla="*/ 90 w 93"/>
                <a:gd name="T9" fmla="*/ 4 h 86"/>
                <a:gd name="T10" fmla="*/ 50 w 93"/>
                <a:gd name="T11" fmla="*/ 86 h 86"/>
                <a:gd name="T12" fmla="*/ 8 w 93"/>
                <a:gd name="T13" fmla="*/ 1 h 86"/>
                <a:gd name="T14" fmla="*/ 16 w 93"/>
                <a:gd name="T15" fmla="*/ 56 h 86"/>
                <a:gd name="T16" fmla="*/ 80 w 93"/>
                <a:gd name="T17" fmla="*/ 57 h 86"/>
                <a:gd name="T18" fmla="*/ 84 w 93"/>
                <a:gd name="T19" fmla="*/ 30 h 86"/>
                <a:gd name="T20" fmla="*/ 82 w 93"/>
                <a:gd name="T21" fmla="*/ 27 h 86"/>
                <a:gd name="T22" fmla="*/ 14 w 93"/>
                <a:gd name="T23" fmla="*/ 27 h 86"/>
                <a:gd name="T24" fmla="*/ 16 w 93"/>
                <a:gd name="T25" fmla="*/ 5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86">
                  <a:moveTo>
                    <a:pt x="8" y="1"/>
                  </a:moveTo>
                  <a:cubicBezTo>
                    <a:pt x="14" y="0"/>
                    <a:pt x="10" y="10"/>
                    <a:pt x="13" y="11"/>
                  </a:cubicBezTo>
                  <a:cubicBezTo>
                    <a:pt x="34" y="13"/>
                    <a:pt x="60" y="11"/>
                    <a:pt x="82" y="12"/>
                  </a:cubicBezTo>
                  <a:cubicBezTo>
                    <a:pt x="87" y="11"/>
                    <a:pt x="83" y="2"/>
                    <a:pt x="88" y="3"/>
                  </a:cubicBezTo>
                  <a:cubicBezTo>
                    <a:pt x="89" y="3"/>
                    <a:pt x="90" y="3"/>
                    <a:pt x="90" y="4"/>
                  </a:cubicBezTo>
                  <a:cubicBezTo>
                    <a:pt x="93" y="46"/>
                    <a:pt x="92" y="86"/>
                    <a:pt x="50" y="86"/>
                  </a:cubicBezTo>
                  <a:cubicBezTo>
                    <a:pt x="8" y="86"/>
                    <a:pt x="0" y="44"/>
                    <a:pt x="8" y="1"/>
                  </a:cubicBezTo>
                  <a:close/>
                  <a:moveTo>
                    <a:pt x="16" y="56"/>
                  </a:moveTo>
                  <a:cubicBezTo>
                    <a:pt x="27" y="78"/>
                    <a:pt x="70" y="75"/>
                    <a:pt x="80" y="57"/>
                  </a:cubicBezTo>
                  <a:cubicBezTo>
                    <a:pt x="84" y="50"/>
                    <a:pt x="84" y="41"/>
                    <a:pt x="84" y="30"/>
                  </a:cubicBezTo>
                  <a:cubicBezTo>
                    <a:pt x="84" y="29"/>
                    <a:pt x="83" y="28"/>
                    <a:pt x="82" y="27"/>
                  </a:cubicBezTo>
                  <a:cubicBezTo>
                    <a:pt x="62" y="25"/>
                    <a:pt x="35" y="25"/>
                    <a:pt x="14" y="27"/>
                  </a:cubicBezTo>
                  <a:cubicBezTo>
                    <a:pt x="11" y="39"/>
                    <a:pt x="12" y="48"/>
                    <a:pt x="16" y="56"/>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defTabSz="1733977" eaLnBrk="1" fontAlgn="auto" hangingPunct="1">
                <a:spcBef>
                  <a:spcPts val="0"/>
                </a:spcBef>
                <a:spcAft>
                  <a:spcPts val="0"/>
                </a:spcAft>
                <a:defRPr/>
              </a:pPr>
              <a:endParaRPr lang="zh-CN" altLang="en-US" sz="3413" kern="0">
                <a:solidFill>
                  <a:prstClr val="black"/>
                </a:solidFill>
                <a:latin typeface="Arial" panose="020F0502020204030204"/>
                <a:ea typeface="微软雅黑"/>
              </a:endParaRPr>
            </a:p>
          </p:txBody>
        </p:sp>
        <p:sp>
          <p:nvSpPr>
            <p:cNvPr id="86" name="Freeform 107">
              <a:extLst>
                <a:ext uri="{FF2B5EF4-FFF2-40B4-BE49-F238E27FC236}">
                  <a16:creationId xmlns:a16="http://schemas.microsoft.com/office/drawing/2014/main" id="{F342AF01-9522-4075-B136-0950BA4EDFF8}"/>
                </a:ext>
              </a:extLst>
            </p:cNvPr>
            <p:cNvSpPr>
              <a:spLocks/>
            </p:cNvSpPr>
            <p:nvPr/>
          </p:nvSpPr>
          <p:spPr bwMode="auto">
            <a:xfrm rot="16200000">
              <a:off x="8554820" y="3838350"/>
              <a:ext cx="175371" cy="72461"/>
            </a:xfrm>
            <a:custGeom>
              <a:avLst/>
              <a:gdLst>
                <a:gd name="T0" fmla="*/ 83 w 85"/>
                <a:gd name="T1" fmla="*/ 33 h 34"/>
                <a:gd name="T2" fmla="*/ 76 w 85"/>
                <a:gd name="T3" fmla="*/ 25 h 34"/>
                <a:gd name="T4" fmla="*/ 9 w 85"/>
                <a:gd name="T5" fmla="*/ 25 h 34"/>
                <a:gd name="T6" fmla="*/ 2 w 85"/>
                <a:gd name="T7" fmla="*/ 33 h 34"/>
                <a:gd name="T8" fmla="*/ 2 w 85"/>
                <a:gd name="T9" fmla="*/ 1 h 34"/>
                <a:gd name="T10" fmla="*/ 8 w 85"/>
                <a:gd name="T11" fmla="*/ 9 h 34"/>
                <a:gd name="T12" fmla="*/ 75 w 85"/>
                <a:gd name="T13" fmla="*/ 9 h 34"/>
                <a:gd name="T14" fmla="*/ 82 w 85"/>
                <a:gd name="T15" fmla="*/ 1 h 34"/>
                <a:gd name="T16" fmla="*/ 83 w 85"/>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4">
                  <a:moveTo>
                    <a:pt x="83" y="33"/>
                  </a:moveTo>
                  <a:cubicBezTo>
                    <a:pt x="77" y="34"/>
                    <a:pt x="79" y="27"/>
                    <a:pt x="76" y="25"/>
                  </a:cubicBezTo>
                  <a:cubicBezTo>
                    <a:pt x="56" y="23"/>
                    <a:pt x="29" y="23"/>
                    <a:pt x="9" y="25"/>
                  </a:cubicBezTo>
                  <a:cubicBezTo>
                    <a:pt x="4" y="25"/>
                    <a:pt x="8" y="34"/>
                    <a:pt x="2" y="33"/>
                  </a:cubicBezTo>
                  <a:cubicBezTo>
                    <a:pt x="1" y="26"/>
                    <a:pt x="0" y="8"/>
                    <a:pt x="2" y="1"/>
                  </a:cubicBezTo>
                  <a:cubicBezTo>
                    <a:pt x="8" y="0"/>
                    <a:pt x="5" y="8"/>
                    <a:pt x="8" y="9"/>
                  </a:cubicBezTo>
                  <a:cubicBezTo>
                    <a:pt x="29" y="11"/>
                    <a:pt x="55" y="11"/>
                    <a:pt x="75" y="9"/>
                  </a:cubicBezTo>
                  <a:cubicBezTo>
                    <a:pt x="80" y="9"/>
                    <a:pt x="77" y="0"/>
                    <a:pt x="82" y="1"/>
                  </a:cubicBezTo>
                  <a:cubicBezTo>
                    <a:pt x="85" y="6"/>
                    <a:pt x="83" y="26"/>
                    <a:pt x="83" y="33"/>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defTabSz="1733977" eaLnBrk="1" fontAlgn="auto" hangingPunct="1">
                <a:spcBef>
                  <a:spcPts val="0"/>
                </a:spcBef>
                <a:spcAft>
                  <a:spcPts val="0"/>
                </a:spcAft>
                <a:defRPr/>
              </a:pPr>
              <a:endParaRPr lang="zh-CN" altLang="en-US" sz="3413" kern="0">
                <a:solidFill>
                  <a:prstClr val="black"/>
                </a:solidFill>
                <a:latin typeface="Arial" panose="020F0502020204030204"/>
                <a:ea typeface="微软雅黑"/>
              </a:endParaRPr>
            </a:p>
          </p:txBody>
        </p:sp>
        <p:sp>
          <p:nvSpPr>
            <p:cNvPr id="87" name="Freeform 108">
              <a:extLst>
                <a:ext uri="{FF2B5EF4-FFF2-40B4-BE49-F238E27FC236}">
                  <a16:creationId xmlns:a16="http://schemas.microsoft.com/office/drawing/2014/main" id="{E12648BE-FC22-4AAF-AA8D-C4E693392532}"/>
                </a:ext>
              </a:extLst>
            </p:cNvPr>
            <p:cNvSpPr>
              <a:spLocks/>
            </p:cNvSpPr>
            <p:nvPr/>
          </p:nvSpPr>
          <p:spPr bwMode="auto">
            <a:xfrm rot="16200000">
              <a:off x="8867958" y="3835762"/>
              <a:ext cx="175371" cy="77637"/>
            </a:xfrm>
            <a:custGeom>
              <a:avLst/>
              <a:gdLst>
                <a:gd name="T0" fmla="*/ 83 w 85"/>
                <a:gd name="T1" fmla="*/ 34 h 34"/>
                <a:gd name="T2" fmla="*/ 74 w 85"/>
                <a:gd name="T3" fmla="*/ 24 h 34"/>
                <a:gd name="T4" fmla="*/ 11 w 85"/>
                <a:gd name="T5" fmla="*/ 24 h 34"/>
                <a:gd name="T6" fmla="*/ 2 w 85"/>
                <a:gd name="T7" fmla="*/ 34 h 34"/>
                <a:gd name="T8" fmla="*/ 2 w 85"/>
                <a:gd name="T9" fmla="*/ 1 h 34"/>
                <a:gd name="T10" fmla="*/ 7 w 85"/>
                <a:gd name="T11" fmla="*/ 9 h 34"/>
                <a:gd name="T12" fmla="*/ 75 w 85"/>
                <a:gd name="T13" fmla="*/ 10 h 34"/>
                <a:gd name="T14" fmla="*/ 82 w 85"/>
                <a:gd name="T15" fmla="*/ 1 h 34"/>
                <a:gd name="T16" fmla="*/ 83 w 85"/>
                <a:gd name="T17"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4">
                  <a:moveTo>
                    <a:pt x="83" y="34"/>
                  </a:moveTo>
                  <a:cubicBezTo>
                    <a:pt x="76" y="34"/>
                    <a:pt x="80" y="25"/>
                    <a:pt x="74" y="24"/>
                  </a:cubicBezTo>
                  <a:cubicBezTo>
                    <a:pt x="57" y="28"/>
                    <a:pt x="26" y="18"/>
                    <a:pt x="11" y="24"/>
                  </a:cubicBezTo>
                  <a:cubicBezTo>
                    <a:pt x="5" y="26"/>
                    <a:pt x="8" y="31"/>
                    <a:pt x="2" y="34"/>
                  </a:cubicBezTo>
                  <a:cubicBezTo>
                    <a:pt x="0" y="26"/>
                    <a:pt x="1" y="11"/>
                    <a:pt x="2" y="1"/>
                  </a:cubicBezTo>
                  <a:cubicBezTo>
                    <a:pt x="7" y="0"/>
                    <a:pt x="6" y="6"/>
                    <a:pt x="7" y="9"/>
                  </a:cubicBezTo>
                  <a:cubicBezTo>
                    <a:pt x="26" y="12"/>
                    <a:pt x="55" y="11"/>
                    <a:pt x="75" y="10"/>
                  </a:cubicBezTo>
                  <a:cubicBezTo>
                    <a:pt x="80" y="9"/>
                    <a:pt x="77" y="0"/>
                    <a:pt x="82" y="1"/>
                  </a:cubicBezTo>
                  <a:cubicBezTo>
                    <a:pt x="85" y="6"/>
                    <a:pt x="83" y="27"/>
                    <a:pt x="83" y="34"/>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defTabSz="1733977" eaLnBrk="1" fontAlgn="auto" hangingPunct="1">
                <a:spcBef>
                  <a:spcPts val="0"/>
                </a:spcBef>
                <a:spcAft>
                  <a:spcPts val="0"/>
                </a:spcAft>
                <a:defRPr/>
              </a:pPr>
              <a:endParaRPr lang="zh-CN" altLang="en-US" sz="3413" kern="0">
                <a:solidFill>
                  <a:prstClr val="black"/>
                </a:solidFill>
                <a:latin typeface="Arial" panose="020F0502020204030204"/>
                <a:ea typeface="微软雅黑"/>
              </a:endParaRPr>
            </a:p>
          </p:txBody>
        </p:sp>
        <p:sp>
          <p:nvSpPr>
            <p:cNvPr id="88" name="Freeform 109">
              <a:extLst>
                <a:ext uri="{FF2B5EF4-FFF2-40B4-BE49-F238E27FC236}">
                  <a16:creationId xmlns:a16="http://schemas.microsoft.com/office/drawing/2014/main" id="{8390B394-B8A7-4F43-A01E-4209941568F3}"/>
                </a:ext>
              </a:extLst>
            </p:cNvPr>
            <p:cNvSpPr>
              <a:spLocks/>
            </p:cNvSpPr>
            <p:nvPr/>
          </p:nvSpPr>
          <p:spPr bwMode="auto">
            <a:xfrm rot="16200000">
              <a:off x="9033072" y="3779340"/>
              <a:ext cx="181571" cy="196682"/>
            </a:xfrm>
            <a:custGeom>
              <a:avLst/>
              <a:gdLst>
                <a:gd name="T0" fmla="*/ 3 w 88"/>
                <a:gd name="T1" fmla="*/ 79 h 89"/>
                <a:gd name="T2" fmla="*/ 3 w 88"/>
                <a:gd name="T3" fmla="*/ 74 h 89"/>
                <a:gd name="T4" fmla="*/ 72 w 88"/>
                <a:gd name="T5" fmla="*/ 17 h 89"/>
                <a:gd name="T6" fmla="*/ 12 w 88"/>
                <a:gd name="T7" fmla="*/ 18 h 89"/>
                <a:gd name="T8" fmla="*/ 6 w 88"/>
                <a:gd name="T9" fmla="*/ 28 h 89"/>
                <a:gd name="T10" fmla="*/ 5 w 88"/>
                <a:gd name="T11" fmla="*/ 14 h 89"/>
                <a:gd name="T12" fmla="*/ 5 w 88"/>
                <a:gd name="T13" fmla="*/ 1 h 89"/>
                <a:gd name="T14" fmla="*/ 13 w 88"/>
                <a:gd name="T15" fmla="*/ 10 h 89"/>
                <a:gd name="T16" fmla="*/ 78 w 88"/>
                <a:gd name="T17" fmla="*/ 10 h 89"/>
                <a:gd name="T18" fmla="*/ 85 w 88"/>
                <a:gd name="T19" fmla="*/ 2 h 89"/>
                <a:gd name="T20" fmla="*/ 86 w 88"/>
                <a:gd name="T21" fmla="*/ 22 h 89"/>
                <a:gd name="T22" fmla="*/ 73 w 88"/>
                <a:gd name="T23" fmla="*/ 35 h 89"/>
                <a:gd name="T24" fmla="*/ 28 w 88"/>
                <a:gd name="T25" fmla="*/ 72 h 89"/>
                <a:gd name="T26" fmla="*/ 78 w 88"/>
                <a:gd name="T27" fmla="*/ 71 h 89"/>
                <a:gd name="T28" fmla="*/ 85 w 88"/>
                <a:gd name="T29" fmla="*/ 61 h 89"/>
                <a:gd name="T30" fmla="*/ 86 w 88"/>
                <a:gd name="T31" fmla="*/ 88 h 89"/>
                <a:gd name="T32" fmla="*/ 77 w 88"/>
                <a:gd name="T33" fmla="*/ 79 h 89"/>
                <a:gd name="T34" fmla="*/ 3 w 88"/>
                <a:gd name="T35" fmla="*/ 7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 h="89">
                  <a:moveTo>
                    <a:pt x="3" y="79"/>
                  </a:moveTo>
                  <a:cubicBezTo>
                    <a:pt x="3" y="77"/>
                    <a:pt x="3" y="75"/>
                    <a:pt x="3" y="74"/>
                  </a:cubicBezTo>
                  <a:cubicBezTo>
                    <a:pt x="26" y="55"/>
                    <a:pt x="49" y="37"/>
                    <a:pt x="72" y="17"/>
                  </a:cubicBezTo>
                  <a:cubicBezTo>
                    <a:pt x="52" y="18"/>
                    <a:pt x="30" y="16"/>
                    <a:pt x="12" y="18"/>
                  </a:cubicBezTo>
                  <a:cubicBezTo>
                    <a:pt x="8" y="19"/>
                    <a:pt x="10" y="27"/>
                    <a:pt x="6" y="28"/>
                  </a:cubicBezTo>
                  <a:cubicBezTo>
                    <a:pt x="0" y="27"/>
                    <a:pt x="5" y="19"/>
                    <a:pt x="5" y="14"/>
                  </a:cubicBezTo>
                  <a:cubicBezTo>
                    <a:pt x="5" y="9"/>
                    <a:pt x="2" y="4"/>
                    <a:pt x="5" y="1"/>
                  </a:cubicBezTo>
                  <a:cubicBezTo>
                    <a:pt x="11" y="0"/>
                    <a:pt x="8" y="10"/>
                    <a:pt x="13" y="10"/>
                  </a:cubicBezTo>
                  <a:cubicBezTo>
                    <a:pt x="35" y="10"/>
                    <a:pt x="57" y="10"/>
                    <a:pt x="78" y="10"/>
                  </a:cubicBezTo>
                  <a:cubicBezTo>
                    <a:pt x="83" y="10"/>
                    <a:pt x="79" y="1"/>
                    <a:pt x="85" y="2"/>
                  </a:cubicBezTo>
                  <a:cubicBezTo>
                    <a:pt x="86" y="6"/>
                    <a:pt x="88" y="17"/>
                    <a:pt x="86" y="22"/>
                  </a:cubicBezTo>
                  <a:cubicBezTo>
                    <a:pt x="85" y="26"/>
                    <a:pt x="77" y="32"/>
                    <a:pt x="73" y="35"/>
                  </a:cubicBezTo>
                  <a:cubicBezTo>
                    <a:pt x="58" y="48"/>
                    <a:pt x="39" y="61"/>
                    <a:pt x="28" y="72"/>
                  </a:cubicBezTo>
                  <a:cubicBezTo>
                    <a:pt x="44" y="71"/>
                    <a:pt x="63" y="73"/>
                    <a:pt x="78" y="71"/>
                  </a:cubicBezTo>
                  <a:cubicBezTo>
                    <a:pt x="84" y="71"/>
                    <a:pt x="80" y="61"/>
                    <a:pt x="85" y="61"/>
                  </a:cubicBezTo>
                  <a:cubicBezTo>
                    <a:pt x="88" y="65"/>
                    <a:pt x="86" y="83"/>
                    <a:pt x="86" y="88"/>
                  </a:cubicBezTo>
                  <a:cubicBezTo>
                    <a:pt x="79" y="89"/>
                    <a:pt x="83" y="79"/>
                    <a:pt x="77" y="79"/>
                  </a:cubicBezTo>
                  <a:cubicBezTo>
                    <a:pt x="53" y="79"/>
                    <a:pt x="28" y="79"/>
                    <a:pt x="3" y="79"/>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defTabSz="1733977" eaLnBrk="1" fontAlgn="auto" hangingPunct="1">
                <a:spcBef>
                  <a:spcPts val="0"/>
                </a:spcBef>
                <a:spcAft>
                  <a:spcPts val="0"/>
                </a:spcAft>
                <a:defRPr/>
              </a:pPr>
              <a:endParaRPr lang="zh-CN" altLang="en-US" sz="3413" kern="0">
                <a:solidFill>
                  <a:prstClr val="black"/>
                </a:solidFill>
                <a:latin typeface="Arial" panose="020F0502020204030204"/>
                <a:ea typeface="微软雅黑"/>
              </a:endParaRPr>
            </a:p>
          </p:txBody>
        </p:sp>
        <p:sp>
          <p:nvSpPr>
            <p:cNvPr id="89" name="Freeform 110">
              <a:extLst>
                <a:ext uri="{FF2B5EF4-FFF2-40B4-BE49-F238E27FC236}">
                  <a16:creationId xmlns:a16="http://schemas.microsoft.com/office/drawing/2014/main" id="{AF32666C-82A9-4AEB-990E-1BDD329588D1}"/>
                </a:ext>
              </a:extLst>
            </p:cNvPr>
            <p:cNvSpPr>
              <a:spLocks/>
            </p:cNvSpPr>
            <p:nvPr/>
          </p:nvSpPr>
          <p:spPr bwMode="auto">
            <a:xfrm rot="16200000">
              <a:off x="9239584" y="3795389"/>
              <a:ext cx="177437" cy="160451"/>
            </a:xfrm>
            <a:custGeom>
              <a:avLst/>
              <a:gdLst>
                <a:gd name="T0" fmla="*/ 26 w 86"/>
                <a:gd name="T1" fmla="*/ 70 h 70"/>
                <a:gd name="T2" fmla="*/ 22 w 86"/>
                <a:gd name="T3" fmla="*/ 70 h 70"/>
                <a:gd name="T4" fmla="*/ 2 w 86"/>
                <a:gd name="T5" fmla="*/ 66 h 70"/>
                <a:gd name="T6" fmla="*/ 3 w 86"/>
                <a:gd name="T7" fmla="*/ 0 h 70"/>
                <a:gd name="T8" fmla="*/ 8 w 86"/>
                <a:gd name="T9" fmla="*/ 9 h 70"/>
                <a:gd name="T10" fmla="*/ 76 w 86"/>
                <a:gd name="T11" fmla="*/ 10 h 70"/>
                <a:gd name="T12" fmla="*/ 83 w 86"/>
                <a:gd name="T13" fmla="*/ 2 h 70"/>
                <a:gd name="T14" fmla="*/ 85 w 86"/>
                <a:gd name="T15" fmla="*/ 62 h 70"/>
                <a:gd name="T16" fmla="*/ 65 w 86"/>
                <a:gd name="T17" fmla="*/ 61 h 70"/>
                <a:gd name="T18" fmla="*/ 76 w 86"/>
                <a:gd name="T19" fmla="*/ 53 h 70"/>
                <a:gd name="T20" fmla="*/ 77 w 86"/>
                <a:gd name="T21" fmla="*/ 26 h 70"/>
                <a:gd name="T22" fmla="*/ 50 w 86"/>
                <a:gd name="T23" fmla="*/ 25 h 70"/>
                <a:gd name="T24" fmla="*/ 60 w 86"/>
                <a:gd name="T25" fmla="*/ 52 h 70"/>
                <a:gd name="T26" fmla="*/ 47 w 86"/>
                <a:gd name="T27" fmla="*/ 54 h 70"/>
                <a:gd name="T28" fmla="*/ 31 w 86"/>
                <a:gd name="T29" fmla="*/ 53 h 70"/>
                <a:gd name="T30" fmla="*/ 41 w 86"/>
                <a:gd name="T31" fmla="*/ 47 h 70"/>
                <a:gd name="T32" fmla="*/ 42 w 86"/>
                <a:gd name="T33" fmla="*/ 25 h 70"/>
                <a:gd name="T34" fmla="*/ 9 w 86"/>
                <a:gd name="T35" fmla="*/ 25 h 70"/>
                <a:gd name="T36" fmla="*/ 26 w 86"/>
                <a:gd name="T37" fmla="*/ 65 h 70"/>
                <a:gd name="T38" fmla="*/ 26 w 86"/>
                <a:gd name="T39"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6" h="70">
                  <a:moveTo>
                    <a:pt x="26" y="70"/>
                  </a:moveTo>
                  <a:cubicBezTo>
                    <a:pt x="24" y="70"/>
                    <a:pt x="23" y="70"/>
                    <a:pt x="22" y="70"/>
                  </a:cubicBezTo>
                  <a:cubicBezTo>
                    <a:pt x="16" y="68"/>
                    <a:pt x="8" y="67"/>
                    <a:pt x="2" y="66"/>
                  </a:cubicBezTo>
                  <a:cubicBezTo>
                    <a:pt x="4" y="43"/>
                    <a:pt x="0" y="18"/>
                    <a:pt x="3" y="0"/>
                  </a:cubicBezTo>
                  <a:cubicBezTo>
                    <a:pt x="8" y="0"/>
                    <a:pt x="6" y="7"/>
                    <a:pt x="8" y="9"/>
                  </a:cubicBezTo>
                  <a:cubicBezTo>
                    <a:pt x="27" y="13"/>
                    <a:pt x="56" y="11"/>
                    <a:pt x="76" y="10"/>
                  </a:cubicBezTo>
                  <a:cubicBezTo>
                    <a:pt x="81" y="10"/>
                    <a:pt x="78" y="1"/>
                    <a:pt x="83" y="2"/>
                  </a:cubicBezTo>
                  <a:cubicBezTo>
                    <a:pt x="86" y="16"/>
                    <a:pt x="83" y="45"/>
                    <a:pt x="85" y="62"/>
                  </a:cubicBezTo>
                  <a:cubicBezTo>
                    <a:pt x="78" y="60"/>
                    <a:pt x="69" y="66"/>
                    <a:pt x="65" y="61"/>
                  </a:cubicBezTo>
                  <a:cubicBezTo>
                    <a:pt x="66" y="54"/>
                    <a:pt x="73" y="58"/>
                    <a:pt x="76" y="53"/>
                  </a:cubicBezTo>
                  <a:cubicBezTo>
                    <a:pt x="81" y="46"/>
                    <a:pt x="78" y="35"/>
                    <a:pt x="77" y="26"/>
                  </a:cubicBezTo>
                  <a:cubicBezTo>
                    <a:pt x="70" y="23"/>
                    <a:pt x="59" y="25"/>
                    <a:pt x="50" y="25"/>
                  </a:cubicBezTo>
                  <a:cubicBezTo>
                    <a:pt x="46" y="39"/>
                    <a:pt x="50" y="51"/>
                    <a:pt x="60" y="52"/>
                  </a:cubicBezTo>
                  <a:cubicBezTo>
                    <a:pt x="60" y="57"/>
                    <a:pt x="52" y="54"/>
                    <a:pt x="47" y="54"/>
                  </a:cubicBezTo>
                  <a:cubicBezTo>
                    <a:pt x="41" y="55"/>
                    <a:pt x="33" y="56"/>
                    <a:pt x="31" y="53"/>
                  </a:cubicBezTo>
                  <a:cubicBezTo>
                    <a:pt x="31" y="47"/>
                    <a:pt x="40" y="51"/>
                    <a:pt x="41" y="47"/>
                  </a:cubicBezTo>
                  <a:cubicBezTo>
                    <a:pt x="43" y="41"/>
                    <a:pt x="42" y="32"/>
                    <a:pt x="42" y="25"/>
                  </a:cubicBezTo>
                  <a:cubicBezTo>
                    <a:pt x="31" y="25"/>
                    <a:pt x="20" y="25"/>
                    <a:pt x="9" y="25"/>
                  </a:cubicBezTo>
                  <a:cubicBezTo>
                    <a:pt x="6" y="43"/>
                    <a:pt x="8" y="64"/>
                    <a:pt x="26" y="65"/>
                  </a:cubicBezTo>
                  <a:cubicBezTo>
                    <a:pt x="26" y="67"/>
                    <a:pt x="26" y="68"/>
                    <a:pt x="26" y="70"/>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defTabSz="1733977" eaLnBrk="1" fontAlgn="auto" hangingPunct="1">
                <a:spcBef>
                  <a:spcPts val="0"/>
                </a:spcBef>
                <a:spcAft>
                  <a:spcPts val="0"/>
                </a:spcAft>
                <a:defRPr/>
              </a:pPr>
              <a:endParaRPr lang="zh-CN" altLang="en-US" sz="3413" kern="0">
                <a:solidFill>
                  <a:prstClr val="black"/>
                </a:solidFill>
                <a:latin typeface="Arial" panose="020F0502020204030204"/>
                <a:ea typeface="微软雅黑"/>
              </a:endParaRPr>
            </a:p>
          </p:txBody>
        </p:sp>
        <p:grpSp>
          <p:nvGrpSpPr>
            <p:cNvPr id="90" name="组合 89">
              <a:extLst>
                <a:ext uri="{FF2B5EF4-FFF2-40B4-BE49-F238E27FC236}">
                  <a16:creationId xmlns:a16="http://schemas.microsoft.com/office/drawing/2014/main" id="{24243DF2-E5C5-44E3-859D-6EFCB893691C}"/>
                </a:ext>
              </a:extLst>
            </p:cNvPr>
            <p:cNvGrpSpPr/>
            <p:nvPr/>
          </p:nvGrpSpPr>
          <p:grpSpPr>
            <a:xfrm>
              <a:off x="5019428" y="2976185"/>
              <a:ext cx="4389099" cy="674611"/>
              <a:chOff x="5019428" y="2976185"/>
              <a:chExt cx="4389099" cy="674611"/>
            </a:xfrm>
          </p:grpSpPr>
          <p:sp>
            <p:nvSpPr>
              <p:cNvPr id="91" name="Freeform 64">
                <a:extLst>
                  <a:ext uri="{FF2B5EF4-FFF2-40B4-BE49-F238E27FC236}">
                    <a16:creationId xmlns:a16="http://schemas.microsoft.com/office/drawing/2014/main" id="{4910A599-65BB-4339-A101-B356CEB18EC4}"/>
                  </a:ext>
                </a:extLst>
              </p:cNvPr>
              <p:cNvSpPr>
                <a:spLocks noEditPoints="1"/>
              </p:cNvSpPr>
              <p:nvPr/>
            </p:nvSpPr>
            <p:spPr bwMode="auto">
              <a:xfrm rot="16200000">
                <a:off x="6222442" y="3061951"/>
                <a:ext cx="668411" cy="496879"/>
              </a:xfrm>
              <a:custGeom>
                <a:avLst/>
                <a:gdLst>
                  <a:gd name="T0" fmla="*/ 278 w 324"/>
                  <a:gd name="T1" fmla="*/ 124 h 223"/>
                  <a:gd name="T2" fmla="*/ 277 w 324"/>
                  <a:gd name="T3" fmla="*/ 160 h 223"/>
                  <a:gd name="T4" fmla="*/ 249 w 324"/>
                  <a:gd name="T5" fmla="*/ 219 h 223"/>
                  <a:gd name="T6" fmla="*/ 220 w 324"/>
                  <a:gd name="T7" fmla="*/ 221 h 223"/>
                  <a:gd name="T8" fmla="*/ 171 w 324"/>
                  <a:gd name="T9" fmla="*/ 148 h 223"/>
                  <a:gd name="T10" fmla="*/ 136 w 324"/>
                  <a:gd name="T11" fmla="*/ 178 h 223"/>
                  <a:gd name="T12" fmla="*/ 120 w 324"/>
                  <a:gd name="T13" fmla="*/ 121 h 223"/>
                  <a:gd name="T14" fmla="*/ 10 w 324"/>
                  <a:gd name="T15" fmla="*/ 113 h 223"/>
                  <a:gd name="T16" fmla="*/ 0 w 324"/>
                  <a:gd name="T17" fmla="*/ 100 h 223"/>
                  <a:gd name="T18" fmla="*/ 19 w 324"/>
                  <a:gd name="T19" fmla="*/ 87 h 223"/>
                  <a:gd name="T20" fmla="*/ 109 w 324"/>
                  <a:gd name="T21" fmla="*/ 90 h 223"/>
                  <a:gd name="T22" fmla="*/ 118 w 324"/>
                  <a:gd name="T23" fmla="*/ 53 h 223"/>
                  <a:gd name="T24" fmla="*/ 151 w 324"/>
                  <a:gd name="T25" fmla="*/ 49 h 223"/>
                  <a:gd name="T26" fmla="*/ 154 w 324"/>
                  <a:gd name="T27" fmla="*/ 38 h 223"/>
                  <a:gd name="T28" fmla="*/ 185 w 324"/>
                  <a:gd name="T29" fmla="*/ 16 h 223"/>
                  <a:gd name="T30" fmla="*/ 192 w 324"/>
                  <a:gd name="T31" fmla="*/ 15 h 223"/>
                  <a:gd name="T32" fmla="*/ 195 w 324"/>
                  <a:gd name="T33" fmla="*/ 11 h 223"/>
                  <a:gd name="T34" fmla="*/ 200 w 324"/>
                  <a:gd name="T35" fmla="*/ 12 h 223"/>
                  <a:gd name="T36" fmla="*/ 230 w 324"/>
                  <a:gd name="T37" fmla="*/ 4 h 223"/>
                  <a:gd name="T38" fmla="*/ 222 w 324"/>
                  <a:gd name="T39" fmla="*/ 27 h 223"/>
                  <a:gd name="T40" fmla="*/ 169 w 324"/>
                  <a:gd name="T41" fmla="*/ 56 h 223"/>
                  <a:gd name="T42" fmla="*/ 158 w 324"/>
                  <a:gd name="T43" fmla="*/ 55 h 223"/>
                  <a:gd name="T44" fmla="*/ 161 w 324"/>
                  <a:gd name="T45" fmla="*/ 66 h 223"/>
                  <a:gd name="T46" fmla="*/ 166 w 324"/>
                  <a:gd name="T47" fmla="*/ 68 h 223"/>
                  <a:gd name="T48" fmla="*/ 176 w 324"/>
                  <a:gd name="T49" fmla="*/ 89 h 223"/>
                  <a:gd name="T50" fmla="*/ 232 w 324"/>
                  <a:gd name="T51" fmla="*/ 90 h 223"/>
                  <a:gd name="T52" fmla="*/ 218 w 324"/>
                  <a:gd name="T53" fmla="*/ 68 h 223"/>
                  <a:gd name="T54" fmla="*/ 226 w 324"/>
                  <a:gd name="T55" fmla="*/ 32 h 223"/>
                  <a:gd name="T56" fmla="*/ 240 w 324"/>
                  <a:gd name="T57" fmla="*/ 32 h 223"/>
                  <a:gd name="T58" fmla="*/ 266 w 324"/>
                  <a:gd name="T59" fmla="*/ 93 h 223"/>
                  <a:gd name="T60" fmla="*/ 289 w 324"/>
                  <a:gd name="T61" fmla="*/ 96 h 223"/>
                  <a:gd name="T62" fmla="*/ 303 w 324"/>
                  <a:gd name="T63" fmla="*/ 93 h 223"/>
                  <a:gd name="T64" fmla="*/ 321 w 324"/>
                  <a:gd name="T65" fmla="*/ 81 h 223"/>
                  <a:gd name="T66" fmla="*/ 300 w 324"/>
                  <a:gd name="T67" fmla="*/ 125 h 223"/>
                  <a:gd name="T68" fmla="*/ 278 w 324"/>
                  <a:gd name="T69" fmla="*/ 124 h 223"/>
                  <a:gd name="T70" fmla="*/ 242 w 324"/>
                  <a:gd name="T71" fmla="*/ 122 h 223"/>
                  <a:gd name="T72" fmla="*/ 193 w 324"/>
                  <a:gd name="T73" fmla="*/ 116 h 223"/>
                  <a:gd name="T74" fmla="*/ 241 w 324"/>
                  <a:gd name="T75" fmla="*/ 175 h 223"/>
                  <a:gd name="T76" fmla="*/ 242 w 324"/>
                  <a:gd name="T77" fmla="*/ 12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4" h="223">
                    <a:moveTo>
                      <a:pt x="278" y="124"/>
                    </a:moveTo>
                    <a:cubicBezTo>
                      <a:pt x="272" y="135"/>
                      <a:pt x="277" y="148"/>
                      <a:pt x="277" y="160"/>
                    </a:cubicBezTo>
                    <a:cubicBezTo>
                      <a:pt x="277" y="186"/>
                      <a:pt x="269" y="212"/>
                      <a:pt x="249" y="219"/>
                    </a:cubicBezTo>
                    <a:cubicBezTo>
                      <a:pt x="241" y="222"/>
                      <a:pt x="230" y="223"/>
                      <a:pt x="220" y="221"/>
                    </a:cubicBezTo>
                    <a:cubicBezTo>
                      <a:pt x="201" y="200"/>
                      <a:pt x="190" y="170"/>
                      <a:pt x="171" y="148"/>
                    </a:cubicBezTo>
                    <a:cubicBezTo>
                      <a:pt x="165" y="162"/>
                      <a:pt x="155" y="191"/>
                      <a:pt x="136" y="178"/>
                    </a:cubicBezTo>
                    <a:cubicBezTo>
                      <a:pt x="124" y="169"/>
                      <a:pt x="128" y="137"/>
                      <a:pt x="120" y="121"/>
                    </a:cubicBezTo>
                    <a:cubicBezTo>
                      <a:pt x="87" y="118"/>
                      <a:pt x="48" y="107"/>
                      <a:pt x="10" y="113"/>
                    </a:cubicBezTo>
                    <a:cubicBezTo>
                      <a:pt x="3" y="110"/>
                      <a:pt x="7" y="102"/>
                      <a:pt x="0" y="100"/>
                    </a:cubicBezTo>
                    <a:cubicBezTo>
                      <a:pt x="7" y="97"/>
                      <a:pt x="12" y="89"/>
                      <a:pt x="19" y="87"/>
                    </a:cubicBezTo>
                    <a:cubicBezTo>
                      <a:pt x="44" y="78"/>
                      <a:pt x="80" y="93"/>
                      <a:pt x="109" y="90"/>
                    </a:cubicBezTo>
                    <a:cubicBezTo>
                      <a:pt x="105" y="77"/>
                      <a:pt x="115" y="63"/>
                      <a:pt x="118" y="53"/>
                    </a:cubicBezTo>
                    <a:cubicBezTo>
                      <a:pt x="131" y="54"/>
                      <a:pt x="143" y="44"/>
                      <a:pt x="151" y="49"/>
                    </a:cubicBezTo>
                    <a:cubicBezTo>
                      <a:pt x="151" y="45"/>
                      <a:pt x="153" y="42"/>
                      <a:pt x="154" y="38"/>
                    </a:cubicBezTo>
                    <a:cubicBezTo>
                      <a:pt x="163" y="29"/>
                      <a:pt x="171" y="21"/>
                      <a:pt x="185" y="16"/>
                    </a:cubicBezTo>
                    <a:cubicBezTo>
                      <a:pt x="187" y="15"/>
                      <a:pt x="190" y="16"/>
                      <a:pt x="192" y="15"/>
                    </a:cubicBezTo>
                    <a:cubicBezTo>
                      <a:pt x="194" y="14"/>
                      <a:pt x="194" y="11"/>
                      <a:pt x="195" y="11"/>
                    </a:cubicBezTo>
                    <a:cubicBezTo>
                      <a:pt x="197" y="11"/>
                      <a:pt x="198" y="13"/>
                      <a:pt x="200" y="12"/>
                    </a:cubicBezTo>
                    <a:cubicBezTo>
                      <a:pt x="209" y="9"/>
                      <a:pt x="217" y="0"/>
                      <a:pt x="230" y="4"/>
                    </a:cubicBezTo>
                    <a:cubicBezTo>
                      <a:pt x="234" y="11"/>
                      <a:pt x="227" y="22"/>
                      <a:pt x="222" y="27"/>
                    </a:cubicBezTo>
                    <a:cubicBezTo>
                      <a:pt x="215" y="34"/>
                      <a:pt x="185" y="54"/>
                      <a:pt x="169" y="56"/>
                    </a:cubicBezTo>
                    <a:cubicBezTo>
                      <a:pt x="165" y="57"/>
                      <a:pt x="161" y="56"/>
                      <a:pt x="158" y="55"/>
                    </a:cubicBezTo>
                    <a:cubicBezTo>
                      <a:pt x="155" y="62"/>
                      <a:pt x="163" y="59"/>
                      <a:pt x="161" y="66"/>
                    </a:cubicBezTo>
                    <a:cubicBezTo>
                      <a:pt x="162" y="68"/>
                      <a:pt x="166" y="66"/>
                      <a:pt x="166" y="68"/>
                    </a:cubicBezTo>
                    <a:cubicBezTo>
                      <a:pt x="164" y="80"/>
                      <a:pt x="176" y="78"/>
                      <a:pt x="176" y="89"/>
                    </a:cubicBezTo>
                    <a:cubicBezTo>
                      <a:pt x="196" y="89"/>
                      <a:pt x="214" y="94"/>
                      <a:pt x="232" y="90"/>
                    </a:cubicBezTo>
                    <a:cubicBezTo>
                      <a:pt x="231" y="79"/>
                      <a:pt x="223" y="75"/>
                      <a:pt x="218" y="68"/>
                    </a:cubicBezTo>
                    <a:cubicBezTo>
                      <a:pt x="217" y="52"/>
                      <a:pt x="220" y="40"/>
                      <a:pt x="226" y="32"/>
                    </a:cubicBezTo>
                    <a:cubicBezTo>
                      <a:pt x="230" y="31"/>
                      <a:pt x="235" y="31"/>
                      <a:pt x="240" y="32"/>
                    </a:cubicBezTo>
                    <a:cubicBezTo>
                      <a:pt x="248" y="53"/>
                      <a:pt x="256" y="74"/>
                      <a:pt x="266" y="93"/>
                    </a:cubicBezTo>
                    <a:cubicBezTo>
                      <a:pt x="275" y="92"/>
                      <a:pt x="282" y="97"/>
                      <a:pt x="289" y="96"/>
                    </a:cubicBezTo>
                    <a:cubicBezTo>
                      <a:pt x="294" y="96"/>
                      <a:pt x="298" y="91"/>
                      <a:pt x="303" y="93"/>
                    </a:cubicBezTo>
                    <a:cubicBezTo>
                      <a:pt x="307" y="87"/>
                      <a:pt x="312" y="79"/>
                      <a:pt x="321" y="81"/>
                    </a:cubicBezTo>
                    <a:cubicBezTo>
                      <a:pt x="324" y="103"/>
                      <a:pt x="312" y="117"/>
                      <a:pt x="300" y="125"/>
                    </a:cubicBezTo>
                    <a:cubicBezTo>
                      <a:pt x="292" y="125"/>
                      <a:pt x="284" y="125"/>
                      <a:pt x="278" y="124"/>
                    </a:cubicBezTo>
                    <a:close/>
                    <a:moveTo>
                      <a:pt x="242" y="122"/>
                    </a:moveTo>
                    <a:cubicBezTo>
                      <a:pt x="226" y="114"/>
                      <a:pt x="213" y="121"/>
                      <a:pt x="193" y="116"/>
                    </a:cubicBezTo>
                    <a:cubicBezTo>
                      <a:pt x="206" y="138"/>
                      <a:pt x="217" y="163"/>
                      <a:pt x="241" y="175"/>
                    </a:cubicBezTo>
                    <a:cubicBezTo>
                      <a:pt x="244" y="161"/>
                      <a:pt x="249" y="138"/>
                      <a:pt x="242" y="12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defTabSz="1733977" eaLnBrk="1" fontAlgn="auto" hangingPunct="1">
                  <a:spcBef>
                    <a:spcPts val="0"/>
                  </a:spcBef>
                  <a:spcAft>
                    <a:spcPts val="0"/>
                  </a:spcAft>
                  <a:defRPr/>
                </a:pPr>
                <a:endParaRPr lang="zh-CN" altLang="en-US" sz="3413" kern="0">
                  <a:solidFill>
                    <a:prstClr val="black"/>
                  </a:solidFill>
                  <a:latin typeface="Arial" panose="020F0502020204030204"/>
                  <a:ea typeface="微软雅黑"/>
                </a:endParaRPr>
              </a:p>
            </p:txBody>
          </p:sp>
          <p:sp>
            <p:nvSpPr>
              <p:cNvPr id="92" name="Freeform 65">
                <a:extLst>
                  <a:ext uri="{FF2B5EF4-FFF2-40B4-BE49-F238E27FC236}">
                    <a16:creationId xmlns:a16="http://schemas.microsoft.com/office/drawing/2014/main" id="{7B3E68DF-3D84-4FDF-ABCC-2E808857FE5C}"/>
                  </a:ext>
                </a:extLst>
              </p:cNvPr>
              <p:cNvSpPr>
                <a:spLocks/>
              </p:cNvSpPr>
              <p:nvPr/>
            </p:nvSpPr>
            <p:spPr bwMode="auto">
              <a:xfrm rot="16200000">
                <a:off x="4931595" y="3066084"/>
                <a:ext cx="672545" cy="496879"/>
              </a:xfrm>
              <a:custGeom>
                <a:avLst/>
                <a:gdLst>
                  <a:gd name="T0" fmla="*/ 260 w 326"/>
                  <a:gd name="T1" fmla="*/ 148 h 222"/>
                  <a:gd name="T2" fmla="*/ 224 w 326"/>
                  <a:gd name="T3" fmla="*/ 222 h 222"/>
                  <a:gd name="T4" fmla="*/ 220 w 326"/>
                  <a:gd name="T5" fmla="*/ 174 h 222"/>
                  <a:gd name="T6" fmla="*/ 214 w 326"/>
                  <a:gd name="T7" fmla="*/ 140 h 222"/>
                  <a:gd name="T8" fmla="*/ 217 w 326"/>
                  <a:gd name="T9" fmla="*/ 133 h 222"/>
                  <a:gd name="T10" fmla="*/ 197 w 326"/>
                  <a:gd name="T11" fmla="*/ 68 h 222"/>
                  <a:gd name="T12" fmla="*/ 169 w 326"/>
                  <a:gd name="T13" fmla="*/ 80 h 222"/>
                  <a:gd name="T14" fmla="*/ 149 w 326"/>
                  <a:gd name="T15" fmla="*/ 72 h 222"/>
                  <a:gd name="T16" fmla="*/ 108 w 326"/>
                  <a:gd name="T17" fmla="*/ 64 h 222"/>
                  <a:gd name="T18" fmla="*/ 76 w 326"/>
                  <a:gd name="T19" fmla="*/ 60 h 222"/>
                  <a:gd name="T20" fmla="*/ 31 w 326"/>
                  <a:gd name="T21" fmla="*/ 44 h 222"/>
                  <a:gd name="T22" fmla="*/ 17 w 326"/>
                  <a:gd name="T23" fmla="*/ 32 h 222"/>
                  <a:gd name="T24" fmla="*/ 8 w 326"/>
                  <a:gd name="T25" fmla="*/ 32 h 222"/>
                  <a:gd name="T26" fmla="*/ 27 w 326"/>
                  <a:gd name="T27" fmla="*/ 1 h 222"/>
                  <a:gd name="T28" fmla="*/ 60 w 326"/>
                  <a:gd name="T29" fmla="*/ 6 h 222"/>
                  <a:gd name="T30" fmla="*/ 125 w 326"/>
                  <a:gd name="T31" fmla="*/ 41 h 222"/>
                  <a:gd name="T32" fmla="*/ 192 w 326"/>
                  <a:gd name="T33" fmla="*/ 57 h 222"/>
                  <a:gd name="T34" fmla="*/ 187 w 326"/>
                  <a:gd name="T35" fmla="*/ 15 h 222"/>
                  <a:gd name="T36" fmla="*/ 219 w 326"/>
                  <a:gd name="T37" fmla="*/ 5 h 222"/>
                  <a:gd name="T38" fmla="*/ 247 w 326"/>
                  <a:gd name="T39" fmla="*/ 99 h 222"/>
                  <a:gd name="T40" fmla="*/ 272 w 326"/>
                  <a:gd name="T41" fmla="*/ 84 h 222"/>
                  <a:gd name="T42" fmla="*/ 285 w 326"/>
                  <a:gd name="T43" fmla="*/ 84 h 222"/>
                  <a:gd name="T44" fmla="*/ 290 w 326"/>
                  <a:gd name="T45" fmla="*/ 87 h 222"/>
                  <a:gd name="T46" fmla="*/ 310 w 326"/>
                  <a:gd name="T47" fmla="*/ 75 h 222"/>
                  <a:gd name="T48" fmla="*/ 317 w 326"/>
                  <a:gd name="T49" fmla="*/ 68 h 222"/>
                  <a:gd name="T50" fmla="*/ 321 w 326"/>
                  <a:gd name="T51" fmla="*/ 93 h 222"/>
                  <a:gd name="T52" fmla="*/ 305 w 326"/>
                  <a:gd name="T53" fmla="*/ 125 h 222"/>
                  <a:gd name="T54" fmla="*/ 286 w 326"/>
                  <a:gd name="T55" fmla="*/ 143 h 222"/>
                  <a:gd name="T56" fmla="*/ 260 w 326"/>
                  <a:gd name="T57" fmla="*/ 148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6" h="222">
                    <a:moveTo>
                      <a:pt x="260" y="148"/>
                    </a:moveTo>
                    <a:cubicBezTo>
                      <a:pt x="264" y="185"/>
                      <a:pt x="261" y="222"/>
                      <a:pt x="224" y="222"/>
                    </a:cubicBezTo>
                    <a:cubicBezTo>
                      <a:pt x="216" y="211"/>
                      <a:pt x="221" y="192"/>
                      <a:pt x="220" y="174"/>
                    </a:cubicBezTo>
                    <a:cubicBezTo>
                      <a:pt x="220" y="162"/>
                      <a:pt x="218" y="150"/>
                      <a:pt x="214" y="140"/>
                    </a:cubicBezTo>
                    <a:cubicBezTo>
                      <a:pt x="215" y="137"/>
                      <a:pt x="216" y="135"/>
                      <a:pt x="217" y="133"/>
                    </a:cubicBezTo>
                    <a:cubicBezTo>
                      <a:pt x="215" y="109"/>
                      <a:pt x="208" y="86"/>
                      <a:pt x="197" y="68"/>
                    </a:cubicBezTo>
                    <a:cubicBezTo>
                      <a:pt x="191" y="75"/>
                      <a:pt x="184" y="84"/>
                      <a:pt x="169" y="80"/>
                    </a:cubicBezTo>
                    <a:cubicBezTo>
                      <a:pt x="162" y="78"/>
                      <a:pt x="157" y="73"/>
                      <a:pt x="149" y="72"/>
                    </a:cubicBezTo>
                    <a:cubicBezTo>
                      <a:pt x="134" y="70"/>
                      <a:pt x="122" y="66"/>
                      <a:pt x="108" y="64"/>
                    </a:cubicBezTo>
                    <a:cubicBezTo>
                      <a:pt x="97" y="62"/>
                      <a:pt x="86" y="62"/>
                      <a:pt x="76" y="60"/>
                    </a:cubicBezTo>
                    <a:cubicBezTo>
                      <a:pt x="59" y="56"/>
                      <a:pt x="46" y="45"/>
                      <a:pt x="31" y="44"/>
                    </a:cubicBezTo>
                    <a:cubicBezTo>
                      <a:pt x="29" y="37"/>
                      <a:pt x="18" y="40"/>
                      <a:pt x="17" y="32"/>
                    </a:cubicBezTo>
                    <a:cubicBezTo>
                      <a:pt x="13" y="34"/>
                      <a:pt x="12" y="34"/>
                      <a:pt x="8" y="32"/>
                    </a:cubicBezTo>
                    <a:cubicBezTo>
                      <a:pt x="0" y="14"/>
                      <a:pt x="19" y="9"/>
                      <a:pt x="27" y="1"/>
                    </a:cubicBezTo>
                    <a:cubicBezTo>
                      <a:pt x="39" y="2"/>
                      <a:pt x="48" y="5"/>
                      <a:pt x="60" y="6"/>
                    </a:cubicBezTo>
                    <a:cubicBezTo>
                      <a:pt x="79" y="20"/>
                      <a:pt x="108" y="24"/>
                      <a:pt x="125" y="41"/>
                    </a:cubicBezTo>
                    <a:cubicBezTo>
                      <a:pt x="150" y="43"/>
                      <a:pt x="166" y="63"/>
                      <a:pt x="192" y="57"/>
                    </a:cubicBezTo>
                    <a:cubicBezTo>
                      <a:pt x="188" y="44"/>
                      <a:pt x="181" y="30"/>
                      <a:pt x="187" y="15"/>
                    </a:cubicBezTo>
                    <a:cubicBezTo>
                      <a:pt x="196" y="9"/>
                      <a:pt x="208" y="0"/>
                      <a:pt x="219" y="5"/>
                    </a:cubicBezTo>
                    <a:cubicBezTo>
                      <a:pt x="220" y="42"/>
                      <a:pt x="239" y="67"/>
                      <a:pt x="247" y="99"/>
                    </a:cubicBezTo>
                    <a:cubicBezTo>
                      <a:pt x="255" y="98"/>
                      <a:pt x="264" y="89"/>
                      <a:pt x="272" y="84"/>
                    </a:cubicBezTo>
                    <a:cubicBezTo>
                      <a:pt x="277" y="84"/>
                      <a:pt x="281" y="83"/>
                      <a:pt x="285" y="84"/>
                    </a:cubicBezTo>
                    <a:cubicBezTo>
                      <a:pt x="286" y="84"/>
                      <a:pt x="291" y="87"/>
                      <a:pt x="290" y="87"/>
                    </a:cubicBezTo>
                    <a:cubicBezTo>
                      <a:pt x="298" y="86"/>
                      <a:pt x="300" y="76"/>
                      <a:pt x="310" y="75"/>
                    </a:cubicBezTo>
                    <a:cubicBezTo>
                      <a:pt x="312" y="72"/>
                      <a:pt x="313" y="68"/>
                      <a:pt x="317" y="68"/>
                    </a:cubicBezTo>
                    <a:cubicBezTo>
                      <a:pt x="326" y="73"/>
                      <a:pt x="321" y="83"/>
                      <a:pt x="321" y="93"/>
                    </a:cubicBezTo>
                    <a:cubicBezTo>
                      <a:pt x="321" y="102"/>
                      <a:pt x="311" y="118"/>
                      <a:pt x="305" y="125"/>
                    </a:cubicBezTo>
                    <a:cubicBezTo>
                      <a:pt x="300" y="131"/>
                      <a:pt x="292" y="135"/>
                      <a:pt x="286" y="143"/>
                    </a:cubicBezTo>
                    <a:cubicBezTo>
                      <a:pt x="276" y="142"/>
                      <a:pt x="269" y="151"/>
                      <a:pt x="260" y="148"/>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defTabSz="1733977" eaLnBrk="1" fontAlgn="auto" hangingPunct="1">
                  <a:spcBef>
                    <a:spcPts val="0"/>
                  </a:spcBef>
                  <a:spcAft>
                    <a:spcPts val="0"/>
                  </a:spcAft>
                  <a:defRPr/>
                </a:pPr>
                <a:endParaRPr lang="zh-CN" altLang="en-US" sz="3413" kern="0">
                  <a:solidFill>
                    <a:prstClr val="black"/>
                  </a:solidFill>
                  <a:latin typeface="Arial" panose="020F0502020204030204"/>
                  <a:ea typeface="微软雅黑"/>
                </a:endParaRPr>
              </a:p>
            </p:txBody>
          </p:sp>
          <p:sp>
            <p:nvSpPr>
              <p:cNvPr id="93" name="Freeform 66">
                <a:extLst>
                  <a:ext uri="{FF2B5EF4-FFF2-40B4-BE49-F238E27FC236}">
                    <a16:creationId xmlns:a16="http://schemas.microsoft.com/office/drawing/2014/main" id="{A7D18E60-8FCC-4B7E-8A52-44F5C29E0268}"/>
                  </a:ext>
                </a:extLst>
              </p:cNvPr>
              <p:cNvSpPr>
                <a:spLocks noEditPoints="1"/>
              </p:cNvSpPr>
              <p:nvPr/>
            </p:nvSpPr>
            <p:spPr bwMode="auto">
              <a:xfrm rot="16200000">
                <a:off x="7405093" y="3079032"/>
                <a:ext cx="637407" cy="460648"/>
              </a:xfrm>
              <a:custGeom>
                <a:avLst/>
                <a:gdLst>
                  <a:gd name="T0" fmla="*/ 242 w 309"/>
                  <a:gd name="T1" fmla="*/ 168 h 206"/>
                  <a:gd name="T2" fmla="*/ 232 w 309"/>
                  <a:gd name="T3" fmla="*/ 206 h 206"/>
                  <a:gd name="T4" fmla="*/ 217 w 309"/>
                  <a:gd name="T5" fmla="*/ 155 h 206"/>
                  <a:gd name="T6" fmla="*/ 188 w 309"/>
                  <a:gd name="T7" fmla="*/ 131 h 206"/>
                  <a:gd name="T8" fmla="*/ 183 w 309"/>
                  <a:gd name="T9" fmla="*/ 123 h 206"/>
                  <a:gd name="T10" fmla="*/ 176 w 309"/>
                  <a:gd name="T11" fmla="*/ 120 h 206"/>
                  <a:gd name="T12" fmla="*/ 165 w 309"/>
                  <a:gd name="T13" fmla="*/ 103 h 206"/>
                  <a:gd name="T14" fmla="*/ 171 w 309"/>
                  <a:gd name="T15" fmla="*/ 100 h 206"/>
                  <a:gd name="T16" fmla="*/ 159 w 309"/>
                  <a:gd name="T17" fmla="*/ 97 h 206"/>
                  <a:gd name="T18" fmla="*/ 128 w 309"/>
                  <a:gd name="T19" fmla="*/ 52 h 206"/>
                  <a:gd name="T20" fmla="*/ 125 w 309"/>
                  <a:gd name="T21" fmla="*/ 64 h 206"/>
                  <a:gd name="T22" fmla="*/ 109 w 309"/>
                  <a:gd name="T23" fmla="*/ 73 h 206"/>
                  <a:gd name="T24" fmla="*/ 90 w 309"/>
                  <a:gd name="T25" fmla="*/ 70 h 206"/>
                  <a:gd name="T26" fmla="*/ 70 w 309"/>
                  <a:gd name="T27" fmla="*/ 76 h 206"/>
                  <a:gd name="T28" fmla="*/ 128 w 309"/>
                  <a:gd name="T29" fmla="*/ 110 h 206"/>
                  <a:gd name="T30" fmla="*/ 69 w 309"/>
                  <a:gd name="T31" fmla="*/ 88 h 206"/>
                  <a:gd name="T32" fmla="*/ 53 w 309"/>
                  <a:gd name="T33" fmla="*/ 77 h 206"/>
                  <a:gd name="T34" fmla="*/ 37 w 309"/>
                  <a:gd name="T35" fmla="*/ 75 h 206"/>
                  <a:gd name="T36" fmla="*/ 19 w 309"/>
                  <a:gd name="T37" fmla="*/ 66 h 206"/>
                  <a:gd name="T38" fmla="*/ 0 w 309"/>
                  <a:gd name="T39" fmla="*/ 60 h 206"/>
                  <a:gd name="T40" fmla="*/ 1 w 309"/>
                  <a:gd name="T41" fmla="*/ 48 h 206"/>
                  <a:gd name="T42" fmla="*/ 43 w 309"/>
                  <a:gd name="T43" fmla="*/ 49 h 206"/>
                  <a:gd name="T44" fmla="*/ 69 w 309"/>
                  <a:gd name="T45" fmla="*/ 57 h 206"/>
                  <a:gd name="T46" fmla="*/ 81 w 309"/>
                  <a:gd name="T47" fmla="*/ 42 h 206"/>
                  <a:gd name="T48" fmla="*/ 101 w 309"/>
                  <a:gd name="T49" fmla="*/ 43 h 206"/>
                  <a:gd name="T50" fmla="*/ 117 w 309"/>
                  <a:gd name="T51" fmla="*/ 3 h 206"/>
                  <a:gd name="T52" fmla="*/ 135 w 309"/>
                  <a:gd name="T53" fmla="*/ 17 h 206"/>
                  <a:gd name="T54" fmla="*/ 171 w 309"/>
                  <a:gd name="T55" fmla="*/ 75 h 206"/>
                  <a:gd name="T56" fmla="*/ 182 w 309"/>
                  <a:gd name="T57" fmla="*/ 85 h 206"/>
                  <a:gd name="T58" fmla="*/ 184 w 309"/>
                  <a:gd name="T59" fmla="*/ 78 h 206"/>
                  <a:gd name="T60" fmla="*/ 201 w 309"/>
                  <a:gd name="T61" fmla="*/ 74 h 206"/>
                  <a:gd name="T62" fmla="*/ 200 w 309"/>
                  <a:gd name="T63" fmla="*/ 15 h 206"/>
                  <a:gd name="T64" fmla="*/ 221 w 309"/>
                  <a:gd name="T65" fmla="*/ 19 h 206"/>
                  <a:gd name="T66" fmla="*/ 231 w 309"/>
                  <a:gd name="T67" fmla="*/ 40 h 206"/>
                  <a:gd name="T68" fmla="*/ 214 w 309"/>
                  <a:gd name="T69" fmla="*/ 36 h 206"/>
                  <a:gd name="T70" fmla="*/ 223 w 309"/>
                  <a:gd name="T71" fmla="*/ 74 h 206"/>
                  <a:gd name="T72" fmla="*/ 275 w 309"/>
                  <a:gd name="T73" fmla="*/ 75 h 206"/>
                  <a:gd name="T74" fmla="*/ 296 w 309"/>
                  <a:gd name="T75" fmla="*/ 65 h 206"/>
                  <a:gd name="T76" fmla="*/ 228 w 309"/>
                  <a:gd name="T77" fmla="*/ 91 h 206"/>
                  <a:gd name="T78" fmla="*/ 237 w 309"/>
                  <a:gd name="T79" fmla="*/ 137 h 206"/>
                  <a:gd name="T80" fmla="*/ 267 w 309"/>
                  <a:gd name="T81" fmla="*/ 156 h 206"/>
                  <a:gd name="T82" fmla="*/ 292 w 309"/>
                  <a:gd name="T83" fmla="*/ 173 h 206"/>
                  <a:gd name="T84" fmla="*/ 305 w 309"/>
                  <a:gd name="T85" fmla="*/ 176 h 206"/>
                  <a:gd name="T86" fmla="*/ 289 w 309"/>
                  <a:gd name="T87" fmla="*/ 200 h 206"/>
                  <a:gd name="T88" fmla="*/ 271 w 309"/>
                  <a:gd name="T89" fmla="*/ 188 h 206"/>
                  <a:gd name="T90" fmla="*/ 242 w 309"/>
                  <a:gd name="T91" fmla="*/ 168 h 206"/>
                  <a:gd name="T92" fmla="*/ 205 w 309"/>
                  <a:gd name="T93" fmla="*/ 92 h 206"/>
                  <a:gd name="T94" fmla="*/ 180 w 309"/>
                  <a:gd name="T95" fmla="*/ 91 h 206"/>
                  <a:gd name="T96" fmla="*/ 173 w 309"/>
                  <a:gd name="T97" fmla="*/ 99 h 206"/>
                  <a:gd name="T98" fmla="*/ 210 w 309"/>
                  <a:gd name="T99" fmla="*/ 120 h 206"/>
                  <a:gd name="T100" fmla="*/ 205 w 309"/>
                  <a:gd name="T101" fmla="*/ 9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09" h="206">
                    <a:moveTo>
                      <a:pt x="242" y="168"/>
                    </a:moveTo>
                    <a:cubicBezTo>
                      <a:pt x="240" y="181"/>
                      <a:pt x="244" y="200"/>
                      <a:pt x="232" y="206"/>
                    </a:cubicBezTo>
                    <a:cubicBezTo>
                      <a:pt x="210" y="203"/>
                      <a:pt x="224" y="176"/>
                      <a:pt x="217" y="155"/>
                    </a:cubicBezTo>
                    <a:cubicBezTo>
                      <a:pt x="212" y="141"/>
                      <a:pt x="197" y="139"/>
                      <a:pt x="188" y="131"/>
                    </a:cubicBezTo>
                    <a:cubicBezTo>
                      <a:pt x="186" y="129"/>
                      <a:pt x="186" y="125"/>
                      <a:pt x="183" y="123"/>
                    </a:cubicBezTo>
                    <a:cubicBezTo>
                      <a:pt x="181" y="121"/>
                      <a:pt x="178" y="122"/>
                      <a:pt x="176" y="120"/>
                    </a:cubicBezTo>
                    <a:cubicBezTo>
                      <a:pt x="169" y="116"/>
                      <a:pt x="166" y="106"/>
                      <a:pt x="165" y="103"/>
                    </a:cubicBezTo>
                    <a:cubicBezTo>
                      <a:pt x="165" y="100"/>
                      <a:pt x="168" y="101"/>
                      <a:pt x="171" y="100"/>
                    </a:cubicBezTo>
                    <a:cubicBezTo>
                      <a:pt x="168" y="98"/>
                      <a:pt x="161" y="100"/>
                      <a:pt x="159" y="97"/>
                    </a:cubicBezTo>
                    <a:cubicBezTo>
                      <a:pt x="147" y="84"/>
                      <a:pt x="137" y="68"/>
                      <a:pt x="128" y="52"/>
                    </a:cubicBezTo>
                    <a:cubicBezTo>
                      <a:pt x="126" y="55"/>
                      <a:pt x="125" y="59"/>
                      <a:pt x="125" y="64"/>
                    </a:cubicBezTo>
                    <a:cubicBezTo>
                      <a:pt x="118" y="66"/>
                      <a:pt x="116" y="72"/>
                      <a:pt x="109" y="73"/>
                    </a:cubicBezTo>
                    <a:cubicBezTo>
                      <a:pt x="104" y="74"/>
                      <a:pt x="97" y="70"/>
                      <a:pt x="90" y="70"/>
                    </a:cubicBezTo>
                    <a:cubicBezTo>
                      <a:pt x="83" y="71"/>
                      <a:pt x="77" y="76"/>
                      <a:pt x="70" y="76"/>
                    </a:cubicBezTo>
                    <a:cubicBezTo>
                      <a:pt x="87" y="90"/>
                      <a:pt x="114" y="93"/>
                      <a:pt x="128" y="110"/>
                    </a:cubicBezTo>
                    <a:cubicBezTo>
                      <a:pt x="112" y="98"/>
                      <a:pt x="89" y="97"/>
                      <a:pt x="69" y="88"/>
                    </a:cubicBezTo>
                    <a:cubicBezTo>
                      <a:pt x="63" y="85"/>
                      <a:pt x="59" y="79"/>
                      <a:pt x="53" y="77"/>
                    </a:cubicBezTo>
                    <a:cubicBezTo>
                      <a:pt x="48" y="76"/>
                      <a:pt x="42" y="77"/>
                      <a:pt x="37" y="75"/>
                    </a:cubicBezTo>
                    <a:cubicBezTo>
                      <a:pt x="31" y="73"/>
                      <a:pt x="25" y="67"/>
                      <a:pt x="19" y="66"/>
                    </a:cubicBezTo>
                    <a:cubicBezTo>
                      <a:pt x="12" y="64"/>
                      <a:pt x="4" y="67"/>
                      <a:pt x="0" y="60"/>
                    </a:cubicBezTo>
                    <a:cubicBezTo>
                      <a:pt x="1" y="56"/>
                      <a:pt x="1" y="53"/>
                      <a:pt x="1" y="48"/>
                    </a:cubicBezTo>
                    <a:cubicBezTo>
                      <a:pt x="13" y="39"/>
                      <a:pt x="28" y="45"/>
                      <a:pt x="43" y="49"/>
                    </a:cubicBezTo>
                    <a:cubicBezTo>
                      <a:pt x="52" y="52"/>
                      <a:pt x="61" y="54"/>
                      <a:pt x="69" y="57"/>
                    </a:cubicBezTo>
                    <a:cubicBezTo>
                      <a:pt x="73" y="50"/>
                      <a:pt x="73" y="43"/>
                      <a:pt x="81" y="42"/>
                    </a:cubicBezTo>
                    <a:cubicBezTo>
                      <a:pt x="88" y="40"/>
                      <a:pt x="94" y="47"/>
                      <a:pt x="101" y="43"/>
                    </a:cubicBezTo>
                    <a:cubicBezTo>
                      <a:pt x="94" y="25"/>
                      <a:pt x="97" y="0"/>
                      <a:pt x="117" y="3"/>
                    </a:cubicBezTo>
                    <a:cubicBezTo>
                      <a:pt x="126" y="5"/>
                      <a:pt x="127" y="16"/>
                      <a:pt x="135" y="17"/>
                    </a:cubicBezTo>
                    <a:cubicBezTo>
                      <a:pt x="144" y="39"/>
                      <a:pt x="162" y="53"/>
                      <a:pt x="171" y="75"/>
                    </a:cubicBezTo>
                    <a:cubicBezTo>
                      <a:pt x="176" y="77"/>
                      <a:pt x="181" y="79"/>
                      <a:pt x="182" y="85"/>
                    </a:cubicBezTo>
                    <a:cubicBezTo>
                      <a:pt x="185" y="84"/>
                      <a:pt x="182" y="79"/>
                      <a:pt x="184" y="78"/>
                    </a:cubicBezTo>
                    <a:cubicBezTo>
                      <a:pt x="190" y="77"/>
                      <a:pt x="194" y="74"/>
                      <a:pt x="201" y="74"/>
                    </a:cubicBezTo>
                    <a:cubicBezTo>
                      <a:pt x="197" y="59"/>
                      <a:pt x="186" y="27"/>
                      <a:pt x="200" y="15"/>
                    </a:cubicBezTo>
                    <a:cubicBezTo>
                      <a:pt x="208" y="15"/>
                      <a:pt x="214" y="17"/>
                      <a:pt x="221" y="19"/>
                    </a:cubicBezTo>
                    <a:cubicBezTo>
                      <a:pt x="225" y="25"/>
                      <a:pt x="227" y="33"/>
                      <a:pt x="231" y="40"/>
                    </a:cubicBezTo>
                    <a:cubicBezTo>
                      <a:pt x="226" y="41"/>
                      <a:pt x="221" y="35"/>
                      <a:pt x="214" y="36"/>
                    </a:cubicBezTo>
                    <a:cubicBezTo>
                      <a:pt x="213" y="49"/>
                      <a:pt x="217" y="64"/>
                      <a:pt x="223" y="74"/>
                    </a:cubicBezTo>
                    <a:cubicBezTo>
                      <a:pt x="238" y="77"/>
                      <a:pt x="259" y="78"/>
                      <a:pt x="275" y="75"/>
                    </a:cubicBezTo>
                    <a:cubicBezTo>
                      <a:pt x="280" y="70"/>
                      <a:pt x="287" y="55"/>
                      <a:pt x="296" y="65"/>
                    </a:cubicBezTo>
                    <a:cubicBezTo>
                      <a:pt x="291" y="92"/>
                      <a:pt x="255" y="86"/>
                      <a:pt x="228" y="91"/>
                    </a:cubicBezTo>
                    <a:cubicBezTo>
                      <a:pt x="230" y="107"/>
                      <a:pt x="229" y="126"/>
                      <a:pt x="237" y="137"/>
                    </a:cubicBezTo>
                    <a:cubicBezTo>
                      <a:pt x="243" y="146"/>
                      <a:pt x="257" y="150"/>
                      <a:pt x="267" y="156"/>
                    </a:cubicBezTo>
                    <a:cubicBezTo>
                      <a:pt x="275" y="161"/>
                      <a:pt x="283" y="169"/>
                      <a:pt x="292" y="173"/>
                    </a:cubicBezTo>
                    <a:cubicBezTo>
                      <a:pt x="296" y="175"/>
                      <a:pt x="301" y="176"/>
                      <a:pt x="305" y="176"/>
                    </a:cubicBezTo>
                    <a:cubicBezTo>
                      <a:pt x="309" y="189"/>
                      <a:pt x="299" y="201"/>
                      <a:pt x="289" y="200"/>
                    </a:cubicBezTo>
                    <a:cubicBezTo>
                      <a:pt x="283" y="200"/>
                      <a:pt x="277" y="192"/>
                      <a:pt x="271" y="188"/>
                    </a:cubicBezTo>
                    <a:cubicBezTo>
                      <a:pt x="260" y="179"/>
                      <a:pt x="251" y="176"/>
                      <a:pt x="242" y="168"/>
                    </a:cubicBezTo>
                    <a:close/>
                    <a:moveTo>
                      <a:pt x="205" y="92"/>
                    </a:moveTo>
                    <a:cubicBezTo>
                      <a:pt x="196" y="93"/>
                      <a:pt x="187" y="95"/>
                      <a:pt x="180" y="91"/>
                    </a:cubicBezTo>
                    <a:cubicBezTo>
                      <a:pt x="180" y="95"/>
                      <a:pt x="176" y="97"/>
                      <a:pt x="173" y="99"/>
                    </a:cubicBezTo>
                    <a:cubicBezTo>
                      <a:pt x="187" y="104"/>
                      <a:pt x="196" y="115"/>
                      <a:pt x="210" y="120"/>
                    </a:cubicBezTo>
                    <a:cubicBezTo>
                      <a:pt x="209" y="110"/>
                      <a:pt x="208" y="101"/>
                      <a:pt x="205" y="9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defTabSz="1733977" eaLnBrk="1" fontAlgn="auto" hangingPunct="1">
                  <a:spcBef>
                    <a:spcPts val="0"/>
                  </a:spcBef>
                  <a:spcAft>
                    <a:spcPts val="0"/>
                  </a:spcAft>
                  <a:defRPr/>
                </a:pPr>
                <a:endParaRPr lang="zh-CN" altLang="en-US" sz="3413" kern="0">
                  <a:solidFill>
                    <a:prstClr val="black"/>
                  </a:solidFill>
                  <a:latin typeface="Arial" panose="020F0502020204030204"/>
                  <a:ea typeface="微软雅黑"/>
                </a:endParaRPr>
              </a:p>
            </p:txBody>
          </p:sp>
          <p:sp>
            <p:nvSpPr>
              <p:cNvPr id="94" name="Freeform 68">
                <a:extLst>
                  <a:ext uri="{FF2B5EF4-FFF2-40B4-BE49-F238E27FC236}">
                    <a16:creationId xmlns:a16="http://schemas.microsoft.com/office/drawing/2014/main" id="{263647AC-A62B-4717-B863-A69D47DA719E}"/>
                  </a:ext>
                </a:extLst>
              </p:cNvPr>
              <p:cNvSpPr>
                <a:spLocks/>
              </p:cNvSpPr>
              <p:nvPr/>
            </p:nvSpPr>
            <p:spPr bwMode="auto">
              <a:xfrm rot="16200000">
                <a:off x="8105749" y="3026153"/>
                <a:ext cx="550755" cy="574517"/>
              </a:xfrm>
              <a:custGeom>
                <a:avLst/>
                <a:gdLst>
                  <a:gd name="T0" fmla="*/ 185 w 267"/>
                  <a:gd name="T1" fmla="*/ 135 h 257"/>
                  <a:gd name="T2" fmla="*/ 186 w 267"/>
                  <a:gd name="T3" fmla="*/ 183 h 257"/>
                  <a:gd name="T4" fmla="*/ 151 w 267"/>
                  <a:gd name="T5" fmla="*/ 178 h 257"/>
                  <a:gd name="T6" fmla="*/ 139 w 267"/>
                  <a:gd name="T7" fmla="*/ 141 h 257"/>
                  <a:gd name="T8" fmla="*/ 131 w 267"/>
                  <a:gd name="T9" fmla="*/ 133 h 257"/>
                  <a:gd name="T10" fmla="*/ 94 w 267"/>
                  <a:gd name="T11" fmla="*/ 188 h 257"/>
                  <a:gd name="T12" fmla="*/ 74 w 267"/>
                  <a:gd name="T13" fmla="*/ 240 h 257"/>
                  <a:gd name="T14" fmla="*/ 55 w 267"/>
                  <a:gd name="T15" fmla="*/ 256 h 257"/>
                  <a:gd name="T16" fmla="*/ 55 w 267"/>
                  <a:gd name="T17" fmla="*/ 245 h 257"/>
                  <a:gd name="T18" fmla="*/ 49 w 267"/>
                  <a:gd name="T19" fmla="*/ 179 h 257"/>
                  <a:gd name="T20" fmla="*/ 54 w 267"/>
                  <a:gd name="T21" fmla="*/ 175 h 257"/>
                  <a:gd name="T22" fmla="*/ 88 w 267"/>
                  <a:gd name="T23" fmla="*/ 115 h 257"/>
                  <a:gd name="T24" fmla="*/ 8 w 267"/>
                  <a:gd name="T25" fmla="*/ 62 h 257"/>
                  <a:gd name="T26" fmla="*/ 16 w 267"/>
                  <a:gd name="T27" fmla="*/ 28 h 257"/>
                  <a:gd name="T28" fmla="*/ 73 w 267"/>
                  <a:gd name="T29" fmla="*/ 0 h 257"/>
                  <a:gd name="T30" fmla="*/ 73 w 267"/>
                  <a:gd name="T31" fmla="*/ 5 h 257"/>
                  <a:gd name="T32" fmla="*/ 60 w 267"/>
                  <a:gd name="T33" fmla="*/ 30 h 257"/>
                  <a:gd name="T34" fmla="*/ 67 w 267"/>
                  <a:gd name="T35" fmla="*/ 60 h 257"/>
                  <a:gd name="T36" fmla="*/ 73 w 267"/>
                  <a:gd name="T37" fmla="*/ 61 h 257"/>
                  <a:gd name="T38" fmla="*/ 74 w 267"/>
                  <a:gd name="T39" fmla="*/ 65 h 257"/>
                  <a:gd name="T40" fmla="*/ 109 w 267"/>
                  <a:gd name="T41" fmla="*/ 73 h 257"/>
                  <a:gd name="T42" fmla="*/ 105 w 267"/>
                  <a:gd name="T43" fmla="*/ 55 h 257"/>
                  <a:gd name="T44" fmla="*/ 148 w 267"/>
                  <a:gd name="T45" fmla="*/ 20 h 257"/>
                  <a:gd name="T46" fmla="*/ 147 w 267"/>
                  <a:gd name="T47" fmla="*/ 42 h 257"/>
                  <a:gd name="T48" fmla="*/ 176 w 267"/>
                  <a:gd name="T49" fmla="*/ 93 h 257"/>
                  <a:gd name="T50" fmla="*/ 193 w 267"/>
                  <a:gd name="T51" fmla="*/ 100 h 257"/>
                  <a:gd name="T52" fmla="*/ 201 w 267"/>
                  <a:gd name="T53" fmla="*/ 101 h 257"/>
                  <a:gd name="T54" fmla="*/ 252 w 267"/>
                  <a:gd name="T55" fmla="*/ 111 h 257"/>
                  <a:gd name="T56" fmla="*/ 262 w 267"/>
                  <a:gd name="T57" fmla="*/ 87 h 257"/>
                  <a:gd name="T58" fmla="*/ 254 w 267"/>
                  <a:gd name="T59" fmla="*/ 137 h 257"/>
                  <a:gd name="T60" fmla="*/ 225 w 267"/>
                  <a:gd name="T61" fmla="*/ 143 h 257"/>
                  <a:gd name="T62" fmla="*/ 185 w 267"/>
                  <a:gd name="T63" fmla="*/ 13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7" h="257">
                    <a:moveTo>
                      <a:pt x="185" y="135"/>
                    </a:moveTo>
                    <a:cubicBezTo>
                      <a:pt x="187" y="147"/>
                      <a:pt x="189" y="162"/>
                      <a:pt x="186" y="183"/>
                    </a:cubicBezTo>
                    <a:cubicBezTo>
                      <a:pt x="180" y="194"/>
                      <a:pt x="147" y="199"/>
                      <a:pt x="151" y="178"/>
                    </a:cubicBezTo>
                    <a:cubicBezTo>
                      <a:pt x="143" y="169"/>
                      <a:pt x="143" y="156"/>
                      <a:pt x="139" y="141"/>
                    </a:cubicBezTo>
                    <a:cubicBezTo>
                      <a:pt x="137" y="138"/>
                      <a:pt x="134" y="135"/>
                      <a:pt x="131" y="133"/>
                    </a:cubicBezTo>
                    <a:cubicBezTo>
                      <a:pt x="116" y="145"/>
                      <a:pt x="98" y="168"/>
                      <a:pt x="94" y="188"/>
                    </a:cubicBezTo>
                    <a:cubicBezTo>
                      <a:pt x="90" y="207"/>
                      <a:pt x="80" y="223"/>
                      <a:pt x="74" y="240"/>
                    </a:cubicBezTo>
                    <a:cubicBezTo>
                      <a:pt x="68" y="245"/>
                      <a:pt x="68" y="257"/>
                      <a:pt x="55" y="256"/>
                    </a:cubicBezTo>
                    <a:cubicBezTo>
                      <a:pt x="53" y="254"/>
                      <a:pt x="53" y="247"/>
                      <a:pt x="55" y="245"/>
                    </a:cubicBezTo>
                    <a:cubicBezTo>
                      <a:pt x="45" y="227"/>
                      <a:pt x="42" y="201"/>
                      <a:pt x="49" y="179"/>
                    </a:cubicBezTo>
                    <a:cubicBezTo>
                      <a:pt x="51" y="178"/>
                      <a:pt x="52" y="176"/>
                      <a:pt x="54" y="175"/>
                    </a:cubicBezTo>
                    <a:cubicBezTo>
                      <a:pt x="59" y="148"/>
                      <a:pt x="80" y="138"/>
                      <a:pt x="88" y="115"/>
                    </a:cubicBezTo>
                    <a:cubicBezTo>
                      <a:pt x="53" y="107"/>
                      <a:pt x="10" y="100"/>
                      <a:pt x="8" y="62"/>
                    </a:cubicBezTo>
                    <a:cubicBezTo>
                      <a:pt x="0" y="49"/>
                      <a:pt x="13" y="38"/>
                      <a:pt x="16" y="28"/>
                    </a:cubicBezTo>
                    <a:cubicBezTo>
                      <a:pt x="30" y="13"/>
                      <a:pt x="61" y="16"/>
                      <a:pt x="73" y="0"/>
                    </a:cubicBezTo>
                    <a:cubicBezTo>
                      <a:pt x="73" y="2"/>
                      <a:pt x="67" y="6"/>
                      <a:pt x="73" y="5"/>
                    </a:cubicBezTo>
                    <a:cubicBezTo>
                      <a:pt x="69" y="14"/>
                      <a:pt x="63" y="20"/>
                      <a:pt x="60" y="30"/>
                    </a:cubicBezTo>
                    <a:cubicBezTo>
                      <a:pt x="63" y="41"/>
                      <a:pt x="58" y="53"/>
                      <a:pt x="67" y="60"/>
                    </a:cubicBezTo>
                    <a:cubicBezTo>
                      <a:pt x="68" y="60"/>
                      <a:pt x="72" y="60"/>
                      <a:pt x="73" y="61"/>
                    </a:cubicBezTo>
                    <a:cubicBezTo>
                      <a:pt x="74" y="61"/>
                      <a:pt x="74" y="64"/>
                      <a:pt x="74" y="65"/>
                    </a:cubicBezTo>
                    <a:cubicBezTo>
                      <a:pt x="85" y="70"/>
                      <a:pt x="99" y="72"/>
                      <a:pt x="109" y="73"/>
                    </a:cubicBezTo>
                    <a:cubicBezTo>
                      <a:pt x="109" y="70"/>
                      <a:pt x="107" y="60"/>
                      <a:pt x="105" y="55"/>
                    </a:cubicBezTo>
                    <a:cubicBezTo>
                      <a:pt x="112" y="34"/>
                      <a:pt x="122" y="20"/>
                      <a:pt x="148" y="20"/>
                    </a:cubicBezTo>
                    <a:cubicBezTo>
                      <a:pt x="158" y="25"/>
                      <a:pt x="153" y="37"/>
                      <a:pt x="147" y="42"/>
                    </a:cubicBezTo>
                    <a:cubicBezTo>
                      <a:pt x="155" y="61"/>
                      <a:pt x="161" y="81"/>
                      <a:pt x="176" y="93"/>
                    </a:cubicBezTo>
                    <a:cubicBezTo>
                      <a:pt x="183" y="91"/>
                      <a:pt x="187" y="98"/>
                      <a:pt x="193" y="100"/>
                    </a:cubicBezTo>
                    <a:cubicBezTo>
                      <a:pt x="195" y="101"/>
                      <a:pt x="198" y="100"/>
                      <a:pt x="201" y="101"/>
                    </a:cubicBezTo>
                    <a:cubicBezTo>
                      <a:pt x="215" y="106"/>
                      <a:pt x="233" y="119"/>
                      <a:pt x="252" y="111"/>
                    </a:cubicBezTo>
                    <a:cubicBezTo>
                      <a:pt x="254" y="102"/>
                      <a:pt x="251" y="87"/>
                      <a:pt x="262" y="87"/>
                    </a:cubicBezTo>
                    <a:cubicBezTo>
                      <a:pt x="260" y="108"/>
                      <a:pt x="267" y="123"/>
                      <a:pt x="254" y="137"/>
                    </a:cubicBezTo>
                    <a:cubicBezTo>
                      <a:pt x="246" y="138"/>
                      <a:pt x="235" y="153"/>
                      <a:pt x="225" y="143"/>
                    </a:cubicBezTo>
                    <a:cubicBezTo>
                      <a:pt x="214" y="146"/>
                      <a:pt x="198" y="137"/>
                      <a:pt x="185" y="135"/>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defTabSz="1733977" eaLnBrk="1" fontAlgn="auto" hangingPunct="1">
                  <a:spcBef>
                    <a:spcPts val="0"/>
                  </a:spcBef>
                  <a:spcAft>
                    <a:spcPts val="0"/>
                  </a:spcAft>
                  <a:defRPr/>
                </a:pPr>
                <a:endParaRPr lang="zh-CN" altLang="en-US" sz="3413" kern="0">
                  <a:solidFill>
                    <a:prstClr val="black"/>
                  </a:solidFill>
                  <a:latin typeface="Arial" panose="020F0502020204030204"/>
                  <a:ea typeface="微软雅黑"/>
                </a:endParaRPr>
              </a:p>
            </p:txBody>
          </p:sp>
          <p:sp>
            <p:nvSpPr>
              <p:cNvPr id="95" name="Freeform 69">
                <a:extLst>
                  <a:ext uri="{FF2B5EF4-FFF2-40B4-BE49-F238E27FC236}">
                    <a16:creationId xmlns:a16="http://schemas.microsoft.com/office/drawing/2014/main" id="{BCCA8C1D-B156-4702-BE9A-B75F07F834AB}"/>
                  </a:ext>
                </a:extLst>
              </p:cNvPr>
              <p:cNvSpPr>
                <a:spLocks/>
              </p:cNvSpPr>
              <p:nvPr/>
            </p:nvSpPr>
            <p:spPr bwMode="auto">
              <a:xfrm rot="16200000">
                <a:off x="6954396" y="3054352"/>
                <a:ext cx="441526" cy="408890"/>
              </a:xfrm>
              <a:custGeom>
                <a:avLst/>
                <a:gdLst>
                  <a:gd name="T0" fmla="*/ 176 w 214"/>
                  <a:gd name="T1" fmla="*/ 134 h 182"/>
                  <a:gd name="T2" fmla="*/ 162 w 214"/>
                  <a:gd name="T3" fmla="*/ 86 h 182"/>
                  <a:gd name="T4" fmla="*/ 149 w 214"/>
                  <a:gd name="T5" fmla="*/ 80 h 182"/>
                  <a:gd name="T6" fmla="*/ 125 w 214"/>
                  <a:gd name="T7" fmla="*/ 56 h 182"/>
                  <a:gd name="T8" fmla="*/ 141 w 214"/>
                  <a:gd name="T9" fmla="*/ 121 h 182"/>
                  <a:gd name="T10" fmla="*/ 127 w 214"/>
                  <a:gd name="T11" fmla="*/ 128 h 182"/>
                  <a:gd name="T12" fmla="*/ 92 w 214"/>
                  <a:gd name="T13" fmla="*/ 92 h 182"/>
                  <a:gd name="T14" fmla="*/ 102 w 214"/>
                  <a:gd name="T15" fmla="*/ 157 h 182"/>
                  <a:gd name="T16" fmla="*/ 90 w 214"/>
                  <a:gd name="T17" fmla="*/ 179 h 182"/>
                  <a:gd name="T18" fmla="*/ 71 w 214"/>
                  <a:gd name="T19" fmla="*/ 171 h 182"/>
                  <a:gd name="T20" fmla="*/ 69 w 214"/>
                  <a:gd name="T21" fmla="*/ 133 h 182"/>
                  <a:gd name="T22" fmla="*/ 56 w 214"/>
                  <a:gd name="T23" fmla="*/ 110 h 182"/>
                  <a:gd name="T24" fmla="*/ 3 w 214"/>
                  <a:gd name="T25" fmla="*/ 73 h 182"/>
                  <a:gd name="T26" fmla="*/ 5 w 214"/>
                  <a:gd name="T27" fmla="*/ 53 h 182"/>
                  <a:gd name="T28" fmla="*/ 52 w 214"/>
                  <a:gd name="T29" fmla="*/ 72 h 182"/>
                  <a:gd name="T30" fmla="*/ 35 w 214"/>
                  <a:gd name="T31" fmla="*/ 21 h 182"/>
                  <a:gd name="T32" fmla="*/ 65 w 214"/>
                  <a:gd name="T33" fmla="*/ 27 h 182"/>
                  <a:gd name="T34" fmla="*/ 117 w 214"/>
                  <a:gd name="T35" fmla="*/ 94 h 182"/>
                  <a:gd name="T36" fmla="*/ 114 w 214"/>
                  <a:gd name="T37" fmla="*/ 38 h 182"/>
                  <a:gd name="T38" fmla="*/ 158 w 214"/>
                  <a:gd name="T39" fmla="*/ 57 h 182"/>
                  <a:gd name="T40" fmla="*/ 155 w 214"/>
                  <a:gd name="T41" fmla="*/ 23 h 182"/>
                  <a:gd name="T42" fmla="*/ 189 w 214"/>
                  <a:gd name="T43" fmla="*/ 5 h 182"/>
                  <a:gd name="T44" fmla="*/ 207 w 214"/>
                  <a:gd name="T45" fmla="*/ 120 h 182"/>
                  <a:gd name="T46" fmla="*/ 196 w 214"/>
                  <a:gd name="T47" fmla="*/ 134 h 182"/>
                  <a:gd name="T48" fmla="*/ 176 w 214"/>
                  <a:gd name="T49" fmla="*/ 13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4" h="182">
                    <a:moveTo>
                      <a:pt x="176" y="134"/>
                    </a:moveTo>
                    <a:cubicBezTo>
                      <a:pt x="171" y="118"/>
                      <a:pt x="164" y="105"/>
                      <a:pt x="162" y="86"/>
                    </a:cubicBezTo>
                    <a:cubicBezTo>
                      <a:pt x="158" y="83"/>
                      <a:pt x="153" y="82"/>
                      <a:pt x="149" y="80"/>
                    </a:cubicBezTo>
                    <a:cubicBezTo>
                      <a:pt x="146" y="67"/>
                      <a:pt x="132" y="64"/>
                      <a:pt x="125" y="56"/>
                    </a:cubicBezTo>
                    <a:cubicBezTo>
                      <a:pt x="128" y="80"/>
                      <a:pt x="136" y="99"/>
                      <a:pt x="141" y="121"/>
                    </a:cubicBezTo>
                    <a:cubicBezTo>
                      <a:pt x="137" y="124"/>
                      <a:pt x="135" y="129"/>
                      <a:pt x="127" y="128"/>
                    </a:cubicBezTo>
                    <a:cubicBezTo>
                      <a:pt x="117" y="114"/>
                      <a:pt x="103" y="105"/>
                      <a:pt x="92" y="92"/>
                    </a:cubicBezTo>
                    <a:cubicBezTo>
                      <a:pt x="91" y="114"/>
                      <a:pt x="104" y="131"/>
                      <a:pt x="102" y="157"/>
                    </a:cubicBezTo>
                    <a:cubicBezTo>
                      <a:pt x="101" y="165"/>
                      <a:pt x="96" y="177"/>
                      <a:pt x="90" y="179"/>
                    </a:cubicBezTo>
                    <a:cubicBezTo>
                      <a:pt x="80" y="182"/>
                      <a:pt x="76" y="175"/>
                      <a:pt x="71" y="171"/>
                    </a:cubicBezTo>
                    <a:cubicBezTo>
                      <a:pt x="74" y="162"/>
                      <a:pt x="70" y="145"/>
                      <a:pt x="69" y="133"/>
                    </a:cubicBezTo>
                    <a:cubicBezTo>
                      <a:pt x="68" y="118"/>
                      <a:pt x="67" y="118"/>
                      <a:pt x="56" y="110"/>
                    </a:cubicBezTo>
                    <a:cubicBezTo>
                      <a:pt x="41" y="97"/>
                      <a:pt x="19" y="83"/>
                      <a:pt x="3" y="73"/>
                    </a:cubicBezTo>
                    <a:cubicBezTo>
                      <a:pt x="5" y="65"/>
                      <a:pt x="0" y="59"/>
                      <a:pt x="5" y="53"/>
                    </a:cubicBezTo>
                    <a:cubicBezTo>
                      <a:pt x="27" y="47"/>
                      <a:pt x="37" y="64"/>
                      <a:pt x="52" y="72"/>
                    </a:cubicBezTo>
                    <a:cubicBezTo>
                      <a:pt x="50" y="52"/>
                      <a:pt x="32" y="43"/>
                      <a:pt x="35" y="21"/>
                    </a:cubicBezTo>
                    <a:cubicBezTo>
                      <a:pt x="48" y="21"/>
                      <a:pt x="58" y="22"/>
                      <a:pt x="65" y="27"/>
                    </a:cubicBezTo>
                    <a:cubicBezTo>
                      <a:pt x="76" y="55"/>
                      <a:pt x="100" y="71"/>
                      <a:pt x="117" y="94"/>
                    </a:cubicBezTo>
                    <a:cubicBezTo>
                      <a:pt x="111" y="79"/>
                      <a:pt x="96" y="51"/>
                      <a:pt x="114" y="38"/>
                    </a:cubicBezTo>
                    <a:cubicBezTo>
                      <a:pt x="137" y="37"/>
                      <a:pt x="143" y="51"/>
                      <a:pt x="158" y="57"/>
                    </a:cubicBezTo>
                    <a:cubicBezTo>
                      <a:pt x="157" y="46"/>
                      <a:pt x="156" y="37"/>
                      <a:pt x="155" y="23"/>
                    </a:cubicBezTo>
                    <a:cubicBezTo>
                      <a:pt x="163" y="14"/>
                      <a:pt x="174" y="0"/>
                      <a:pt x="189" y="5"/>
                    </a:cubicBezTo>
                    <a:cubicBezTo>
                      <a:pt x="180" y="49"/>
                      <a:pt x="214" y="76"/>
                      <a:pt x="207" y="120"/>
                    </a:cubicBezTo>
                    <a:cubicBezTo>
                      <a:pt x="204" y="125"/>
                      <a:pt x="201" y="131"/>
                      <a:pt x="196" y="134"/>
                    </a:cubicBezTo>
                    <a:cubicBezTo>
                      <a:pt x="187" y="132"/>
                      <a:pt x="185" y="135"/>
                      <a:pt x="176" y="134"/>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defTabSz="1733977" eaLnBrk="1" fontAlgn="auto" hangingPunct="1">
                  <a:spcBef>
                    <a:spcPts val="0"/>
                  </a:spcBef>
                  <a:spcAft>
                    <a:spcPts val="0"/>
                  </a:spcAft>
                  <a:defRPr/>
                </a:pPr>
                <a:endParaRPr lang="zh-CN" altLang="en-US" sz="3413" kern="0">
                  <a:solidFill>
                    <a:prstClr val="black"/>
                  </a:solidFill>
                  <a:latin typeface="Arial" panose="020F0502020204030204"/>
                  <a:ea typeface="微软雅黑"/>
                </a:endParaRPr>
              </a:p>
            </p:txBody>
          </p:sp>
          <p:sp>
            <p:nvSpPr>
              <p:cNvPr id="96" name="Freeform 70">
                <a:extLst>
                  <a:ext uri="{FF2B5EF4-FFF2-40B4-BE49-F238E27FC236}">
                    <a16:creationId xmlns:a16="http://schemas.microsoft.com/office/drawing/2014/main" id="{9A256D57-8630-4BB4-A234-A99F05B2B554}"/>
                  </a:ext>
                </a:extLst>
              </p:cNvPr>
              <p:cNvSpPr>
                <a:spLocks noEditPoints="1"/>
              </p:cNvSpPr>
              <p:nvPr/>
            </p:nvSpPr>
            <p:spPr bwMode="auto">
              <a:xfrm rot="16200000">
                <a:off x="5668838" y="3040726"/>
                <a:ext cx="486840" cy="543462"/>
              </a:xfrm>
              <a:custGeom>
                <a:avLst/>
                <a:gdLst>
                  <a:gd name="T0" fmla="*/ 196 w 236"/>
                  <a:gd name="T1" fmla="*/ 175 h 242"/>
                  <a:gd name="T2" fmla="*/ 199 w 236"/>
                  <a:gd name="T3" fmla="*/ 169 h 242"/>
                  <a:gd name="T4" fmla="*/ 176 w 236"/>
                  <a:gd name="T5" fmla="*/ 100 h 242"/>
                  <a:gd name="T6" fmla="*/ 140 w 236"/>
                  <a:gd name="T7" fmla="*/ 97 h 242"/>
                  <a:gd name="T8" fmla="*/ 146 w 236"/>
                  <a:gd name="T9" fmla="*/ 127 h 242"/>
                  <a:gd name="T10" fmla="*/ 174 w 236"/>
                  <a:gd name="T11" fmla="*/ 133 h 242"/>
                  <a:gd name="T12" fmla="*/ 174 w 236"/>
                  <a:gd name="T13" fmla="*/ 150 h 242"/>
                  <a:gd name="T14" fmla="*/ 148 w 236"/>
                  <a:gd name="T15" fmla="*/ 147 h 242"/>
                  <a:gd name="T16" fmla="*/ 144 w 236"/>
                  <a:gd name="T17" fmla="*/ 174 h 242"/>
                  <a:gd name="T18" fmla="*/ 146 w 236"/>
                  <a:gd name="T19" fmla="*/ 180 h 242"/>
                  <a:gd name="T20" fmla="*/ 142 w 236"/>
                  <a:gd name="T21" fmla="*/ 195 h 242"/>
                  <a:gd name="T22" fmla="*/ 141 w 236"/>
                  <a:gd name="T23" fmla="*/ 210 h 242"/>
                  <a:gd name="T24" fmla="*/ 124 w 236"/>
                  <a:gd name="T25" fmla="*/ 233 h 242"/>
                  <a:gd name="T26" fmla="*/ 111 w 236"/>
                  <a:gd name="T27" fmla="*/ 242 h 242"/>
                  <a:gd name="T28" fmla="*/ 20 w 236"/>
                  <a:gd name="T29" fmla="*/ 202 h 242"/>
                  <a:gd name="T30" fmla="*/ 7 w 236"/>
                  <a:gd name="T31" fmla="*/ 197 h 242"/>
                  <a:gd name="T32" fmla="*/ 0 w 236"/>
                  <a:gd name="T33" fmla="*/ 187 h 242"/>
                  <a:gd name="T34" fmla="*/ 16 w 236"/>
                  <a:gd name="T35" fmla="*/ 163 h 242"/>
                  <a:gd name="T36" fmla="*/ 20 w 236"/>
                  <a:gd name="T37" fmla="*/ 127 h 242"/>
                  <a:gd name="T38" fmla="*/ 19 w 236"/>
                  <a:gd name="T39" fmla="*/ 100 h 242"/>
                  <a:gd name="T40" fmla="*/ 15 w 236"/>
                  <a:gd name="T41" fmla="*/ 84 h 242"/>
                  <a:gd name="T42" fmla="*/ 6 w 236"/>
                  <a:gd name="T43" fmla="*/ 52 h 242"/>
                  <a:gd name="T44" fmla="*/ 13 w 236"/>
                  <a:gd name="T45" fmla="*/ 36 h 242"/>
                  <a:gd name="T46" fmla="*/ 45 w 236"/>
                  <a:gd name="T47" fmla="*/ 16 h 242"/>
                  <a:gd name="T48" fmla="*/ 82 w 236"/>
                  <a:gd name="T49" fmla="*/ 3 h 242"/>
                  <a:gd name="T50" fmla="*/ 122 w 236"/>
                  <a:gd name="T51" fmla="*/ 31 h 242"/>
                  <a:gd name="T52" fmla="*/ 111 w 236"/>
                  <a:gd name="T53" fmla="*/ 35 h 242"/>
                  <a:gd name="T54" fmla="*/ 131 w 236"/>
                  <a:gd name="T55" fmla="*/ 75 h 242"/>
                  <a:gd name="T56" fmla="*/ 171 w 236"/>
                  <a:gd name="T57" fmla="*/ 77 h 242"/>
                  <a:gd name="T58" fmla="*/ 181 w 236"/>
                  <a:gd name="T59" fmla="*/ 51 h 242"/>
                  <a:gd name="T60" fmla="*/ 189 w 236"/>
                  <a:gd name="T61" fmla="*/ 45 h 242"/>
                  <a:gd name="T62" fmla="*/ 203 w 236"/>
                  <a:gd name="T63" fmla="*/ 43 h 242"/>
                  <a:gd name="T64" fmla="*/ 200 w 236"/>
                  <a:gd name="T65" fmla="*/ 77 h 242"/>
                  <a:gd name="T66" fmla="*/ 211 w 236"/>
                  <a:gd name="T67" fmla="*/ 98 h 242"/>
                  <a:gd name="T68" fmla="*/ 236 w 236"/>
                  <a:gd name="T69" fmla="*/ 168 h 242"/>
                  <a:gd name="T70" fmla="*/ 235 w 236"/>
                  <a:gd name="T71" fmla="*/ 175 h 242"/>
                  <a:gd name="T72" fmla="*/ 213 w 236"/>
                  <a:gd name="T73" fmla="*/ 206 h 242"/>
                  <a:gd name="T74" fmla="*/ 196 w 236"/>
                  <a:gd name="T75" fmla="*/ 175 h 242"/>
                  <a:gd name="T76" fmla="*/ 128 w 236"/>
                  <a:gd name="T77" fmla="*/ 147 h 242"/>
                  <a:gd name="T78" fmla="*/ 69 w 236"/>
                  <a:gd name="T79" fmla="*/ 170 h 242"/>
                  <a:gd name="T80" fmla="*/ 126 w 236"/>
                  <a:gd name="T81" fmla="*/ 124 h 242"/>
                  <a:gd name="T82" fmla="*/ 120 w 236"/>
                  <a:gd name="T83" fmla="*/ 102 h 242"/>
                  <a:gd name="T84" fmla="*/ 91 w 236"/>
                  <a:gd name="T85" fmla="*/ 89 h 242"/>
                  <a:gd name="T86" fmla="*/ 53 w 236"/>
                  <a:gd name="T87" fmla="*/ 86 h 242"/>
                  <a:gd name="T88" fmla="*/ 105 w 236"/>
                  <a:gd name="T89" fmla="*/ 74 h 242"/>
                  <a:gd name="T90" fmla="*/ 89 w 236"/>
                  <a:gd name="T91" fmla="*/ 30 h 242"/>
                  <a:gd name="T92" fmla="*/ 39 w 236"/>
                  <a:gd name="T93" fmla="*/ 47 h 242"/>
                  <a:gd name="T94" fmla="*/ 49 w 236"/>
                  <a:gd name="T95" fmla="*/ 168 h 242"/>
                  <a:gd name="T96" fmla="*/ 110 w 236"/>
                  <a:gd name="T97" fmla="*/ 196 h 242"/>
                  <a:gd name="T98" fmla="*/ 128 w 236"/>
                  <a:gd name="T99" fmla="*/ 147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6" h="242">
                    <a:moveTo>
                      <a:pt x="196" y="175"/>
                    </a:moveTo>
                    <a:cubicBezTo>
                      <a:pt x="197" y="172"/>
                      <a:pt x="199" y="172"/>
                      <a:pt x="199" y="169"/>
                    </a:cubicBezTo>
                    <a:cubicBezTo>
                      <a:pt x="192" y="144"/>
                      <a:pt x="185" y="121"/>
                      <a:pt x="176" y="100"/>
                    </a:cubicBezTo>
                    <a:cubicBezTo>
                      <a:pt x="162" y="103"/>
                      <a:pt x="155" y="95"/>
                      <a:pt x="140" y="97"/>
                    </a:cubicBezTo>
                    <a:cubicBezTo>
                      <a:pt x="141" y="108"/>
                      <a:pt x="145" y="116"/>
                      <a:pt x="146" y="127"/>
                    </a:cubicBezTo>
                    <a:cubicBezTo>
                      <a:pt x="153" y="132"/>
                      <a:pt x="165" y="131"/>
                      <a:pt x="174" y="133"/>
                    </a:cubicBezTo>
                    <a:cubicBezTo>
                      <a:pt x="177" y="137"/>
                      <a:pt x="177" y="146"/>
                      <a:pt x="174" y="150"/>
                    </a:cubicBezTo>
                    <a:cubicBezTo>
                      <a:pt x="164" y="155"/>
                      <a:pt x="158" y="149"/>
                      <a:pt x="148" y="147"/>
                    </a:cubicBezTo>
                    <a:cubicBezTo>
                      <a:pt x="148" y="156"/>
                      <a:pt x="144" y="165"/>
                      <a:pt x="144" y="174"/>
                    </a:cubicBezTo>
                    <a:cubicBezTo>
                      <a:pt x="144" y="176"/>
                      <a:pt x="147" y="178"/>
                      <a:pt x="146" y="180"/>
                    </a:cubicBezTo>
                    <a:cubicBezTo>
                      <a:pt x="146" y="185"/>
                      <a:pt x="144" y="190"/>
                      <a:pt x="142" y="195"/>
                    </a:cubicBezTo>
                    <a:cubicBezTo>
                      <a:pt x="141" y="200"/>
                      <a:pt x="142" y="206"/>
                      <a:pt x="141" y="210"/>
                    </a:cubicBezTo>
                    <a:cubicBezTo>
                      <a:pt x="137" y="219"/>
                      <a:pt x="128" y="224"/>
                      <a:pt x="124" y="233"/>
                    </a:cubicBezTo>
                    <a:cubicBezTo>
                      <a:pt x="119" y="235"/>
                      <a:pt x="113" y="237"/>
                      <a:pt x="111" y="242"/>
                    </a:cubicBezTo>
                    <a:cubicBezTo>
                      <a:pt x="71" y="241"/>
                      <a:pt x="60" y="206"/>
                      <a:pt x="20" y="202"/>
                    </a:cubicBezTo>
                    <a:cubicBezTo>
                      <a:pt x="17" y="199"/>
                      <a:pt x="14" y="195"/>
                      <a:pt x="7" y="197"/>
                    </a:cubicBezTo>
                    <a:cubicBezTo>
                      <a:pt x="4" y="194"/>
                      <a:pt x="3" y="190"/>
                      <a:pt x="0" y="187"/>
                    </a:cubicBezTo>
                    <a:cubicBezTo>
                      <a:pt x="5" y="179"/>
                      <a:pt x="8" y="169"/>
                      <a:pt x="16" y="163"/>
                    </a:cubicBezTo>
                    <a:cubicBezTo>
                      <a:pt x="19" y="150"/>
                      <a:pt x="16" y="135"/>
                      <a:pt x="20" y="127"/>
                    </a:cubicBezTo>
                    <a:cubicBezTo>
                      <a:pt x="16" y="120"/>
                      <a:pt x="17" y="108"/>
                      <a:pt x="19" y="100"/>
                    </a:cubicBezTo>
                    <a:cubicBezTo>
                      <a:pt x="15" y="95"/>
                      <a:pt x="16" y="91"/>
                      <a:pt x="15" y="84"/>
                    </a:cubicBezTo>
                    <a:cubicBezTo>
                      <a:pt x="12" y="73"/>
                      <a:pt x="4" y="64"/>
                      <a:pt x="6" y="52"/>
                    </a:cubicBezTo>
                    <a:cubicBezTo>
                      <a:pt x="6" y="50"/>
                      <a:pt x="10" y="40"/>
                      <a:pt x="13" y="36"/>
                    </a:cubicBezTo>
                    <a:cubicBezTo>
                      <a:pt x="18" y="29"/>
                      <a:pt x="31" y="22"/>
                      <a:pt x="45" y="16"/>
                    </a:cubicBezTo>
                    <a:cubicBezTo>
                      <a:pt x="58" y="11"/>
                      <a:pt x="73" y="4"/>
                      <a:pt x="82" y="3"/>
                    </a:cubicBezTo>
                    <a:cubicBezTo>
                      <a:pt x="100" y="0"/>
                      <a:pt x="126" y="13"/>
                      <a:pt x="122" y="31"/>
                    </a:cubicBezTo>
                    <a:cubicBezTo>
                      <a:pt x="119" y="34"/>
                      <a:pt x="115" y="34"/>
                      <a:pt x="111" y="35"/>
                    </a:cubicBezTo>
                    <a:cubicBezTo>
                      <a:pt x="114" y="52"/>
                      <a:pt x="124" y="62"/>
                      <a:pt x="131" y="75"/>
                    </a:cubicBezTo>
                    <a:cubicBezTo>
                      <a:pt x="143" y="74"/>
                      <a:pt x="162" y="83"/>
                      <a:pt x="171" y="77"/>
                    </a:cubicBezTo>
                    <a:cubicBezTo>
                      <a:pt x="178" y="72"/>
                      <a:pt x="175" y="58"/>
                      <a:pt x="181" y="51"/>
                    </a:cubicBezTo>
                    <a:cubicBezTo>
                      <a:pt x="180" y="52"/>
                      <a:pt x="189" y="45"/>
                      <a:pt x="189" y="45"/>
                    </a:cubicBezTo>
                    <a:cubicBezTo>
                      <a:pt x="193" y="43"/>
                      <a:pt x="198" y="43"/>
                      <a:pt x="203" y="43"/>
                    </a:cubicBezTo>
                    <a:cubicBezTo>
                      <a:pt x="206" y="56"/>
                      <a:pt x="195" y="62"/>
                      <a:pt x="200" y="77"/>
                    </a:cubicBezTo>
                    <a:cubicBezTo>
                      <a:pt x="202" y="83"/>
                      <a:pt x="207" y="89"/>
                      <a:pt x="211" y="98"/>
                    </a:cubicBezTo>
                    <a:cubicBezTo>
                      <a:pt x="218" y="118"/>
                      <a:pt x="229" y="149"/>
                      <a:pt x="236" y="168"/>
                    </a:cubicBezTo>
                    <a:cubicBezTo>
                      <a:pt x="236" y="169"/>
                      <a:pt x="235" y="173"/>
                      <a:pt x="235" y="175"/>
                    </a:cubicBezTo>
                    <a:cubicBezTo>
                      <a:pt x="232" y="187"/>
                      <a:pt x="224" y="208"/>
                      <a:pt x="213" y="206"/>
                    </a:cubicBezTo>
                    <a:cubicBezTo>
                      <a:pt x="201" y="205"/>
                      <a:pt x="205" y="182"/>
                      <a:pt x="196" y="175"/>
                    </a:cubicBezTo>
                    <a:close/>
                    <a:moveTo>
                      <a:pt x="128" y="147"/>
                    </a:moveTo>
                    <a:cubicBezTo>
                      <a:pt x="95" y="141"/>
                      <a:pt x="93" y="169"/>
                      <a:pt x="69" y="170"/>
                    </a:cubicBezTo>
                    <a:cubicBezTo>
                      <a:pt x="56" y="133"/>
                      <a:pt x="95" y="119"/>
                      <a:pt x="126" y="124"/>
                    </a:cubicBezTo>
                    <a:cubicBezTo>
                      <a:pt x="127" y="114"/>
                      <a:pt x="122" y="110"/>
                      <a:pt x="120" y="102"/>
                    </a:cubicBezTo>
                    <a:cubicBezTo>
                      <a:pt x="111" y="98"/>
                      <a:pt x="103" y="90"/>
                      <a:pt x="91" y="89"/>
                    </a:cubicBezTo>
                    <a:cubicBezTo>
                      <a:pt x="79" y="88"/>
                      <a:pt x="64" y="95"/>
                      <a:pt x="53" y="86"/>
                    </a:cubicBezTo>
                    <a:cubicBezTo>
                      <a:pt x="52" y="64"/>
                      <a:pt x="87" y="70"/>
                      <a:pt x="105" y="74"/>
                    </a:cubicBezTo>
                    <a:cubicBezTo>
                      <a:pt x="100" y="58"/>
                      <a:pt x="94" y="46"/>
                      <a:pt x="89" y="30"/>
                    </a:cubicBezTo>
                    <a:cubicBezTo>
                      <a:pt x="68" y="31"/>
                      <a:pt x="51" y="37"/>
                      <a:pt x="39" y="47"/>
                    </a:cubicBezTo>
                    <a:cubicBezTo>
                      <a:pt x="40" y="90"/>
                      <a:pt x="53" y="131"/>
                      <a:pt x="49" y="168"/>
                    </a:cubicBezTo>
                    <a:cubicBezTo>
                      <a:pt x="67" y="180"/>
                      <a:pt x="86" y="190"/>
                      <a:pt x="110" y="196"/>
                    </a:cubicBezTo>
                    <a:cubicBezTo>
                      <a:pt x="121" y="185"/>
                      <a:pt x="131" y="165"/>
                      <a:pt x="128" y="147"/>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defTabSz="1733977" eaLnBrk="1" fontAlgn="auto" hangingPunct="1">
                  <a:spcBef>
                    <a:spcPts val="0"/>
                  </a:spcBef>
                  <a:spcAft>
                    <a:spcPts val="0"/>
                  </a:spcAft>
                  <a:defRPr/>
                </a:pPr>
                <a:endParaRPr lang="zh-CN" altLang="en-US" sz="3413" kern="0">
                  <a:solidFill>
                    <a:prstClr val="black"/>
                  </a:solidFill>
                  <a:latin typeface="Arial" panose="020F0502020204030204"/>
                  <a:ea typeface="微软雅黑"/>
                </a:endParaRPr>
              </a:p>
            </p:txBody>
          </p:sp>
          <p:sp>
            <p:nvSpPr>
              <p:cNvPr id="97" name="Freeform 72">
                <a:extLst>
                  <a:ext uri="{FF2B5EF4-FFF2-40B4-BE49-F238E27FC236}">
                    <a16:creationId xmlns:a16="http://schemas.microsoft.com/office/drawing/2014/main" id="{9F264C0D-1EA3-4E02-BC93-53A1960CEE35}"/>
                  </a:ext>
                </a:extLst>
              </p:cNvPr>
              <p:cNvSpPr>
                <a:spLocks/>
              </p:cNvSpPr>
              <p:nvPr/>
            </p:nvSpPr>
            <p:spPr bwMode="auto">
              <a:xfrm rot="16200000">
                <a:off x="6923315" y="3199769"/>
                <a:ext cx="410522" cy="388187"/>
              </a:xfrm>
              <a:custGeom>
                <a:avLst/>
                <a:gdLst>
                  <a:gd name="T0" fmla="*/ 63 w 199"/>
                  <a:gd name="T1" fmla="*/ 137 h 174"/>
                  <a:gd name="T2" fmla="*/ 114 w 199"/>
                  <a:gd name="T3" fmla="*/ 142 h 174"/>
                  <a:gd name="T4" fmla="*/ 108 w 199"/>
                  <a:gd name="T5" fmla="*/ 159 h 174"/>
                  <a:gd name="T6" fmla="*/ 67 w 199"/>
                  <a:gd name="T7" fmla="*/ 162 h 174"/>
                  <a:gd name="T8" fmla="*/ 56 w 199"/>
                  <a:gd name="T9" fmla="*/ 159 h 174"/>
                  <a:gd name="T10" fmla="*/ 37 w 199"/>
                  <a:gd name="T11" fmla="*/ 174 h 174"/>
                  <a:gd name="T12" fmla="*/ 19 w 199"/>
                  <a:gd name="T13" fmla="*/ 150 h 174"/>
                  <a:gd name="T14" fmla="*/ 13 w 199"/>
                  <a:gd name="T15" fmla="*/ 139 h 174"/>
                  <a:gd name="T16" fmla="*/ 19 w 199"/>
                  <a:gd name="T17" fmla="*/ 106 h 174"/>
                  <a:gd name="T18" fmla="*/ 27 w 199"/>
                  <a:gd name="T19" fmla="*/ 18 h 174"/>
                  <a:gd name="T20" fmla="*/ 94 w 199"/>
                  <a:gd name="T21" fmla="*/ 2 h 174"/>
                  <a:gd name="T22" fmla="*/ 158 w 199"/>
                  <a:gd name="T23" fmla="*/ 6 h 174"/>
                  <a:gd name="T24" fmla="*/ 197 w 199"/>
                  <a:gd name="T25" fmla="*/ 14 h 174"/>
                  <a:gd name="T26" fmla="*/ 175 w 199"/>
                  <a:gd name="T27" fmla="*/ 28 h 174"/>
                  <a:gd name="T28" fmla="*/ 76 w 199"/>
                  <a:gd name="T29" fmla="*/ 31 h 174"/>
                  <a:gd name="T30" fmla="*/ 52 w 199"/>
                  <a:gd name="T31" fmla="*/ 50 h 174"/>
                  <a:gd name="T32" fmla="*/ 63 w 199"/>
                  <a:gd name="T33" fmla="*/ 103 h 174"/>
                  <a:gd name="T34" fmla="*/ 65 w 199"/>
                  <a:gd name="T35" fmla="*/ 114 h 174"/>
                  <a:gd name="T36" fmla="*/ 63 w 199"/>
                  <a:gd name="T37" fmla="*/ 13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9" h="174">
                    <a:moveTo>
                      <a:pt x="63" y="137"/>
                    </a:moveTo>
                    <a:cubicBezTo>
                      <a:pt x="78" y="144"/>
                      <a:pt x="101" y="133"/>
                      <a:pt x="114" y="142"/>
                    </a:cubicBezTo>
                    <a:cubicBezTo>
                      <a:pt x="118" y="152"/>
                      <a:pt x="110" y="152"/>
                      <a:pt x="108" y="159"/>
                    </a:cubicBezTo>
                    <a:cubicBezTo>
                      <a:pt x="95" y="160"/>
                      <a:pt x="80" y="163"/>
                      <a:pt x="67" y="162"/>
                    </a:cubicBezTo>
                    <a:cubicBezTo>
                      <a:pt x="64" y="162"/>
                      <a:pt x="60" y="159"/>
                      <a:pt x="56" y="159"/>
                    </a:cubicBezTo>
                    <a:cubicBezTo>
                      <a:pt x="47" y="160"/>
                      <a:pt x="46" y="172"/>
                      <a:pt x="37" y="174"/>
                    </a:cubicBezTo>
                    <a:cubicBezTo>
                      <a:pt x="26" y="171"/>
                      <a:pt x="14" y="162"/>
                      <a:pt x="19" y="150"/>
                    </a:cubicBezTo>
                    <a:cubicBezTo>
                      <a:pt x="15" y="151"/>
                      <a:pt x="16" y="141"/>
                      <a:pt x="13" y="139"/>
                    </a:cubicBezTo>
                    <a:cubicBezTo>
                      <a:pt x="23" y="133"/>
                      <a:pt x="12" y="115"/>
                      <a:pt x="19" y="106"/>
                    </a:cubicBezTo>
                    <a:cubicBezTo>
                      <a:pt x="16" y="74"/>
                      <a:pt x="0" y="36"/>
                      <a:pt x="27" y="18"/>
                    </a:cubicBezTo>
                    <a:cubicBezTo>
                      <a:pt x="46" y="12"/>
                      <a:pt x="68" y="3"/>
                      <a:pt x="94" y="2"/>
                    </a:cubicBezTo>
                    <a:cubicBezTo>
                      <a:pt x="116" y="0"/>
                      <a:pt x="138" y="4"/>
                      <a:pt x="158" y="6"/>
                    </a:cubicBezTo>
                    <a:cubicBezTo>
                      <a:pt x="172" y="6"/>
                      <a:pt x="195" y="2"/>
                      <a:pt x="197" y="14"/>
                    </a:cubicBezTo>
                    <a:cubicBezTo>
                      <a:pt x="199" y="25"/>
                      <a:pt x="188" y="28"/>
                      <a:pt x="175" y="28"/>
                    </a:cubicBezTo>
                    <a:cubicBezTo>
                      <a:pt x="148" y="26"/>
                      <a:pt x="95" y="16"/>
                      <a:pt x="76" y="31"/>
                    </a:cubicBezTo>
                    <a:cubicBezTo>
                      <a:pt x="63" y="25"/>
                      <a:pt x="59" y="43"/>
                      <a:pt x="52" y="50"/>
                    </a:cubicBezTo>
                    <a:cubicBezTo>
                      <a:pt x="53" y="68"/>
                      <a:pt x="60" y="87"/>
                      <a:pt x="63" y="103"/>
                    </a:cubicBezTo>
                    <a:cubicBezTo>
                      <a:pt x="63" y="108"/>
                      <a:pt x="63" y="109"/>
                      <a:pt x="65" y="114"/>
                    </a:cubicBezTo>
                    <a:cubicBezTo>
                      <a:pt x="67" y="124"/>
                      <a:pt x="63" y="127"/>
                      <a:pt x="63" y="137"/>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defTabSz="1733977" eaLnBrk="1" fontAlgn="auto" hangingPunct="1">
                  <a:spcBef>
                    <a:spcPts val="0"/>
                  </a:spcBef>
                  <a:spcAft>
                    <a:spcPts val="0"/>
                  </a:spcAft>
                  <a:defRPr/>
                </a:pPr>
                <a:endParaRPr lang="zh-CN" altLang="en-US" sz="3413" kern="0">
                  <a:solidFill>
                    <a:prstClr val="black"/>
                  </a:solidFill>
                  <a:latin typeface="Arial" panose="020F0502020204030204"/>
                  <a:ea typeface="微软雅黑"/>
                </a:endParaRPr>
              </a:p>
            </p:txBody>
          </p:sp>
          <p:sp>
            <p:nvSpPr>
              <p:cNvPr id="98" name="Freeform 74">
                <a:extLst>
                  <a:ext uri="{FF2B5EF4-FFF2-40B4-BE49-F238E27FC236}">
                    <a16:creationId xmlns:a16="http://schemas.microsoft.com/office/drawing/2014/main" id="{0A7B1B6F-D083-4183-BD67-33FE7A1858EC}"/>
                  </a:ext>
                </a:extLst>
              </p:cNvPr>
              <p:cNvSpPr>
                <a:spLocks/>
              </p:cNvSpPr>
              <p:nvPr/>
            </p:nvSpPr>
            <p:spPr bwMode="auto">
              <a:xfrm rot="16200000">
                <a:off x="8934115" y="3221992"/>
                <a:ext cx="400188" cy="383011"/>
              </a:xfrm>
              <a:custGeom>
                <a:avLst/>
                <a:gdLst>
                  <a:gd name="T0" fmla="*/ 145 w 194"/>
                  <a:gd name="T1" fmla="*/ 101 h 172"/>
                  <a:gd name="T2" fmla="*/ 132 w 194"/>
                  <a:gd name="T3" fmla="*/ 170 h 172"/>
                  <a:gd name="T4" fmla="*/ 125 w 194"/>
                  <a:gd name="T5" fmla="*/ 172 h 172"/>
                  <a:gd name="T6" fmla="*/ 112 w 194"/>
                  <a:gd name="T7" fmla="*/ 104 h 172"/>
                  <a:gd name="T8" fmla="*/ 5 w 194"/>
                  <a:gd name="T9" fmla="*/ 77 h 172"/>
                  <a:gd name="T10" fmla="*/ 1 w 194"/>
                  <a:gd name="T11" fmla="*/ 58 h 172"/>
                  <a:gd name="T12" fmla="*/ 73 w 194"/>
                  <a:gd name="T13" fmla="*/ 34 h 172"/>
                  <a:gd name="T14" fmla="*/ 80 w 194"/>
                  <a:gd name="T15" fmla="*/ 38 h 172"/>
                  <a:gd name="T16" fmla="*/ 72 w 194"/>
                  <a:gd name="T17" fmla="*/ 42 h 172"/>
                  <a:gd name="T18" fmla="*/ 62 w 194"/>
                  <a:gd name="T19" fmla="*/ 59 h 172"/>
                  <a:gd name="T20" fmla="*/ 103 w 194"/>
                  <a:gd name="T21" fmla="*/ 75 h 172"/>
                  <a:gd name="T22" fmla="*/ 92 w 194"/>
                  <a:gd name="T23" fmla="*/ 30 h 172"/>
                  <a:gd name="T24" fmla="*/ 91 w 194"/>
                  <a:gd name="T25" fmla="*/ 20 h 172"/>
                  <a:gd name="T26" fmla="*/ 111 w 194"/>
                  <a:gd name="T27" fmla="*/ 0 h 172"/>
                  <a:gd name="T28" fmla="*/ 130 w 194"/>
                  <a:gd name="T29" fmla="*/ 9 h 172"/>
                  <a:gd name="T30" fmla="*/ 128 w 194"/>
                  <a:gd name="T31" fmla="*/ 27 h 172"/>
                  <a:gd name="T32" fmla="*/ 133 w 194"/>
                  <a:gd name="T33" fmla="*/ 55 h 172"/>
                  <a:gd name="T34" fmla="*/ 139 w 194"/>
                  <a:gd name="T35" fmla="*/ 71 h 172"/>
                  <a:gd name="T36" fmla="*/ 176 w 194"/>
                  <a:gd name="T37" fmla="*/ 94 h 172"/>
                  <a:gd name="T38" fmla="*/ 153 w 194"/>
                  <a:gd name="T39" fmla="*/ 29 h 172"/>
                  <a:gd name="T40" fmla="*/ 147 w 194"/>
                  <a:gd name="T41" fmla="*/ 3 h 172"/>
                  <a:gd name="T42" fmla="*/ 156 w 194"/>
                  <a:gd name="T43" fmla="*/ 3 h 172"/>
                  <a:gd name="T44" fmla="*/ 159 w 194"/>
                  <a:gd name="T45" fmla="*/ 14 h 172"/>
                  <a:gd name="T46" fmla="*/ 191 w 194"/>
                  <a:gd name="T47" fmla="*/ 89 h 172"/>
                  <a:gd name="T48" fmla="*/ 187 w 194"/>
                  <a:gd name="T49" fmla="*/ 121 h 172"/>
                  <a:gd name="T50" fmla="*/ 177 w 194"/>
                  <a:gd name="T51" fmla="*/ 122 h 172"/>
                  <a:gd name="T52" fmla="*/ 168 w 194"/>
                  <a:gd name="T53" fmla="*/ 115 h 172"/>
                  <a:gd name="T54" fmla="*/ 145 w 194"/>
                  <a:gd name="T55" fmla="*/ 10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4" h="172">
                    <a:moveTo>
                      <a:pt x="145" y="101"/>
                    </a:moveTo>
                    <a:cubicBezTo>
                      <a:pt x="144" y="119"/>
                      <a:pt x="148" y="157"/>
                      <a:pt x="132" y="170"/>
                    </a:cubicBezTo>
                    <a:cubicBezTo>
                      <a:pt x="127" y="169"/>
                      <a:pt x="128" y="168"/>
                      <a:pt x="125" y="172"/>
                    </a:cubicBezTo>
                    <a:cubicBezTo>
                      <a:pt x="105" y="164"/>
                      <a:pt x="116" y="129"/>
                      <a:pt x="112" y="104"/>
                    </a:cubicBezTo>
                    <a:cubicBezTo>
                      <a:pt x="78" y="94"/>
                      <a:pt x="30" y="97"/>
                      <a:pt x="5" y="77"/>
                    </a:cubicBezTo>
                    <a:cubicBezTo>
                      <a:pt x="3" y="72"/>
                      <a:pt x="0" y="67"/>
                      <a:pt x="1" y="58"/>
                    </a:cubicBezTo>
                    <a:cubicBezTo>
                      <a:pt x="19" y="44"/>
                      <a:pt x="41" y="28"/>
                      <a:pt x="73" y="34"/>
                    </a:cubicBezTo>
                    <a:cubicBezTo>
                      <a:pt x="75" y="35"/>
                      <a:pt x="74" y="40"/>
                      <a:pt x="80" y="38"/>
                    </a:cubicBezTo>
                    <a:cubicBezTo>
                      <a:pt x="79" y="41"/>
                      <a:pt x="75" y="41"/>
                      <a:pt x="72" y="42"/>
                    </a:cubicBezTo>
                    <a:cubicBezTo>
                      <a:pt x="75" y="48"/>
                      <a:pt x="64" y="52"/>
                      <a:pt x="62" y="59"/>
                    </a:cubicBezTo>
                    <a:cubicBezTo>
                      <a:pt x="74" y="66"/>
                      <a:pt x="88" y="71"/>
                      <a:pt x="103" y="75"/>
                    </a:cubicBezTo>
                    <a:cubicBezTo>
                      <a:pt x="106" y="61"/>
                      <a:pt x="98" y="42"/>
                      <a:pt x="92" y="30"/>
                    </a:cubicBezTo>
                    <a:cubicBezTo>
                      <a:pt x="94" y="25"/>
                      <a:pt x="92" y="25"/>
                      <a:pt x="91" y="20"/>
                    </a:cubicBezTo>
                    <a:cubicBezTo>
                      <a:pt x="94" y="9"/>
                      <a:pt x="104" y="6"/>
                      <a:pt x="111" y="0"/>
                    </a:cubicBezTo>
                    <a:cubicBezTo>
                      <a:pt x="118" y="2"/>
                      <a:pt x="126" y="4"/>
                      <a:pt x="130" y="9"/>
                    </a:cubicBezTo>
                    <a:cubicBezTo>
                      <a:pt x="135" y="16"/>
                      <a:pt x="129" y="22"/>
                      <a:pt x="128" y="27"/>
                    </a:cubicBezTo>
                    <a:cubicBezTo>
                      <a:pt x="128" y="30"/>
                      <a:pt x="132" y="49"/>
                      <a:pt x="133" y="55"/>
                    </a:cubicBezTo>
                    <a:cubicBezTo>
                      <a:pt x="134" y="60"/>
                      <a:pt x="139" y="65"/>
                      <a:pt x="139" y="71"/>
                    </a:cubicBezTo>
                    <a:cubicBezTo>
                      <a:pt x="160" y="66"/>
                      <a:pt x="161" y="89"/>
                      <a:pt x="176" y="94"/>
                    </a:cubicBezTo>
                    <a:cubicBezTo>
                      <a:pt x="169" y="76"/>
                      <a:pt x="164" y="48"/>
                      <a:pt x="153" y="29"/>
                    </a:cubicBezTo>
                    <a:cubicBezTo>
                      <a:pt x="149" y="22"/>
                      <a:pt x="139" y="15"/>
                      <a:pt x="147" y="3"/>
                    </a:cubicBezTo>
                    <a:cubicBezTo>
                      <a:pt x="152" y="4"/>
                      <a:pt x="153" y="2"/>
                      <a:pt x="156" y="3"/>
                    </a:cubicBezTo>
                    <a:cubicBezTo>
                      <a:pt x="158" y="6"/>
                      <a:pt x="158" y="11"/>
                      <a:pt x="159" y="14"/>
                    </a:cubicBezTo>
                    <a:cubicBezTo>
                      <a:pt x="168" y="29"/>
                      <a:pt x="185" y="67"/>
                      <a:pt x="191" y="89"/>
                    </a:cubicBezTo>
                    <a:cubicBezTo>
                      <a:pt x="194" y="102"/>
                      <a:pt x="194" y="115"/>
                      <a:pt x="187" y="121"/>
                    </a:cubicBezTo>
                    <a:cubicBezTo>
                      <a:pt x="183" y="119"/>
                      <a:pt x="181" y="123"/>
                      <a:pt x="177" y="122"/>
                    </a:cubicBezTo>
                    <a:cubicBezTo>
                      <a:pt x="173" y="122"/>
                      <a:pt x="171" y="117"/>
                      <a:pt x="168" y="115"/>
                    </a:cubicBezTo>
                    <a:cubicBezTo>
                      <a:pt x="160" y="110"/>
                      <a:pt x="151" y="106"/>
                      <a:pt x="145" y="101"/>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defTabSz="1733977" eaLnBrk="1" fontAlgn="auto" hangingPunct="1">
                  <a:spcBef>
                    <a:spcPts val="0"/>
                  </a:spcBef>
                  <a:spcAft>
                    <a:spcPts val="0"/>
                  </a:spcAft>
                  <a:defRPr/>
                </a:pPr>
                <a:endParaRPr lang="zh-CN" altLang="en-US" sz="3413" kern="0">
                  <a:solidFill>
                    <a:prstClr val="black"/>
                  </a:solidFill>
                  <a:latin typeface="Arial" panose="020F0502020204030204"/>
                  <a:ea typeface="微软雅黑"/>
                </a:endParaRPr>
              </a:p>
            </p:txBody>
          </p:sp>
          <p:sp>
            <p:nvSpPr>
              <p:cNvPr id="99" name="Freeform 75">
                <a:extLst>
                  <a:ext uri="{FF2B5EF4-FFF2-40B4-BE49-F238E27FC236}">
                    <a16:creationId xmlns:a16="http://schemas.microsoft.com/office/drawing/2014/main" id="{5375CD70-5A3E-4103-B62F-F79152E2A854}"/>
                  </a:ext>
                </a:extLst>
              </p:cNvPr>
              <p:cNvSpPr>
                <a:spLocks/>
              </p:cNvSpPr>
              <p:nvPr/>
            </p:nvSpPr>
            <p:spPr bwMode="auto">
              <a:xfrm rot="16200000">
                <a:off x="7653098" y="3314619"/>
                <a:ext cx="400188" cy="222561"/>
              </a:xfrm>
              <a:custGeom>
                <a:avLst/>
                <a:gdLst>
                  <a:gd name="T0" fmla="*/ 151 w 194"/>
                  <a:gd name="T1" fmla="*/ 45 h 99"/>
                  <a:gd name="T2" fmla="*/ 139 w 194"/>
                  <a:gd name="T3" fmla="*/ 91 h 99"/>
                  <a:gd name="T4" fmla="*/ 118 w 194"/>
                  <a:gd name="T5" fmla="*/ 99 h 99"/>
                  <a:gd name="T6" fmla="*/ 3 w 194"/>
                  <a:gd name="T7" fmla="*/ 78 h 99"/>
                  <a:gd name="T8" fmla="*/ 4 w 194"/>
                  <a:gd name="T9" fmla="*/ 56 h 99"/>
                  <a:gd name="T10" fmla="*/ 59 w 194"/>
                  <a:gd name="T11" fmla="*/ 23 h 99"/>
                  <a:gd name="T12" fmla="*/ 51 w 194"/>
                  <a:gd name="T13" fmla="*/ 7 h 99"/>
                  <a:gd name="T14" fmla="*/ 72 w 194"/>
                  <a:gd name="T15" fmla="*/ 16 h 99"/>
                  <a:gd name="T16" fmla="*/ 84 w 194"/>
                  <a:gd name="T17" fmla="*/ 2 h 99"/>
                  <a:gd name="T18" fmla="*/ 95 w 194"/>
                  <a:gd name="T19" fmla="*/ 39 h 99"/>
                  <a:gd name="T20" fmla="*/ 62 w 194"/>
                  <a:gd name="T21" fmla="*/ 33 h 99"/>
                  <a:gd name="T22" fmla="*/ 42 w 194"/>
                  <a:gd name="T23" fmla="*/ 58 h 99"/>
                  <a:gd name="T24" fmla="*/ 127 w 194"/>
                  <a:gd name="T25" fmla="*/ 71 h 99"/>
                  <a:gd name="T26" fmla="*/ 106 w 194"/>
                  <a:gd name="T27" fmla="*/ 28 h 99"/>
                  <a:gd name="T28" fmla="*/ 124 w 194"/>
                  <a:gd name="T29" fmla="*/ 3 h 99"/>
                  <a:gd name="T30" fmla="*/ 183 w 194"/>
                  <a:gd name="T31" fmla="*/ 27 h 99"/>
                  <a:gd name="T32" fmla="*/ 180 w 194"/>
                  <a:gd name="T33" fmla="*/ 53 h 99"/>
                  <a:gd name="T34" fmla="*/ 151 w 194"/>
                  <a:gd name="T35" fmla="*/ 4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4" h="99">
                    <a:moveTo>
                      <a:pt x="151" y="45"/>
                    </a:moveTo>
                    <a:cubicBezTo>
                      <a:pt x="154" y="65"/>
                      <a:pt x="154" y="83"/>
                      <a:pt x="139" y="91"/>
                    </a:cubicBezTo>
                    <a:cubicBezTo>
                      <a:pt x="132" y="94"/>
                      <a:pt x="124" y="93"/>
                      <a:pt x="118" y="99"/>
                    </a:cubicBezTo>
                    <a:cubicBezTo>
                      <a:pt x="77" y="97"/>
                      <a:pt x="31" y="94"/>
                      <a:pt x="3" y="78"/>
                    </a:cubicBezTo>
                    <a:cubicBezTo>
                      <a:pt x="3" y="70"/>
                      <a:pt x="0" y="62"/>
                      <a:pt x="4" y="56"/>
                    </a:cubicBezTo>
                    <a:cubicBezTo>
                      <a:pt x="20" y="46"/>
                      <a:pt x="41" y="34"/>
                      <a:pt x="59" y="23"/>
                    </a:cubicBezTo>
                    <a:cubicBezTo>
                      <a:pt x="58" y="16"/>
                      <a:pt x="52" y="14"/>
                      <a:pt x="51" y="7"/>
                    </a:cubicBezTo>
                    <a:cubicBezTo>
                      <a:pt x="61" y="7"/>
                      <a:pt x="64" y="13"/>
                      <a:pt x="72" y="16"/>
                    </a:cubicBezTo>
                    <a:cubicBezTo>
                      <a:pt x="75" y="11"/>
                      <a:pt x="80" y="7"/>
                      <a:pt x="84" y="2"/>
                    </a:cubicBezTo>
                    <a:cubicBezTo>
                      <a:pt x="100" y="6"/>
                      <a:pt x="110" y="30"/>
                      <a:pt x="95" y="39"/>
                    </a:cubicBezTo>
                    <a:cubicBezTo>
                      <a:pt x="87" y="44"/>
                      <a:pt x="63" y="49"/>
                      <a:pt x="62" y="33"/>
                    </a:cubicBezTo>
                    <a:cubicBezTo>
                      <a:pt x="53" y="39"/>
                      <a:pt x="47" y="48"/>
                      <a:pt x="42" y="58"/>
                    </a:cubicBezTo>
                    <a:cubicBezTo>
                      <a:pt x="57" y="75"/>
                      <a:pt x="102" y="82"/>
                      <a:pt x="127" y="71"/>
                    </a:cubicBezTo>
                    <a:cubicBezTo>
                      <a:pt x="135" y="52"/>
                      <a:pt x="117" y="38"/>
                      <a:pt x="106" y="28"/>
                    </a:cubicBezTo>
                    <a:cubicBezTo>
                      <a:pt x="105" y="13"/>
                      <a:pt x="114" y="4"/>
                      <a:pt x="124" y="3"/>
                    </a:cubicBezTo>
                    <a:cubicBezTo>
                      <a:pt x="145" y="0"/>
                      <a:pt x="157" y="32"/>
                      <a:pt x="183" y="27"/>
                    </a:cubicBezTo>
                    <a:cubicBezTo>
                      <a:pt x="194" y="28"/>
                      <a:pt x="188" y="50"/>
                      <a:pt x="180" y="53"/>
                    </a:cubicBezTo>
                    <a:cubicBezTo>
                      <a:pt x="170" y="56"/>
                      <a:pt x="161" y="47"/>
                      <a:pt x="151" y="45"/>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defTabSz="1733977" eaLnBrk="1" fontAlgn="auto" hangingPunct="1">
                  <a:spcBef>
                    <a:spcPts val="0"/>
                  </a:spcBef>
                  <a:spcAft>
                    <a:spcPts val="0"/>
                  </a:spcAft>
                  <a:defRPr/>
                </a:pPr>
                <a:endParaRPr lang="zh-CN" altLang="en-US" sz="3413" kern="0">
                  <a:solidFill>
                    <a:prstClr val="black"/>
                  </a:solidFill>
                  <a:latin typeface="Arial" panose="020F0502020204030204"/>
                  <a:ea typeface="微软雅黑"/>
                </a:endParaRPr>
              </a:p>
            </p:txBody>
          </p:sp>
          <p:sp>
            <p:nvSpPr>
              <p:cNvPr id="100" name="Freeform 117">
                <a:extLst>
                  <a:ext uri="{FF2B5EF4-FFF2-40B4-BE49-F238E27FC236}">
                    <a16:creationId xmlns:a16="http://schemas.microsoft.com/office/drawing/2014/main" id="{6729FCC4-2BF3-4600-8E9B-961AAD92F94C}"/>
                  </a:ext>
                </a:extLst>
              </p:cNvPr>
              <p:cNvSpPr>
                <a:spLocks/>
              </p:cNvSpPr>
              <p:nvPr/>
            </p:nvSpPr>
            <p:spPr bwMode="auto">
              <a:xfrm rot="16200000">
                <a:off x="8905639" y="2896221"/>
                <a:ext cx="389853" cy="615923"/>
              </a:xfrm>
              <a:custGeom>
                <a:avLst/>
                <a:gdLst>
                  <a:gd name="T0" fmla="*/ 99 w 189"/>
                  <a:gd name="T1" fmla="*/ 274 h 274"/>
                  <a:gd name="T2" fmla="*/ 87 w 189"/>
                  <a:gd name="T3" fmla="*/ 274 h 274"/>
                  <a:gd name="T4" fmla="*/ 66 w 189"/>
                  <a:gd name="T5" fmla="*/ 233 h 274"/>
                  <a:gd name="T6" fmla="*/ 76 w 189"/>
                  <a:gd name="T7" fmla="*/ 210 h 274"/>
                  <a:gd name="T8" fmla="*/ 94 w 189"/>
                  <a:gd name="T9" fmla="*/ 218 h 274"/>
                  <a:gd name="T10" fmla="*/ 65 w 189"/>
                  <a:gd name="T11" fmla="*/ 51 h 274"/>
                  <a:gd name="T12" fmla="*/ 0 w 189"/>
                  <a:gd name="T13" fmla="*/ 24 h 274"/>
                  <a:gd name="T14" fmla="*/ 10 w 189"/>
                  <a:gd name="T15" fmla="*/ 4 h 274"/>
                  <a:gd name="T16" fmla="*/ 47 w 189"/>
                  <a:gd name="T17" fmla="*/ 15 h 274"/>
                  <a:gd name="T18" fmla="*/ 69 w 189"/>
                  <a:gd name="T19" fmla="*/ 25 h 274"/>
                  <a:gd name="T20" fmla="*/ 100 w 189"/>
                  <a:gd name="T21" fmla="*/ 42 h 274"/>
                  <a:gd name="T22" fmla="*/ 90 w 189"/>
                  <a:gd name="T23" fmla="*/ 56 h 274"/>
                  <a:gd name="T24" fmla="*/ 109 w 189"/>
                  <a:gd name="T25" fmla="*/ 103 h 274"/>
                  <a:gd name="T26" fmla="*/ 113 w 189"/>
                  <a:gd name="T27" fmla="*/ 118 h 274"/>
                  <a:gd name="T28" fmla="*/ 143 w 189"/>
                  <a:gd name="T29" fmla="*/ 147 h 274"/>
                  <a:gd name="T30" fmla="*/ 177 w 189"/>
                  <a:gd name="T31" fmla="*/ 167 h 274"/>
                  <a:gd name="T32" fmla="*/ 176 w 189"/>
                  <a:gd name="T33" fmla="*/ 153 h 274"/>
                  <a:gd name="T34" fmla="*/ 150 w 189"/>
                  <a:gd name="T35" fmla="*/ 136 h 274"/>
                  <a:gd name="T36" fmla="*/ 161 w 189"/>
                  <a:gd name="T37" fmla="*/ 109 h 274"/>
                  <a:gd name="T38" fmla="*/ 143 w 189"/>
                  <a:gd name="T39" fmla="*/ 93 h 274"/>
                  <a:gd name="T40" fmla="*/ 126 w 189"/>
                  <a:gd name="T41" fmla="*/ 91 h 274"/>
                  <a:gd name="T42" fmla="*/ 126 w 189"/>
                  <a:gd name="T43" fmla="*/ 73 h 274"/>
                  <a:gd name="T44" fmla="*/ 162 w 189"/>
                  <a:gd name="T45" fmla="*/ 62 h 274"/>
                  <a:gd name="T46" fmla="*/ 174 w 189"/>
                  <a:gd name="T47" fmla="*/ 69 h 274"/>
                  <a:gd name="T48" fmla="*/ 182 w 189"/>
                  <a:gd name="T49" fmla="*/ 86 h 274"/>
                  <a:gd name="T50" fmla="*/ 152 w 189"/>
                  <a:gd name="T51" fmla="*/ 87 h 274"/>
                  <a:gd name="T52" fmla="*/ 168 w 189"/>
                  <a:gd name="T53" fmla="*/ 114 h 274"/>
                  <a:gd name="T54" fmla="*/ 164 w 189"/>
                  <a:gd name="T55" fmla="*/ 127 h 274"/>
                  <a:gd name="T56" fmla="*/ 185 w 189"/>
                  <a:gd name="T57" fmla="*/ 154 h 274"/>
                  <a:gd name="T58" fmla="*/ 172 w 189"/>
                  <a:gd name="T59" fmla="*/ 192 h 274"/>
                  <a:gd name="T60" fmla="*/ 161 w 189"/>
                  <a:gd name="T61" fmla="*/ 187 h 274"/>
                  <a:gd name="T62" fmla="*/ 151 w 189"/>
                  <a:gd name="T63" fmla="*/ 186 h 274"/>
                  <a:gd name="T64" fmla="*/ 142 w 189"/>
                  <a:gd name="T65" fmla="*/ 178 h 274"/>
                  <a:gd name="T66" fmla="*/ 123 w 189"/>
                  <a:gd name="T67" fmla="*/ 164 h 274"/>
                  <a:gd name="T68" fmla="*/ 116 w 189"/>
                  <a:gd name="T69" fmla="*/ 226 h 274"/>
                  <a:gd name="T70" fmla="*/ 117 w 189"/>
                  <a:gd name="T71" fmla="*/ 244 h 274"/>
                  <a:gd name="T72" fmla="*/ 99 w 189"/>
                  <a:gd name="T73"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9" h="274">
                    <a:moveTo>
                      <a:pt x="99" y="274"/>
                    </a:moveTo>
                    <a:cubicBezTo>
                      <a:pt x="95" y="274"/>
                      <a:pt x="91" y="274"/>
                      <a:pt x="87" y="274"/>
                    </a:cubicBezTo>
                    <a:cubicBezTo>
                      <a:pt x="78" y="268"/>
                      <a:pt x="65" y="248"/>
                      <a:pt x="66" y="233"/>
                    </a:cubicBezTo>
                    <a:cubicBezTo>
                      <a:pt x="67" y="227"/>
                      <a:pt x="77" y="218"/>
                      <a:pt x="76" y="210"/>
                    </a:cubicBezTo>
                    <a:cubicBezTo>
                      <a:pt x="84" y="211"/>
                      <a:pt x="89" y="218"/>
                      <a:pt x="94" y="218"/>
                    </a:cubicBezTo>
                    <a:cubicBezTo>
                      <a:pt x="119" y="160"/>
                      <a:pt x="79" y="97"/>
                      <a:pt x="65" y="51"/>
                    </a:cubicBezTo>
                    <a:cubicBezTo>
                      <a:pt x="44" y="41"/>
                      <a:pt x="19" y="36"/>
                      <a:pt x="0" y="24"/>
                    </a:cubicBezTo>
                    <a:cubicBezTo>
                      <a:pt x="5" y="16"/>
                      <a:pt x="6" y="12"/>
                      <a:pt x="10" y="4"/>
                    </a:cubicBezTo>
                    <a:cubicBezTo>
                      <a:pt x="26" y="0"/>
                      <a:pt x="33" y="8"/>
                      <a:pt x="47" y="15"/>
                    </a:cubicBezTo>
                    <a:cubicBezTo>
                      <a:pt x="55" y="18"/>
                      <a:pt x="63" y="23"/>
                      <a:pt x="69" y="25"/>
                    </a:cubicBezTo>
                    <a:cubicBezTo>
                      <a:pt x="81" y="30"/>
                      <a:pt x="100" y="32"/>
                      <a:pt x="100" y="42"/>
                    </a:cubicBezTo>
                    <a:cubicBezTo>
                      <a:pt x="100" y="50"/>
                      <a:pt x="91" y="50"/>
                      <a:pt x="90" y="56"/>
                    </a:cubicBezTo>
                    <a:cubicBezTo>
                      <a:pt x="89" y="74"/>
                      <a:pt x="102" y="88"/>
                      <a:pt x="109" y="103"/>
                    </a:cubicBezTo>
                    <a:cubicBezTo>
                      <a:pt x="111" y="108"/>
                      <a:pt x="112" y="114"/>
                      <a:pt x="113" y="118"/>
                    </a:cubicBezTo>
                    <a:cubicBezTo>
                      <a:pt x="117" y="127"/>
                      <a:pt x="135" y="141"/>
                      <a:pt x="143" y="147"/>
                    </a:cubicBezTo>
                    <a:cubicBezTo>
                      <a:pt x="153" y="155"/>
                      <a:pt x="165" y="165"/>
                      <a:pt x="177" y="167"/>
                    </a:cubicBezTo>
                    <a:cubicBezTo>
                      <a:pt x="175" y="164"/>
                      <a:pt x="177" y="157"/>
                      <a:pt x="176" y="153"/>
                    </a:cubicBezTo>
                    <a:cubicBezTo>
                      <a:pt x="167" y="148"/>
                      <a:pt x="153" y="146"/>
                      <a:pt x="150" y="136"/>
                    </a:cubicBezTo>
                    <a:cubicBezTo>
                      <a:pt x="147" y="126"/>
                      <a:pt x="152" y="114"/>
                      <a:pt x="161" y="109"/>
                    </a:cubicBezTo>
                    <a:cubicBezTo>
                      <a:pt x="153" y="106"/>
                      <a:pt x="151" y="96"/>
                      <a:pt x="143" y="93"/>
                    </a:cubicBezTo>
                    <a:cubicBezTo>
                      <a:pt x="138" y="92"/>
                      <a:pt x="132" y="96"/>
                      <a:pt x="126" y="91"/>
                    </a:cubicBezTo>
                    <a:cubicBezTo>
                      <a:pt x="131" y="86"/>
                      <a:pt x="125" y="76"/>
                      <a:pt x="126" y="73"/>
                    </a:cubicBezTo>
                    <a:cubicBezTo>
                      <a:pt x="131" y="67"/>
                      <a:pt x="147" y="58"/>
                      <a:pt x="162" y="62"/>
                    </a:cubicBezTo>
                    <a:cubicBezTo>
                      <a:pt x="166" y="62"/>
                      <a:pt x="170" y="67"/>
                      <a:pt x="174" y="69"/>
                    </a:cubicBezTo>
                    <a:cubicBezTo>
                      <a:pt x="183" y="75"/>
                      <a:pt x="187" y="77"/>
                      <a:pt x="182" y="86"/>
                    </a:cubicBezTo>
                    <a:cubicBezTo>
                      <a:pt x="176" y="83"/>
                      <a:pt x="164" y="90"/>
                      <a:pt x="152" y="87"/>
                    </a:cubicBezTo>
                    <a:cubicBezTo>
                      <a:pt x="155" y="94"/>
                      <a:pt x="163" y="105"/>
                      <a:pt x="168" y="114"/>
                    </a:cubicBezTo>
                    <a:cubicBezTo>
                      <a:pt x="166" y="118"/>
                      <a:pt x="165" y="122"/>
                      <a:pt x="164" y="127"/>
                    </a:cubicBezTo>
                    <a:cubicBezTo>
                      <a:pt x="169" y="137"/>
                      <a:pt x="180" y="141"/>
                      <a:pt x="185" y="154"/>
                    </a:cubicBezTo>
                    <a:cubicBezTo>
                      <a:pt x="189" y="168"/>
                      <a:pt x="187" y="192"/>
                      <a:pt x="172" y="192"/>
                    </a:cubicBezTo>
                    <a:cubicBezTo>
                      <a:pt x="168" y="192"/>
                      <a:pt x="166" y="189"/>
                      <a:pt x="161" y="187"/>
                    </a:cubicBezTo>
                    <a:cubicBezTo>
                      <a:pt x="157" y="187"/>
                      <a:pt x="153" y="187"/>
                      <a:pt x="151" y="186"/>
                    </a:cubicBezTo>
                    <a:cubicBezTo>
                      <a:pt x="147" y="185"/>
                      <a:pt x="146" y="181"/>
                      <a:pt x="142" y="178"/>
                    </a:cubicBezTo>
                    <a:cubicBezTo>
                      <a:pt x="136" y="173"/>
                      <a:pt x="126" y="170"/>
                      <a:pt x="123" y="164"/>
                    </a:cubicBezTo>
                    <a:cubicBezTo>
                      <a:pt x="127" y="189"/>
                      <a:pt x="118" y="206"/>
                      <a:pt x="116" y="226"/>
                    </a:cubicBezTo>
                    <a:cubicBezTo>
                      <a:pt x="116" y="232"/>
                      <a:pt x="118" y="239"/>
                      <a:pt x="117" y="244"/>
                    </a:cubicBezTo>
                    <a:cubicBezTo>
                      <a:pt x="116" y="257"/>
                      <a:pt x="107" y="266"/>
                      <a:pt x="99" y="274"/>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defTabSz="1733977" eaLnBrk="1" fontAlgn="auto" hangingPunct="1">
                  <a:spcBef>
                    <a:spcPts val="0"/>
                  </a:spcBef>
                  <a:spcAft>
                    <a:spcPts val="0"/>
                  </a:spcAft>
                  <a:defRPr/>
                </a:pPr>
                <a:endParaRPr lang="zh-CN" altLang="en-US" sz="3413" kern="0">
                  <a:solidFill>
                    <a:prstClr val="black"/>
                  </a:solidFill>
                  <a:latin typeface="Arial" panose="020F0502020204030204"/>
                  <a:ea typeface="微软雅黑"/>
                </a:endParaRPr>
              </a:p>
            </p:txBody>
          </p:sp>
        </p:grpSp>
      </p:grpSp>
    </p:spTree>
    <p:extLst>
      <p:ext uri="{BB962C8B-B14F-4D97-AF65-F5344CB8AC3E}">
        <p14:creationId xmlns:p14="http://schemas.microsoft.com/office/powerpoint/2010/main" val="302198214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1" name="直接连接符 140">
            <a:extLst>
              <a:ext uri="{FF2B5EF4-FFF2-40B4-BE49-F238E27FC236}">
                <a16:creationId xmlns:a16="http://schemas.microsoft.com/office/drawing/2014/main" id="{8AAE50BE-C187-420D-B469-209F21B091F5}"/>
              </a:ext>
            </a:extLst>
          </p:cNvPr>
          <p:cNvCxnSpPr>
            <a:cxnSpLocks/>
          </p:cNvCxnSpPr>
          <p:nvPr/>
        </p:nvCxnSpPr>
        <p:spPr>
          <a:xfrm flipH="1" flipV="1">
            <a:off x="1488905" y="-13829"/>
            <a:ext cx="19850" cy="4356000"/>
          </a:xfrm>
          <a:prstGeom prst="line">
            <a:avLst/>
          </a:prstGeom>
          <a:ln w="762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 name="文本框 1">
            <a:extLst>
              <a:ext uri="{FF2B5EF4-FFF2-40B4-BE49-F238E27FC236}">
                <a16:creationId xmlns:a16="http://schemas.microsoft.com/office/drawing/2014/main" id="{FC59F014-6BE8-47A9-808D-1D8B9296AC1B}"/>
              </a:ext>
            </a:extLst>
          </p:cNvPr>
          <p:cNvSpPr txBox="1"/>
          <p:nvPr/>
        </p:nvSpPr>
        <p:spPr>
          <a:xfrm>
            <a:off x="2500554" y="5326139"/>
            <a:ext cx="10787606" cy="2123658"/>
          </a:xfrm>
          <a:prstGeom prst="rect">
            <a:avLst/>
          </a:prstGeom>
          <a:noFill/>
        </p:spPr>
        <p:txBody>
          <a:bodyPr wrap="square" rtlCol="0">
            <a:spAutoFit/>
          </a:bodyPr>
          <a:lstStyle/>
          <a:p>
            <a:pPr algn="dist" defTabSz="914400" eaLnBrk="1" fontAlgn="auto" hangingPunct="1">
              <a:spcBef>
                <a:spcPts val="0"/>
              </a:spcBef>
              <a:spcAft>
                <a:spcPts val="0"/>
              </a:spcAft>
            </a:pPr>
            <a:r>
              <a:rPr lang="zh-CN" altLang="en-US" sz="13200" b="1" dirty="0">
                <a:solidFill>
                  <a:prstClr val="black">
                    <a:lumMod val="75000"/>
                    <a:lumOff val="25000"/>
                  </a:prstClr>
                </a:solidFill>
                <a:latin typeface="Times New Roman" panose="02020603050405020304" pitchFamily="18" charset="0"/>
                <a:ea typeface="微软雅黑" panose="020B0503020204020204" pitchFamily="34" charset="-122"/>
                <a:cs typeface="+mn-cs"/>
                <a:sym typeface="Times New Roman" panose="02020603050405020304" pitchFamily="18" charset="0"/>
              </a:rPr>
              <a:t>毕业答辩模板</a:t>
            </a:r>
          </a:p>
        </p:txBody>
      </p:sp>
      <p:sp>
        <p:nvSpPr>
          <p:cNvPr id="6" name="文本框 5">
            <a:extLst>
              <a:ext uri="{FF2B5EF4-FFF2-40B4-BE49-F238E27FC236}">
                <a16:creationId xmlns:a16="http://schemas.microsoft.com/office/drawing/2014/main" id="{C13954B7-DAEB-432D-822C-E4F4750B15D8}"/>
              </a:ext>
            </a:extLst>
          </p:cNvPr>
          <p:cNvSpPr txBox="1"/>
          <p:nvPr/>
        </p:nvSpPr>
        <p:spPr>
          <a:xfrm>
            <a:off x="3910413" y="8096005"/>
            <a:ext cx="7955493" cy="707886"/>
          </a:xfrm>
          <a:prstGeom prst="rect">
            <a:avLst/>
          </a:prstGeom>
          <a:noFill/>
        </p:spPr>
        <p:txBody>
          <a:bodyPr wrap="square" rtlCol="0">
            <a:spAutoFit/>
          </a:bodyPr>
          <a:lstStyle/>
          <a:p>
            <a:pPr algn="dist"/>
            <a:r>
              <a:rPr lang="zh-CN" altLang="en-US" sz="4000" dirty="0">
                <a:latin typeface="Times New Roman" panose="02020603050405020304" pitchFamily="18" charset="0"/>
                <a:ea typeface="微软雅黑" panose="020B0503020204020204" pitchFamily="34" charset="-122"/>
                <a:sym typeface="Times New Roman" panose="02020603050405020304" pitchFamily="18" charset="0"/>
              </a:rPr>
              <a:t>院名</a:t>
            </a:r>
            <a:r>
              <a:rPr lang="en-US" altLang="zh-CN" sz="4000" dirty="0">
                <a:latin typeface="Times New Roman" panose="02020603050405020304" pitchFamily="18" charset="0"/>
                <a:ea typeface="微软雅黑" panose="020B0503020204020204" pitchFamily="34" charset="-122"/>
                <a:sym typeface="Times New Roman" panose="02020603050405020304" pitchFamily="18" charset="0"/>
              </a:rPr>
              <a:t>/</a:t>
            </a:r>
            <a:r>
              <a:rPr lang="zh-CN" altLang="en-US" sz="4000" dirty="0">
                <a:latin typeface="Times New Roman" panose="02020603050405020304" pitchFamily="18" charset="0"/>
                <a:ea typeface="微软雅黑" panose="020B0503020204020204" pitchFamily="34" charset="-122"/>
                <a:sym typeface="Times New Roman" panose="02020603050405020304" pitchFamily="18" charset="0"/>
              </a:rPr>
              <a:t>系别</a:t>
            </a:r>
            <a:r>
              <a:rPr lang="en-US" altLang="zh-CN" sz="4000" dirty="0">
                <a:latin typeface="Times New Roman" panose="02020603050405020304" pitchFamily="18" charset="0"/>
                <a:ea typeface="微软雅黑" panose="020B0503020204020204" pitchFamily="34" charset="-122"/>
                <a:sym typeface="Times New Roman" panose="02020603050405020304" pitchFamily="18" charset="0"/>
              </a:rPr>
              <a:t>/</a:t>
            </a:r>
            <a:r>
              <a:rPr lang="zh-CN" altLang="en-US" sz="4000" dirty="0">
                <a:latin typeface="Times New Roman" panose="02020603050405020304" pitchFamily="18" charset="0"/>
                <a:ea typeface="微软雅黑" panose="020B0503020204020204" pitchFamily="34" charset="-122"/>
                <a:sym typeface="Times New Roman" panose="02020603050405020304" pitchFamily="18" charset="0"/>
              </a:rPr>
              <a:t>专业</a:t>
            </a:r>
            <a:r>
              <a:rPr lang="en-US" altLang="zh-CN" sz="4000" dirty="0">
                <a:latin typeface="Times New Roman" panose="02020603050405020304" pitchFamily="18" charset="0"/>
                <a:ea typeface="微软雅黑" panose="020B0503020204020204" pitchFamily="34" charset="-122"/>
                <a:sym typeface="Times New Roman" panose="02020603050405020304" pitchFamily="18" charset="0"/>
              </a:rPr>
              <a:t>/</a:t>
            </a:r>
            <a:r>
              <a:rPr lang="zh-CN" altLang="en-US" sz="4000" dirty="0">
                <a:latin typeface="Times New Roman" panose="02020603050405020304" pitchFamily="18" charset="0"/>
                <a:ea typeface="微软雅黑" panose="020B0503020204020204" pitchFamily="34" charset="-122"/>
                <a:sym typeface="Times New Roman" panose="02020603050405020304" pitchFamily="18" charset="0"/>
              </a:rPr>
              <a:t>班级</a:t>
            </a:r>
          </a:p>
        </p:txBody>
      </p:sp>
      <p:sp>
        <p:nvSpPr>
          <p:cNvPr id="10" name="矩形: 圆角 9">
            <a:extLst>
              <a:ext uri="{FF2B5EF4-FFF2-40B4-BE49-F238E27FC236}">
                <a16:creationId xmlns:a16="http://schemas.microsoft.com/office/drawing/2014/main" id="{A58E430F-E645-4E5B-A41F-9BC2B69A2857}"/>
              </a:ext>
            </a:extLst>
          </p:cNvPr>
          <p:cNvSpPr/>
          <p:nvPr/>
        </p:nvSpPr>
        <p:spPr bwMode="auto">
          <a:xfrm>
            <a:off x="4965296" y="9464467"/>
            <a:ext cx="5333111" cy="792000"/>
          </a:xfrm>
          <a:prstGeom prst="roundRect">
            <a:avLst>
              <a:gd name="adj" fmla="val 22981"/>
            </a:avLst>
          </a:prstGeom>
          <a:solidFill>
            <a:srgbClr val="F1C81C"/>
          </a:solidFill>
          <a:ln w="12700" cap="flat" cmpd="sng" algn="ctr">
            <a:noFill/>
            <a:prstDash val="solid"/>
            <a:miter lim="400000"/>
            <a:headEnd type="none" w="med" len="med"/>
            <a:tailEnd type="none" w="med" len="med"/>
          </a:ln>
          <a:effectLst>
            <a:outerShdw blurRad="25400" algn="ctr" rotWithShape="0">
              <a:srgbClr val="000000">
                <a:alpha val="50000"/>
              </a:srgbClr>
            </a:outerShdw>
          </a:effectLst>
        </p:spPr>
        <p:txBody>
          <a:bodyPr vert="horz" wrap="square" lIns="38100" tIns="38100" rIns="38100" bIns="38100" numCol="1" rtlCol="0" anchor="ctr" anchorCtr="0" compatLnSpc="1">
            <a:prstTxWarp prst="textNoShape">
              <a:avLst/>
            </a:prstTxWarp>
            <a:spAutoFit/>
          </a:bodyPr>
          <a:lstStyle/>
          <a:p>
            <a:pPr marL="0" marR="0" indent="0" algn="l" defTabSz="825500" rtl="0" eaLnBrk="1" fontAlgn="base" latinLnBrk="0" hangingPunct="0">
              <a:lnSpc>
                <a:spcPct val="100000"/>
              </a:lnSpc>
              <a:spcBef>
                <a:spcPct val="0"/>
              </a:spcBef>
              <a:spcAft>
                <a:spcPct val="0"/>
              </a:spcAft>
              <a:buClrTx/>
              <a:buSzTx/>
              <a:buFontTx/>
              <a:buNone/>
              <a:tabLst/>
            </a:pPr>
            <a:endParaRPr lang="zh-CN" altLang="en-US">
              <a:sym typeface="Times New Roman" panose="02020603050405020304" pitchFamily="18" charset="0"/>
            </a:endParaRPr>
          </a:p>
        </p:txBody>
      </p:sp>
      <p:sp>
        <p:nvSpPr>
          <p:cNvPr id="12" name="文本框 11">
            <a:extLst>
              <a:ext uri="{FF2B5EF4-FFF2-40B4-BE49-F238E27FC236}">
                <a16:creationId xmlns:a16="http://schemas.microsoft.com/office/drawing/2014/main" id="{78E499AC-4F66-43B6-9C54-183A3A2A91FA}"/>
              </a:ext>
            </a:extLst>
          </p:cNvPr>
          <p:cNvSpPr txBox="1"/>
          <p:nvPr/>
        </p:nvSpPr>
        <p:spPr>
          <a:xfrm>
            <a:off x="4965296" y="9394157"/>
            <a:ext cx="5286506" cy="923330"/>
          </a:xfrm>
          <a:prstGeom prst="rect">
            <a:avLst/>
          </a:prstGeom>
          <a:noFill/>
        </p:spPr>
        <p:txBody>
          <a:bodyPr wrap="square" rtlCol="0">
            <a:spAutoFit/>
          </a:bodyPr>
          <a:lstStyle/>
          <a:p>
            <a:pPr algn="dist" defTabSz="914400" eaLnBrk="1" fontAlgn="auto" hangingPunct="1">
              <a:spcBef>
                <a:spcPts val="0"/>
              </a:spcBef>
              <a:spcAft>
                <a:spcPts val="0"/>
              </a:spcAft>
            </a:pPr>
            <a:r>
              <a:rPr lang="zh-CN" altLang="en-US" sz="5400" b="1" dirty="0">
                <a:solidFill>
                  <a:prstClr val="black">
                    <a:lumMod val="75000"/>
                    <a:lumOff val="25000"/>
                  </a:prstClr>
                </a:solidFill>
                <a:latin typeface="Times New Roman" panose="02020603050405020304" pitchFamily="18" charset="0"/>
                <a:ea typeface="微软雅黑" panose="020B0503020204020204" pitchFamily="34" charset="-122"/>
                <a:cs typeface="+mn-cs"/>
                <a:sym typeface="Times New Roman" panose="02020603050405020304" pitchFamily="18" charset="0"/>
              </a:rPr>
              <a:t>答辩人：</a:t>
            </a:r>
            <a:r>
              <a:rPr lang="en-US" altLang="zh-CN" sz="5400" b="1" dirty="0">
                <a:solidFill>
                  <a:prstClr val="black">
                    <a:lumMod val="75000"/>
                    <a:lumOff val="25000"/>
                  </a:prstClr>
                </a:solidFill>
                <a:latin typeface="Times New Roman" panose="02020603050405020304" pitchFamily="18" charset="0"/>
                <a:ea typeface="微软雅黑" panose="020B0503020204020204" pitchFamily="34" charset="-122"/>
                <a:cs typeface="+mn-cs"/>
                <a:sym typeface="Times New Roman" panose="02020603050405020304" pitchFamily="18" charset="0"/>
              </a:rPr>
              <a:t>XXX</a:t>
            </a:r>
            <a:endParaRPr lang="zh-CN" altLang="en-US" sz="5400" b="1" dirty="0">
              <a:solidFill>
                <a:prstClr val="black">
                  <a:lumMod val="75000"/>
                  <a:lumOff val="25000"/>
                </a:prstClr>
              </a:solidFill>
              <a:latin typeface="Times New Roman" panose="02020603050405020304" pitchFamily="18" charset="0"/>
              <a:ea typeface="微软雅黑" panose="020B0503020204020204" pitchFamily="34" charset="-122"/>
              <a:cs typeface="+mn-cs"/>
              <a:sym typeface="Times New Roman" panose="02020603050405020304" pitchFamily="18" charset="0"/>
            </a:endParaRPr>
          </a:p>
        </p:txBody>
      </p:sp>
      <p:grpSp>
        <p:nvGrpSpPr>
          <p:cNvPr id="13" name="f8a20607-dd55-41c0-839d-0d40ef7dfff2"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92295807-8B8C-4DDA-B9AA-93ED9B830EC1}"/>
              </a:ext>
            </a:extLst>
          </p:cNvPr>
          <p:cNvGrpSpPr>
            <a:grpSpLocks noChangeAspect="1"/>
          </p:cNvGrpSpPr>
          <p:nvPr>
            <p:custDataLst>
              <p:tags r:id="rId2"/>
            </p:custDataLst>
          </p:nvPr>
        </p:nvGrpSpPr>
        <p:grpSpPr>
          <a:xfrm>
            <a:off x="13818320" y="2866684"/>
            <a:ext cx="9358602" cy="7802327"/>
            <a:chOff x="3187700" y="1282700"/>
            <a:chExt cx="5884863" cy="4248151"/>
          </a:xfrm>
        </p:grpSpPr>
        <p:sp>
          <p:nvSpPr>
            <p:cNvPr id="14" name="ïṧlîďé">
              <a:extLst>
                <a:ext uri="{FF2B5EF4-FFF2-40B4-BE49-F238E27FC236}">
                  <a16:creationId xmlns:a16="http://schemas.microsoft.com/office/drawing/2014/main" id="{621D389B-4CBA-4B04-897E-19A063146CB2}"/>
                </a:ext>
              </a:extLst>
            </p:cNvPr>
            <p:cNvSpPr/>
            <p:nvPr/>
          </p:nvSpPr>
          <p:spPr bwMode="auto">
            <a:xfrm>
              <a:off x="8093075" y="4170363"/>
              <a:ext cx="53975" cy="158750"/>
            </a:xfrm>
            <a:custGeom>
              <a:avLst/>
              <a:gdLst>
                <a:gd name="T0" fmla="*/ 6 w 13"/>
                <a:gd name="T1" fmla="*/ 39 h 39"/>
                <a:gd name="T2" fmla="*/ 12 w 13"/>
                <a:gd name="T3" fmla="*/ 17 h 39"/>
                <a:gd name="T4" fmla="*/ 2 w 13"/>
                <a:gd name="T5" fmla="*/ 9 h 39"/>
                <a:gd name="T6" fmla="*/ 2 w 13"/>
                <a:gd name="T7" fmla="*/ 31 h 39"/>
                <a:gd name="T8" fmla="*/ 6 w 13"/>
                <a:gd name="T9" fmla="*/ 39 h 39"/>
              </a:gdLst>
              <a:ahLst/>
              <a:cxnLst>
                <a:cxn ang="0">
                  <a:pos x="T0" y="T1"/>
                </a:cxn>
                <a:cxn ang="0">
                  <a:pos x="T2" y="T3"/>
                </a:cxn>
                <a:cxn ang="0">
                  <a:pos x="T4" y="T5"/>
                </a:cxn>
                <a:cxn ang="0">
                  <a:pos x="T6" y="T7"/>
                </a:cxn>
                <a:cxn ang="0">
                  <a:pos x="T8" y="T9"/>
                </a:cxn>
              </a:cxnLst>
              <a:rect l="0" t="0" r="r" b="b"/>
              <a:pathLst>
                <a:path w="13" h="39">
                  <a:moveTo>
                    <a:pt x="6" y="39"/>
                  </a:moveTo>
                  <a:cubicBezTo>
                    <a:pt x="9" y="33"/>
                    <a:pt x="13" y="24"/>
                    <a:pt x="12" y="17"/>
                  </a:cubicBezTo>
                  <a:cubicBezTo>
                    <a:pt x="11" y="11"/>
                    <a:pt x="8" y="0"/>
                    <a:pt x="2" y="9"/>
                  </a:cubicBezTo>
                  <a:cubicBezTo>
                    <a:pt x="2" y="9"/>
                    <a:pt x="4" y="27"/>
                    <a:pt x="2" y="31"/>
                  </a:cubicBezTo>
                  <a:cubicBezTo>
                    <a:pt x="0" y="35"/>
                    <a:pt x="5" y="36"/>
                    <a:pt x="6" y="39"/>
                  </a:cubicBezTo>
                  <a:close/>
                </a:path>
              </a:pathLst>
            </a:custGeom>
            <a:solidFill>
              <a:srgbClr val="CD48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ïṡľïḓe">
              <a:extLst>
                <a:ext uri="{FF2B5EF4-FFF2-40B4-BE49-F238E27FC236}">
                  <a16:creationId xmlns:a16="http://schemas.microsoft.com/office/drawing/2014/main" id="{2A886338-D4A0-46B1-9414-F6B6CD195D47}"/>
                </a:ext>
              </a:extLst>
            </p:cNvPr>
            <p:cNvSpPr/>
            <p:nvPr/>
          </p:nvSpPr>
          <p:spPr bwMode="auto">
            <a:xfrm>
              <a:off x="7926388" y="4230688"/>
              <a:ext cx="223838" cy="317500"/>
            </a:xfrm>
            <a:custGeom>
              <a:avLst/>
              <a:gdLst>
                <a:gd name="T0" fmla="*/ 7 w 55"/>
                <a:gd name="T1" fmla="*/ 59 h 78"/>
                <a:gd name="T2" fmla="*/ 53 w 55"/>
                <a:gd name="T3" fmla="*/ 30 h 78"/>
                <a:gd name="T4" fmla="*/ 41 w 55"/>
                <a:gd name="T5" fmla="*/ 20 h 78"/>
                <a:gd name="T6" fmla="*/ 11 w 55"/>
                <a:gd name="T7" fmla="*/ 46 h 78"/>
                <a:gd name="T8" fmla="*/ 7 w 55"/>
                <a:gd name="T9" fmla="*/ 59 h 78"/>
              </a:gdLst>
              <a:ahLst/>
              <a:cxnLst>
                <a:cxn ang="0">
                  <a:pos x="T0" y="T1"/>
                </a:cxn>
                <a:cxn ang="0">
                  <a:pos x="T2" y="T3"/>
                </a:cxn>
                <a:cxn ang="0">
                  <a:pos x="T4" y="T5"/>
                </a:cxn>
                <a:cxn ang="0">
                  <a:pos x="T6" y="T7"/>
                </a:cxn>
                <a:cxn ang="0">
                  <a:pos x="T8" y="T9"/>
                </a:cxn>
              </a:cxnLst>
              <a:rect l="0" t="0" r="r" b="b"/>
              <a:pathLst>
                <a:path w="55" h="78">
                  <a:moveTo>
                    <a:pt x="7" y="59"/>
                  </a:moveTo>
                  <a:cubicBezTo>
                    <a:pt x="28" y="78"/>
                    <a:pt x="52" y="37"/>
                    <a:pt x="53" y="30"/>
                  </a:cubicBezTo>
                  <a:cubicBezTo>
                    <a:pt x="55" y="15"/>
                    <a:pt x="42" y="0"/>
                    <a:pt x="41" y="20"/>
                  </a:cubicBezTo>
                  <a:cubicBezTo>
                    <a:pt x="39" y="39"/>
                    <a:pt x="22" y="47"/>
                    <a:pt x="11" y="46"/>
                  </a:cubicBezTo>
                  <a:cubicBezTo>
                    <a:pt x="0" y="44"/>
                    <a:pt x="11" y="61"/>
                    <a:pt x="7" y="59"/>
                  </a:cubicBezTo>
                  <a:close/>
                </a:path>
              </a:pathLst>
            </a:custGeom>
            <a:solidFill>
              <a:srgbClr val="2915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íślîḍé">
              <a:extLst>
                <a:ext uri="{FF2B5EF4-FFF2-40B4-BE49-F238E27FC236}">
                  <a16:creationId xmlns:a16="http://schemas.microsoft.com/office/drawing/2014/main" id="{130E843F-DDD2-4131-A4D2-055AB584C1FA}"/>
                </a:ext>
              </a:extLst>
            </p:cNvPr>
            <p:cNvSpPr/>
            <p:nvPr/>
          </p:nvSpPr>
          <p:spPr bwMode="auto">
            <a:xfrm>
              <a:off x="5276850" y="3776663"/>
              <a:ext cx="1458913" cy="1603375"/>
            </a:xfrm>
            <a:custGeom>
              <a:avLst/>
              <a:gdLst>
                <a:gd name="T0" fmla="*/ 281 w 359"/>
                <a:gd name="T1" fmla="*/ 382 h 395"/>
                <a:gd name="T2" fmla="*/ 252 w 359"/>
                <a:gd name="T3" fmla="*/ 388 h 395"/>
                <a:gd name="T4" fmla="*/ 168 w 359"/>
                <a:gd name="T5" fmla="*/ 349 h 395"/>
                <a:gd name="T6" fmla="*/ 0 w 359"/>
                <a:gd name="T7" fmla="*/ 38 h 395"/>
                <a:gd name="T8" fmla="*/ 189 w 359"/>
                <a:gd name="T9" fmla="*/ 0 h 395"/>
                <a:gd name="T10" fmla="*/ 334 w 359"/>
                <a:gd name="T11" fmla="*/ 269 h 395"/>
                <a:gd name="T12" fmla="*/ 281 w 359"/>
                <a:gd name="T13" fmla="*/ 382 h 395"/>
              </a:gdLst>
              <a:ahLst/>
              <a:cxnLst>
                <a:cxn ang="0">
                  <a:pos x="T0" y="T1"/>
                </a:cxn>
                <a:cxn ang="0">
                  <a:pos x="T2" y="T3"/>
                </a:cxn>
                <a:cxn ang="0">
                  <a:pos x="T4" y="T5"/>
                </a:cxn>
                <a:cxn ang="0">
                  <a:pos x="T6" y="T7"/>
                </a:cxn>
                <a:cxn ang="0">
                  <a:pos x="T8" y="T9"/>
                </a:cxn>
                <a:cxn ang="0">
                  <a:pos x="T10" y="T11"/>
                </a:cxn>
                <a:cxn ang="0">
                  <a:pos x="T12" y="T13"/>
                </a:cxn>
              </a:cxnLst>
              <a:rect l="0" t="0" r="r" b="b"/>
              <a:pathLst>
                <a:path w="359" h="395">
                  <a:moveTo>
                    <a:pt x="281" y="382"/>
                  </a:moveTo>
                  <a:cubicBezTo>
                    <a:pt x="252" y="388"/>
                    <a:pt x="252" y="388"/>
                    <a:pt x="252" y="388"/>
                  </a:cubicBezTo>
                  <a:cubicBezTo>
                    <a:pt x="219" y="395"/>
                    <a:pt x="185" y="379"/>
                    <a:pt x="168" y="349"/>
                  </a:cubicBezTo>
                  <a:cubicBezTo>
                    <a:pt x="0" y="38"/>
                    <a:pt x="0" y="38"/>
                    <a:pt x="0" y="38"/>
                  </a:cubicBezTo>
                  <a:cubicBezTo>
                    <a:pt x="189" y="0"/>
                    <a:pt x="189" y="0"/>
                    <a:pt x="189" y="0"/>
                  </a:cubicBezTo>
                  <a:cubicBezTo>
                    <a:pt x="334" y="269"/>
                    <a:pt x="334" y="269"/>
                    <a:pt x="334" y="269"/>
                  </a:cubicBezTo>
                  <a:cubicBezTo>
                    <a:pt x="359" y="315"/>
                    <a:pt x="333" y="372"/>
                    <a:pt x="281" y="382"/>
                  </a:cubicBezTo>
                  <a:close/>
                </a:path>
              </a:pathLst>
            </a:custGeom>
            <a:solidFill>
              <a:srgbClr val="3525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i$ļiḓè">
              <a:extLst>
                <a:ext uri="{FF2B5EF4-FFF2-40B4-BE49-F238E27FC236}">
                  <a16:creationId xmlns:a16="http://schemas.microsoft.com/office/drawing/2014/main" id="{6AA6E562-3A7A-470C-922F-3FCD505BAFB1}"/>
                </a:ext>
              </a:extLst>
            </p:cNvPr>
            <p:cNvSpPr/>
            <p:nvPr/>
          </p:nvSpPr>
          <p:spPr bwMode="auto">
            <a:xfrm>
              <a:off x="4183063" y="2784475"/>
              <a:ext cx="1309688" cy="1482725"/>
            </a:xfrm>
            <a:custGeom>
              <a:avLst/>
              <a:gdLst>
                <a:gd name="T0" fmla="*/ 322 w 322"/>
                <a:gd name="T1" fmla="*/ 325 h 365"/>
                <a:gd name="T2" fmla="*/ 210 w 322"/>
                <a:gd name="T3" fmla="*/ 347 h 365"/>
                <a:gd name="T4" fmla="*/ 19 w 322"/>
                <a:gd name="T5" fmla="*/ 221 h 365"/>
                <a:gd name="T6" fmla="*/ 18 w 322"/>
                <a:gd name="T7" fmla="*/ 214 h 365"/>
                <a:gd name="T8" fmla="*/ 145 w 322"/>
                <a:gd name="T9" fmla="*/ 23 h 365"/>
                <a:gd name="T10" fmla="*/ 256 w 322"/>
                <a:gd name="T11" fmla="*/ 0 h 365"/>
                <a:gd name="T12" fmla="*/ 322 w 322"/>
                <a:gd name="T13" fmla="*/ 325 h 365"/>
              </a:gdLst>
              <a:ahLst/>
              <a:cxnLst>
                <a:cxn ang="0">
                  <a:pos x="T0" y="T1"/>
                </a:cxn>
                <a:cxn ang="0">
                  <a:pos x="T2" y="T3"/>
                </a:cxn>
                <a:cxn ang="0">
                  <a:pos x="T4" y="T5"/>
                </a:cxn>
                <a:cxn ang="0">
                  <a:pos x="T6" y="T7"/>
                </a:cxn>
                <a:cxn ang="0">
                  <a:pos x="T8" y="T9"/>
                </a:cxn>
                <a:cxn ang="0">
                  <a:pos x="T10" y="T11"/>
                </a:cxn>
                <a:cxn ang="0">
                  <a:pos x="T12" y="T13"/>
                </a:cxn>
              </a:cxnLst>
              <a:rect l="0" t="0" r="r" b="b"/>
              <a:pathLst>
                <a:path w="322" h="365">
                  <a:moveTo>
                    <a:pt x="322" y="325"/>
                  </a:moveTo>
                  <a:cubicBezTo>
                    <a:pt x="210" y="347"/>
                    <a:pt x="210" y="347"/>
                    <a:pt x="210" y="347"/>
                  </a:cubicBezTo>
                  <a:cubicBezTo>
                    <a:pt x="123" y="365"/>
                    <a:pt x="37" y="308"/>
                    <a:pt x="19" y="221"/>
                  </a:cubicBezTo>
                  <a:cubicBezTo>
                    <a:pt x="18" y="214"/>
                    <a:pt x="18" y="214"/>
                    <a:pt x="18" y="214"/>
                  </a:cubicBezTo>
                  <a:cubicBezTo>
                    <a:pt x="0" y="126"/>
                    <a:pt x="57" y="41"/>
                    <a:pt x="145" y="23"/>
                  </a:cubicBezTo>
                  <a:cubicBezTo>
                    <a:pt x="256" y="0"/>
                    <a:pt x="256" y="0"/>
                    <a:pt x="256" y="0"/>
                  </a:cubicBezTo>
                  <a:lnTo>
                    <a:pt x="322" y="325"/>
                  </a:lnTo>
                  <a:close/>
                </a:path>
              </a:pathLst>
            </a:custGeom>
            <a:solidFill>
              <a:srgbClr val="3525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îṩḷîḋè">
              <a:extLst>
                <a:ext uri="{FF2B5EF4-FFF2-40B4-BE49-F238E27FC236}">
                  <a16:creationId xmlns:a16="http://schemas.microsoft.com/office/drawing/2014/main" id="{0054450E-FB9E-4AE7-B47A-8F30D6E3CA96}"/>
                </a:ext>
              </a:extLst>
            </p:cNvPr>
            <p:cNvSpPr/>
            <p:nvPr/>
          </p:nvSpPr>
          <p:spPr bwMode="auto">
            <a:xfrm>
              <a:off x="4237038" y="3990975"/>
              <a:ext cx="1381125" cy="309563"/>
            </a:xfrm>
            <a:custGeom>
              <a:avLst/>
              <a:gdLst>
                <a:gd name="T0" fmla="*/ 5 w 870"/>
                <a:gd name="T1" fmla="*/ 195 h 195"/>
                <a:gd name="T2" fmla="*/ 870 w 870"/>
                <a:gd name="T3" fmla="*/ 21 h 195"/>
                <a:gd name="T4" fmla="*/ 868 w 870"/>
                <a:gd name="T5" fmla="*/ 0 h 195"/>
                <a:gd name="T6" fmla="*/ 0 w 870"/>
                <a:gd name="T7" fmla="*/ 174 h 195"/>
                <a:gd name="T8" fmla="*/ 5 w 870"/>
                <a:gd name="T9" fmla="*/ 195 h 195"/>
              </a:gdLst>
              <a:ahLst/>
              <a:cxnLst>
                <a:cxn ang="0">
                  <a:pos x="T0" y="T1"/>
                </a:cxn>
                <a:cxn ang="0">
                  <a:pos x="T2" y="T3"/>
                </a:cxn>
                <a:cxn ang="0">
                  <a:pos x="T4" y="T5"/>
                </a:cxn>
                <a:cxn ang="0">
                  <a:pos x="T6" y="T7"/>
                </a:cxn>
                <a:cxn ang="0">
                  <a:pos x="T8" y="T9"/>
                </a:cxn>
              </a:cxnLst>
              <a:rect l="0" t="0" r="r" b="b"/>
              <a:pathLst>
                <a:path w="870" h="195">
                  <a:moveTo>
                    <a:pt x="5" y="195"/>
                  </a:moveTo>
                  <a:lnTo>
                    <a:pt x="870" y="21"/>
                  </a:lnTo>
                  <a:lnTo>
                    <a:pt x="868" y="0"/>
                  </a:lnTo>
                  <a:lnTo>
                    <a:pt x="0" y="174"/>
                  </a:lnTo>
                  <a:lnTo>
                    <a:pt x="5" y="19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îSļíḍè">
              <a:extLst>
                <a:ext uri="{FF2B5EF4-FFF2-40B4-BE49-F238E27FC236}">
                  <a16:creationId xmlns:a16="http://schemas.microsoft.com/office/drawing/2014/main" id="{1A5FA0CB-F742-4611-8097-AAD464D5F65A}"/>
                </a:ext>
              </a:extLst>
            </p:cNvPr>
            <p:cNvSpPr/>
            <p:nvPr/>
          </p:nvSpPr>
          <p:spPr bwMode="auto">
            <a:xfrm>
              <a:off x="4237038" y="3990975"/>
              <a:ext cx="1381125" cy="309563"/>
            </a:xfrm>
            <a:custGeom>
              <a:avLst/>
              <a:gdLst>
                <a:gd name="T0" fmla="*/ 5 w 870"/>
                <a:gd name="T1" fmla="*/ 195 h 195"/>
                <a:gd name="T2" fmla="*/ 870 w 870"/>
                <a:gd name="T3" fmla="*/ 21 h 195"/>
                <a:gd name="T4" fmla="*/ 868 w 870"/>
                <a:gd name="T5" fmla="*/ 0 h 195"/>
                <a:gd name="T6" fmla="*/ 0 w 870"/>
                <a:gd name="T7" fmla="*/ 174 h 195"/>
              </a:gdLst>
              <a:ahLst/>
              <a:cxnLst>
                <a:cxn ang="0">
                  <a:pos x="T0" y="T1"/>
                </a:cxn>
                <a:cxn ang="0">
                  <a:pos x="T2" y="T3"/>
                </a:cxn>
                <a:cxn ang="0">
                  <a:pos x="T4" y="T5"/>
                </a:cxn>
                <a:cxn ang="0">
                  <a:pos x="T6" y="T7"/>
                </a:cxn>
              </a:cxnLst>
              <a:rect l="0" t="0" r="r" b="b"/>
              <a:pathLst>
                <a:path w="870" h="195">
                  <a:moveTo>
                    <a:pt x="5" y="195"/>
                  </a:moveTo>
                  <a:lnTo>
                    <a:pt x="870" y="21"/>
                  </a:lnTo>
                  <a:lnTo>
                    <a:pt x="868" y="0"/>
                  </a:lnTo>
                  <a:lnTo>
                    <a:pt x="0" y="17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iṥľidé">
              <a:extLst>
                <a:ext uri="{FF2B5EF4-FFF2-40B4-BE49-F238E27FC236}">
                  <a16:creationId xmlns:a16="http://schemas.microsoft.com/office/drawing/2014/main" id="{2A6F1FD2-9F3E-41E3-8C4E-9A6579926A03}"/>
                </a:ext>
              </a:extLst>
            </p:cNvPr>
            <p:cNvSpPr/>
            <p:nvPr/>
          </p:nvSpPr>
          <p:spPr bwMode="auto">
            <a:xfrm>
              <a:off x="4195763" y="3797300"/>
              <a:ext cx="1385888" cy="307975"/>
            </a:xfrm>
            <a:custGeom>
              <a:avLst/>
              <a:gdLst>
                <a:gd name="T0" fmla="*/ 5 w 873"/>
                <a:gd name="T1" fmla="*/ 194 h 194"/>
                <a:gd name="T2" fmla="*/ 873 w 873"/>
                <a:gd name="T3" fmla="*/ 17 h 194"/>
                <a:gd name="T4" fmla="*/ 868 w 873"/>
                <a:gd name="T5" fmla="*/ 0 h 194"/>
                <a:gd name="T6" fmla="*/ 0 w 873"/>
                <a:gd name="T7" fmla="*/ 174 h 194"/>
                <a:gd name="T8" fmla="*/ 5 w 873"/>
                <a:gd name="T9" fmla="*/ 194 h 194"/>
              </a:gdLst>
              <a:ahLst/>
              <a:cxnLst>
                <a:cxn ang="0">
                  <a:pos x="T0" y="T1"/>
                </a:cxn>
                <a:cxn ang="0">
                  <a:pos x="T2" y="T3"/>
                </a:cxn>
                <a:cxn ang="0">
                  <a:pos x="T4" y="T5"/>
                </a:cxn>
                <a:cxn ang="0">
                  <a:pos x="T6" y="T7"/>
                </a:cxn>
                <a:cxn ang="0">
                  <a:pos x="T8" y="T9"/>
                </a:cxn>
              </a:cxnLst>
              <a:rect l="0" t="0" r="r" b="b"/>
              <a:pathLst>
                <a:path w="873" h="194">
                  <a:moveTo>
                    <a:pt x="5" y="194"/>
                  </a:moveTo>
                  <a:lnTo>
                    <a:pt x="873" y="17"/>
                  </a:lnTo>
                  <a:lnTo>
                    <a:pt x="868" y="0"/>
                  </a:lnTo>
                  <a:lnTo>
                    <a:pt x="0" y="174"/>
                  </a:lnTo>
                  <a:lnTo>
                    <a:pt x="5" y="19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išḻíḑè">
              <a:extLst>
                <a:ext uri="{FF2B5EF4-FFF2-40B4-BE49-F238E27FC236}">
                  <a16:creationId xmlns:a16="http://schemas.microsoft.com/office/drawing/2014/main" id="{4309D619-EBE3-438B-8971-A9A137D51B08}"/>
                </a:ext>
              </a:extLst>
            </p:cNvPr>
            <p:cNvSpPr/>
            <p:nvPr/>
          </p:nvSpPr>
          <p:spPr bwMode="auto">
            <a:xfrm>
              <a:off x="4195763" y="3797300"/>
              <a:ext cx="1385888" cy="307975"/>
            </a:xfrm>
            <a:custGeom>
              <a:avLst/>
              <a:gdLst>
                <a:gd name="T0" fmla="*/ 5 w 873"/>
                <a:gd name="T1" fmla="*/ 194 h 194"/>
                <a:gd name="T2" fmla="*/ 873 w 873"/>
                <a:gd name="T3" fmla="*/ 17 h 194"/>
                <a:gd name="T4" fmla="*/ 868 w 873"/>
                <a:gd name="T5" fmla="*/ 0 h 194"/>
                <a:gd name="T6" fmla="*/ 0 w 873"/>
                <a:gd name="T7" fmla="*/ 174 h 194"/>
              </a:gdLst>
              <a:ahLst/>
              <a:cxnLst>
                <a:cxn ang="0">
                  <a:pos x="T0" y="T1"/>
                </a:cxn>
                <a:cxn ang="0">
                  <a:pos x="T2" y="T3"/>
                </a:cxn>
                <a:cxn ang="0">
                  <a:pos x="T4" y="T5"/>
                </a:cxn>
                <a:cxn ang="0">
                  <a:pos x="T6" y="T7"/>
                </a:cxn>
              </a:cxnLst>
              <a:rect l="0" t="0" r="r" b="b"/>
              <a:pathLst>
                <a:path w="873" h="194">
                  <a:moveTo>
                    <a:pt x="5" y="194"/>
                  </a:moveTo>
                  <a:lnTo>
                    <a:pt x="873" y="17"/>
                  </a:lnTo>
                  <a:lnTo>
                    <a:pt x="868" y="0"/>
                  </a:lnTo>
                  <a:lnTo>
                    <a:pt x="0" y="17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isḻïḋê">
              <a:extLst>
                <a:ext uri="{FF2B5EF4-FFF2-40B4-BE49-F238E27FC236}">
                  <a16:creationId xmlns:a16="http://schemas.microsoft.com/office/drawing/2014/main" id="{29338BD7-6352-484E-9476-191E32FADF35}"/>
                </a:ext>
              </a:extLst>
            </p:cNvPr>
            <p:cNvSpPr/>
            <p:nvPr/>
          </p:nvSpPr>
          <p:spPr bwMode="auto">
            <a:xfrm>
              <a:off x="4159250" y="3597275"/>
              <a:ext cx="1381125" cy="309563"/>
            </a:xfrm>
            <a:custGeom>
              <a:avLst/>
              <a:gdLst>
                <a:gd name="T0" fmla="*/ 3 w 870"/>
                <a:gd name="T1" fmla="*/ 195 h 195"/>
                <a:gd name="T2" fmla="*/ 870 w 870"/>
                <a:gd name="T3" fmla="*/ 21 h 195"/>
                <a:gd name="T4" fmla="*/ 865 w 870"/>
                <a:gd name="T5" fmla="*/ 0 h 195"/>
                <a:gd name="T6" fmla="*/ 0 w 870"/>
                <a:gd name="T7" fmla="*/ 177 h 195"/>
                <a:gd name="T8" fmla="*/ 3 w 870"/>
                <a:gd name="T9" fmla="*/ 195 h 195"/>
              </a:gdLst>
              <a:ahLst/>
              <a:cxnLst>
                <a:cxn ang="0">
                  <a:pos x="T0" y="T1"/>
                </a:cxn>
                <a:cxn ang="0">
                  <a:pos x="T2" y="T3"/>
                </a:cxn>
                <a:cxn ang="0">
                  <a:pos x="T4" y="T5"/>
                </a:cxn>
                <a:cxn ang="0">
                  <a:pos x="T6" y="T7"/>
                </a:cxn>
                <a:cxn ang="0">
                  <a:pos x="T8" y="T9"/>
                </a:cxn>
              </a:cxnLst>
              <a:rect l="0" t="0" r="r" b="b"/>
              <a:pathLst>
                <a:path w="870" h="195">
                  <a:moveTo>
                    <a:pt x="3" y="195"/>
                  </a:moveTo>
                  <a:lnTo>
                    <a:pt x="870" y="21"/>
                  </a:lnTo>
                  <a:lnTo>
                    <a:pt x="865" y="0"/>
                  </a:lnTo>
                  <a:lnTo>
                    <a:pt x="0" y="177"/>
                  </a:lnTo>
                  <a:lnTo>
                    <a:pt x="3" y="19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íṣ1ïďè">
              <a:extLst>
                <a:ext uri="{FF2B5EF4-FFF2-40B4-BE49-F238E27FC236}">
                  <a16:creationId xmlns:a16="http://schemas.microsoft.com/office/drawing/2014/main" id="{DB4E2977-ADFA-4FC0-9ACA-DCC73EE9BCAD}"/>
                </a:ext>
              </a:extLst>
            </p:cNvPr>
            <p:cNvSpPr/>
            <p:nvPr/>
          </p:nvSpPr>
          <p:spPr bwMode="auto">
            <a:xfrm>
              <a:off x="4159250" y="3597275"/>
              <a:ext cx="1381125" cy="309563"/>
            </a:xfrm>
            <a:custGeom>
              <a:avLst/>
              <a:gdLst>
                <a:gd name="T0" fmla="*/ 3 w 870"/>
                <a:gd name="T1" fmla="*/ 195 h 195"/>
                <a:gd name="T2" fmla="*/ 870 w 870"/>
                <a:gd name="T3" fmla="*/ 21 h 195"/>
                <a:gd name="T4" fmla="*/ 865 w 870"/>
                <a:gd name="T5" fmla="*/ 0 h 195"/>
                <a:gd name="T6" fmla="*/ 0 w 870"/>
                <a:gd name="T7" fmla="*/ 177 h 195"/>
              </a:gdLst>
              <a:ahLst/>
              <a:cxnLst>
                <a:cxn ang="0">
                  <a:pos x="T0" y="T1"/>
                </a:cxn>
                <a:cxn ang="0">
                  <a:pos x="T2" y="T3"/>
                </a:cxn>
                <a:cxn ang="0">
                  <a:pos x="T4" y="T5"/>
                </a:cxn>
                <a:cxn ang="0">
                  <a:pos x="T6" y="T7"/>
                </a:cxn>
              </a:cxnLst>
              <a:rect l="0" t="0" r="r" b="b"/>
              <a:pathLst>
                <a:path w="870" h="195">
                  <a:moveTo>
                    <a:pt x="3" y="195"/>
                  </a:moveTo>
                  <a:lnTo>
                    <a:pt x="870" y="21"/>
                  </a:lnTo>
                  <a:lnTo>
                    <a:pt x="865" y="0"/>
                  </a:lnTo>
                  <a:lnTo>
                    <a:pt x="0" y="17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ï$1ïḋê">
              <a:extLst>
                <a:ext uri="{FF2B5EF4-FFF2-40B4-BE49-F238E27FC236}">
                  <a16:creationId xmlns:a16="http://schemas.microsoft.com/office/drawing/2014/main" id="{66467ACB-E495-4937-84E1-6690D5647DC8}"/>
                </a:ext>
              </a:extLst>
            </p:cNvPr>
            <p:cNvSpPr/>
            <p:nvPr/>
          </p:nvSpPr>
          <p:spPr bwMode="auto">
            <a:xfrm>
              <a:off x="4117975" y="3402013"/>
              <a:ext cx="1382713" cy="309563"/>
            </a:xfrm>
            <a:custGeom>
              <a:avLst/>
              <a:gdLst>
                <a:gd name="T0" fmla="*/ 3 w 871"/>
                <a:gd name="T1" fmla="*/ 195 h 195"/>
                <a:gd name="T2" fmla="*/ 871 w 871"/>
                <a:gd name="T3" fmla="*/ 21 h 195"/>
                <a:gd name="T4" fmla="*/ 866 w 871"/>
                <a:gd name="T5" fmla="*/ 0 h 195"/>
                <a:gd name="T6" fmla="*/ 0 w 871"/>
                <a:gd name="T7" fmla="*/ 174 h 195"/>
                <a:gd name="T8" fmla="*/ 3 w 871"/>
                <a:gd name="T9" fmla="*/ 195 h 195"/>
              </a:gdLst>
              <a:ahLst/>
              <a:cxnLst>
                <a:cxn ang="0">
                  <a:pos x="T0" y="T1"/>
                </a:cxn>
                <a:cxn ang="0">
                  <a:pos x="T2" y="T3"/>
                </a:cxn>
                <a:cxn ang="0">
                  <a:pos x="T4" y="T5"/>
                </a:cxn>
                <a:cxn ang="0">
                  <a:pos x="T6" y="T7"/>
                </a:cxn>
                <a:cxn ang="0">
                  <a:pos x="T8" y="T9"/>
                </a:cxn>
              </a:cxnLst>
              <a:rect l="0" t="0" r="r" b="b"/>
              <a:pathLst>
                <a:path w="871" h="195">
                  <a:moveTo>
                    <a:pt x="3" y="195"/>
                  </a:moveTo>
                  <a:lnTo>
                    <a:pt x="871" y="21"/>
                  </a:lnTo>
                  <a:lnTo>
                    <a:pt x="866" y="0"/>
                  </a:lnTo>
                  <a:lnTo>
                    <a:pt x="0" y="174"/>
                  </a:lnTo>
                  <a:lnTo>
                    <a:pt x="3" y="19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î$ḷïḑê">
              <a:extLst>
                <a:ext uri="{FF2B5EF4-FFF2-40B4-BE49-F238E27FC236}">
                  <a16:creationId xmlns:a16="http://schemas.microsoft.com/office/drawing/2014/main" id="{CA11236D-B5A0-4170-8C49-E4250F3A06B8}"/>
                </a:ext>
              </a:extLst>
            </p:cNvPr>
            <p:cNvSpPr/>
            <p:nvPr/>
          </p:nvSpPr>
          <p:spPr bwMode="auto">
            <a:xfrm>
              <a:off x="4117975" y="3402013"/>
              <a:ext cx="1382713" cy="309563"/>
            </a:xfrm>
            <a:custGeom>
              <a:avLst/>
              <a:gdLst>
                <a:gd name="T0" fmla="*/ 3 w 871"/>
                <a:gd name="T1" fmla="*/ 195 h 195"/>
                <a:gd name="T2" fmla="*/ 871 w 871"/>
                <a:gd name="T3" fmla="*/ 21 h 195"/>
                <a:gd name="T4" fmla="*/ 866 w 871"/>
                <a:gd name="T5" fmla="*/ 0 h 195"/>
                <a:gd name="T6" fmla="*/ 0 w 871"/>
                <a:gd name="T7" fmla="*/ 174 h 195"/>
              </a:gdLst>
              <a:ahLst/>
              <a:cxnLst>
                <a:cxn ang="0">
                  <a:pos x="T0" y="T1"/>
                </a:cxn>
                <a:cxn ang="0">
                  <a:pos x="T2" y="T3"/>
                </a:cxn>
                <a:cxn ang="0">
                  <a:pos x="T4" y="T5"/>
                </a:cxn>
                <a:cxn ang="0">
                  <a:pos x="T6" y="T7"/>
                </a:cxn>
              </a:cxnLst>
              <a:rect l="0" t="0" r="r" b="b"/>
              <a:pathLst>
                <a:path w="871" h="195">
                  <a:moveTo>
                    <a:pt x="3" y="195"/>
                  </a:moveTo>
                  <a:lnTo>
                    <a:pt x="871" y="21"/>
                  </a:lnTo>
                  <a:lnTo>
                    <a:pt x="866" y="0"/>
                  </a:lnTo>
                  <a:lnTo>
                    <a:pt x="0" y="17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íṧ1iḋê">
              <a:extLst>
                <a:ext uri="{FF2B5EF4-FFF2-40B4-BE49-F238E27FC236}">
                  <a16:creationId xmlns:a16="http://schemas.microsoft.com/office/drawing/2014/main" id="{A44C255B-51CA-42D5-A7A0-884645297E0A}"/>
                </a:ext>
              </a:extLst>
            </p:cNvPr>
            <p:cNvSpPr/>
            <p:nvPr/>
          </p:nvSpPr>
          <p:spPr bwMode="auto">
            <a:xfrm>
              <a:off x="4078288" y="3203575"/>
              <a:ext cx="1381125" cy="312738"/>
            </a:xfrm>
            <a:custGeom>
              <a:avLst/>
              <a:gdLst>
                <a:gd name="T0" fmla="*/ 5 w 870"/>
                <a:gd name="T1" fmla="*/ 197 h 197"/>
                <a:gd name="T2" fmla="*/ 870 w 870"/>
                <a:gd name="T3" fmla="*/ 20 h 197"/>
                <a:gd name="T4" fmla="*/ 868 w 870"/>
                <a:gd name="T5" fmla="*/ 0 h 197"/>
                <a:gd name="T6" fmla="*/ 0 w 870"/>
                <a:gd name="T7" fmla="*/ 177 h 197"/>
                <a:gd name="T8" fmla="*/ 5 w 870"/>
                <a:gd name="T9" fmla="*/ 197 h 197"/>
              </a:gdLst>
              <a:ahLst/>
              <a:cxnLst>
                <a:cxn ang="0">
                  <a:pos x="T0" y="T1"/>
                </a:cxn>
                <a:cxn ang="0">
                  <a:pos x="T2" y="T3"/>
                </a:cxn>
                <a:cxn ang="0">
                  <a:pos x="T4" y="T5"/>
                </a:cxn>
                <a:cxn ang="0">
                  <a:pos x="T6" y="T7"/>
                </a:cxn>
                <a:cxn ang="0">
                  <a:pos x="T8" y="T9"/>
                </a:cxn>
              </a:cxnLst>
              <a:rect l="0" t="0" r="r" b="b"/>
              <a:pathLst>
                <a:path w="870" h="197">
                  <a:moveTo>
                    <a:pt x="5" y="197"/>
                  </a:moveTo>
                  <a:lnTo>
                    <a:pt x="870" y="20"/>
                  </a:lnTo>
                  <a:lnTo>
                    <a:pt x="868" y="0"/>
                  </a:lnTo>
                  <a:lnTo>
                    <a:pt x="0" y="177"/>
                  </a:lnTo>
                  <a:lnTo>
                    <a:pt x="5" y="19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î$ḻîḍe">
              <a:extLst>
                <a:ext uri="{FF2B5EF4-FFF2-40B4-BE49-F238E27FC236}">
                  <a16:creationId xmlns:a16="http://schemas.microsoft.com/office/drawing/2014/main" id="{B69F178E-AEBC-4F67-9956-497376C4951A}"/>
                </a:ext>
              </a:extLst>
            </p:cNvPr>
            <p:cNvSpPr/>
            <p:nvPr/>
          </p:nvSpPr>
          <p:spPr bwMode="auto">
            <a:xfrm>
              <a:off x="4078288" y="3203575"/>
              <a:ext cx="1381125" cy="312738"/>
            </a:xfrm>
            <a:custGeom>
              <a:avLst/>
              <a:gdLst>
                <a:gd name="T0" fmla="*/ 5 w 870"/>
                <a:gd name="T1" fmla="*/ 197 h 197"/>
                <a:gd name="T2" fmla="*/ 870 w 870"/>
                <a:gd name="T3" fmla="*/ 20 h 197"/>
                <a:gd name="T4" fmla="*/ 868 w 870"/>
                <a:gd name="T5" fmla="*/ 0 h 197"/>
                <a:gd name="T6" fmla="*/ 0 w 870"/>
                <a:gd name="T7" fmla="*/ 177 h 197"/>
              </a:gdLst>
              <a:ahLst/>
              <a:cxnLst>
                <a:cxn ang="0">
                  <a:pos x="T0" y="T1"/>
                </a:cxn>
                <a:cxn ang="0">
                  <a:pos x="T2" y="T3"/>
                </a:cxn>
                <a:cxn ang="0">
                  <a:pos x="T4" y="T5"/>
                </a:cxn>
                <a:cxn ang="0">
                  <a:pos x="T6" y="T7"/>
                </a:cxn>
              </a:cxnLst>
              <a:rect l="0" t="0" r="r" b="b"/>
              <a:pathLst>
                <a:path w="870" h="197">
                  <a:moveTo>
                    <a:pt x="5" y="197"/>
                  </a:moveTo>
                  <a:lnTo>
                    <a:pt x="870" y="20"/>
                  </a:lnTo>
                  <a:lnTo>
                    <a:pt x="868" y="0"/>
                  </a:lnTo>
                  <a:lnTo>
                    <a:pt x="0" y="17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îšḷîďê">
              <a:extLst>
                <a:ext uri="{FF2B5EF4-FFF2-40B4-BE49-F238E27FC236}">
                  <a16:creationId xmlns:a16="http://schemas.microsoft.com/office/drawing/2014/main" id="{162866B1-9A6A-4B1C-B663-ED6D876B2065}"/>
                </a:ext>
              </a:extLst>
            </p:cNvPr>
            <p:cNvSpPr/>
            <p:nvPr/>
          </p:nvSpPr>
          <p:spPr bwMode="auto">
            <a:xfrm>
              <a:off x="4037013" y="3008313"/>
              <a:ext cx="1382713" cy="309563"/>
            </a:xfrm>
            <a:custGeom>
              <a:avLst/>
              <a:gdLst>
                <a:gd name="T0" fmla="*/ 5 w 871"/>
                <a:gd name="T1" fmla="*/ 195 h 195"/>
                <a:gd name="T2" fmla="*/ 871 w 871"/>
                <a:gd name="T3" fmla="*/ 21 h 195"/>
                <a:gd name="T4" fmla="*/ 868 w 871"/>
                <a:gd name="T5" fmla="*/ 0 h 195"/>
                <a:gd name="T6" fmla="*/ 0 w 871"/>
                <a:gd name="T7" fmla="*/ 174 h 195"/>
                <a:gd name="T8" fmla="*/ 5 w 871"/>
                <a:gd name="T9" fmla="*/ 195 h 195"/>
              </a:gdLst>
              <a:ahLst/>
              <a:cxnLst>
                <a:cxn ang="0">
                  <a:pos x="T0" y="T1"/>
                </a:cxn>
                <a:cxn ang="0">
                  <a:pos x="T2" y="T3"/>
                </a:cxn>
                <a:cxn ang="0">
                  <a:pos x="T4" y="T5"/>
                </a:cxn>
                <a:cxn ang="0">
                  <a:pos x="T6" y="T7"/>
                </a:cxn>
                <a:cxn ang="0">
                  <a:pos x="T8" y="T9"/>
                </a:cxn>
              </a:cxnLst>
              <a:rect l="0" t="0" r="r" b="b"/>
              <a:pathLst>
                <a:path w="871" h="195">
                  <a:moveTo>
                    <a:pt x="5" y="195"/>
                  </a:moveTo>
                  <a:lnTo>
                    <a:pt x="871" y="21"/>
                  </a:lnTo>
                  <a:lnTo>
                    <a:pt x="868" y="0"/>
                  </a:lnTo>
                  <a:lnTo>
                    <a:pt x="0" y="174"/>
                  </a:lnTo>
                  <a:lnTo>
                    <a:pt x="5" y="19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ísļïḋê">
              <a:extLst>
                <a:ext uri="{FF2B5EF4-FFF2-40B4-BE49-F238E27FC236}">
                  <a16:creationId xmlns:a16="http://schemas.microsoft.com/office/drawing/2014/main" id="{DD0B1515-D238-49F5-A349-213BB290E960}"/>
                </a:ext>
              </a:extLst>
            </p:cNvPr>
            <p:cNvSpPr/>
            <p:nvPr/>
          </p:nvSpPr>
          <p:spPr bwMode="auto">
            <a:xfrm>
              <a:off x="4037013" y="3008313"/>
              <a:ext cx="1382713" cy="309563"/>
            </a:xfrm>
            <a:custGeom>
              <a:avLst/>
              <a:gdLst>
                <a:gd name="T0" fmla="*/ 5 w 871"/>
                <a:gd name="T1" fmla="*/ 195 h 195"/>
                <a:gd name="T2" fmla="*/ 871 w 871"/>
                <a:gd name="T3" fmla="*/ 21 h 195"/>
                <a:gd name="T4" fmla="*/ 868 w 871"/>
                <a:gd name="T5" fmla="*/ 0 h 195"/>
                <a:gd name="T6" fmla="*/ 0 w 871"/>
                <a:gd name="T7" fmla="*/ 174 h 195"/>
              </a:gdLst>
              <a:ahLst/>
              <a:cxnLst>
                <a:cxn ang="0">
                  <a:pos x="T0" y="T1"/>
                </a:cxn>
                <a:cxn ang="0">
                  <a:pos x="T2" y="T3"/>
                </a:cxn>
                <a:cxn ang="0">
                  <a:pos x="T4" y="T5"/>
                </a:cxn>
                <a:cxn ang="0">
                  <a:pos x="T6" y="T7"/>
                </a:cxn>
              </a:cxnLst>
              <a:rect l="0" t="0" r="r" b="b"/>
              <a:pathLst>
                <a:path w="871" h="195">
                  <a:moveTo>
                    <a:pt x="5" y="195"/>
                  </a:moveTo>
                  <a:lnTo>
                    <a:pt x="871" y="21"/>
                  </a:lnTo>
                  <a:lnTo>
                    <a:pt x="868" y="0"/>
                  </a:lnTo>
                  <a:lnTo>
                    <a:pt x="0" y="17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ísļiďè">
              <a:extLst>
                <a:ext uri="{FF2B5EF4-FFF2-40B4-BE49-F238E27FC236}">
                  <a16:creationId xmlns:a16="http://schemas.microsoft.com/office/drawing/2014/main" id="{F5994CF4-69F5-43EF-8E7A-F5BDAC297820}"/>
                </a:ext>
              </a:extLst>
            </p:cNvPr>
            <p:cNvSpPr/>
            <p:nvPr/>
          </p:nvSpPr>
          <p:spPr bwMode="auto">
            <a:xfrm>
              <a:off x="3997325" y="2809875"/>
              <a:ext cx="1385888" cy="312738"/>
            </a:xfrm>
            <a:custGeom>
              <a:avLst/>
              <a:gdLst>
                <a:gd name="T0" fmla="*/ 5 w 873"/>
                <a:gd name="T1" fmla="*/ 197 h 197"/>
                <a:gd name="T2" fmla="*/ 873 w 873"/>
                <a:gd name="T3" fmla="*/ 20 h 197"/>
                <a:gd name="T4" fmla="*/ 867 w 873"/>
                <a:gd name="T5" fmla="*/ 0 h 197"/>
                <a:gd name="T6" fmla="*/ 0 w 873"/>
                <a:gd name="T7" fmla="*/ 176 h 197"/>
                <a:gd name="T8" fmla="*/ 5 w 873"/>
                <a:gd name="T9" fmla="*/ 197 h 197"/>
              </a:gdLst>
              <a:ahLst/>
              <a:cxnLst>
                <a:cxn ang="0">
                  <a:pos x="T0" y="T1"/>
                </a:cxn>
                <a:cxn ang="0">
                  <a:pos x="T2" y="T3"/>
                </a:cxn>
                <a:cxn ang="0">
                  <a:pos x="T4" y="T5"/>
                </a:cxn>
                <a:cxn ang="0">
                  <a:pos x="T6" y="T7"/>
                </a:cxn>
                <a:cxn ang="0">
                  <a:pos x="T8" y="T9"/>
                </a:cxn>
              </a:cxnLst>
              <a:rect l="0" t="0" r="r" b="b"/>
              <a:pathLst>
                <a:path w="873" h="197">
                  <a:moveTo>
                    <a:pt x="5" y="197"/>
                  </a:moveTo>
                  <a:lnTo>
                    <a:pt x="873" y="20"/>
                  </a:lnTo>
                  <a:lnTo>
                    <a:pt x="867" y="0"/>
                  </a:lnTo>
                  <a:lnTo>
                    <a:pt x="0" y="176"/>
                  </a:lnTo>
                  <a:lnTo>
                    <a:pt x="5" y="19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íṡļïḑè">
              <a:extLst>
                <a:ext uri="{FF2B5EF4-FFF2-40B4-BE49-F238E27FC236}">
                  <a16:creationId xmlns:a16="http://schemas.microsoft.com/office/drawing/2014/main" id="{A01C1547-FE6B-4B92-95D9-F1FCC140126D}"/>
                </a:ext>
              </a:extLst>
            </p:cNvPr>
            <p:cNvSpPr/>
            <p:nvPr/>
          </p:nvSpPr>
          <p:spPr bwMode="auto">
            <a:xfrm>
              <a:off x="3997325" y="2809875"/>
              <a:ext cx="1385888" cy="312738"/>
            </a:xfrm>
            <a:custGeom>
              <a:avLst/>
              <a:gdLst>
                <a:gd name="T0" fmla="*/ 5 w 873"/>
                <a:gd name="T1" fmla="*/ 197 h 197"/>
                <a:gd name="T2" fmla="*/ 873 w 873"/>
                <a:gd name="T3" fmla="*/ 20 h 197"/>
                <a:gd name="T4" fmla="*/ 867 w 873"/>
                <a:gd name="T5" fmla="*/ 0 h 197"/>
                <a:gd name="T6" fmla="*/ 0 w 873"/>
                <a:gd name="T7" fmla="*/ 176 h 197"/>
              </a:gdLst>
              <a:ahLst/>
              <a:cxnLst>
                <a:cxn ang="0">
                  <a:pos x="T0" y="T1"/>
                </a:cxn>
                <a:cxn ang="0">
                  <a:pos x="T2" y="T3"/>
                </a:cxn>
                <a:cxn ang="0">
                  <a:pos x="T4" y="T5"/>
                </a:cxn>
                <a:cxn ang="0">
                  <a:pos x="T6" y="T7"/>
                </a:cxn>
              </a:cxnLst>
              <a:rect l="0" t="0" r="r" b="b"/>
              <a:pathLst>
                <a:path w="873" h="197">
                  <a:moveTo>
                    <a:pt x="5" y="197"/>
                  </a:moveTo>
                  <a:lnTo>
                    <a:pt x="873" y="20"/>
                  </a:lnTo>
                  <a:lnTo>
                    <a:pt x="867" y="0"/>
                  </a:lnTo>
                  <a:lnTo>
                    <a:pt x="0" y="17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ïśľiḍé">
              <a:extLst>
                <a:ext uri="{FF2B5EF4-FFF2-40B4-BE49-F238E27FC236}">
                  <a16:creationId xmlns:a16="http://schemas.microsoft.com/office/drawing/2014/main" id="{EADE86C5-B4F0-4B55-827C-4F93FDA8D12D}"/>
                </a:ext>
              </a:extLst>
            </p:cNvPr>
            <p:cNvSpPr/>
            <p:nvPr/>
          </p:nvSpPr>
          <p:spPr bwMode="auto">
            <a:xfrm>
              <a:off x="4911725" y="1327150"/>
              <a:ext cx="3897313" cy="2965450"/>
            </a:xfrm>
            <a:custGeom>
              <a:avLst/>
              <a:gdLst>
                <a:gd name="T0" fmla="*/ 959 w 959"/>
                <a:gd name="T1" fmla="*/ 730 h 730"/>
                <a:gd name="T2" fmla="*/ 122 w 959"/>
                <a:gd name="T3" fmla="*/ 687 h 730"/>
                <a:gd name="T4" fmla="*/ 57 w 959"/>
                <a:gd name="T5" fmla="*/ 364 h 730"/>
                <a:gd name="T6" fmla="*/ 811 w 959"/>
                <a:gd name="T7" fmla="*/ 0 h 730"/>
                <a:gd name="T8" fmla="*/ 959 w 959"/>
                <a:gd name="T9" fmla="*/ 730 h 730"/>
              </a:gdLst>
              <a:ahLst/>
              <a:cxnLst>
                <a:cxn ang="0">
                  <a:pos x="T0" y="T1"/>
                </a:cxn>
                <a:cxn ang="0">
                  <a:pos x="T2" y="T3"/>
                </a:cxn>
                <a:cxn ang="0">
                  <a:pos x="T4" y="T5"/>
                </a:cxn>
                <a:cxn ang="0">
                  <a:pos x="T6" y="T7"/>
                </a:cxn>
                <a:cxn ang="0">
                  <a:pos x="T8" y="T9"/>
                </a:cxn>
              </a:cxnLst>
              <a:rect l="0" t="0" r="r" b="b"/>
              <a:pathLst>
                <a:path w="959" h="730">
                  <a:moveTo>
                    <a:pt x="959" y="730"/>
                  </a:moveTo>
                  <a:cubicBezTo>
                    <a:pt x="122" y="687"/>
                    <a:pt x="122" y="687"/>
                    <a:pt x="122" y="687"/>
                  </a:cubicBezTo>
                  <a:cubicBezTo>
                    <a:pt x="50" y="668"/>
                    <a:pt x="0" y="413"/>
                    <a:pt x="57" y="364"/>
                  </a:cubicBezTo>
                  <a:cubicBezTo>
                    <a:pt x="811" y="0"/>
                    <a:pt x="811" y="0"/>
                    <a:pt x="811" y="0"/>
                  </a:cubicBezTo>
                  <a:cubicBezTo>
                    <a:pt x="959" y="730"/>
                    <a:pt x="959" y="730"/>
                    <a:pt x="959" y="730"/>
                  </a:cubicBezTo>
                </a:path>
              </a:pathLst>
            </a:custGeom>
            <a:solidFill>
              <a:srgbClr val="FCCA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îṡḷiḍè">
              <a:extLst>
                <a:ext uri="{FF2B5EF4-FFF2-40B4-BE49-F238E27FC236}">
                  <a16:creationId xmlns:a16="http://schemas.microsoft.com/office/drawing/2014/main" id="{3C8A3F95-1C7B-4CE5-A80E-322662F9DB94}"/>
                </a:ext>
              </a:extLst>
            </p:cNvPr>
            <p:cNvSpPr/>
            <p:nvPr/>
          </p:nvSpPr>
          <p:spPr bwMode="auto">
            <a:xfrm>
              <a:off x="7962900" y="1282700"/>
              <a:ext cx="1109663" cy="3046413"/>
            </a:xfrm>
            <a:custGeom>
              <a:avLst/>
              <a:gdLst>
                <a:gd name="T0" fmla="*/ 232 w 273"/>
                <a:gd name="T1" fmla="*/ 356 h 750"/>
                <a:gd name="T2" fmla="*/ 208 w 273"/>
                <a:gd name="T3" fmla="*/ 741 h 750"/>
                <a:gd name="T4" fmla="*/ 57 w 273"/>
                <a:gd name="T5" fmla="*/ 483 h 750"/>
                <a:gd name="T6" fmla="*/ 36 w 273"/>
                <a:gd name="T7" fmla="*/ 395 h 750"/>
                <a:gd name="T8" fmla="*/ 21 w 273"/>
                <a:gd name="T9" fmla="*/ 306 h 750"/>
                <a:gd name="T10" fmla="*/ 60 w 273"/>
                <a:gd name="T11" fmla="*/ 11 h 750"/>
                <a:gd name="T12" fmla="*/ 232 w 273"/>
                <a:gd name="T13" fmla="*/ 356 h 750"/>
              </a:gdLst>
              <a:ahLst/>
              <a:cxnLst>
                <a:cxn ang="0">
                  <a:pos x="T0" y="T1"/>
                </a:cxn>
                <a:cxn ang="0">
                  <a:pos x="T2" y="T3"/>
                </a:cxn>
                <a:cxn ang="0">
                  <a:pos x="T4" y="T5"/>
                </a:cxn>
                <a:cxn ang="0">
                  <a:pos x="T6" y="T7"/>
                </a:cxn>
                <a:cxn ang="0">
                  <a:pos x="T8" y="T9"/>
                </a:cxn>
                <a:cxn ang="0">
                  <a:pos x="T10" y="T11"/>
                </a:cxn>
                <a:cxn ang="0">
                  <a:pos x="T12" y="T13"/>
                </a:cxn>
              </a:cxnLst>
              <a:rect l="0" t="0" r="r" b="b"/>
              <a:pathLst>
                <a:path w="273" h="750">
                  <a:moveTo>
                    <a:pt x="232" y="356"/>
                  </a:moveTo>
                  <a:cubicBezTo>
                    <a:pt x="273" y="558"/>
                    <a:pt x="262" y="730"/>
                    <a:pt x="208" y="741"/>
                  </a:cubicBezTo>
                  <a:cubicBezTo>
                    <a:pt x="162" y="750"/>
                    <a:pt x="100" y="640"/>
                    <a:pt x="57" y="483"/>
                  </a:cubicBezTo>
                  <a:cubicBezTo>
                    <a:pt x="50" y="455"/>
                    <a:pt x="43" y="426"/>
                    <a:pt x="36" y="395"/>
                  </a:cubicBezTo>
                  <a:cubicBezTo>
                    <a:pt x="30" y="365"/>
                    <a:pt x="25" y="335"/>
                    <a:pt x="21" y="306"/>
                  </a:cubicBezTo>
                  <a:cubicBezTo>
                    <a:pt x="0" y="145"/>
                    <a:pt x="14" y="20"/>
                    <a:pt x="60" y="11"/>
                  </a:cubicBezTo>
                  <a:cubicBezTo>
                    <a:pt x="114" y="0"/>
                    <a:pt x="191" y="154"/>
                    <a:pt x="232" y="356"/>
                  </a:cubicBezTo>
                </a:path>
              </a:pathLst>
            </a:custGeom>
            <a:solidFill>
              <a:srgbClr val="FCCA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iSlïḍè">
              <a:extLst>
                <a:ext uri="{FF2B5EF4-FFF2-40B4-BE49-F238E27FC236}">
                  <a16:creationId xmlns:a16="http://schemas.microsoft.com/office/drawing/2014/main" id="{9BA13069-3116-4833-9396-65706C70AE06}"/>
                </a:ext>
              </a:extLst>
            </p:cNvPr>
            <p:cNvSpPr/>
            <p:nvPr/>
          </p:nvSpPr>
          <p:spPr bwMode="auto">
            <a:xfrm>
              <a:off x="8012113" y="1322388"/>
              <a:ext cx="995363" cy="2970213"/>
            </a:xfrm>
            <a:custGeom>
              <a:avLst/>
              <a:gdLst>
                <a:gd name="T0" fmla="*/ 54 w 245"/>
                <a:gd name="T1" fmla="*/ 0 h 731"/>
                <a:gd name="T2" fmla="*/ 48 w 245"/>
                <a:gd name="T3" fmla="*/ 1 h 731"/>
                <a:gd name="T4" fmla="*/ 0 w 245"/>
                <a:gd name="T5" fmla="*/ 161 h 731"/>
                <a:gd name="T6" fmla="*/ 9 w 245"/>
                <a:gd name="T7" fmla="*/ 296 h 731"/>
                <a:gd name="T8" fmla="*/ 24 w 245"/>
                <a:gd name="T9" fmla="*/ 385 h 731"/>
                <a:gd name="T10" fmla="*/ 45 w 245"/>
                <a:gd name="T11" fmla="*/ 473 h 731"/>
                <a:gd name="T12" fmla="*/ 190 w 245"/>
                <a:gd name="T13" fmla="*/ 731 h 731"/>
                <a:gd name="T14" fmla="*/ 196 w 245"/>
                <a:gd name="T15" fmla="*/ 731 h 731"/>
                <a:gd name="T16" fmla="*/ 245 w 245"/>
                <a:gd name="T17" fmla="*/ 570 h 731"/>
                <a:gd name="T18" fmla="*/ 220 w 245"/>
                <a:gd name="T19" fmla="*/ 346 h 731"/>
                <a:gd name="T20" fmla="*/ 54 w 245"/>
                <a:gd name="T21" fmla="*/ 0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5" h="731">
                  <a:moveTo>
                    <a:pt x="54" y="0"/>
                  </a:moveTo>
                  <a:cubicBezTo>
                    <a:pt x="52" y="0"/>
                    <a:pt x="50" y="0"/>
                    <a:pt x="48" y="1"/>
                  </a:cubicBezTo>
                  <a:cubicBezTo>
                    <a:pt x="16" y="7"/>
                    <a:pt x="0" y="70"/>
                    <a:pt x="0" y="161"/>
                  </a:cubicBezTo>
                  <a:cubicBezTo>
                    <a:pt x="0" y="202"/>
                    <a:pt x="3" y="247"/>
                    <a:pt x="9" y="296"/>
                  </a:cubicBezTo>
                  <a:cubicBezTo>
                    <a:pt x="13" y="325"/>
                    <a:pt x="18" y="355"/>
                    <a:pt x="24" y="385"/>
                  </a:cubicBezTo>
                  <a:cubicBezTo>
                    <a:pt x="31" y="416"/>
                    <a:pt x="38" y="445"/>
                    <a:pt x="45" y="473"/>
                  </a:cubicBezTo>
                  <a:cubicBezTo>
                    <a:pt x="86" y="624"/>
                    <a:pt x="145" y="731"/>
                    <a:pt x="190" y="731"/>
                  </a:cubicBezTo>
                  <a:cubicBezTo>
                    <a:pt x="192" y="731"/>
                    <a:pt x="194" y="731"/>
                    <a:pt x="196" y="731"/>
                  </a:cubicBezTo>
                  <a:cubicBezTo>
                    <a:pt x="228" y="724"/>
                    <a:pt x="244" y="662"/>
                    <a:pt x="245" y="570"/>
                  </a:cubicBezTo>
                  <a:cubicBezTo>
                    <a:pt x="245" y="506"/>
                    <a:pt x="236" y="429"/>
                    <a:pt x="220" y="346"/>
                  </a:cubicBezTo>
                  <a:cubicBezTo>
                    <a:pt x="180" y="151"/>
                    <a:pt x="107" y="0"/>
                    <a:pt x="54" y="0"/>
                  </a:cubicBezTo>
                </a:path>
              </a:pathLst>
            </a:custGeom>
            <a:solidFill>
              <a:srgbClr val="FCE3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íśļiḑe">
              <a:extLst>
                <a:ext uri="{FF2B5EF4-FFF2-40B4-BE49-F238E27FC236}">
                  <a16:creationId xmlns:a16="http://schemas.microsoft.com/office/drawing/2014/main" id="{C1B75663-C306-4F04-8A6A-D06FD382A6A0}"/>
                </a:ext>
              </a:extLst>
            </p:cNvPr>
            <p:cNvSpPr/>
            <p:nvPr/>
          </p:nvSpPr>
          <p:spPr bwMode="auto">
            <a:xfrm>
              <a:off x="8081963" y="1400175"/>
              <a:ext cx="946150" cy="2790825"/>
            </a:xfrm>
            <a:custGeom>
              <a:avLst/>
              <a:gdLst>
                <a:gd name="T0" fmla="*/ 196 w 233"/>
                <a:gd name="T1" fmla="*/ 328 h 687"/>
                <a:gd name="T2" fmla="*/ 183 w 233"/>
                <a:gd name="T3" fmla="*/ 680 h 687"/>
                <a:gd name="T4" fmla="*/ 54 w 233"/>
                <a:gd name="T5" fmla="*/ 442 h 687"/>
                <a:gd name="T6" fmla="*/ 35 w 233"/>
                <a:gd name="T7" fmla="*/ 361 h 687"/>
                <a:gd name="T8" fmla="*/ 21 w 233"/>
                <a:gd name="T9" fmla="*/ 279 h 687"/>
                <a:gd name="T10" fmla="*/ 47 w 233"/>
                <a:gd name="T11" fmla="*/ 9 h 687"/>
                <a:gd name="T12" fmla="*/ 196 w 233"/>
                <a:gd name="T13" fmla="*/ 328 h 687"/>
              </a:gdLst>
              <a:ahLst/>
              <a:cxnLst>
                <a:cxn ang="0">
                  <a:pos x="T0" y="T1"/>
                </a:cxn>
                <a:cxn ang="0">
                  <a:pos x="T2" y="T3"/>
                </a:cxn>
                <a:cxn ang="0">
                  <a:pos x="T4" y="T5"/>
                </a:cxn>
                <a:cxn ang="0">
                  <a:pos x="T6" y="T7"/>
                </a:cxn>
                <a:cxn ang="0">
                  <a:pos x="T8" y="T9"/>
                </a:cxn>
                <a:cxn ang="0">
                  <a:pos x="T10" y="T11"/>
                </a:cxn>
                <a:cxn ang="0">
                  <a:pos x="T12" y="T13"/>
                </a:cxn>
              </a:cxnLst>
              <a:rect l="0" t="0" r="r" b="b"/>
              <a:pathLst>
                <a:path w="233" h="687">
                  <a:moveTo>
                    <a:pt x="196" y="328"/>
                  </a:moveTo>
                  <a:cubicBezTo>
                    <a:pt x="233" y="514"/>
                    <a:pt x="227" y="671"/>
                    <a:pt x="183" y="680"/>
                  </a:cubicBezTo>
                  <a:cubicBezTo>
                    <a:pt x="145" y="687"/>
                    <a:pt x="92" y="586"/>
                    <a:pt x="54" y="442"/>
                  </a:cubicBezTo>
                  <a:cubicBezTo>
                    <a:pt x="47" y="416"/>
                    <a:pt x="40" y="389"/>
                    <a:pt x="35" y="361"/>
                  </a:cubicBezTo>
                  <a:cubicBezTo>
                    <a:pt x="29" y="333"/>
                    <a:pt x="24" y="305"/>
                    <a:pt x="21" y="279"/>
                  </a:cubicBezTo>
                  <a:cubicBezTo>
                    <a:pt x="0" y="132"/>
                    <a:pt x="10" y="17"/>
                    <a:pt x="47" y="9"/>
                  </a:cubicBezTo>
                  <a:cubicBezTo>
                    <a:pt x="92" y="0"/>
                    <a:pt x="158" y="143"/>
                    <a:pt x="196" y="328"/>
                  </a:cubicBezTo>
                  <a:close/>
                </a:path>
              </a:pathLst>
            </a:custGeom>
            <a:solidFill>
              <a:srgbClr val="3525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íṥľíde">
              <a:extLst>
                <a:ext uri="{FF2B5EF4-FFF2-40B4-BE49-F238E27FC236}">
                  <a16:creationId xmlns:a16="http://schemas.microsoft.com/office/drawing/2014/main" id="{B6F7AD15-CEC3-4E6F-98E3-6A1451CB3BAB}"/>
                </a:ext>
              </a:extLst>
            </p:cNvPr>
            <p:cNvSpPr/>
            <p:nvPr/>
          </p:nvSpPr>
          <p:spPr bwMode="auto">
            <a:xfrm>
              <a:off x="8166100" y="2419350"/>
              <a:ext cx="638175" cy="792163"/>
            </a:xfrm>
            <a:custGeom>
              <a:avLst/>
              <a:gdLst>
                <a:gd name="T0" fmla="*/ 147 w 157"/>
                <a:gd name="T1" fmla="*/ 83 h 195"/>
                <a:gd name="T2" fmla="*/ 75 w 157"/>
                <a:gd name="T3" fmla="*/ 192 h 195"/>
                <a:gd name="T4" fmla="*/ 33 w 157"/>
                <a:gd name="T5" fmla="*/ 191 h 195"/>
                <a:gd name="T6" fmla="*/ 14 w 157"/>
                <a:gd name="T7" fmla="*/ 110 h 195"/>
                <a:gd name="T8" fmla="*/ 0 w 157"/>
                <a:gd name="T9" fmla="*/ 28 h 195"/>
                <a:gd name="T10" fmla="*/ 38 w 157"/>
                <a:gd name="T11" fmla="*/ 11 h 195"/>
                <a:gd name="T12" fmla="*/ 147 w 157"/>
                <a:gd name="T13" fmla="*/ 83 h 195"/>
              </a:gdLst>
              <a:ahLst/>
              <a:cxnLst>
                <a:cxn ang="0">
                  <a:pos x="T0" y="T1"/>
                </a:cxn>
                <a:cxn ang="0">
                  <a:pos x="T2" y="T3"/>
                </a:cxn>
                <a:cxn ang="0">
                  <a:pos x="T4" y="T5"/>
                </a:cxn>
                <a:cxn ang="0">
                  <a:pos x="T6" y="T7"/>
                </a:cxn>
                <a:cxn ang="0">
                  <a:pos x="T8" y="T9"/>
                </a:cxn>
                <a:cxn ang="0">
                  <a:pos x="T10" y="T11"/>
                </a:cxn>
                <a:cxn ang="0">
                  <a:pos x="T12" y="T13"/>
                </a:cxn>
              </a:cxnLst>
              <a:rect l="0" t="0" r="r" b="b"/>
              <a:pathLst>
                <a:path w="157" h="195">
                  <a:moveTo>
                    <a:pt x="147" y="83"/>
                  </a:moveTo>
                  <a:cubicBezTo>
                    <a:pt x="157" y="133"/>
                    <a:pt x="125" y="182"/>
                    <a:pt x="75" y="192"/>
                  </a:cubicBezTo>
                  <a:cubicBezTo>
                    <a:pt x="60" y="195"/>
                    <a:pt x="46" y="194"/>
                    <a:pt x="33" y="191"/>
                  </a:cubicBezTo>
                  <a:cubicBezTo>
                    <a:pt x="26" y="165"/>
                    <a:pt x="19" y="138"/>
                    <a:pt x="14" y="110"/>
                  </a:cubicBezTo>
                  <a:cubicBezTo>
                    <a:pt x="8" y="82"/>
                    <a:pt x="3" y="54"/>
                    <a:pt x="0" y="28"/>
                  </a:cubicBezTo>
                  <a:cubicBezTo>
                    <a:pt x="11" y="20"/>
                    <a:pt x="24" y="14"/>
                    <a:pt x="38" y="11"/>
                  </a:cubicBezTo>
                  <a:cubicBezTo>
                    <a:pt x="88" y="0"/>
                    <a:pt x="137" y="33"/>
                    <a:pt x="147" y="83"/>
                  </a:cubicBezTo>
                  <a:close/>
                </a:path>
              </a:pathLst>
            </a:custGeom>
            <a:solidFill>
              <a:srgbClr val="DBF0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îṣľíḓé">
              <a:extLst>
                <a:ext uri="{FF2B5EF4-FFF2-40B4-BE49-F238E27FC236}">
                  <a16:creationId xmlns:a16="http://schemas.microsoft.com/office/drawing/2014/main" id="{13A09D51-AF88-45A1-838A-95424A949FDC}"/>
                </a:ext>
              </a:extLst>
            </p:cNvPr>
            <p:cNvSpPr/>
            <p:nvPr/>
          </p:nvSpPr>
          <p:spPr bwMode="auto">
            <a:xfrm>
              <a:off x="3187700" y="4621213"/>
              <a:ext cx="1979613" cy="466725"/>
            </a:xfrm>
            <a:custGeom>
              <a:avLst/>
              <a:gdLst>
                <a:gd name="T0" fmla="*/ 487 w 487"/>
                <a:gd name="T1" fmla="*/ 115 h 115"/>
                <a:gd name="T2" fmla="*/ 12 w 487"/>
                <a:gd name="T3" fmla="*/ 115 h 115"/>
                <a:gd name="T4" fmla="*/ 0 w 487"/>
                <a:gd name="T5" fmla="*/ 103 h 115"/>
                <a:gd name="T6" fmla="*/ 0 w 487"/>
                <a:gd name="T7" fmla="*/ 12 h 115"/>
                <a:gd name="T8" fmla="*/ 12 w 487"/>
                <a:gd name="T9" fmla="*/ 0 h 115"/>
                <a:gd name="T10" fmla="*/ 487 w 487"/>
                <a:gd name="T11" fmla="*/ 0 h 115"/>
                <a:gd name="T12" fmla="*/ 487 w 487"/>
                <a:gd name="T13" fmla="*/ 115 h 115"/>
              </a:gdLst>
              <a:ahLst/>
              <a:cxnLst>
                <a:cxn ang="0">
                  <a:pos x="T0" y="T1"/>
                </a:cxn>
                <a:cxn ang="0">
                  <a:pos x="T2" y="T3"/>
                </a:cxn>
                <a:cxn ang="0">
                  <a:pos x="T4" y="T5"/>
                </a:cxn>
                <a:cxn ang="0">
                  <a:pos x="T6" y="T7"/>
                </a:cxn>
                <a:cxn ang="0">
                  <a:pos x="T8" y="T9"/>
                </a:cxn>
                <a:cxn ang="0">
                  <a:pos x="T10" y="T11"/>
                </a:cxn>
                <a:cxn ang="0">
                  <a:pos x="T12" y="T13"/>
                </a:cxn>
              </a:cxnLst>
              <a:rect l="0" t="0" r="r" b="b"/>
              <a:pathLst>
                <a:path w="487" h="115">
                  <a:moveTo>
                    <a:pt x="487" y="115"/>
                  </a:moveTo>
                  <a:cubicBezTo>
                    <a:pt x="12" y="115"/>
                    <a:pt x="12" y="115"/>
                    <a:pt x="12" y="115"/>
                  </a:cubicBezTo>
                  <a:cubicBezTo>
                    <a:pt x="6" y="115"/>
                    <a:pt x="0" y="110"/>
                    <a:pt x="0" y="103"/>
                  </a:cubicBezTo>
                  <a:cubicBezTo>
                    <a:pt x="0" y="12"/>
                    <a:pt x="0" y="12"/>
                    <a:pt x="0" y="12"/>
                  </a:cubicBezTo>
                  <a:cubicBezTo>
                    <a:pt x="0" y="5"/>
                    <a:pt x="6" y="0"/>
                    <a:pt x="12" y="0"/>
                  </a:cubicBezTo>
                  <a:cubicBezTo>
                    <a:pt x="487" y="0"/>
                    <a:pt x="487" y="0"/>
                    <a:pt x="487" y="0"/>
                  </a:cubicBezTo>
                  <a:lnTo>
                    <a:pt x="487" y="115"/>
                  </a:lnTo>
                  <a:close/>
                </a:path>
              </a:pathLst>
            </a:custGeom>
            <a:solidFill>
              <a:srgbClr val="3525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í$ḷiḍê">
              <a:extLst>
                <a:ext uri="{FF2B5EF4-FFF2-40B4-BE49-F238E27FC236}">
                  <a16:creationId xmlns:a16="http://schemas.microsoft.com/office/drawing/2014/main" id="{824E5772-F443-4311-A8C6-505443331D23}"/>
                </a:ext>
              </a:extLst>
            </p:cNvPr>
            <p:cNvSpPr/>
            <p:nvPr/>
          </p:nvSpPr>
          <p:spPr bwMode="auto">
            <a:xfrm>
              <a:off x="3322638" y="4657725"/>
              <a:ext cx="1844675" cy="390525"/>
            </a:xfrm>
            <a:custGeom>
              <a:avLst/>
              <a:gdLst>
                <a:gd name="T0" fmla="*/ 454 w 454"/>
                <a:gd name="T1" fmla="*/ 96 h 96"/>
                <a:gd name="T2" fmla="*/ 10 w 454"/>
                <a:gd name="T3" fmla="*/ 96 h 96"/>
                <a:gd name="T4" fmla="*/ 0 w 454"/>
                <a:gd name="T5" fmla="*/ 86 h 96"/>
                <a:gd name="T6" fmla="*/ 0 w 454"/>
                <a:gd name="T7" fmla="*/ 10 h 96"/>
                <a:gd name="T8" fmla="*/ 10 w 454"/>
                <a:gd name="T9" fmla="*/ 0 h 96"/>
                <a:gd name="T10" fmla="*/ 454 w 454"/>
                <a:gd name="T11" fmla="*/ 0 h 96"/>
                <a:gd name="T12" fmla="*/ 454 w 454"/>
                <a:gd name="T13" fmla="*/ 96 h 96"/>
              </a:gdLst>
              <a:ahLst/>
              <a:cxnLst>
                <a:cxn ang="0">
                  <a:pos x="T0" y="T1"/>
                </a:cxn>
                <a:cxn ang="0">
                  <a:pos x="T2" y="T3"/>
                </a:cxn>
                <a:cxn ang="0">
                  <a:pos x="T4" y="T5"/>
                </a:cxn>
                <a:cxn ang="0">
                  <a:pos x="T6" y="T7"/>
                </a:cxn>
                <a:cxn ang="0">
                  <a:pos x="T8" y="T9"/>
                </a:cxn>
                <a:cxn ang="0">
                  <a:pos x="T10" y="T11"/>
                </a:cxn>
                <a:cxn ang="0">
                  <a:pos x="T12" y="T13"/>
                </a:cxn>
              </a:cxnLst>
              <a:rect l="0" t="0" r="r" b="b"/>
              <a:pathLst>
                <a:path w="454" h="96">
                  <a:moveTo>
                    <a:pt x="454" y="96"/>
                  </a:moveTo>
                  <a:cubicBezTo>
                    <a:pt x="10" y="96"/>
                    <a:pt x="10" y="96"/>
                    <a:pt x="10" y="96"/>
                  </a:cubicBezTo>
                  <a:cubicBezTo>
                    <a:pt x="4" y="96"/>
                    <a:pt x="0" y="92"/>
                    <a:pt x="0" y="86"/>
                  </a:cubicBezTo>
                  <a:cubicBezTo>
                    <a:pt x="0" y="10"/>
                    <a:pt x="0" y="10"/>
                    <a:pt x="0" y="10"/>
                  </a:cubicBezTo>
                  <a:cubicBezTo>
                    <a:pt x="0" y="5"/>
                    <a:pt x="4" y="0"/>
                    <a:pt x="10" y="0"/>
                  </a:cubicBezTo>
                  <a:cubicBezTo>
                    <a:pt x="454" y="0"/>
                    <a:pt x="454" y="0"/>
                    <a:pt x="454" y="0"/>
                  </a:cubicBezTo>
                  <a:lnTo>
                    <a:pt x="454" y="96"/>
                  </a:lnTo>
                  <a:close/>
                </a:path>
              </a:pathLst>
            </a:custGeom>
            <a:solidFill>
              <a:srgbClr val="DBF0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iṡḷidê">
              <a:extLst>
                <a:ext uri="{FF2B5EF4-FFF2-40B4-BE49-F238E27FC236}">
                  <a16:creationId xmlns:a16="http://schemas.microsoft.com/office/drawing/2014/main" id="{A45EDA07-1D57-4FEA-B82A-80C3FDA79C66}"/>
                </a:ext>
              </a:extLst>
            </p:cNvPr>
            <p:cNvSpPr/>
            <p:nvPr/>
          </p:nvSpPr>
          <p:spPr bwMode="auto">
            <a:xfrm>
              <a:off x="3322638" y="4738688"/>
              <a:ext cx="1844675" cy="33338"/>
            </a:xfrm>
            <a:prstGeom prst="rect">
              <a:avLst/>
            </a:prstGeom>
            <a:solidFill>
              <a:srgbClr val="35255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íṥ1iḓe">
              <a:extLst>
                <a:ext uri="{FF2B5EF4-FFF2-40B4-BE49-F238E27FC236}">
                  <a16:creationId xmlns:a16="http://schemas.microsoft.com/office/drawing/2014/main" id="{EA0A0EA4-E98C-4A1B-9725-05F8268A8920}"/>
                </a:ext>
              </a:extLst>
            </p:cNvPr>
            <p:cNvSpPr/>
            <p:nvPr/>
          </p:nvSpPr>
          <p:spPr bwMode="auto">
            <a:xfrm>
              <a:off x="3322638" y="4738688"/>
              <a:ext cx="1844675" cy="33338"/>
            </a:xfrm>
            <a:custGeom>
              <a:avLst/>
              <a:gdLst>
                <a:gd name="T0" fmla="*/ 0 w 1162"/>
                <a:gd name="T1" fmla="*/ 21 h 21"/>
                <a:gd name="T2" fmla="*/ 1162 w 1162"/>
                <a:gd name="T3" fmla="*/ 21 h 21"/>
                <a:gd name="T4" fmla="*/ 1162 w 1162"/>
                <a:gd name="T5" fmla="*/ 0 h 21"/>
                <a:gd name="T6" fmla="*/ 0 w 1162"/>
                <a:gd name="T7" fmla="*/ 0 h 21"/>
              </a:gdLst>
              <a:ahLst/>
              <a:cxnLst>
                <a:cxn ang="0">
                  <a:pos x="T0" y="T1"/>
                </a:cxn>
                <a:cxn ang="0">
                  <a:pos x="T2" y="T3"/>
                </a:cxn>
                <a:cxn ang="0">
                  <a:pos x="T4" y="T5"/>
                </a:cxn>
                <a:cxn ang="0">
                  <a:pos x="T6" y="T7"/>
                </a:cxn>
              </a:cxnLst>
              <a:rect l="0" t="0" r="r" b="b"/>
              <a:pathLst>
                <a:path w="1162" h="21">
                  <a:moveTo>
                    <a:pt x="0" y="21"/>
                  </a:moveTo>
                  <a:lnTo>
                    <a:pt x="1162" y="21"/>
                  </a:lnTo>
                  <a:lnTo>
                    <a:pt x="116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ïṣḷíďê">
              <a:extLst>
                <a:ext uri="{FF2B5EF4-FFF2-40B4-BE49-F238E27FC236}">
                  <a16:creationId xmlns:a16="http://schemas.microsoft.com/office/drawing/2014/main" id="{7B643F9A-FB38-4A2D-A882-96F618C152C0}"/>
                </a:ext>
              </a:extLst>
            </p:cNvPr>
            <p:cNvSpPr/>
            <p:nvPr/>
          </p:nvSpPr>
          <p:spPr bwMode="auto">
            <a:xfrm>
              <a:off x="3322638" y="4837113"/>
              <a:ext cx="1844675" cy="31750"/>
            </a:xfrm>
            <a:prstGeom prst="rect">
              <a:avLst/>
            </a:prstGeom>
            <a:solidFill>
              <a:srgbClr val="35255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i$lîḍé">
              <a:extLst>
                <a:ext uri="{FF2B5EF4-FFF2-40B4-BE49-F238E27FC236}">
                  <a16:creationId xmlns:a16="http://schemas.microsoft.com/office/drawing/2014/main" id="{19BCFBB6-37C1-45AA-903C-BF7377B244FE}"/>
                </a:ext>
              </a:extLst>
            </p:cNvPr>
            <p:cNvSpPr/>
            <p:nvPr/>
          </p:nvSpPr>
          <p:spPr bwMode="auto">
            <a:xfrm>
              <a:off x="3322638" y="4837113"/>
              <a:ext cx="1844675" cy="31750"/>
            </a:xfrm>
            <a:custGeom>
              <a:avLst/>
              <a:gdLst>
                <a:gd name="T0" fmla="*/ 0 w 1162"/>
                <a:gd name="T1" fmla="*/ 20 h 20"/>
                <a:gd name="T2" fmla="*/ 1162 w 1162"/>
                <a:gd name="T3" fmla="*/ 20 h 20"/>
                <a:gd name="T4" fmla="*/ 1162 w 1162"/>
                <a:gd name="T5" fmla="*/ 0 h 20"/>
                <a:gd name="T6" fmla="*/ 0 w 1162"/>
                <a:gd name="T7" fmla="*/ 0 h 20"/>
              </a:gdLst>
              <a:ahLst/>
              <a:cxnLst>
                <a:cxn ang="0">
                  <a:pos x="T0" y="T1"/>
                </a:cxn>
                <a:cxn ang="0">
                  <a:pos x="T2" y="T3"/>
                </a:cxn>
                <a:cxn ang="0">
                  <a:pos x="T4" y="T5"/>
                </a:cxn>
                <a:cxn ang="0">
                  <a:pos x="T6" y="T7"/>
                </a:cxn>
              </a:cxnLst>
              <a:rect l="0" t="0" r="r" b="b"/>
              <a:pathLst>
                <a:path w="1162" h="20">
                  <a:moveTo>
                    <a:pt x="0" y="20"/>
                  </a:moveTo>
                  <a:lnTo>
                    <a:pt x="1162" y="20"/>
                  </a:lnTo>
                  <a:lnTo>
                    <a:pt x="116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ïŝlîḍe">
              <a:extLst>
                <a:ext uri="{FF2B5EF4-FFF2-40B4-BE49-F238E27FC236}">
                  <a16:creationId xmlns:a16="http://schemas.microsoft.com/office/drawing/2014/main" id="{72C54830-C9FE-40B8-B1D4-56C55BC6F7AC}"/>
                </a:ext>
              </a:extLst>
            </p:cNvPr>
            <p:cNvSpPr/>
            <p:nvPr/>
          </p:nvSpPr>
          <p:spPr bwMode="auto">
            <a:xfrm>
              <a:off x="3322638" y="4933950"/>
              <a:ext cx="1844675" cy="31750"/>
            </a:xfrm>
            <a:prstGeom prst="rect">
              <a:avLst/>
            </a:prstGeom>
            <a:solidFill>
              <a:srgbClr val="35255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î$ḻîdè">
              <a:extLst>
                <a:ext uri="{FF2B5EF4-FFF2-40B4-BE49-F238E27FC236}">
                  <a16:creationId xmlns:a16="http://schemas.microsoft.com/office/drawing/2014/main" id="{5F58ACC5-2FEB-48AA-BC4F-3C8556C8B42C}"/>
                </a:ext>
              </a:extLst>
            </p:cNvPr>
            <p:cNvSpPr/>
            <p:nvPr/>
          </p:nvSpPr>
          <p:spPr bwMode="auto">
            <a:xfrm>
              <a:off x="3322638" y="4933950"/>
              <a:ext cx="1844675" cy="31750"/>
            </a:xfrm>
            <a:custGeom>
              <a:avLst/>
              <a:gdLst>
                <a:gd name="T0" fmla="*/ 0 w 1162"/>
                <a:gd name="T1" fmla="*/ 20 h 20"/>
                <a:gd name="T2" fmla="*/ 1162 w 1162"/>
                <a:gd name="T3" fmla="*/ 20 h 20"/>
                <a:gd name="T4" fmla="*/ 1162 w 1162"/>
                <a:gd name="T5" fmla="*/ 0 h 20"/>
                <a:gd name="T6" fmla="*/ 0 w 1162"/>
                <a:gd name="T7" fmla="*/ 0 h 20"/>
              </a:gdLst>
              <a:ahLst/>
              <a:cxnLst>
                <a:cxn ang="0">
                  <a:pos x="T0" y="T1"/>
                </a:cxn>
                <a:cxn ang="0">
                  <a:pos x="T2" y="T3"/>
                </a:cxn>
                <a:cxn ang="0">
                  <a:pos x="T4" y="T5"/>
                </a:cxn>
                <a:cxn ang="0">
                  <a:pos x="T6" y="T7"/>
                </a:cxn>
              </a:cxnLst>
              <a:rect l="0" t="0" r="r" b="b"/>
              <a:pathLst>
                <a:path w="1162" h="20">
                  <a:moveTo>
                    <a:pt x="0" y="20"/>
                  </a:moveTo>
                  <a:lnTo>
                    <a:pt x="1162" y="20"/>
                  </a:lnTo>
                  <a:lnTo>
                    <a:pt x="116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íSľîdé">
              <a:extLst>
                <a:ext uri="{FF2B5EF4-FFF2-40B4-BE49-F238E27FC236}">
                  <a16:creationId xmlns:a16="http://schemas.microsoft.com/office/drawing/2014/main" id="{45481D37-9860-4907-BDFC-7E34467165DB}"/>
                </a:ext>
              </a:extLst>
            </p:cNvPr>
            <p:cNvSpPr/>
            <p:nvPr/>
          </p:nvSpPr>
          <p:spPr bwMode="auto">
            <a:xfrm>
              <a:off x="3544888" y="5092700"/>
              <a:ext cx="1976438" cy="352425"/>
            </a:xfrm>
            <a:custGeom>
              <a:avLst/>
              <a:gdLst>
                <a:gd name="T0" fmla="*/ 474 w 486"/>
                <a:gd name="T1" fmla="*/ 87 h 87"/>
                <a:gd name="T2" fmla="*/ 0 w 486"/>
                <a:gd name="T3" fmla="*/ 87 h 87"/>
                <a:gd name="T4" fmla="*/ 0 w 486"/>
                <a:gd name="T5" fmla="*/ 0 h 87"/>
                <a:gd name="T6" fmla="*/ 474 w 486"/>
                <a:gd name="T7" fmla="*/ 0 h 87"/>
                <a:gd name="T8" fmla="*/ 486 w 486"/>
                <a:gd name="T9" fmla="*/ 12 h 87"/>
                <a:gd name="T10" fmla="*/ 486 w 486"/>
                <a:gd name="T11" fmla="*/ 74 h 87"/>
                <a:gd name="T12" fmla="*/ 474 w 486"/>
                <a:gd name="T13" fmla="*/ 87 h 87"/>
              </a:gdLst>
              <a:ahLst/>
              <a:cxnLst>
                <a:cxn ang="0">
                  <a:pos x="T0" y="T1"/>
                </a:cxn>
                <a:cxn ang="0">
                  <a:pos x="T2" y="T3"/>
                </a:cxn>
                <a:cxn ang="0">
                  <a:pos x="T4" y="T5"/>
                </a:cxn>
                <a:cxn ang="0">
                  <a:pos x="T6" y="T7"/>
                </a:cxn>
                <a:cxn ang="0">
                  <a:pos x="T8" y="T9"/>
                </a:cxn>
                <a:cxn ang="0">
                  <a:pos x="T10" y="T11"/>
                </a:cxn>
                <a:cxn ang="0">
                  <a:pos x="T12" y="T13"/>
                </a:cxn>
              </a:cxnLst>
              <a:rect l="0" t="0" r="r" b="b"/>
              <a:pathLst>
                <a:path w="486" h="87">
                  <a:moveTo>
                    <a:pt x="474" y="87"/>
                  </a:moveTo>
                  <a:cubicBezTo>
                    <a:pt x="0" y="87"/>
                    <a:pt x="0" y="87"/>
                    <a:pt x="0" y="87"/>
                  </a:cubicBezTo>
                  <a:cubicBezTo>
                    <a:pt x="0" y="0"/>
                    <a:pt x="0" y="0"/>
                    <a:pt x="0" y="0"/>
                  </a:cubicBezTo>
                  <a:cubicBezTo>
                    <a:pt x="474" y="0"/>
                    <a:pt x="474" y="0"/>
                    <a:pt x="474" y="0"/>
                  </a:cubicBezTo>
                  <a:cubicBezTo>
                    <a:pt x="480" y="0"/>
                    <a:pt x="486" y="5"/>
                    <a:pt x="486" y="12"/>
                  </a:cubicBezTo>
                  <a:cubicBezTo>
                    <a:pt x="486" y="74"/>
                    <a:pt x="486" y="74"/>
                    <a:pt x="486" y="74"/>
                  </a:cubicBezTo>
                  <a:cubicBezTo>
                    <a:pt x="486" y="81"/>
                    <a:pt x="480" y="87"/>
                    <a:pt x="474" y="87"/>
                  </a:cubicBezTo>
                  <a:close/>
                </a:path>
              </a:pathLst>
            </a:custGeom>
            <a:solidFill>
              <a:srgbClr val="FCCA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iśḻiḍe">
              <a:extLst>
                <a:ext uri="{FF2B5EF4-FFF2-40B4-BE49-F238E27FC236}">
                  <a16:creationId xmlns:a16="http://schemas.microsoft.com/office/drawing/2014/main" id="{ABF28CC3-5946-43EA-829C-D2AA0A9B93B4}"/>
                </a:ext>
              </a:extLst>
            </p:cNvPr>
            <p:cNvSpPr/>
            <p:nvPr/>
          </p:nvSpPr>
          <p:spPr bwMode="auto">
            <a:xfrm>
              <a:off x="3544888" y="5140325"/>
              <a:ext cx="1882775" cy="252413"/>
            </a:xfrm>
            <a:custGeom>
              <a:avLst/>
              <a:gdLst>
                <a:gd name="T0" fmla="*/ 454 w 463"/>
                <a:gd name="T1" fmla="*/ 62 h 62"/>
                <a:gd name="T2" fmla="*/ 0 w 463"/>
                <a:gd name="T3" fmla="*/ 62 h 62"/>
                <a:gd name="T4" fmla="*/ 0 w 463"/>
                <a:gd name="T5" fmla="*/ 0 h 62"/>
                <a:gd name="T6" fmla="*/ 454 w 463"/>
                <a:gd name="T7" fmla="*/ 0 h 62"/>
                <a:gd name="T8" fmla="*/ 463 w 463"/>
                <a:gd name="T9" fmla="*/ 9 h 62"/>
                <a:gd name="T10" fmla="*/ 463 w 463"/>
                <a:gd name="T11" fmla="*/ 53 h 62"/>
                <a:gd name="T12" fmla="*/ 454 w 463"/>
                <a:gd name="T13" fmla="*/ 62 h 62"/>
              </a:gdLst>
              <a:ahLst/>
              <a:cxnLst>
                <a:cxn ang="0">
                  <a:pos x="T0" y="T1"/>
                </a:cxn>
                <a:cxn ang="0">
                  <a:pos x="T2" y="T3"/>
                </a:cxn>
                <a:cxn ang="0">
                  <a:pos x="T4" y="T5"/>
                </a:cxn>
                <a:cxn ang="0">
                  <a:pos x="T6" y="T7"/>
                </a:cxn>
                <a:cxn ang="0">
                  <a:pos x="T8" y="T9"/>
                </a:cxn>
                <a:cxn ang="0">
                  <a:pos x="T10" y="T11"/>
                </a:cxn>
                <a:cxn ang="0">
                  <a:pos x="T12" y="T13"/>
                </a:cxn>
              </a:cxnLst>
              <a:rect l="0" t="0" r="r" b="b"/>
              <a:pathLst>
                <a:path w="463" h="62">
                  <a:moveTo>
                    <a:pt x="454" y="62"/>
                  </a:moveTo>
                  <a:cubicBezTo>
                    <a:pt x="0" y="62"/>
                    <a:pt x="0" y="62"/>
                    <a:pt x="0" y="62"/>
                  </a:cubicBezTo>
                  <a:cubicBezTo>
                    <a:pt x="0" y="0"/>
                    <a:pt x="0" y="0"/>
                    <a:pt x="0" y="0"/>
                  </a:cubicBezTo>
                  <a:cubicBezTo>
                    <a:pt x="454" y="0"/>
                    <a:pt x="454" y="0"/>
                    <a:pt x="454" y="0"/>
                  </a:cubicBezTo>
                  <a:cubicBezTo>
                    <a:pt x="459" y="0"/>
                    <a:pt x="463" y="4"/>
                    <a:pt x="463" y="9"/>
                  </a:cubicBezTo>
                  <a:cubicBezTo>
                    <a:pt x="463" y="53"/>
                    <a:pt x="463" y="53"/>
                    <a:pt x="463" y="53"/>
                  </a:cubicBezTo>
                  <a:cubicBezTo>
                    <a:pt x="463" y="58"/>
                    <a:pt x="459" y="62"/>
                    <a:pt x="454" y="62"/>
                  </a:cubicBezTo>
                  <a:close/>
                </a:path>
              </a:pathLst>
            </a:custGeom>
            <a:solidFill>
              <a:srgbClr val="DBF0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ï$lïďè">
              <a:extLst>
                <a:ext uri="{FF2B5EF4-FFF2-40B4-BE49-F238E27FC236}">
                  <a16:creationId xmlns:a16="http://schemas.microsoft.com/office/drawing/2014/main" id="{32DFCEF7-CE42-4F53-9E45-C615872B70C6}"/>
                </a:ext>
              </a:extLst>
            </p:cNvPr>
            <p:cNvSpPr/>
            <p:nvPr/>
          </p:nvSpPr>
          <p:spPr bwMode="auto">
            <a:xfrm>
              <a:off x="3544888" y="5176838"/>
              <a:ext cx="1882775" cy="33338"/>
            </a:xfrm>
            <a:prstGeom prst="rect">
              <a:avLst/>
            </a:prstGeom>
            <a:solidFill>
              <a:srgbClr val="35255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îṥḻiḋè">
              <a:extLst>
                <a:ext uri="{FF2B5EF4-FFF2-40B4-BE49-F238E27FC236}">
                  <a16:creationId xmlns:a16="http://schemas.microsoft.com/office/drawing/2014/main" id="{37B150A5-A8CA-45A8-BE30-EA0A8EDA349D}"/>
                </a:ext>
              </a:extLst>
            </p:cNvPr>
            <p:cNvSpPr/>
            <p:nvPr/>
          </p:nvSpPr>
          <p:spPr bwMode="auto">
            <a:xfrm>
              <a:off x="3544888" y="5176838"/>
              <a:ext cx="1882775" cy="33338"/>
            </a:xfrm>
            <a:custGeom>
              <a:avLst/>
              <a:gdLst>
                <a:gd name="T0" fmla="*/ 0 w 1186"/>
                <a:gd name="T1" fmla="*/ 21 h 21"/>
                <a:gd name="T2" fmla="*/ 1186 w 1186"/>
                <a:gd name="T3" fmla="*/ 21 h 21"/>
                <a:gd name="T4" fmla="*/ 1186 w 1186"/>
                <a:gd name="T5" fmla="*/ 0 h 21"/>
                <a:gd name="T6" fmla="*/ 0 w 1186"/>
                <a:gd name="T7" fmla="*/ 0 h 21"/>
              </a:gdLst>
              <a:ahLst/>
              <a:cxnLst>
                <a:cxn ang="0">
                  <a:pos x="T0" y="T1"/>
                </a:cxn>
                <a:cxn ang="0">
                  <a:pos x="T2" y="T3"/>
                </a:cxn>
                <a:cxn ang="0">
                  <a:pos x="T4" y="T5"/>
                </a:cxn>
                <a:cxn ang="0">
                  <a:pos x="T6" y="T7"/>
                </a:cxn>
              </a:cxnLst>
              <a:rect l="0" t="0" r="r" b="b"/>
              <a:pathLst>
                <a:path w="1186" h="21">
                  <a:moveTo>
                    <a:pt x="0" y="21"/>
                  </a:moveTo>
                  <a:lnTo>
                    <a:pt x="1186" y="21"/>
                  </a:lnTo>
                  <a:lnTo>
                    <a:pt x="1186"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îŝ1ïḓè">
              <a:extLst>
                <a:ext uri="{FF2B5EF4-FFF2-40B4-BE49-F238E27FC236}">
                  <a16:creationId xmlns:a16="http://schemas.microsoft.com/office/drawing/2014/main" id="{42A9A24D-78FD-4C88-85AF-8DAA421E85EF}"/>
                </a:ext>
              </a:extLst>
            </p:cNvPr>
            <p:cNvSpPr/>
            <p:nvPr/>
          </p:nvSpPr>
          <p:spPr bwMode="auto">
            <a:xfrm>
              <a:off x="3544888" y="5283200"/>
              <a:ext cx="1882775" cy="31750"/>
            </a:xfrm>
            <a:prstGeom prst="rect">
              <a:avLst/>
            </a:prstGeom>
            <a:solidFill>
              <a:srgbClr val="35255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íśļíďê">
              <a:extLst>
                <a:ext uri="{FF2B5EF4-FFF2-40B4-BE49-F238E27FC236}">
                  <a16:creationId xmlns:a16="http://schemas.microsoft.com/office/drawing/2014/main" id="{FBA18C61-35C1-44BE-97AC-866ECA43F51E}"/>
                </a:ext>
              </a:extLst>
            </p:cNvPr>
            <p:cNvSpPr/>
            <p:nvPr/>
          </p:nvSpPr>
          <p:spPr bwMode="auto">
            <a:xfrm>
              <a:off x="3544888" y="5283200"/>
              <a:ext cx="1882775" cy="31750"/>
            </a:xfrm>
            <a:custGeom>
              <a:avLst/>
              <a:gdLst>
                <a:gd name="T0" fmla="*/ 0 w 1186"/>
                <a:gd name="T1" fmla="*/ 20 h 20"/>
                <a:gd name="T2" fmla="*/ 1186 w 1186"/>
                <a:gd name="T3" fmla="*/ 20 h 20"/>
                <a:gd name="T4" fmla="*/ 1186 w 1186"/>
                <a:gd name="T5" fmla="*/ 0 h 20"/>
                <a:gd name="T6" fmla="*/ 0 w 1186"/>
                <a:gd name="T7" fmla="*/ 0 h 20"/>
              </a:gdLst>
              <a:ahLst/>
              <a:cxnLst>
                <a:cxn ang="0">
                  <a:pos x="T0" y="T1"/>
                </a:cxn>
                <a:cxn ang="0">
                  <a:pos x="T2" y="T3"/>
                </a:cxn>
                <a:cxn ang="0">
                  <a:pos x="T4" y="T5"/>
                </a:cxn>
                <a:cxn ang="0">
                  <a:pos x="T6" y="T7"/>
                </a:cxn>
              </a:cxnLst>
              <a:rect l="0" t="0" r="r" b="b"/>
              <a:pathLst>
                <a:path w="1186" h="20">
                  <a:moveTo>
                    <a:pt x="0" y="20"/>
                  </a:moveTo>
                  <a:lnTo>
                    <a:pt x="1186" y="20"/>
                  </a:lnTo>
                  <a:lnTo>
                    <a:pt x="1186"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íŝ1îḑe">
              <a:extLst>
                <a:ext uri="{FF2B5EF4-FFF2-40B4-BE49-F238E27FC236}">
                  <a16:creationId xmlns:a16="http://schemas.microsoft.com/office/drawing/2014/main" id="{729DAEAB-E8A1-4FC9-9FDF-75D51D22AC4F}"/>
                </a:ext>
              </a:extLst>
            </p:cNvPr>
            <p:cNvSpPr/>
            <p:nvPr/>
          </p:nvSpPr>
          <p:spPr bwMode="auto">
            <a:xfrm>
              <a:off x="4110038" y="4491038"/>
              <a:ext cx="150813" cy="130175"/>
            </a:xfrm>
            <a:custGeom>
              <a:avLst/>
              <a:gdLst>
                <a:gd name="T0" fmla="*/ 30 w 37"/>
                <a:gd name="T1" fmla="*/ 32 h 32"/>
                <a:gd name="T2" fmla="*/ 10 w 37"/>
                <a:gd name="T3" fmla="*/ 23 h 32"/>
                <a:gd name="T4" fmla="*/ 9 w 37"/>
                <a:gd name="T5" fmla="*/ 16 h 32"/>
                <a:gd name="T6" fmla="*/ 3 w 37"/>
                <a:gd name="T7" fmla="*/ 19 h 32"/>
                <a:gd name="T8" fmla="*/ 0 w 37"/>
                <a:gd name="T9" fmla="*/ 17 h 32"/>
                <a:gd name="T10" fmla="*/ 11 w 37"/>
                <a:gd name="T11" fmla="*/ 0 h 32"/>
                <a:gd name="T12" fmla="*/ 19 w 37"/>
                <a:gd name="T13" fmla="*/ 6 h 32"/>
                <a:gd name="T14" fmla="*/ 19 w 37"/>
                <a:gd name="T15" fmla="*/ 16 h 32"/>
                <a:gd name="T16" fmla="*/ 30 w 37"/>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2">
                  <a:moveTo>
                    <a:pt x="30" y="32"/>
                  </a:moveTo>
                  <a:cubicBezTo>
                    <a:pt x="17" y="32"/>
                    <a:pt x="10" y="23"/>
                    <a:pt x="10" y="23"/>
                  </a:cubicBezTo>
                  <a:cubicBezTo>
                    <a:pt x="9" y="16"/>
                    <a:pt x="9" y="16"/>
                    <a:pt x="9" y="16"/>
                  </a:cubicBezTo>
                  <a:cubicBezTo>
                    <a:pt x="3" y="19"/>
                    <a:pt x="3" y="19"/>
                    <a:pt x="3" y="19"/>
                  </a:cubicBezTo>
                  <a:cubicBezTo>
                    <a:pt x="0" y="17"/>
                    <a:pt x="0" y="17"/>
                    <a:pt x="0" y="17"/>
                  </a:cubicBezTo>
                  <a:cubicBezTo>
                    <a:pt x="11" y="0"/>
                    <a:pt x="11" y="0"/>
                    <a:pt x="11" y="0"/>
                  </a:cubicBezTo>
                  <a:cubicBezTo>
                    <a:pt x="19" y="6"/>
                    <a:pt x="19" y="6"/>
                    <a:pt x="19" y="6"/>
                  </a:cubicBezTo>
                  <a:cubicBezTo>
                    <a:pt x="19" y="6"/>
                    <a:pt x="15" y="11"/>
                    <a:pt x="19" y="16"/>
                  </a:cubicBezTo>
                  <a:cubicBezTo>
                    <a:pt x="24" y="24"/>
                    <a:pt x="37" y="32"/>
                    <a:pt x="30" y="32"/>
                  </a:cubicBezTo>
                  <a:close/>
                </a:path>
              </a:pathLst>
            </a:custGeom>
            <a:solidFill>
              <a:srgbClr val="8A3A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îšliḑe">
              <a:extLst>
                <a:ext uri="{FF2B5EF4-FFF2-40B4-BE49-F238E27FC236}">
                  <a16:creationId xmlns:a16="http://schemas.microsoft.com/office/drawing/2014/main" id="{F5C7BD39-F352-493C-8164-6F610ECC40BD}"/>
                </a:ext>
              </a:extLst>
            </p:cNvPr>
            <p:cNvSpPr/>
            <p:nvPr/>
          </p:nvSpPr>
          <p:spPr bwMode="auto">
            <a:xfrm>
              <a:off x="4029075" y="3829050"/>
              <a:ext cx="207963" cy="706438"/>
            </a:xfrm>
            <a:custGeom>
              <a:avLst/>
              <a:gdLst>
                <a:gd name="T0" fmla="*/ 42 w 51"/>
                <a:gd name="T1" fmla="*/ 165 h 174"/>
                <a:gd name="T2" fmla="*/ 23 w 51"/>
                <a:gd name="T3" fmla="*/ 170 h 174"/>
                <a:gd name="T4" fmla="*/ 0 w 51"/>
                <a:gd name="T5" fmla="*/ 14 h 174"/>
                <a:gd name="T6" fmla="*/ 21 w 51"/>
                <a:gd name="T7" fmla="*/ 0 h 174"/>
                <a:gd name="T8" fmla="*/ 42 w 51"/>
                <a:gd name="T9" fmla="*/ 165 h 174"/>
              </a:gdLst>
              <a:ahLst/>
              <a:cxnLst>
                <a:cxn ang="0">
                  <a:pos x="T0" y="T1"/>
                </a:cxn>
                <a:cxn ang="0">
                  <a:pos x="T2" y="T3"/>
                </a:cxn>
                <a:cxn ang="0">
                  <a:pos x="T4" y="T5"/>
                </a:cxn>
                <a:cxn ang="0">
                  <a:pos x="T6" y="T7"/>
                </a:cxn>
                <a:cxn ang="0">
                  <a:pos x="T8" y="T9"/>
                </a:cxn>
              </a:cxnLst>
              <a:rect l="0" t="0" r="r" b="b"/>
              <a:pathLst>
                <a:path w="51" h="174">
                  <a:moveTo>
                    <a:pt x="42" y="165"/>
                  </a:moveTo>
                  <a:cubicBezTo>
                    <a:pt x="37" y="173"/>
                    <a:pt x="32" y="174"/>
                    <a:pt x="23" y="170"/>
                  </a:cubicBezTo>
                  <a:cubicBezTo>
                    <a:pt x="31" y="94"/>
                    <a:pt x="20" y="77"/>
                    <a:pt x="0" y="14"/>
                  </a:cubicBezTo>
                  <a:cubicBezTo>
                    <a:pt x="7" y="10"/>
                    <a:pt x="14" y="5"/>
                    <a:pt x="21" y="0"/>
                  </a:cubicBezTo>
                  <a:cubicBezTo>
                    <a:pt x="47" y="64"/>
                    <a:pt x="51" y="115"/>
                    <a:pt x="42" y="165"/>
                  </a:cubicBezTo>
                  <a:close/>
                </a:path>
              </a:pathLst>
            </a:custGeom>
            <a:solidFill>
              <a:srgbClr val="1521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ïṣľîďé">
              <a:extLst>
                <a:ext uri="{FF2B5EF4-FFF2-40B4-BE49-F238E27FC236}">
                  <a16:creationId xmlns:a16="http://schemas.microsoft.com/office/drawing/2014/main" id="{963AE09A-AA8C-47DC-A4E8-35C08CD86DA0}"/>
                </a:ext>
              </a:extLst>
            </p:cNvPr>
            <p:cNvSpPr/>
            <p:nvPr/>
          </p:nvSpPr>
          <p:spPr bwMode="auto">
            <a:xfrm>
              <a:off x="3943350" y="4491038"/>
              <a:ext cx="150813" cy="130175"/>
            </a:xfrm>
            <a:custGeom>
              <a:avLst/>
              <a:gdLst>
                <a:gd name="T0" fmla="*/ 29 w 37"/>
                <a:gd name="T1" fmla="*/ 32 h 32"/>
                <a:gd name="T2" fmla="*/ 9 w 37"/>
                <a:gd name="T3" fmla="*/ 23 h 32"/>
                <a:gd name="T4" fmla="*/ 9 w 37"/>
                <a:gd name="T5" fmla="*/ 16 h 32"/>
                <a:gd name="T6" fmla="*/ 3 w 37"/>
                <a:gd name="T7" fmla="*/ 19 h 32"/>
                <a:gd name="T8" fmla="*/ 0 w 37"/>
                <a:gd name="T9" fmla="*/ 17 h 32"/>
                <a:gd name="T10" fmla="*/ 10 w 37"/>
                <a:gd name="T11" fmla="*/ 0 h 32"/>
                <a:gd name="T12" fmla="*/ 19 w 37"/>
                <a:gd name="T13" fmla="*/ 6 h 32"/>
                <a:gd name="T14" fmla="*/ 18 w 37"/>
                <a:gd name="T15" fmla="*/ 16 h 32"/>
                <a:gd name="T16" fmla="*/ 29 w 37"/>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2">
                  <a:moveTo>
                    <a:pt x="29" y="32"/>
                  </a:moveTo>
                  <a:cubicBezTo>
                    <a:pt x="17" y="32"/>
                    <a:pt x="9" y="23"/>
                    <a:pt x="9" y="23"/>
                  </a:cubicBezTo>
                  <a:cubicBezTo>
                    <a:pt x="9" y="16"/>
                    <a:pt x="9" y="16"/>
                    <a:pt x="9" y="16"/>
                  </a:cubicBezTo>
                  <a:cubicBezTo>
                    <a:pt x="3" y="19"/>
                    <a:pt x="3" y="19"/>
                    <a:pt x="3" y="19"/>
                  </a:cubicBezTo>
                  <a:cubicBezTo>
                    <a:pt x="0" y="17"/>
                    <a:pt x="0" y="17"/>
                    <a:pt x="0" y="17"/>
                  </a:cubicBezTo>
                  <a:cubicBezTo>
                    <a:pt x="10" y="0"/>
                    <a:pt x="10" y="0"/>
                    <a:pt x="10" y="0"/>
                  </a:cubicBezTo>
                  <a:cubicBezTo>
                    <a:pt x="19" y="6"/>
                    <a:pt x="19" y="6"/>
                    <a:pt x="19" y="6"/>
                  </a:cubicBezTo>
                  <a:cubicBezTo>
                    <a:pt x="19" y="6"/>
                    <a:pt x="15" y="11"/>
                    <a:pt x="18" y="16"/>
                  </a:cubicBezTo>
                  <a:cubicBezTo>
                    <a:pt x="24" y="24"/>
                    <a:pt x="37" y="32"/>
                    <a:pt x="29" y="32"/>
                  </a:cubicBezTo>
                  <a:close/>
                </a:path>
              </a:pathLst>
            </a:custGeom>
            <a:solidFill>
              <a:srgbClr val="9351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íṡḷiďè">
              <a:extLst>
                <a:ext uri="{FF2B5EF4-FFF2-40B4-BE49-F238E27FC236}">
                  <a16:creationId xmlns:a16="http://schemas.microsoft.com/office/drawing/2014/main" id="{2820C05F-EA3F-4982-A84E-030308E73378}"/>
                </a:ext>
              </a:extLst>
            </p:cNvPr>
            <p:cNvSpPr/>
            <p:nvPr/>
          </p:nvSpPr>
          <p:spPr bwMode="auto">
            <a:xfrm>
              <a:off x="3956050" y="3841750"/>
              <a:ext cx="133350" cy="685800"/>
            </a:xfrm>
            <a:custGeom>
              <a:avLst/>
              <a:gdLst>
                <a:gd name="T0" fmla="*/ 41 w 84"/>
                <a:gd name="T1" fmla="*/ 432 h 432"/>
                <a:gd name="T2" fmla="*/ 0 w 84"/>
                <a:gd name="T3" fmla="*/ 430 h 432"/>
                <a:gd name="T4" fmla="*/ 5 w 84"/>
                <a:gd name="T5" fmla="*/ 0 h 432"/>
                <a:gd name="T6" fmla="*/ 84 w 84"/>
                <a:gd name="T7" fmla="*/ 36 h 432"/>
                <a:gd name="T8" fmla="*/ 41 w 84"/>
                <a:gd name="T9" fmla="*/ 432 h 432"/>
              </a:gdLst>
              <a:ahLst/>
              <a:cxnLst>
                <a:cxn ang="0">
                  <a:pos x="T0" y="T1"/>
                </a:cxn>
                <a:cxn ang="0">
                  <a:pos x="T2" y="T3"/>
                </a:cxn>
                <a:cxn ang="0">
                  <a:pos x="T4" y="T5"/>
                </a:cxn>
                <a:cxn ang="0">
                  <a:pos x="T6" y="T7"/>
                </a:cxn>
                <a:cxn ang="0">
                  <a:pos x="T8" y="T9"/>
                </a:cxn>
              </a:cxnLst>
              <a:rect l="0" t="0" r="r" b="b"/>
              <a:pathLst>
                <a:path w="84" h="432">
                  <a:moveTo>
                    <a:pt x="41" y="432"/>
                  </a:moveTo>
                  <a:lnTo>
                    <a:pt x="0" y="430"/>
                  </a:lnTo>
                  <a:lnTo>
                    <a:pt x="5" y="0"/>
                  </a:lnTo>
                  <a:lnTo>
                    <a:pt x="84" y="36"/>
                  </a:lnTo>
                  <a:lnTo>
                    <a:pt x="41" y="432"/>
                  </a:lnTo>
                  <a:close/>
                </a:path>
              </a:pathLst>
            </a:custGeom>
            <a:solidFill>
              <a:srgbClr val="1B2A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í$ļîḓe">
              <a:extLst>
                <a:ext uri="{FF2B5EF4-FFF2-40B4-BE49-F238E27FC236}">
                  <a16:creationId xmlns:a16="http://schemas.microsoft.com/office/drawing/2014/main" id="{EF98B7D8-2745-4865-B192-11FABFE76009}"/>
                </a:ext>
              </a:extLst>
            </p:cNvPr>
            <p:cNvSpPr/>
            <p:nvPr/>
          </p:nvSpPr>
          <p:spPr bwMode="auto">
            <a:xfrm>
              <a:off x="4029075" y="3448050"/>
              <a:ext cx="134938" cy="117475"/>
            </a:xfrm>
            <a:custGeom>
              <a:avLst/>
              <a:gdLst>
                <a:gd name="T0" fmla="*/ 16 w 33"/>
                <a:gd name="T1" fmla="*/ 0 h 29"/>
                <a:gd name="T2" fmla="*/ 0 w 33"/>
                <a:gd name="T3" fmla="*/ 18 h 29"/>
                <a:gd name="T4" fmla="*/ 15 w 33"/>
                <a:gd name="T5" fmla="*/ 29 h 29"/>
                <a:gd name="T6" fmla="*/ 30 w 33"/>
                <a:gd name="T7" fmla="*/ 10 h 29"/>
                <a:gd name="T8" fmla="*/ 16 w 33"/>
                <a:gd name="T9" fmla="*/ 0 h 29"/>
              </a:gdLst>
              <a:ahLst/>
              <a:cxnLst>
                <a:cxn ang="0">
                  <a:pos x="T0" y="T1"/>
                </a:cxn>
                <a:cxn ang="0">
                  <a:pos x="T2" y="T3"/>
                </a:cxn>
                <a:cxn ang="0">
                  <a:pos x="T4" y="T5"/>
                </a:cxn>
                <a:cxn ang="0">
                  <a:pos x="T6" y="T7"/>
                </a:cxn>
                <a:cxn ang="0">
                  <a:pos x="T8" y="T9"/>
                </a:cxn>
              </a:cxnLst>
              <a:rect l="0" t="0" r="r" b="b"/>
              <a:pathLst>
                <a:path w="33" h="29">
                  <a:moveTo>
                    <a:pt x="16" y="0"/>
                  </a:moveTo>
                  <a:cubicBezTo>
                    <a:pt x="0" y="18"/>
                    <a:pt x="0" y="18"/>
                    <a:pt x="0" y="18"/>
                  </a:cubicBezTo>
                  <a:cubicBezTo>
                    <a:pt x="15" y="29"/>
                    <a:pt x="15" y="29"/>
                    <a:pt x="15" y="29"/>
                  </a:cubicBezTo>
                  <a:cubicBezTo>
                    <a:pt x="15" y="29"/>
                    <a:pt x="27" y="11"/>
                    <a:pt x="30" y="10"/>
                  </a:cubicBezTo>
                  <a:cubicBezTo>
                    <a:pt x="33" y="8"/>
                    <a:pt x="16" y="0"/>
                    <a:pt x="16" y="0"/>
                  </a:cubicBezTo>
                  <a:close/>
                </a:path>
              </a:pathLst>
            </a:custGeom>
            <a:solidFill>
              <a:srgbClr val="CD48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îṥľíḑe">
              <a:extLst>
                <a:ext uri="{FF2B5EF4-FFF2-40B4-BE49-F238E27FC236}">
                  <a16:creationId xmlns:a16="http://schemas.microsoft.com/office/drawing/2014/main" id="{4E90790C-DD10-43B2-8B82-C72E439F64E2}"/>
                </a:ext>
              </a:extLst>
            </p:cNvPr>
            <p:cNvSpPr/>
            <p:nvPr/>
          </p:nvSpPr>
          <p:spPr bwMode="auto">
            <a:xfrm>
              <a:off x="3943350" y="3484563"/>
              <a:ext cx="215900" cy="498475"/>
            </a:xfrm>
            <a:custGeom>
              <a:avLst/>
              <a:gdLst>
                <a:gd name="T0" fmla="*/ 29 w 53"/>
                <a:gd name="T1" fmla="*/ 0 h 123"/>
                <a:gd name="T2" fmla="*/ 40 w 53"/>
                <a:gd name="T3" fmla="*/ 21 h 123"/>
                <a:gd name="T4" fmla="*/ 43 w 53"/>
                <a:gd name="T5" fmla="*/ 72 h 123"/>
                <a:gd name="T6" fmla="*/ 53 w 53"/>
                <a:gd name="T7" fmla="*/ 110 h 123"/>
                <a:gd name="T8" fmla="*/ 5 w 53"/>
                <a:gd name="T9" fmla="*/ 107 h 123"/>
                <a:gd name="T10" fmla="*/ 8 w 53"/>
                <a:gd name="T11" fmla="*/ 33 h 123"/>
                <a:gd name="T12" fmla="*/ 29 w 53"/>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53" h="123">
                  <a:moveTo>
                    <a:pt x="29" y="0"/>
                  </a:moveTo>
                  <a:cubicBezTo>
                    <a:pt x="29" y="0"/>
                    <a:pt x="36" y="7"/>
                    <a:pt x="40" y="21"/>
                  </a:cubicBezTo>
                  <a:cubicBezTo>
                    <a:pt x="43" y="32"/>
                    <a:pt x="41" y="59"/>
                    <a:pt x="43" y="72"/>
                  </a:cubicBezTo>
                  <a:cubicBezTo>
                    <a:pt x="45" y="82"/>
                    <a:pt x="53" y="110"/>
                    <a:pt x="53" y="110"/>
                  </a:cubicBezTo>
                  <a:cubicBezTo>
                    <a:pt x="53" y="110"/>
                    <a:pt x="17" y="123"/>
                    <a:pt x="5" y="107"/>
                  </a:cubicBezTo>
                  <a:cubicBezTo>
                    <a:pt x="0" y="101"/>
                    <a:pt x="12" y="76"/>
                    <a:pt x="8" y="33"/>
                  </a:cubicBezTo>
                  <a:cubicBezTo>
                    <a:pt x="6" y="10"/>
                    <a:pt x="20" y="3"/>
                    <a:pt x="29" y="0"/>
                  </a:cubicBezTo>
                  <a:close/>
                </a:path>
              </a:pathLst>
            </a:custGeom>
            <a:solidFill>
              <a:srgbClr val="FCCA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iSḻîḋè">
              <a:extLst>
                <a:ext uri="{FF2B5EF4-FFF2-40B4-BE49-F238E27FC236}">
                  <a16:creationId xmlns:a16="http://schemas.microsoft.com/office/drawing/2014/main" id="{0DB3A114-8935-48DE-9B8A-39BC6B0A7C15}"/>
                </a:ext>
              </a:extLst>
            </p:cNvPr>
            <p:cNvSpPr/>
            <p:nvPr/>
          </p:nvSpPr>
          <p:spPr bwMode="auto">
            <a:xfrm>
              <a:off x="4224338" y="3633788"/>
              <a:ext cx="206375" cy="80963"/>
            </a:xfrm>
            <a:custGeom>
              <a:avLst/>
              <a:gdLst>
                <a:gd name="T0" fmla="*/ 6 w 51"/>
                <a:gd name="T1" fmla="*/ 20 h 20"/>
                <a:gd name="T2" fmla="*/ 39 w 51"/>
                <a:gd name="T3" fmla="*/ 11 h 20"/>
                <a:gd name="T4" fmla="*/ 49 w 51"/>
                <a:gd name="T5" fmla="*/ 5 h 20"/>
                <a:gd name="T6" fmla="*/ 24 w 51"/>
                <a:gd name="T7" fmla="*/ 5 h 20"/>
                <a:gd name="T8" fmla="*/ 9 w 51"/>
                <a:gd name="T9" fmla="*/ 9 h 20"/>
                <a:gd name="T10" fmla="*/ 6 w 51"/>
                <a:gd name="T11" fmla="*/ 20 h 20"/>
              </a:gdLst>
              <a:ahLst/>
              <a:cxnLst>
                <a:cxn ang="0">
                  <a:pos x="T0" y="T1"/>
                </a:cxn>
                <a:cxn ang="0">
                  <a:pos x="T2" y="T3"/>
                </a:cxn>
                <a:cxn ang="0">
                  <a:pos x="T4" y="T5"/>
                </a:cxn>
                <a:cxn ang="0">
                  <a:pos x="T6" y="T7"/>
                </a:cxn>
                <a:cxn ang="0">
                  <a:pos x="T8" y="T9"/>
                </a:cxn>
                <a:cxn ang="0">
                  <a:pos x="T10" y="T11"/>
                </a:cxn>
              </a:cxnLst>
              <a:rect l="0" t="0" r="r" b="b"/>
              <a:pathLst>
                <a:path w="51" h="20">
                  <a:moveTo>
                    <a:pt x="6" y="20"/>
                  </a:moveTo>
                  <a:cubicBezTo>
                    <a:pt x="17" y="19"/>
                    <a:pt x="28" y="14"/>
                    <a:pt x="39" y="11"/>
                  </a:cubicBezTo>
                  <a:cubicBezTo>
                    <a:pt x="41" y="11"/>
                    <a:pt x="51" y="7"/>
                    <a:pt x="49" y="5"/>
                  </a:cubicBezTo>
                  <a:cubicBezTo>
                    <a:pt x="43" y="0"/>
                    <a:pt x="33" y="2"/>
                    <a:pt x="24" y="5"/>
                  </a:cubicBezTo>
                  <a:cubicBezTo>
                    <a:pt x="18" y="7"/>
                    <a:pt x="14" y="8"/>
                    <a:pt x="9" y="9"/>
                  </a:cubicBezTo>
                  <a:cubicBezTo>
                    <a:pt x="0" y="11"/>
                    <a:pt x="4" y="18"/>
                    <a:pt x="6" y="20"/>
                  </a:cubicBezTo>
                  <a:close/>
                </a:path>
              </a:pathLst>
            </a:custGeom>
            <a:solidFill>
              <a:srgbClr val="E866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ïṥ1ïďe">
              <a:extLst>
                <a:ext uri="{FF2B5EF4-FFF2-40B4-BE49-F238E27FC236}">
                  <a16:creationId xmlns:a16="http://schemas.microsoft.com/office/drawing/2014/main" id="{5117870B-0E5E-47A1-82DE-D7E25DAD59E5}"/>
                </a:ext>
              </a:extLst>
            </p:cNvPr>
            <p:cNvSpPr/>
            <p:nvPr/>
          </p:nvSpPr>
          <p:spPr bwMode="auto">
            <a:xfrm>
              <a:off x="4037013" y="3568700"/>
              <a:ext cx="366713" cy="163513"/>
            </a:xfrm>
            <a:custGeom>
              <a:avLst/>
              <a:gdLst>
                <a:gd name="T0" fmla="*/ 17 w 90"/>
                <a:gd name="T1" fmla="*/ 0 h 40"/>
                <a:gd name="T2" fmla="*/ 72 w 90"/>
                <a:gd name="T3" fmla="*/ 19 h 40"/>
                <a:gd name="T4" fmla="*/ 83 w 90"/>
                <a:gd name="T5" fmla="*/ 28 h 40"/>
                <a:gd name="T6" fmla="*/ 12 w 90"/>
                <a:gd name="T7" fmla="*/ 26 h 40"/>
                <a:gd name="T8" fmla="*/ 17 w 90"/>
                <a:gd name="T9" fmla="*/ 0 h 40"/>
              </a:gdLst>
              <a:ahLst/>
              <a:cxnLst>
                <a:cxn ang="0">
                  <a:pos x="T0" y="T1"/>
                </a:cxn>
                <a:cxn ang="0">
                  <a:pos x="T2" y="T3"/>
                </a:cxn>
                <a:cxn ang="0">
                  <a:pos x="T4" y="T5"/>
                </a:cxn>
                <a:cxn ang="0">
                  <a:pos x="T6" y="T7"/>
                </a:cxn>
                <a:cxn ang="0">
                  <a:pos x="T8" y="T9"/>
                </a:cxn>
              </a:cxnLst>
              <a:rect l="0" t="0" r="r" b="b"/>
              <a:pathLst>
                <a:path w="90" h="40">
                  <a:moveTo>
                    <a:pt x="17" y="0"/>
                  </a:moveTo>
                  <a:cubicBezTo>
                    <a:pt x="22" y="23"/>
                    <a:pt x="60" y="22"/>
                    <a:pt x="72" y="19"/>
                  </a:cubicBezTo>
                  <a:cubicBezTo>
                    <a:pt x="82" y="18"/>
                    <a:pt x="90" y="25"/>
                    <a:pt x="83" y="28"/>
                  </a:cubicBezTo>
                  <a:cubicBezTo>
                    <a:pt x="62" y="40"/>
                    <a:pt x="24" y="38"/>
                    <a:pt x="12" y="26"/>
                  </a:cubicBezTo>
                  <a:cubicBezTo>
                    <a:pt x="0" y="14"/>
                    <a:pt x="8" y="6"/>
                    <a:pt x="17" y="0"/>
                  </a:cubicBezTo>
                  <a:close/>
                </a:path>
              </a:pathLst>
            </a:custGeom>
            <a:solidFill>
              <a:srgbClr val="FCCA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iṧľidé">
              <a:extLst>
                <a:ext uri="{FF2B5EF4-FFF2-40B4-BE49-F238E27FC236}">
                  <a16:creationId xmlns:a16="http://schemas.microsoft.com/office/drawing/2014/main" id="{4697D9F8-584A-4D0C-8091-5F25431D1A7C}"/>
                </a:ext>
              </a:extLst>
            </p:cNvPr>
            <p:cNvSpPr/>
            <p:nvPr/>
          </p:nvSpPr>
          <p:spPr bwMode="auto">
            <a:xfrm>
              <a:off x="4089400" y="3365500"/>
              <a:ext cx="127000" cy="166688"/>
            </a:xfrm>
            <a:custGeom>
              <a:avLst/>
              <a:gdLst>
                <a:gd name="T0" fmla="*/ 28 w 31"/>
                <a:gd name="T1" fmla="*/ 22 h 41"/>
                <a:gd name="T2" fmla="*/ 15 w 31"/>
                <a:gd name="T3" fmla="*/ 39 h 41"/>
                <a:gd name="T4" fmla="*/ 3 w 31"/>
                <a:gd name="T5" fmla="*/ 13 h 41"/>
                <a:gd name="T6" fmla="*/ 21 w 31"/>
                <a:gd name="T7" fmla="*/ 2 h 41"/>
                <a:gd name="T8" fmla="*/ 28 w 31"/>
                <a:gd name="T9" fmla="*/ 22 h 41"/>
              </a:gdLst>
              <a:ahLst/>
              <a:cxnLst>
                <a:cxn ang="0">
                  <a:pos x="T0" y="T1"/>
                </a:cxn>
                <a:cxn ang="0">
                  <a:pos x="T2" y="T3"/>
                </a:cxn>
                <a:cxn ang="0">
                  <a:pos x="T4" y="T5"/>
                </a:cxn>
                <a:cxn ang="0">
                  <a:pos x="T6" y="T7"/>
                </a:cxn>
                <a:cxn ang="0">
                  <a:pos x="T8" y="T9"/>
                </a:cxn>
              </a:cxnLst>
              <a:rect l="0" t="0" r="r" b="b"/>
              <a:pathLst>
                <a:path w="31" h="41">
                  <a:moveTo>
                    <a:pt x="28" y="22"/>
                  </a:moveTo>
                  <a:cubicBezTo>
                    <a:pt x="25" y="31"/>
                    <a:pt x="22" y="41"/>
                    <a:pt x="15" y="39"/>
                  </a:cubicBezTo>
                  <a:cubicBezTo>
                    <a:pt x="8" y="36"/>
                    <a:pt x="0" y="22"/>
                    <a:pt x="3" y="13"/>
                  </a:cubicBezTo>
                  <a:cubicBezTo>
                    <a:pt x="6" y="5"/>
                    <a:pt x="14" y="0"/>
                    <a:pt x="21" y="2"/>
                  </a:cubicBezTo>
                  <a:cubicBezTo>
                    <a:pt x="28" y="4"/>
                    <a:pt x="31" y="13"/>
                    <a:pt x="28" y="22"/>
                  </a:cubicBezTo>
                  <a:close/>
                </a:path>
              </a:pathLst>
            </a:custGeom>
            <a:solidFill>
              <a:srgbClr val="E866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isḷîḋè">
              <a:extLst>
                <a:ext uri="{FF2B5EF4-FFF2-40B4-BE49-F238E27FC236}">
                  <a16:creationId xmlns:a16="http://schemas.microsoft.com/office/drawing/2014/main" id="{42B3EBF2-FEEB-4DD9-A769-1D8B14B2B6DB}"/>
                </a:ext>
              </a:extLst>
            </p:cNvPr>
            <p:cNvSpPr/>
            <p:nvPr/>
          </p:nvSpPr>
          <p:spPr bwMode="auto">
            <a:xfrm>
              <a:off x="4070350" y="3341688"/>
              <a:ext cx="166688" cy="122238"/>
            </a:xfrm>
            <a:custGeom>
              <a:avLst/>
              <a:gdLst>
                <a:gd name="T0" fmla="*/ 31 w 41"/>
                <a:gd name="T1" fmla="*/ 5 h 30"/>
                <a:gd name="T2" fmla="*/ 33 w 41"/>
                <a:gd name="T3" fmla="*/ 13 h 30"/>
                <a:gd name="T4" fmla="*/ 40 w 41"/>
                <a:gd name="T5" fmla="*/ 15 h 30"/>
                <a:gd name="T6" fmla="*/ 37 w 41"/>
                <a:gd name="T7" fmla="*/ 23 h 30"/>
                <a:gd name="T8" fmla="*/ 23 w 41"/>
                <a:gd name="T9" fmla="*/ 18 h 30"/>
                <a:gd name="T10" fmla="*/ 15 w 41"/>
                <a:gd name="T11" fmla="*/ 23 h 30"/>
                <a:gd name="T12" fmla="*/ 3 w 41"/>
                <a:gd name="T13" fmla="*/ 29 h 30"/>
                <a:gd name="T14" fmla="*/ 1 w 41"/>
                <a:gd name="T15" fmla="*/ 23 h 30"/>
                <a:gd name="T16" fmla="*/ 3 w 41"/>
                <a:gd name="T17" fmla="*/ 17 h 30"/>
                <a:gd name="T18" fmla="*/ 5 w 41"/>
                <a:gd name="T19" fmla="*/ 10 h 30"/>
                <a:gd name="T20" fmla="*/ 16 w 41"/>
                <a:gd name="T21" fmla="*/ 0 h 30"/>
                <a:gd name="T22" fmla="*/ 23 w 41"/>
                <a:gd name="T23" fmla="*/ 4 h 30"/>
                <a:gd name="T24" fmla="*/ 31 w 41"/>
                <a:gd name="T25" fmla="*/ 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30">
                  <a:moveTo>
                    <a:pt x="31" y="5"/>
                  </a:moveTo>
                  <a:cubicBezTo>
                    <a:pt x="36" y="7"/>
                    <a:pt x="34" y="10"/>
                    <a:pt x="33" y="13"/>
                  </a:cubicBezTo>
                  <a:cubicBezTo>
                    <a:pt x="36" y="13"/>
                    <a:pt x="38" y="13"/>
                    <a:pt x="40" y="15"/>
                  </a:cubicBezTo>
                  <a:cubicBezTo>
                    <a:pt x="41" y="18"/>
                    <a:pt x="39" y="22"/>
                    <a:pt x="37" y="23"/>
                  </a:cubicBezTo>
                  <a:cubicBezTo>
                    <a:pt x="33" y="27"/>
                    <a:pt x="27" y="19"/>
                    <a:pt x="23" y="18"/>
                  </a:cubicBezTo>
                  <a:cubicBezTo>
                    <a:pt x="19" y="18"/>
                    <a:pt x="15" y="20"/>
                    <a:pt x="15" y="23"/>
                  </a:cubicBezTo>
                  <a:cubicBezTo>
                    <a:pt x="15" y="25"/>
                    <a:pt x="6" y="30"/>
                    <a:pt x="3" y="29"/>
                  </a:cubicBezTo>
                  <a:cubicBezTo>
                    <a:pt x="1" y="29"/>
                    <a:pt x="0" y="26"/>
                    <a:pt x="1" y="23"/>
                  </a:cubicBezTo>
                  <a:cubicBezTo>
                    <a:pt x="1" y="21"/>
                    <a:pt x="3" y="20"/>
                    <a:pt x="3" y="17"/>
                  </a:cubicBezTo>
                  <a:cubicBezTo>
                    <a:pt x="4" y="15"/>
                    <a:pt x="4" y="12"/>
                    <a:pt x="5" y="10"/>
                  </a:cubicBezTo>
                  <a:cubicBezTo>
                    <a:pt x="7" y="6"/>
                    <a:pt x="12" y="1"/>
                    <a:pt x="16" y="0"/>
                  </a:cubicBezTo>
                  <a:cubicBezTo>
                    <a:pt x="20" y="0"/>
                    <a:pt x="20" y="3"/>
                    <a:pt x="23" y="4"/>
                  </a:cubicBezTo>
                  <a:cubicBezTo>
                    <a:pt x="25" y="5"/>
                    <a:pt x="28" y="4"/>
                    <a:pt x="31" y="5"/>
                  </a:cubicBezTo>
                  <a:close/>
                </a:path>
              </a:pathLst>
            </a:custGeom>
            <a:solidFill>
              <a:srgbClr val="1521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î$1iḑe">
              <a:extLst>
                <a:ext uri="{FF2B5EF4-FFF2-40B4-BE49-F238E27FC236}">
                  <a16:creationId xmlns:a16="http://schemas.microsoft.com/office/drawing/2014/main" id="{D623381E-805B-4A6D-92A9-D4D995A63F77}"/>
                </a:ext>
              </a:extLst>
            </p:cNvPr>
            <p:cNvSpPr/>
            <p:nvPr/>
          </p:nvSpPr>
          <p:spPr bwMode="auto">
            <a:xfrm>
              <a:off x="4164013" y="3492500"/>
              <a:ext cx="23813" cy="36513"/>
            </a:xfrm>
            <a:custGeom>
              <a:avLst/>
              <a:gdLst>
                <a:gd name="T0" fmla="*/ 6 w 6"/>
                <a:gd name="T1" fmla="*/ 1 h 9"/>
                <a:gd name="T2" fmla="*/ 1 w 6"/>
                <a:gd name="T3" fmla="*/ 0 h 9"/>
                <a:gd name="T4" fmla="*/ 6 w 6"/>
                <a:gd name="T5" fmla="*/ 1 h 9"/>
              </a:gdLst>
              <a:ahLst/>
              <a:cxnLst>
                <a:cxn ang="0">
                  <a:pos x="T0" y="T1"/>
                </a:cxn>
                <a:cxn ang="0">
                  <a:pos x="T2" y="T3"/>
                </a:cxn>
                <a:cxn ang="0">
                  <a:pos x="T4" y="T5"/>
                </a:cxn>
              </a:cxnLst>
              <a:rect l="0" t="0" r="r" b="b"/>
              <a:pathLst>
                <a:path w="6" h="9">
                  <a:moveTo>
                    <a:pt x="6" y="1"/>
                  </a:moveTo>
                  <a:cubicBezTo>
                    <a:pt x="1" y="0"/>
                    <a:pt x="1" y="0"/>
                    <a:pt x="1" y="0"/>
                  </a:cubicBezTo>
                  <a:cubicBezTo>
                    <a:pt x="1" y="0"/>
                    <a:pt x="0" y="9"/>
                    <a:pt x="6"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ïṣ1iḍê">
              <a:extLst>
                <a:ext uri="{FF2B5EF4-FFF2-40B4-BE49-F238E27FC236}">
                  <a16:creationId xmlns:a16="http://schemas.microsoft.com/office/drawing/2014/main" id="{F96F857A-1CB9-4638-B46D-D2C2BA05DF4E}"/>
                </a:ext>
              </a:extLst>
            </p:cNvPr>
            <p:cNvSpPr/>
            <p:nvPr/>
          </p:nvSpPr>
          <p:spPr bwMode="auto">
            <a:xfrm>
              <a:off x="7972425" y="5449888"/>
              <a:ext cx="174625" cy="80963"/>
            </a:xfrm>
            <a:custGeom>
              <a:avLst/>
              <a:gdLst>
                <a:gd name="T0" fmla="*/ 43 w 43"/>
                <a:gd name="T1" fmla="*/ 20 h 20"/>
                <a:gd name="T2" fmla="*/ 0 w 43"/>
                <a:gd name="T3" fmla="*/ 20 h 20"/>
                <a:gd name="T4" fmla="*/ 0 w 43"/>
                <a:gd name="T5" fmla="*/ 0 h 20"/>
                <a:gd name="T6" fmla="*/ 11 w 43"/>
                <a:gd name="T7" fmla="*/ 0 h 20"/>
                <a:gd name="T8" fmla="*/ 18 w 43"/>
                <a:gd name="T9" fmla="*/ 10 h 20"/>
                <a:gd name="T10" fmla="*/ 39 w 43"/>
                <a:gd name="T11" fmla="*/ 16 h 20"/>
                <a:gd name="T12" fmla="*/ 43 w 43"/>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43" h="20">
                  <a:moveTo>
                    <a:pt x="43" y="20"/>
                  </a:moveTo>
                  <a:cubicBezTo>
                    <a:pt x="0" y="20"/>
                    <a:pt x="0" y="20"/>
                    <a:pt x="0" y="20"/>
                  </a:cubicBezTo>
                  <a:cubicBezTo>
                    <a:pt x="0" y="0"/>
                    <a:pt x="0" y="0"/>
                    <a:pt x="0" y="0"/>
                  </a:cubicBezTo>
                  <a:cubicBezTo>
                    <a:pt x="11" y="0"/>
                    <a:pt x="11" y="0"/>
                    <a:pt x="11" y="0"/>
                  </a:cubicBezTo>
                  <a:cubicBezTo>
                    <a:pt x="18" y="10"/>
                    <a:pt x="18" y="10"/>
                    <a:pt x="18" y="10"/>
                  </a:cubicBezTo>
                  <a:cubicBezTo>
                    <a:pt x="24" y="12"/>
                    <a:pt x="35" y="11"/>
                    <a:pt x="39" y="16"/>
                  </a:cubicBezTo>
                  <a:lnTo>
                    <a:pt x="43" y="20"/>
                  </a:lnTo>
                  <a:close/>
                </a:path>
              </a:pathLst>
            </a:custGeom>
            <a:solidFill>
              <a:srgbClr val="2915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îŝ1íḋè">
              <a:extLst>
                <a:ext uri="{FF2B5EF4-FFF2-40B4-BE49-F238E27FC236}">
                  <a16:creationId xmlns:a16="http://schemas.microsoft.com/office/drawing/2014/main" id="{72BE9D22-F804-45B8-ADE4-7DBE5152A70B}"/>
                </a:ext>
              </a:extLst>
            </p:cNvPr>
            <p:cNvSpPr/>
            <p:nvPr/>
          </p:nvSpPr>
          <p:spPr bwMode="auto">
            <a:xfrm>
              <a:off x="7881938" y="4754563"/>
              <a:ext cx="236538" cy="695325"/>
            </a:xfrm>
            <a:custGeom>
              <a:avLst/>
              <a:gdLst>
                <a:gd name="T0" fmla="*/ 33 w 58"/>
                <a:gd name="T1" fmla="*/ 171 h 171"/>
                <a:gd name="T2" fmla="*/ 22 w 58"/>
                <a:gd name="T3" fmla="*/ 171 h 171"/>
                <a:gd name="T4" fmla="*/ 0 w 58"/>
                <a:gd name="T5" fmla="*/ 14 h 171"/>
                <a:gd name="T6" fmla="*/ 24 w 58"/>
                <a:gd name="T7" fmla="*/ 0 h 171"/>
                <a:gd name="T8" fmla="*/ 33 w 58"/>
                <a:gd name="T9" fmla="*/ 171 h 171"/>
              </a:gdLst>
              <a:ahLst/>
              <a:cxnLst>
                <a:cxn ang="0">
                  <a:pos x="T0" y="T1"/>
                </a:cxn>
                <a:cxn ang="0">
                  <a:pos x="T2" y="T3"/>
                </a:cxn>
                <a:cxn ang="0">
                  <a:pos x="T4" y="T5"/>
                </a:cxn>
                <a:cxn ang="0">
                  <a:pos x="T6" y="T7"/>
                </a:cxn>
                <a:cxn ang="0">
                  <a:pos x="T8" y="T9"/>
                </a:cxn>
              </a:cxnLst>
              <a:rect l="0" t="0" r="r" b="b"/>
              <a:pathLst>
                <a:path w="58" h="171">
                  <a:moveTo>
                    <a:pt x="33" y="171"/>
                  </a:moveTo>
                  <a:cubicBezTo>
                    <a:pt x="22" y="171"/>
                    <a:pt x="22" y="171"/>
                    <a:pt x="22" y="171"/>
                  </a:cubicBezTo>
                  <a:cubicBezTo>
                    <a:pt x="24" y="116"/>
                    <a:pt x="33" y="82"/>
                    <a:pt x="0" y="14"/>
                  </a:cubicBezTo>
                  <a:cubicBezTo>
                    <a:pt x="8" y="9"/>
                    <a:pt x="16" y="5"/>
                    <a:pt x="24" y="0"/>
                  </a:cubicBezTo>
                  <a:cubicBezTo>
                    <a:pt x="58" y="74"/>
                    <a:pt x="48" y="92"/>
                    <a:pt x="33" y="171"/>
                  </a:cubicBezTo>
                  <a:close/>
                </a:path>
              </a:pathLst>
            </a:custGeom>
            <a:solidFill>
              <a:srgbClr val="CD48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iṩlîḍê">
              <a:extLst>
                <a:ext uri="{FF2B5EF4-FFF2-40B4-BE49-F238E27FC236}">
                  <a16:creationId xmlns:a16="http://schemas.microsoft.com/office/drawing/2014/main" id="{0C56E326-DE05-449C-BE05-D19486BFFC87}"/>
                </a:ext>
              </a:extLst>
            </p:cNvPr>
            <p:cNvSpPr/>
            <p:nvPr/>
          </p:nvSpPr>
          <p:spPr bwMode="auto">
            <a:xfrm>
              <a:off x="7780338" y="5449888"/>
              <a:ext cx="171450" cy="80963"/>
            </a:xfrm>
            <a:custGeom>
              <a:avLst/>
              <a:gdLst>
                <a:gd name="T0" fmla="*/ 42 w 42"/>
                <a:gd name="T1" fmla="*/ 20 h 20"/>
                <a:gd name="T2" fmla="*/ 0 w 42"/>
                <a:gd name="T3" fmla="*/ 20 h 20"/>
                <a:gd name="T4" fmla="*/ 0 w 42"/>
                <a:gd name="T5" fmla="*/ 0 h 20"/>
                <a:gd name="T6" fmla="*/ 11 w 42"/>
                <a:gd name="T7" fmla="*/ 0 h 20"/>
                <a:gd name="T8" fmla="*/ 17 w 42"/>
                <a:gd name="T9" fmla="*/ 10 h 20"/>
                <a:gd name="T10" fmla="*/ 38 w 42"/>
                <a:gd name="T11" fmla="*/ 16 h 20"/>
                <a:gd name="T12" fmla="*/ 42 w 42"/>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42" h="20">
                  <a:moveTo>
                    <a:pt x="42" y="20"/>
                  </a:moveTo>
                  <a:cubicBezTo>
                    <a:pt x="0" y="20"/>
                    <a:pt x="0" y="20"/>
                    <a:pt x="0" y="20"/>
                  </a:cubicBezTo>
                  <a:cubicBezTo>
                    <a:pt x="0" y="0"/>
                    <a:pt x="0" y="0"/>
                    <a:pt x="0" y="0"/>
                  </a:cubicBezTo>
                  <a:cubicBezTo>
                    <a:pt x="11" y="0"/>
                    <a:pt x="11" y="0"/>
                    <a:pt x="11" y="0"/>
                  </a:cubicBezTo>
                  <a:cubicBezTo>
                    <a:pt x="17" y="10"/>
                    <a:pt x="17" y="10"/>
                    <a:pt x="17" y="10"/>
                  </a:cubicBezTo>
                  <a:cubicBezTo>
                    <a:pt x="23" y="12"/>
                    <a:pt x="35" y="11"/>
                    <a:pt x="38" y="16"/>
                  </a:cubicBezTo>
                  <a:lnTo>
                    <a:pt x="42" y="20"/>
                  </a:lnTo>
                  <a:close/>
                </a:path>
              </a:pathLst>
            </a:custGeom>
            <a:solidFill>
              <a:srgbClr val="3525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îṩľïḋè">
              <a:extLst>
                <a:ext uri="{FF2B5EF4-FFF2-40B4-BE49-F238E27FC236}">
                  <a16:creationId xmlns:a16="http://schemas.microsoft.com/office/drawing/2014/main" id="{C24B07F0-D3A7-428D-AC79-40345E468171}"/>
                </a:ext>
              </a:extLst>
            </p:cNvPr>
            <p:cNvSpPr/>
            <p:nvPr/>
          </p:nvSpPr>
          <p:spPr bwMode="auto">
            <a:xfrm>
              <a:off x="7780338" y="4762500"/>
              <a:ext cx="171450" cy="687388"/>
            </a:xfrm>
            <a:custGeom>
              <a:avLst/>
              <a:gdLst>
                <a:gd name="T0" fmla="*/ 28 w 108"/>
                <a:gd name="T1" fmla="*/ 433 h 433"/>
                <a:gd name="T2" fmla="*/ 0 w 108"/>
                <a:gd name="T3" fmla="*/ 433 h 433"/>
                <a:gd name="T4" fmla="*/ 21 w 108"/>
                <a:gd name="T5" fmla="*/ 0 h 433"/>
                <a:gd name="T6" fmla="*/ 108 w 108"/>
                <a:gd name="T7" fmla="*/ 39 h 433"/>
                <a:gd name="T8" fmla="*/ 28 w 108"/>
                <a:gd name="T9" fmla="*/ 433 h 433"/>
              </a:gdLst>
              <a:ahLst/>
              <a:cxnLst>
                <a:cxn ang="0">
                  <a:pos x="T0" y="T1"/>
                </a:cxn>
                <a:cxn ang="0">
                  <a:pos x="T2" y="T3"/>
                </a:cxn>
                <a:cxn ang="0">
                  <a:pos x="T4" y="T5"/>
                </a:cxn>
                <a:cxn ang="0">
                  <a:pos x="T6" y="T7"/>
                </a:cxn>
                <a:cxn ang="0">
                  <a:pos x="T8" y="T9"/>
                </a:cxn>
              </a:cxnLst>
              <a:rect l="0" t="0" r="r" b="b"/>
              <a:pathLst>
                <a:path w="108" h="433">
                  <a:moveTo>
                    <a:pt x="28" y="433"/>
                  </a:moveTo>
                  <a:lnTo>
                    <a:pt x="0" y="433"/>
                  </a:lnTo>
                  <a:lnTo>
                    <a:pt x="21" y="0"/>
                  </a:lnTo>
                  <a:lnTo>
                    <a:pt x="108" y="39"/>
                  </a:lnTo>
                  <a:lnTo>
                    <a:pt x="28" y="433"/>
                  </a:lnTo>
                  <a:close/>
                </a:path>
              </a:pathLst>
            </a:custGeom>
            <a:solidFill>
              <a:srgbClr val="E866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íṥḷíde">
              <a:extLst>
                <a:ext uri="{FF2B5EF4-FFF2-40B4-BE49-F238E27FC236}">
                  <a16:creationId xmlns:a16="http://schemas.microsoft.com/office/drawing/2014/main" id="{8C017205-B458-4027-8982-2004AC4BC80A}"/>
                </a:ext>
              </a:extLst>
            </p:cNvPr>
            <p:cNvSpPr/>
            <p:nvPr/>
          </p:nvSpPr>
          <p:spPr bwMode="auto">
            <a:xfrm>
              <a:off x="7886700" y="4267200"/>
              <a:ext cx="93663" cy="174625"/>
            </a:xfrm>
            <a:custGeom>
              <a:avLst/>
              <a:gdLst>
                <a:gd name="T0" fmla="*/ 0 w 23"/>
                <a:gd name="T1" fmla="*/ 0 h 43"/>
                <a:gd name="T2" fmla="*/ 3 w 23"/>
                <a:gd name="T3" fmla="*/ 34 h 43"/>
                <a:gd name="T4" fmla="*/ 18 w 23"/>
                <a:gd name="T5" fmla="*/ 43 h 43"/>
                <a:gd name="T6" fmla="*/ 20 w 23"/>
                <a:gd name="T7" fmla="*/ 16 h 43"/>
                <a:gd name="T8" fmla="*/ 0 w 23"/>
                <a:gd name="T9" fmla="*/ 0 h 43"/>
              </a:gdLst>
              <a:ahLst/>
              <a:cxnLst>
                <a:cxn ang="0">
                  <a:pos x="T0" y="T1"/>
                </a:cxn>
                <a:cxn ang="0">
                  <a:pos x="T2" y="T3"/>
                </a:cxn>
                <a:cxn ang="0">
                  <a:pos x="T4" y="T5"/>
                </a:cxn>
                <a:cxn ang="0">
                  <a:pos x="T6" y="T7"/>
                </a:cxn>
                <a:cxn ang="0">
                  <a:pos x="T8" y="T9"/>
                </a:cxn>
              </a:cxnLst>
              <a:rect l="0" t="0" r="r" b="b"/>
              <a:pathLst>
                <a:path w="23" h="43">
                  <a:moveTo>
                    <a:pt x="0" y="0"/>
                  </a:moveTo>
                  <a:cubicBezTo>
                    <a:pt x="3" y="34"/>
                    <a:pt x="3" y="34"/>
                    <a:pt x="3" y="34"/>
                  </a:cubicBezTo>
                  <a:cubicBezTo>
                    <a:pt x="18" y="43"/>
                    <a:pt x="18" y="43"/>
                    <a:pt x="18" y="43"/>
                  </a:cubicBezTo>
                  <a:cubicBezTo>
                    <a:pt x="18" y="43"/>
                    <a:pt x="17" y="17"/>
                    <a:pt x="20" y="16"/>
                  </a:cubicBezTo>
                  <a:cubicBezTo>
                    <a:pt x="23" y="14"/>
                    <a:pt x="0" y="0"/>
                    <a:pt x="0" y="0"/>
                  </a:cubicBezTo>
                  <a:close/>
                </a:path>
              </a:pathLst>
            </a:custGeom>
            <a:solidFill>
              <a:srgbClr val="CD48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íṧ1idè">
              <a:extLst>
                <a:ext uri="{FF2B5EF4-FFF2-40B4-BE49-F238E27FC236}">
                  <a16:creationId xmlns:a16="http://schemas.microsoft.com/office/drawing/2014/main" id="{DF17F63E-4B6C-4874-8AFD-AA8C62ABB42F}"/>
                </a:ext>
              </a:extLst>
            </p:cNvPr>
            <p:cNvSpPr/>
            <p:nvPr/>
          </p:nvSpPr>
          <p:spPr bwMode="auto">
            <a:xfrm>
              <a:off x="7720013" y="4368800"/>
              <a:ext cx="377825" cy="796925"/>
            </a:xfrm>
            <a:custGeom>
              <a:avLst/>
              <a:gdLst>
                <a:gd name="T0" fmla="*/ 43 w 93"/>
                <a:gd name="T1" fmla="*/ 1 h 196"/>
                <a:gd name="T2" fmla="*/ 59 w 93"/>
                <a:gd name="T3" fmla="*/ 6 h 196"/>
                <a:gd name="T4" fmla="*/ 75 w 93"/>
                <a:gd name="T5" fmla="*/ 30 h 196"/>
                <a:gd name="T6" fmla="*/ 74 w 93"/>
                <a:gd name="T7" fmla="*/ 50 h 196"/>
                <a:gd name="T8" fmla="*/ 93 w 93"/>
                <a:gd name="T9" fmla="*/ 185 h 196"/>
                <a:gd name="T10" fmla="*/ 13 w 93"/>
                <a:gd name="T11" fmla="*/ 175 h 196"/>
                <a:gd name="T12" fmla="*/ 27 w 93"/>
                <a:gd name="T13" fmla="*/ 24 h 196"/>
                <a:gd name="T14" fmla="*/ 43 w 93"/>
                <a:gd name="T15" fmla="*/ 1 h 1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196">
                  <a:moveTo>
                    <a:pt x="43" y="1"/>
                  </a:moveTo>
                  <a:cubicBezTo>
                    <a:pt x="43" y="1"/>
                    <a:pt x="59" y="15"/>
                    <a:pt x="59" y="6"/>
                  </a:cubicBezTo>
                  <a:cubicBezTo>
                    <a:pt x="59" y="0"/>
                    <a:pt x="74" y="23"/>
                    <a:pt x="75" y="30"/>
                  </a:cubicBezTo>
                  <a:cubicBezTo>
                    <a:pt x="77" y="37"/>
                    <a:pt x="74" y="50"/>
                    <a:pt x="74" y="50"/>
                  </a:cubicBezTo>
                  <a:cubicBezTo>
                    <a:pt x="93" y="185"/>
                    <a:pt x="93" y="185"/>
                    <a:pt x="93" y="185"/>
                  </a:cubicBezTo>
                  <a:cubicBezTo>
                    <a:pt x="93" y="185"/>
                    <a:pt x="22" y="196"/>
                    <a:pt x="13" y="175"/>
                  </a:cubicBezTo>
                  <a:cubicBezTo>
                    <a:pt x="0" y="145"/>
                    <a:pt x="35" y="71"/>
                    <a:pt x="27" y="24"/>
                  </a:cubicBezTo>
                  <a:cubicBezTo>
                    <a:pt x="26" y="17"/>
                    <a:pt x="34" y="4"/>
                    <a:pt x="43" y="1"/>
                  </a:cubicBezTo>
                  <a:close/>
                </a:path>
              </a:pathLst>
            </a:custGeom>
            <a:solidFill>
              <a:srgbClr val="3525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işľîḍè">
              <a:extLst>
                <a:ext uri="{FF2B5EF4-FFF2-40B4-BE49-F238E27FC236}">
                  <a16:creationId xmlns:a16="http://schemas.microsoft.com/office/drawing/2014/main" id="{74558AB2-E1F7-433F-B2D8-11AC967E3135}"/>
                </a:ext>
              </a:extLst>
            </p:cNvPr>
            <p:cNvSpPr/>
            <p:nvPr/>
          </p:nvSpPr>
          <p:spPr bwMode="auto">
            <a:xfrm>
              <a:off x="7610475" y="4162425"/>
              <a:ext cx="80963" cy="169863"/>
            </a:xfrm>
            <a:custGeom>
              <a:avLst/>
              <a:gdLst>
                <a:gd name="T0" fmla="*/ 11 w 20"/>
                <a:gd name="T1" fmla="*/ 42 h 42"/>
                <a:gd name="T2" fmla="*/ 2 w 20"/>
                <a:gd name="T3" fmla="*/ 19 h 42"/>
                <a:gd name="T4" fmla="*/ 18 w 20"/>
                <a:gd name="T5" fmla="*/ 11 h 42"/>
                <a:gd name="T6" fmla="*/ 17 w 20"/>
                <a:gd name="T7" fmla="*/ 34 h 42"/>
                <a:gd name="T8" fmla="*/ 11 w 20"/>
                <a:gd name="T9" fmla="*/ 42 h 42"/>
              </a:gdLst>
              <a:ahLst/>
              <a:cxnLst>
                <a:cxn ang="0">
                  <a:pos x="T0" y="T1"/>
                </a:cxn>
                <a:cxn ang="0">
                  <a:pos x="T2" y="T3"/>
                </a:cxn>
                <a:cxn ang="0">
                  <a:pos x="T4" y="T5"/>
                </a:cxn>
                <a:cxn ang="0">
                  <a:pos x="T6" y="T7"/>
                </a:cxn>
                <a:cxn ang="0">
                  <a:pos x="T8" y="T9"/>
                </a:cxn>
              </a:cxnLst>
              <a:rect l="0" t="0" r="r" b="b"/>
              <a:pathLst>
                <a:path w="20" h="42">
                  <a:moveTo>
                    <a:pt x="11" y="42"/>
                  </a:moveTo>
                  <a:cubicBezTo>
                    <a:pt x="6" y="36"/>
                    <a:pt x="0" y="27"/>
                    <a:pt x="2" y="19"/>
                  </a:cubicBezTo>
                  <a:cubicBezTo>
                    <a:pt x="3" y="12"/>
                    <a:pt x="8" y="0"/>
                    <a:pt x="18" y="11"/>
                  </a:cubicBezTo>
                  <a:cubicBezTo>
                    <a:pt x="18" y="11"/>
                    <a:pt x="14" y="30"/>
                    <a:pt x="17" y="34"/>
                  </a:cubicBezTo>
                  <a:cubicBezTo>
                    <a:pt x="20" y="38"/>
                    <a:pt x="13" y="40"/>
                    <a:pt x="11" y="42"/>
                  </a:cubicBezTo>
                  <a:close/>
                </a:path>
              </a:pathLst>
            </a:custGeom>
            <a:solidFill>
              <a:srgbClr val="E866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îṣḻíḍê">
              <a:extLst>
                <a:ext uri="{FF2B5EF4-FFF2-40B4-BE49-F238E27FC236}">
                  <a16:creationId xmlns:a16="http://schemas.microsoft.com/office/drawing/2014/main" id="{EAB0E9EC-4C0A-408E-BD53-5BE7B5B355E7}"/>
                </a:ext>
              </a:extLst>
            </p:cNvPr>
            <p:cNvSpPr/>
            <p:nvPr/>
          </p:nvSpPr>
          <p:spPr bwMode="auto">
            <a:xfrm>
              <a:off x="7605713" y="4230688"/>
              <a:ext cx="333375" cy="338138"/>
            </a:xfrm>
            <a:custGeom>
              <a:avLst/>
              <a:gdLst>
                <a:gd name="T0" fmla="*/ 72 w 82"/>
                <a:gd name="T1" fmla="*/ 63 h 83"/>
                <a:gd name="T2" fmla="*/ 3 w 82"/>
                <a:gd name="T3" fmla="*/ 32 h 83"/>
                <a:gd name="T4" fmla="*/ 22 w 82"/>
                <a:gd name="T5" fmla="*/ 21 h 83"/>
                <a:gd name="T6" fmla="*/ 65 w 82"/>
                <a:gd name="T7" fmla="*/ 49 h 83"/>
                <a:gd name="T8" fmla="*/ 72 w 82"/>
                <a:gd name="T9" fmla="*/ 63 h 83"/>
              </a:gdLst>
              <a:ahLst/>
              <a:cxnLst>
                <a:cxn ang="0">
                  <a:pos x="T0" y="T1"/>
                </a:cxn>
                <a:cxn ang="0">
                  <a:pos x="T2" y="T3"/>
                </a:cxn>
                <a:cxn ang="0">
                  <a:pos x="T4" y="T5"/>
                </a:cxn>
                <a:cxn ang="0">
                  <a:pos x="T6" y="T7"/>
                </a:cxn>
                <a:cxn ang="0">
                  <a:pos x="T8" y="T9"/>
                </a:cxn>
              </a:cxnLst>
              <a:rect l="0" t="0" r="r" b="b"/>
              <a:pathLst>
                <a:path w="82" h="83">
                  <a:moveTo>
                    <a:pt x="72" y="63"/>
                  </a:moveTo>
                  <a:cubicBezTo>
                    <a:pt x="40" y="83"/>
                    <a:pt x="4" y="39"/>
                    <a:pt x="3" y="32"/>
                  </a:cubicBezTo>
                  <a:cubicBezTo>
                    <a:pt x="0" y="16"/>
                    <a:pt x="20" y="0"/>
                    <a:pt x="22" y="21"/>
                  </a:cubicBezTo>
                  <a:cubicBezTo>
                    <a:pt x="24" y="42"/>
                    <a:pt x="49" y="50"/>
                    <a:pt x="65" y="49"/>
                  </a:cubicBezTo>
                  <a:cubicBezTo>
                    <a:pt x="82" y="47"/>
                    <a:pt x="66" y="65"/>
                    <a:pt x="72" y="63"/>
                  </a:cubicBezTo>
                  <a:close/>
                </a:path>
              </a:pathLst>
            </a:custGeom>
            <a:solidFill>
              <a:srgbClr val="3525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isḷiḑe">
              <a:extLst>
                <a:ext uri="{FF2B5EF4-FFF2-40B4-BE49-F238E27FC236}">
                  <a16:creationId xmlns:a16="http://schemas.microsoft.com/office/drawing/2014/main" id="{E4A848F9-1253-4781-9D31-1CD281571862}"/>
                </a:ext>
              </a:extLst>
            </p:cNvPr>
            <p:cNvSpPr/>
            <p:nvPr/>
          </p:nvSpPr>
          <p:spPr bwMode="auto">
            <a:xfrm>
              <a:off x="7870825" y="4186238"/>
              <a:ext cx="128588" cy="171450"/>
            </a:xfrm>
            <a:custGeom>
              <a:avLst/>
              <a:gdLst>
                <a:gd name="T0" fmla="*/ 30 w 32"/>
                <a:gd name="T1" fmla="*/ 19 h 42"/>
                <a:gd name="T2" fmla="*/ 23 w 32"/>
                <a:gd name="T3" fmla="*/ 41 h 42"/>
                <a:gd name="T4" fmla="*/ 0 w 32"/>
                <a:gd name="T5" fmla="*/ 20 h 42"/>
                <a:gd name="T6" fmla="*/ 14 w 32"/>
                <a:gd name="T7" fmla="*/ 0 h 42"/>
                <a:gd name="T8" fmla="*/ 30 w 32"/>
                <a:gd name="T9" fmla="*/ 19 h 42"/>
              </a:gdLst>
              <a:ahLst/>
              <a:cxnLst>
                <a:cxn ang="0">
                  <a:pos x="T0" y="T1"/>
                </a:cxn>
                <a:cxn ang="0">
                  <a:pos x="T2" y="T3"/>
                </a:cxn>
                <a:cxn ang="0">
                  <a:pos x="T4" y="T5"/>
                </a:cxn>
                <a:cxn ang="0">
                  <a:pos x="T6" y="T7"/>
                </a:cxn>
                <a:cxn ang="0">
                  <a:pos x="T8" y="T9"/>
                </a:cxn>
              </a:cxnLst>
              <a:rect l="0" t="0" r="r" b="b"/>
              <a:pathLst>
                <a:path w="32" h="42">
                  <a:moveTo>
                    <a:pt x="30" y="19"/>
                  </a:moveTo>
                  <a:cubicBezTo>
                    <a:pt x="30" y="29"/>
                    <a:pt x="32" y="41"/>
                    <a:pt x="23" y="41"/>
                  </a:cubicBezTo>
                  <a:cubicBezTo>
                    <a:pt x="15" y="42"/>
                    <a:pt x="0" y="30"/>
                    <a:pt x="0" y="20"/>
                  </a:cubicBezTo>
                  <a:cubicBezTo>
                    <a:pt x="0" y="9"/>
                    <a:pt x="6" y="0"/>
                    <a:pt x="14" y="0"/>
                  </a:cubicBezTo>
                  <a:cubicBezTo>
                    <a:pt x="23" y="0"/>
                    <a:pt x="30" y="8"/>
                    <a:pt x="30" y="19"/>
                  </a:cubicBezTo>
                  <a:close/>
                </a:path>
              </a:pathLst>
            </a:custGeom>
            <a:solidFill>
              <a:srgbClr val="E866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îSľîḓê">
              <a:extLst>
                <a:ext uri="{FF2B5EF4-FFF2-40B4-BE49-F238E27FC236}">
                  <a16:creationId xmlns:a16="http://schemas.microsoft.com/office/drawing/2014/main" id="{406834BD-89F0-4B5A-8C2E-31D98DC8C0E3}"/>
                </a:ext>
              </a:extLst>
            </p:cNvPr>
            <p:cNvSpPr/>
            <p:nvPr/>
          </p:nvSpPr>
          <p:spPr bwMode="auto">
            <a:xfrm>
              <a:off x="7837488" y="4165600"/>
              <a:ext cx="161925" cy="150813"/>
            </a:xfrm>
            <a:custGeom>
              <a:avLst/>
              <a:gdLst>
                <a:gd name="T0" fmla="*/ 3 w 40"/>
                <a:gd name="T1" fmla="*/ 13 h 37"/>
                <a:gd name="T2" fmla="*/ 2 w 40"/>
                <a:gd name="T3" fmla="*/ 28 h 37"/>
                <a:gd name="T4" fmla="*/ 13 w 40"/>
                <a:gd name="T5" fmla="*/ 37 h 37"/>
                <a:gd name="T6" fmla="*/ 15 w 40"/>
                <a:gd name="T7" fmla="*/ 30 h 37"/>
                <a:gd name="T8" fmla="*/ 17 w 40"/>
                <a:gd name="T9" fmla="*/ 22 h 37"/>
                <a:gd name="T10" fmla="*/ 16 w 40"/>
                <a:gd name="T11" fmla="*/ 20 h 37"/>
                <a:gd name="T12" fmla="*/ 17 w 40"/>
                <a:gd name="T13" fmla="*/ 18 h 37"/>
                <a:gd name="T14" fmla="*/ 18 w 40"/>
                <a:gd name="T15" fmla="*/ 17 h 37"/>
                <a:gd name="T16" fmla="*/ 40 w 40"/>
                <a:gd name="T17" fmla="*/ 24 h 37"/>
                <a:gd name="T18" fmla="*/ 38 w 40"/>
                <a:gd name="T19" fmla="*/ 13 h 37"/>
                <a:gd name="T20" fmla="*/ 31 w 40"/>
                <a:gd name="T21" fmla="*/ 3 h 37"/>
                <a:gd name="T22" fmla="*/ 21 w 40"/>
                <a:gd name="T23" fmla="*/ 0 h 37"/>
                <a:gd name="T24" fmla="*/ 12 w 40"/>
                <a:gd name="T25" fmla="*/ 7 h 37"/>
                <a:gd name="T26" fmla="*/ 3 w 40"/>
                <a:gd name="T27" fmla="*/ 1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 h="37">
                  <a:moveTo>
                    <a:pt x="3" y="13"/>
                  </a:moveTo>
                  <a:cubicBezTo>
                    <a:pt x="1" y="17"/>
                    <a:pt x="0" y="23"/>
                    <a:pt x="2" y="28"/>
                  </a:cubicBezTo>
                  <a:cubicBezTo>
                    <a:pt x="4" y="32"/>
                    <a:pt x="8" y="36"/>
                    <a:pt x="13" y="37"/>
                  </a:cubicBezTo>
                  <a:cubicBezTo>
                    <a:pt x="12" y="35"/>
                    <a:pt x="13" y="32"/>
                    <a:pt x="15" y="30"/>
                  </a:cubicBezTo>
                  <a:cubicBezTo>
                    <a:pt x="16" y="28"/>
                    <a:pt x="18" y="25"/>
                    <a:pt x="17" y="22"/>
                  </a:cubicBezTo>
                  <a:cubicBezTo>
                    <a:pt x="17" y="22"/>
                    <a:pt x="16" y="21"/>
                    <a:pt x="16" y="20"/>
                  </a:cubicBezTo>
                  <a:cubicBezTo>
                    <a:pt x="16" y="19"/>
                    <a:pt x="16" y="18"/>
                    <a:pt x="17" y="18"/>
                  </a:cubicBezTo>
                  <a:cubicBezTo>
                    <a:pt x="17" y="17"/>
                    <a:pt x="18" y="17"/>
                    <a:pt x="18" y="17"/>
                  </a:cubicBezTo>
                  <a:cubicBezTo>
                    <a:pt x="26" y="16"/>
                    <a:pt x="34" y="19"/>
                    <a:pt x="40" y="24"/>
                  </a:cubicBezTo>
                  <a:cubicBezTo>
                    <a:pt x="40" y="20"/>
                    <a:pt x="39" y="16"/>
                    <a:pt x="38" y="13"/>
                  </a:cubicBezTo>
                  <a:cubicBezTo>
                    <a:pt x="36" y="9"/>
                    <a:pt x="34" y="6"/>
                    <a:pt x="31" y="3"/>
                  </a:cubicBezTo>
                  <a:cubicBezTo>
                    <a:pt x="28" y="1"/>
                    <a:pt x="24" y="0"/>
                    <a:pt x="21" y="0"/>
                  </a:cubicBezTo>
                  <a:cubicBezTo>
                    <a:pt x="15" y="1"/>
                    <a:pt x="12" y="7"/>
                    <a:pt x="12" y="7"/>
                  </a:cubicBezTo>
                  <a:cubicBezTo>
                    <a:pt x="12" y="7"/>
                    <a:pt x="8" y="7"/>
                    <a:pt x="3" y="13"/>
                  </a:cubicBezTo>
                  <a:close/>
                </a:path>
              </a:pathLst>
            </a:custGeom>
            <a:solidFill>
              <a:srgbClr val="1B2A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i$ļïḋè">
              <a:extLst>
                <a:ext uri="{FF2B5EF4-FFF2-40B4-BE49-F238E27FC236}">
                  <a16:creationId xmlns:a16="http://schemas.microsoft.com/office/drawing/2014/main" id="{EBE7834F-788C-4EB3-9327-1ADAF85F2CDF}"/>
                </a:ext>
              </a:extLst>
            </p:cNvPr>
            <p:cNvSpPr/>
            <p:nvPr/>
          </p:nvSpPr>
          <p:spPr bwMode="auto">
            <a:xfrm>
              <a:off x="7959725" y="4303713"/>
              <a:ext cx="31750" cy="41275"/>
            </a:xfrm>
            <a:custGeom>
              <a:avLst/>
              <a:gdLst>
                <a:gd name="T0" fmla="*/ 8 w 8"/>
                <a:gd name="T1" fmla="*/ 0 h 10"/>
                <a:gd name="T2" fmla="*/ 0 w 8"/>
                <a:gd name="T3" fmla="*/ 1 h 10"/>
                <a:gd name="T4" fmla="*/ 8 w 8"/>
                <a:gd name="T5" fmla="*/ 0 h 10"/>
              </a:gdLst>
              <a:ahLst/>
              <a:cxnLst>
                <a:cxn ang="0">
                  <a:pos x="T0" y="T1"/>
                </a:cxn>
                <a:cxn ang="0">
                  <a:pos x="T2" y="T3"/>
                </a:cxn>
                <a:cxn ang="0">
                  <a:pos x="T4" y="T5"/>
                </a:cxn>
              </a:cxnLst>
              <a:rect l="0" t="0" r="r" b="b"/>
              <a:pathLst>
                <a:path w="8" h="10">
                  <a:moveTo>
                    <a:pt x="8" y="0"/>
                  </a:moveTo>
                  <a:cubicBezTo>
                    <a:pt x="0" y="1"/>
                    <a:pt x="0" y="1"/>
                    <a:pt x="0" y="1"/>
                  </a:cubicBezTo>
                  <a:cubicBezTo>
                    <a:pt x="0" y="1"/>
                    <a:pt x="5" y="10"/>
                    <a:pt x="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ísľïḍè">
              <a:extLst>
                <a:ext uri="{FF2B5EF4-FFF2-40B4-BE49-F238E27FC236}">
                  <a16:creationId xmlns:a16="http://schemas.microsoft.com/office/drawing/2014/main" id="{706D7AF2-5C3C-4C19-BCCD-F02955D6F2A1}"/>
                </a:ext>
              </a:extLst>
            </p:cNvPr>
            <p:cNvSpPr/>
            <p:nvPr/>
          </p:nvSpPr>
          <p:spPr bwMode="auto">
            <a:xfrm>
              <a:off x="6151563" y="4011613"/>
              <a:ext cx="360363" cy="706438"/>
            </a:xfrm>
            <a:custGeom>
              <a:avLst/>
              <a:gdLst>
                <a:gd name="T0" fmla="*/ 79 w 227"/>
                <a:gd name="T1" fmla="*/ 445 h 445"/>
                <a:gd name="T2" fmla="*/ 0 w 227"/>
                <a:gd name="T3" fmla="*/ 417 h 445"/>
                <a:gd name="T4" fmla="*/ 145 w 227"/>
                <a:gd name="T5" fmla="*/ 0 h 445"/>
                <a:gd name="T6" fmla="*/ 227 w 227"/>
                <a:gd name="T7" fmla="*/ 28 h 445"/>
                <a:gd name="T8" fmla="*/ 79 w 227"/>
                <a:gd name="T9" fmla="*/ 445 h 445"/>
              </a:gdLst>
              <a:ahLst/>
              <a:cxnLst>
                <a:cxn ang="0">
                  <a:pos x="T0" y="T1"/>
                </a:cxn>
                <a:cxn ang="0">
                  <a:pos x="T2" y="T3"/>
                </a:cxn>
                <a:cxn ang="0">
                  <a:pos x="T4" y="T5"/>
                </a:cxn>
                <a:cxn ang="0">
                  <a:pos x="T6" y="T7"/>
                </a:cxn>
                <a:cxn ang="0">
                  <a:pos x="T8" y="T9"/>
                </a:cxn>
              </a:cxnLst>
              <a:rect l="0" t="0" r="r" b="b"/>
              <a:pathLst>
                <a:path w="227" h="445">
                  <a:moveTo>
                    <a:pt x="79" y="445"/>
                  </a:moveTo>
                  <a:lnTo>
                    <a:pt x="0" y="417"/>
                  </a:lnTo>
                  <a:lnTo>
                    <a:pt x="145" y="0"/>
                  </a:lnTo>
                  <a:lnTo>
                    <a:pt x="227" y="28"/>
                  </a:lnTo>
                  <a:lnTo>
                    <a:pt x="79" y="445"/>
                  </a:lnTo>
                  <a:close/>
                </a:path>
              </a:pathLst>
            </a:custGeom>
            <a:solidFill>
              <a:srgbClr val="9351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îs1iḋé">
              <a:extLst>
                <a:ext uri="{FF2B5EF4-FFF2-40B4-BE49-F238E27FC236}">
                  <a16:creationId xmlns:a16="http://schemas.microsoft.com/office/drawing/2014/main" id="{04A32B1A-462C-4D09-843E-29A6929DDC54}"/>
                </a:ext>
              </a:extLst>
            </p:cNvPr>
            <p:cNvSpPr/>
            <p:nvPr/>
          </p:nvSpPr>
          <p:spPr bwMode="auto">
            <a:xfrm>
              <a:off x="6003925" y="3005138"/>
              <a:ext cx="1130300" cy="1128713"/>
            </a:xfrm>
            <a:custGeom>
              <a:avLst/>
              <a:gdLst>
                <a:gd name="T0" fmla="*/ 180 w 278"/>
                <a:gd name="T1" fmla="*/ 23 h 278"/>
                <a:gd name="T2" fmla="*/ 23 w 278"/>
                <a:gd name="T3" fmla="*/ 98 h 278"/>
                <a:gd name="T4" fmla="*/ 98 w 278"/>
                <a:gd name="T5" fmla="*/ 255 h 278"/>
                <a:gd name="T6" fmla="*/ 255 w 278"/>
                <a:gd name="T7" fmla="*/ 180 h 278"/>
                <a:gd name="T8" fmla="*/ 180 w 278"/>
                <a:gd name="T9" fmla="*/ 23 h 278"/>
                <a:gd name="T10" fmla="*/ 247 w 278"/>
                <a:gd name="T11" fmla="*/ 154 h 278"/>
                <a:gd name="T12" fmla="*/ 124 w 278"/>
                <a:gd name="T13" fmla="*/ 247 h 278"/>
                <a:gd name="T14" fmla="*/ 31 w 278"/>
                <a:gd name="T15" fmla="*/ 124 h 278"/>
                <a:gd name="T16" fmla="*/ 154 w 278"/>
                <a:gd name="T17" fmla="*/ 30 h 278"/>
                <a:gd name="T18" fmla="*/ 247 w 278"/>
                <a:gd name="T19" fmla="*/ 154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 h="278">
                  <a:moveTo>
                    <a:pt x="180" y="23"/>
                  </a:moveTo>
                  <a:cubicBezTo>
                    <a:pt x="116" y="0"/>
                    <a:pt x="45" y="34"/>
                    <a:pt x="23" y="98"/>
                  </a:cubicBezTo>
                  <a:cubicBezTo>
                    <a:pt x="0" y="162"/>
                    <a:pt x="34" y="232"/>
                    <a:pt x="98" y="255"/>
                  </a:cubicBezTo>
                  <a:cubicBezTo>
                    <a:pt x="162" y="278"/>
                    <a:pt x="233" y="244"/>
                    <a:pt x="255" y="180"/>
                  </a:cubicBezTo>
                  <a:cubicBezTo>
                    <a:pt x="278" y="116"/>
                    <a:pt x="244" y="45"/>
                    <a:pt x="180" y="23"/>
                  </a:cubicBezTo>
                  <a:moveTo>
                    <a:pt x="247" y="154"/>
                  </a:moveTo>
                  <a:cubicBezTo>
                    <a:pt x="239" y="214"/>
                    <a:pt x="184" y="256"/>
                    <a:pt x="124" y="247"/>
                  </a:cubicBezTo>
                  <a:cubicBezTo>
                    <a:pt x="64" y="239"/>
                    <a:pt x="22" y="183"/>
                    <a:pt x="31" y="124"/>
                  </a:cubicBezTo>
                  <a:cubicBezTo>
                    <a:pt x="39" y="64"/>
                    <a:pt x="94" y="22"/>
                    <a:pt x="154" y="30"/>
                  </a:cubicBezTo>
                  <a:cubicBezTo>
                    <a:pt x="214" y="39"/>
                    <a:pt x="256" y="94"/>
                    <a:pt x="247" y="154"/>
                  </a:cubicBezTo>
                </a:path>
              </a:pathLst>
            </a:custGeom>
            <a:solidFill>
              <a:srgbClr val="9351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íS1ïḋê">
              <a:extLst>
                <a:ext uri="{FF2B5EF4-FFF2-40B4-BE49-F238E27FC236}">
                  <a16:creationId xmlns:a16="http://schemas.microsoft.com/office/drawing/2014/main" id="{96F34D2A-0D97-49ED-BBD1-5DEF739BE31E}"/>
                </a:ext>
              </a:extLst>
            </p:cNvPr>
            <p:cNvSpPr/>
            <p:nvPr/>
          </p:nvSpPr>
          <p:spPr bwMode="auto">
            <a:xfrm>
              <a:off x="6105525" y="3122613"/>
              <a:ext cx="911225" cy="889000"/>
            </a:xfrm>
            <a:custGeom>
              <a:avLst/>
              <a:gdLst>
                <a:gd name="T0" fmla="*/ 114 w 224"/>
                <a:gd name="T1" fmla="*/ 0 h 219"/>
                <a:gd name="T2" fmla="*/ 100 w 224"/>
                <a:gd name="T3" fmla="*/ 1 h 219"/>
                <a:gd name="T4" fmla="*/ 100 w 224"/>
                <a:gd name="T5" fmla="*/ 1 h 219"/>
                <a:gd name="T6" fmla="*/ 100 w 224"/>
                <a:gd name="T7" fmla="*/ 1 h 219"/>
                <a:gd name="T8" fmla="*/ 69 w 224"/>
                <a:gd name="T9" fmla="*/ 10 h 219"/>
                <a:gd name="T10" fmla="*/ 69 w 224"/>
                <a:gd name="T11" fmla="*/ 10 h 219"/>
                <a:gd name="T12" fmla="*/ 69 w 224"/>
                <a:gd name="T13" fmla="*/ 10 h 219"/>
                <a:gd name="T14" fmla="*/ 6 w 224"/>
                <a:gd name="T15" fmla="*/ 95 h 219"/>
                <a:gd name="T16" fmla="*/ 5 w 224"/>
                <a:gd name="T17" fmla="*/ 100 h 219"/>
                <a:gd name="T18" fmla="*/ 99 w 224"/>
                <a:gd name="T19" fmla="*/ 218 h 219"/>
                <a:gd name="T20" fmla="*/ 114 w 224"/>
                <a:gd name="T21" fmla="*/ 219 h 219"/>
                <a:gd name="T22" fmla="*/ 160 w 224"/>
                <a:gd name="T23" fmla="*/ 209 h 219"/>
                <a:gd name="T24" fmla="*/ 160 w 224"/>
                <a:gd name="T25" fmla="*/ 209 h 219"/>
                <a:gd name="T26" fmla="*/ 160 w 224"/>
                <a:gd name="T27" fmla="*/ 209 h 219"/>
                <a:gd name="T28" fmla="*/ 215 w 224"/>
                <a:gd name="T29" fmla="*/ 153 h 219"/>
                <a:gd name="T30" fmla="*/ 222 w 224"/>
                <a:gd name="T31" fmla="*/ 125 h 219"/>
                <a:gd name="T32" fmla="*/ 223 w 224"/>
                <a:gd name="T33" fmla="*/ 98 h 219"/>
                <a:gd name="T34" fmla="*/ 129 w 224"/>
                <a:gd name="T35" fmla="*/ 1 h 219"/>
                <a:gd name="T36" fmla="*/ 114 w 224"/>
                <a:gd name="T37"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4" h="219">
                  <a:moveTo>
                    <a:pt x="114" y="0"/>
                  </a:moveTo>
                  <a:cubicBezTo>
                    <a:pt x="109" y="0"/>
                    <a:pt x="105" y="1"/>
                    <a:pt x="100" y="1"/>
                  </a:cubicBezTo>
                  <a:cubicBezTo>
                    <a:pt x="100" y="1"/>
                    <a:pt x="100" y="1"/>
                    <a:pt x="100" y="1"/>
                  </a:cubicBezTo>
                  <a:cubicBezTo>
                    <a:pt x="100" y="1"/>
                    <a:pt x="100" y="1"/>
                    <a:pt x="100" y="1"/>
                  </a:cubicBezTo>
                  <a:cubicBezTo>
                    <a:pt x="89" y="3"/>
                    <a:pt x="79" y="6"/>
                    <a:pt x="69" y="10"/>
                  </a:cubicBezTo>
                  <a:cubicBezTo>
                    <a:pt x="69" y="10"/>
                    <a:pt x="69" y="10"/>
                    <a:pt x="69" y="10"/>
                  </a:cubicBezTo>
                  <a:cubicBezTo>
                    <a:pt x="69" y="10"/>
                    <a:pt x="69" y="10"/>
                    <a:pt x="69" y="10"/>
                  </a:cubicBezTo>
                  <a:cubicBezTo>
                    <a:pt x="36" y="25"/>
                    <a:pt x="11" y="56"/>
                    <a:pt x="6" y="95"/>
                  </a:cubicBezTo>
                  <a:cubicBezTo>
                    <a:pt x="5" y="96"/>
                    <a:pt x="5" y="98"/>
                    <a:pt x="5" y="100"/>
                  </a:cubicBezTo>
                  <a:cubicBezTo>
                    <a:pt x="0" y="158"/>
                    <a:pt x="41" y="210"/>
                    <a:pt x="99" y="218"/>
                  </a:cubicBezTo>
                  <a:cubicBezTo>
                    <a:pt x="104" y="219"/>
                    <a:pt x="109" y="219"/>
                    <a:pt x="114" y="219"/>
                  </a:cubicBezTo>
                  <a:cubicBezTo>
                    <a:pt x="130" y="219"/>
                    <a:pt x="146" y="216"/>
                    <a:pt x="160" y="209"/>
                  </a:cubicBezTo>
                  <a:cubicBezTo>
                    <a:pt x="160" y="209"/>
                    <a:pt x="160" y="209"/>
                    <a:pt x="160" y="209"/>
                  </a:cubicBezTo>
                  <a:cubicBezTo>
                    <a:pt x="160" y="209"/>
                    <a:pt x="160" y="209"/>
                    <a:pt x="160" y="209"/>
                  </a:cubicBezTo>
                  <a:cubicBezTo>
                    <a:pt x="184" y="198"/>
                    <a:pt x="204" y="178"/>
                    <a:pt x="215" y="153"/>
                  </a:cubicBezTo>
                  <a:cubicBezTo>
                    <a:pt x="219" y="144"/>
                    <a:pt x="221" y="135"/>
                    <a:pt x="222" y="125"/>
                  </a:cubicBezTo>
                  <a:cubicBezTo>
                    <a:pt x="224" y="116"/>
                    <a:pt x="224" y="107"/>
                    <a:pt x="223" y="98"/>
                  </a:cubicBezTo>
                  <a:cubicBezTo>
                    <a:pt x="217" y="49"/>
                    <a:pt x="180" y="9"/>
                    <a:pt x="129" y="1"/>
                  </a:cubicBezTo>
                  <a:cubicBezTo>
                    <a:pt x="124" y="1"/>
                    <a:pt x="119" y="0"/>
                    <a:pt x="114" y="0"/>
                  </a:cubicBezTo>
                </a:path>
              </a:pathLst>
            </a:custGeom>
            <a:solidFill>
              <a:srgbClr val="EED0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ísliḍe">
              <a:extLst>
                <a:ext uri="{FF2B5EF4-FFF2-40B4-BE49-F238E27FC236}">
                  <a16:creationId xmlns:a16="http://schemas.microsoft.com/office/drawing/2014/main" id="{9EE8D1DC-927F-42C2-B923-BA9A6CB152A0}"/>
                </a:ext>
              </a:extLst>
            </p:cNvPr>
            <p:cNvSpPr/>
            <p:nvPr/>
          </p:nvSpPr>
          <p:spPr bwMode="auto">
            <a:xfrm>
              <a:off x="6126163" y="3122613"/>
              <a:ext cx="885825" cy="849313"/>
            </a:xfrm>
            <a:custGeom>
              <a:avLst/>
              <a:gdLst>
                <a:gd name="T0" fmla="*/ 155 w 218"/>
                <a:gd name="T1" fmla="*/ 209 h 209"/>
                <a:gd name="T2" fmla="*/ 155 w 218"/>
                <a:gd name="T3" fmla="*/ 209 h 209"/>
                <a:gd name="T4" fmla="*/ 155 w 218"/>
                <a:gd name="T5" fmla="*/ 209 h 209"/>
                <a:gd name="T6" fmla="*/ 210 w 218"/>
                <a:gd name="T7" fmla="*/ 153 h 209"/>
                <a:gd name="T8" fmla="*/ 155 w 218"/>
                <a:gd name="T9" fmla="*/ 209 h 209"/>
                <a:gd name="T10" fmla="*/ 210 w 218"/>
                <a:gd name="T11" fmla="*/ 153 h 209"/>
                <a:gd name="T12" fmla="*/ 64 w 218"/>
                <a:gd name="T13" fmla="*/ 10 h 209"/>
                <a:gd name="T14" fmla="*/ 1 w 218"/>
                <a:gd name="T15" fmla="*/ 95 h 209"/>
                <a:gd name="T16" fmla="*/ 0 w 218"/>
                <a:gd name="T17" fmla="*/ 100 h 209"/>
                <a:gd name="T18" fmla="*/ 1 w 218"/>
                <a:gd name="T19" fmla="*/ 95 h 209"/>
                <a:gd name="T20" fmla="*/ 64 w 218"/>
                <a:gd name="T21" fmla="*/ 10 h 209"/>
                <a:gd name="T22" fmla="*/ 64 w 218"/>
                <a:gd name="T23" fmla="*/ 10 h 209"/>
                <a:gd name="T24" fmla="*/ 64 w 218"/>
                <a:gd name="T25" fmla="*/ 10 h 209"/>
                <a:gd name="T26" fmla="*/ 64 w 218"/>
                <a:gd name="T27" fmla="*/ 10 h 209"/>
                <a:gd name="T28" fmla="*/ 95 w 218"/>
                <a:gd name="T29" fmla="*/ 1 h 209"/>
                <a:gd name="T30" fmla="*/ 95 w 218"/>
                <a:gd name="T31" fmla="*/ 1 h 209"/>
                <a:gd name="T32" fmla="*/ 95 w 218"/>
                <a:gd name="T33" fmla="*/ 1 h 209"/>
                <a:gd name="T34" fmla="*/ 109 w 218"/>
                <a:gd name="T35" fmla="*/ 0 h 209"/>
                <a:gd name="T36" fmla="*/ 95 w 218"/>
                <a:gd name="T37" fmla="*/ 1 h 209"/>
                <a:gd name="T38" fmla="*/ 109 w 218"/>
                <a:gd name="T39" fmla="*/ 0 h 209"/>
                <a:gd name="T40" fmla="*/ 124 w 218"/>
                <a:gd name="T41" fmla="*/ 1 h 209"/>
                <a:gd name="T42" fmla="*/ 218 w 218"/>
                <a:gd name="T43" fmla="*/ 98 h 209"/>
                <a:gd name="T44" fmla="*/ 124 w 218"/>
                <a:gd name="T45" fmla="*/ 1 h 209"/>
                <a:gd name="T46" fmla="*/ 109 w 218"/>
                <a:gd name="T47" fmla="*/ 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8" h="209">
                  <a:moveTo>
                    <a:pt x="155" y="209"/>
                  </a:moveTo>
                  <a:cubicBezTo>
                    <a:pt x="155" y="209"/>
                    <a:pt x="155" y="209"/>
                    <a:pt x="155" y="209"/>
                  </a:cubicBezTo>
                  <a:cubicBezTo>
                    <a:pt x="155" y="209"/>
                    <a:pt x="155" y="209"/>
                    <a:pt x="155" y="209"/>
                  </a:cubicBezTo>
                  <a:moveTo>
                    <a:pt x="210" y="153"/>
                  </a:moveTo>
                  <a:cubicBezTo>
                    <a:pt x="199" y="178"/>
                    <a:pt x="179" y="198"/>
                    <a:pt x="155" y="209"/>
                  </a:cubicBezTo>
                  <a:cubicBezTo>
                    <a:pt x="179" y="198"/>
                    <a:pt x="199" y="178"/>
                    <a:pt x="210" y="153"/>
                  </a:cubicBezTo>
                  <a:moveTo>
                    <a:pt x="64" y="10"/>
                  </a:moveTo>
                  <a:cubicBezTo>
                    <a:pt x="31" y="25"/>
                    <a:pt x="6" y="56"/>
                    <a:pt x="1" y="95"/>
                  </a:cubicBezTo>
                  <a:cubicBezTo>
                    <a:pt x="0" y="96"/>
                    <a:pt x="0" y="98"/>
                    <a:pt x="0" y="100"/>
                  </a:cubicBezTo>
                  <a:cubicBezTo>
                    <a:pt x="0" y="98"/>
                    <a:pt x="0" y="96"/>
                    <a:pt x="1" y="95"/>
                  </a:cubicBezTo>
                  <a:cubicBezTo>
                    <a:pt x="6" y="56"/>
                    <a:pt x="31" y="25"/>
                    <a:pt x="64" y="10"/>
                  </a:cubicBezTo>
                  <a:moveTo>
                    <a:pt x="64" y="10"/>
                  </a:moveTo>
                  <a:cubicBezTo>
                    <a:pt x="64" y="10"/>
                    <a:pt x="64" y="10"/>
                    <a:pt x="64" y="10"/>
                  </a:cubicBezTo>
                  <a:cubicBezTo>
                    <a:pt x="64" y="10"/>
                    <a:pt x="64" y="10"/>
                    <a:pt x="64" y="10"/>
                  </a:cubicBezTo>
                  <a:moveTo>
                    <a:pt x="95" y="1"/>
                  </a:moveTo>
                  <a:cubicBezTo>
                    <a:pt x="95" y="1"/>
                    <a:pt x="95" y="1"/>
                    <a:pt x="95" y="1"/>
                  </a:cubicBezTo>
                  <a:cubicBezTo>
                    <a:pt x="95" y="1"/>
                    <a:pt x="95" y="1"/>
                    <a:pt x="95" y="1"/>
                  </a:cubicBezTo>
                  <a:moveTo>
                    <a:pt x="109" y="0"/>
                  </a:moveTo>
                  <a:cubicBezTo>
                    <a:pt x="104" y="0"/>
                    <a:pt x="100" y="1"/>
                    <a:pt x="95" y="1"/>
                  </a:cubicBezTo>
                  <a:cubicBezTo>
                    <a:pt x="100" y="1"/>
                    <a:pt x="104" y="0"/>
                    <a:pt x="109" y="0"/>
                  </a:cubicBezTo>
                  <a:cubicBezTo>
                    <a:pt x="114" y="0"/>
                    <a:pt x="119" y="1"/>
                    <a:pt x="124" y="1"/>
                  </a:cubicBezTo>
                  <a:cubicBezTo>
                    <a:pt x="175" y="9"/>
                    <a:pt x="212" y="49"/>
                    <a:pt x="218" y="98"/>
                  </a:cubicBezTo>
                  <a:cubicBezTo>
                    <a:pt x="212" y="49"/>
                    <a:pt x="175" y="9"/>
                    <a:pt x="124" y="1"/>
                  </a:cubicBezTo>
                  <a:cubicBezTo>
                    <a:pt x="119" y="1"/>
                    <a:pt x="114" y="0"/>
                    <a:pt x="109" y="0"/>
                  </a:cubicBezTo>
                </a:path>
              </a:pathLst>
            </a:custGeom>
            <a:solidFill>
              <a:srgbClr val="AF87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ïṩlîḍè">
              <a:extLst>
                <a:ext uri="{FF2B5EF4-FFF2-40B4-BE49-F238E27FC236}">
                  <a16:creationId xmlns:a16="http://schemas.microsoft.com/office/drawing/2014/main" id="{7F1B3ACF-A7F1-4963-8AEB-32C84EB5E620}"/>
                </a:ext>
              </a:extLst>
            </p:cNvPr>
            <p:cNvSpPr/>
            <p:nvPr/>
          </p:nvSpPr>
          <p:spPr bwMode="auto">
            <a:xfrm>
              <a:off x="6122083" y="3132786"/>
              <a:ext cx="882125" cy="877046"/>
            </a:xfrm>
            <a:custGeom>
              <a:avLst/>
              <a:gdLst>
                <a:gd name="connsiteX0" fmla="*/ 882125 w 882125"/>
                <a:gd name="connsiteY0" fmla="*/ 494285 h 877046"/>
                <a:gd name="connsiteX1" fmla="*/ 881768 w 882125"/>
                <a:gd name="connsiteY1" fmla="*/ 497246 h 877046"/>
                <a:gd name="connsiteX2" fmla="*/ 872107 w 882125"/>
                <a:gd name="connsiteY2" fmla="*/ 555600 h 877046"/>
                <a:gd name="connsiteX3" fmla="*/ 859065 w 882125"/>
                <a:gd name="connsiteY3" fmla="*/ 593940 h 877046"/>
                <a:gd name="connsiteX4" fmla="*/ 564934 w 882125"/>
                <a:gd name="connsiteY4" fmla="*/ 860331 h 877046"/>
                <a:gd name="connsiteX5" fmla="*/ 539042 w 882125"/>
                <a:gd name="connsiteY5" fmla="*/ 869185 h 877046"/>
                <a:gd name="connsiteX6" fmla="*/ 460265 w 882125"/>
                <a:gd name="connsiteY6" fmla="*/ 877046 h 877046"/>
                <a:gd name="connsiteX7" fmla="*/ 686278 w 882125"/>
                <a:gd name="connsiteY7" fmla="*/ 65810 h 877046"/>
                <a:gd name="connsiteX8" fmla="*/ 709174 w 882125"/>
                <a:gd name="connsiteY8" fmla="*/ 80298 h 877046"/>
                <a:gd name="connsiteX9" fmla="*/ 844966 w 882125"/>
                <a:gd name="connsiteY9" fmla="*/ 246771 h 877046"/>
                <a:gd name="connsiteX10" fmla="*/ 849851 w 882125"/>
                <a:gd name="connsiteY10" fmla="*/ 259609 h 877046"/>
                <a:gd name="connsiteX11" fmla="*/ 228373 w 882125"/>
                <a:gd name="connsiteY11" fmla="*/ 823487 h 877046"/>
                <a:gd name="connsiteX12" fmla="*/ 219261 w 882125"/>
                <a:gd name="connsiteY12" fmla="*/ 819331 h 877046"/>
                <a:gd name="connsiteX13" fmla="*/ 94108 w 882125"/>
                <a:gd name="connsiteY13" fmla="*/ 711377 h 877046"/>
                <a:gd name="connsiteX14" fmla="*/ 50810 w 882125"/>
                <a:gd name="connsiteY14" fmla="*/ 645207 h 877046"/>
                <a:gd name="connsiteX15" fmla="*/ 528806 w 882125"/>
                <a:gd name="connsiteY15" fmla="*/ 0 h 877046"/>
                <a:gd name="connsiteX16" fmla="*/ 578442 w 882125"/>
                <a:gd name="connsiteY16" fmla="*/ 11970 h 877046"/>
                <a:gd name="connsiteX17" fmla="*/ 647288 w 882125"/>
                <a:gd name="connsiteY17" fmla="*/ 41139 h 877046"/>
                <a:gd name="connsiteX18" fmla="*/ 654121 w 882125"/>
                <a:gd name="connsiteY18" fmla="*/ 45462 h 877046"/>
                <a:gd name="connsiteX19" fmla="*/ 34220 w 882125"/>
                <a:gd name="connsiteY19" fmla="*/ 606901 h 877046"/>
                <a:gd name="connsiteX20" fmla="*/ 17007 w 882125"/>
                <a:gd name="connsiteY20" fmla="*/ 565367 h 877046"/>
                <a:gd name="connsiteX21" fmla="*/ 0 w 882125"/>
                <a:gd name="connsiteY21" fmla="*/ 482936 h 877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82125" h="877046">
                  <a:moveTo>
                    <a:pt x="882125" y="494285"/>
                  </a:moveTo>
                  <a:lnTo>
                    <a:pt x="881768" y="497246"/>
                  </a:lnTo>
                  <a:cubicBezTo>
                    <a:pt x="879734" y="517543"/>
                    <a:pt x="876683" y="536825"/>
                    <a:pt x="872107" y="555600"/>
                  </a:cubicBezTo>
                  <a:lnTo>
                    <a:pt x="859065" y="593940"/>
                  </a:lnTo>
                  <a:lnTo>
                    <a:pt x="564934" y="860331"/>
                  </a:lnTo>
                  <a:lnTo>
                    <a:pt x="539042" y="869185"/>
                  </a:lnTo>
                  <a:lnTo>
                    <a:pt x="460265" y="877046"/>
                  </a:lnTo>
                  <a:close/>
                  <a:moveTo>
                    <a:pt x="686278" y="65810"/>
                  </a:moveTo>
                  <a:lnTo>
                    <a:pt x="709174" y="80298"/>
                  </a:lnTo>
                  <a:cubicBezTo>
                    <a:pt x="767309" y="124086"/>
                    <a:pt x="813789" y="181219"/>
                    <a:pt x="844966" y="246771"/>
                  </a:cubicBezTo>
                  <a:lnTo>
                    <a:pt x="849851" y="259609"/>
                  </a:lnTo>
                  <a:lnTo>
                    <a:pt x="228373" y="823487"/>
                  </a:lnTo>
                  <a:lnTo>
                    <a:pt x="219261" y="819331"/>
                  </a:lnTo>
                  <a:cubicBezTo>
                    <a:pt x="170764" y="791296"/>
                    <a:pt x="128431" y="754508"/>
                    <a:pt x="94108" y="711377"/>
                  </a:cubicBezTo>
                  <a:lnTo>
                    <a:pt x="50810" y="645207"/>
                  </a:lnTo>
                  <a:close/>
                  <a:moveTo>
                    <a:pt x="528806" y="0"/>
                  </a:moveTo>
                  <a:lnTo>
                    <a:pt x="578442" y="11970"/>
                  </a:lnTo>
                  <a:cubicBezTo>
                    <a:pt x="602461" y="19907"/>
                    <a:pt x="625455" y="29690"/>
                    <a:pt x="647288" y="41139"/>
                  </a:cubicBezTo>
                  <a:lnTo>
                    <a:pt x="654121" y="45462"/>
                  </a:lnTo>
                  <a:lnTo>
                    <a:pt x="34220" y="606901"/>
                  </a:lnTo>
                  <a:lnTo>
                    <a:pt x="17007" y="565367"/>
                  </a:lnTo>
                  <a:lnTo>
                    <a:pt x="0" y="482936"/>
                  </a:lnTo>
                  <a:close/>
                </a:path>
              </a:pathLst>
            </a:custGeom>
            <a:solidFill>
              <a:srgbClr val="E9FFFF">
                <a:alpha val="20000"/>
              </a:srgbClr>
            </a:solidFill>
            <a:ln>
              <a:noFill/>
            </a:ln>
          </p:spPr>
          <p:txBody>
            <a:bodyPr vert="horz" wrap="square" lIns="91440" tIns="45720" rIns="91440" bIns="45720" numCol="1" anchor="t" anchorCtr="0" compatLnSpc="1">
              <a:prstTxWarp prst="textNoShape">
                <a:avLst/>
              </a:prstTxWarp>
              <a:noAutofit/>
            </a:bodyPr>
            <a:lstStyle/>
            <a:p>
              <a:endParaRPr lang="zh-CN" altLang="en-US"/>
            </a:p>
          </p:txBody>
        </p:sp>
        <p:sp>
          <p:nvSpPr>
            <p:cNvPr id="78" name="îṣľídè">
              <a:extLst>
                <a:ext uri="{FF2B5EF4-FFF2-40B4-BE49-F238E27FC236}">
                  <a16:creationId xmlns:a16="http://schemas.microsoft.com/office/drawing/2014/main" id="{A3009F40-FCF4-4662-9725-BAD265607F69}"/>
                </a:ext>
              </a:extLst>
            </p:cNvPr>
            <p:cNvSpPr/>
            <p:nvPr/>
          </p:nvSpPr>
          <p:spPr bwMode="auto">
            <a:xfrm>
              <a:off x="6354763" y="4340225"/>
              <a:ext cx="88900" cy="200025"/>
            </a:xfrm>
            <a:custGeom>
              <a:avLst/>
              <a:gdLst>
                <a:gd name="T0" fmla="*/ 8 w 22"/>
                <a:gd name="T1" fmla="*/ 15 h 49"/>
                <a:gd name="T2" fmla="*/ 14 w 22"/>
                <a:gd name="T3" fmla="*/ 0 h 49"/>
                <a:gd name="T4" fmla="*/ 11 w 22"/>
                <a:gd name="T5" fmla="*/ 30 h 49"/>
                <a:gd name="T6" fmla="*/ 8 w 22"/>
                <a:gd name="T7" fmla="*/ 15 h 49"/>
              </a:gdLst>
              <a:ahLst/>
              <a:cxnLst>
                <a:cxn ang="0">
                  <a:pos x="T0" y="T1"/>
                </a:cxn>
                <a:cxn ang="0">
                  <a:pos x="T2" y="T3"/>
                </a:cxn>
                <a:cxn ang="0">
                  <a:pos x="T4" y="T5"/>
                </a:cxn>
                <a:cxn ang="0">
                  <a:pos x="T6" y="T7"/>
                </a:cxn>
              </a:cxnLst>
              <a:rect l="0" t="0" r="r" b="b"/>
              <a:pathLst>
                <a:path w="22" h="49">
                  <a:moveTo>
                    <a:pt x="8" y="15"/>
                  </a:moveTo>
                  <a:cubicBezTo>
                    <a:pt x="14" y="0"/>
                    <a:pt x="14" y="0"/>
                    <a:pt x="14" y="0"/>
                  </a:cubicBezTo>
                  <a:cubicBezTo>
                    <a:pt x="14" y="0"/>
                    <a:pt x="22" y="9"/>
                    <a:pt x="11" y="30"/>
                  </a:cubicBezTo>
                  <a:cubicBezTo>
                    <a:pt x="0" y="49"/>
                    <a:pt x="8" y="15"/>
                    <a:pt x="8" y="15"/>
                  </a:cubicBezTo>
                  <a:close/>
                </a:path>
              </a:pathLst>
            </a:custGeom>
            <a:solidFill>
              <a:srgbClr val="E866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í$ļíḑè">
              <a:extLst>
                <a:ext uri="{FF2B5EF4-FFF2-40B4-BE49-F238E27FC236}">
                  <a16:creationId xmlns:a16="http://schemas.microsoft.com/office/drawing/2014/main" id="{FD73A3B3-7057-4CD9-8ABA-FABB3F90EB63}"/>
                </a:ext>
              </a:extLst>
            </p:cNvPr>
            <p:cNvSpPr/>
            <p:nvPr/>
          </p:nvSpPr>
          <p:spPr bwMode="auto">
            <a:xfrm>
              <a:off x="6126163" y="4413250"/>
              <a:ext cx="273050" cy="228600"/>
            </a:xfrm>
            <a:custGeom>
              <a:avLst/>
              <a:gdLst>
                <a:gd name="T0" fmla="*/ 14 w 67"/>
                <a:gd name="T1" fmla="*/ 3 h 56"/>
                <a:gd name="T2" fmla="*/ 62 w 67"/>
                <a:gd name="T3" fmla="*/ 0 h 56"/>
                <a:gd name="T4" fmla="*/ 67 w 67"/>
                <a:gd name="T5" fmla="*/ 15 h 56"/>
                <a:gd name="T6" fmla="*/ 7 w 67"/>
                <a:gd name="T7" fmla="*/ 22 h 56"/>
                <a:gd name="T8" fmla="*/ 14 w 67"/>
                <a:gd name="T9" fmla="*/ 3 h 56"/>
              </a:gdLst>
              <a:ahLst/>
              <a:cxnLst>
                <a:cxn ang="0">
                  <a:pos x="T0" y="T1"/>
                </a:cxn>
                <a:cxn ang="0">
                  <a:pos x="T2" y="T3"/>
                </a:cxn>
                <a:cxn ang="0">
                  <a:pos x="T4" y="T5"/>
                </a:cxn>
                <a:cxn ang="0">
                  <a:pos x="T6" y="T7"/>
                </a:cxn>
                <a:cxn ang="0">
                  <a:pos x="T8" y="T9"/>
                </a:cxn>
              </a:cxnLst>
              <a:rect l="0" t="0" r="r" b="b"/>
              <a:pathLst>
                <a:path w="67" h="56">
                  <a:moveTo>
                    <a:pt x="14" y="3"/>
                  </a:moveTo>
                  <a:cubicBezTo>
                    <a:pt x="14" y="3"/>
                    <a:pt x="39" y="32"/>
                    <a:pt x="62" y="0"/>
                  </a:cubicBezTo>
                  <a:cubicBezTo>
                    <a:pt x="64" y="4"/>
                    <a:pt x="67" y="15"/>
                    <a:pt x="67" y="15"/>
                  </a:cubicBezTo>
                  <a:cubicBezTo>
                    <a:pt x="67" y="15"/>
                    <a:pt x="43" y="56"/>
                    <a:pt x="7" y="22"/>
                  </a:cubicBezTo>
                  <a:cubicBezTo>
                    <a:pt x="0" y="16"/>
                    <a:pt x="14" y="3"/>
                    <a:pt x="14" y="3"/>
                  </a:cubicBezTo>
                  <a:close/>
                </a:path>
              </a:pathLst>
            </a:custGeom>
            <a:solidFill>
              <a:srgbClr val="DBF0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ïṩḷïdé">
              <a:extLst>
                <a:ext uri="{FF2B5EF4-FFF2-40B4-BE49-F238E27FC236}">
                  <a16:creationId xmlns:a16="http://schemas.microsoft.com/office/drawing/2014/main" id="{426911D9-36DC-4B39-ADFF-54869B70E0F6}"/>
                </a:ext>
              </a:extLst>
            </p:cNvPr>
            <p:cNvSpPr/>
            <p:nvPr/>
          </p:nvSpPr>
          <p:spPr bwMode="auto">
            <a:xfrm>
              <a:off x="5919788" y="4699000"/>
              <a:ext cx="287338" cy="800100"/>
            </a:xfrm>
            <a:custGeom>
              <a:avLst/>
              <a:gdLst>
                <a:gd name="T0" fmla="*/ 3 w 71"/>
                <a:gd name="T1" fmla="*/ 22 h 197"/>
                <a:gd name="T2" fmla="*/ 9 w 71"/>
                <a:gd name="T3" fmla="*/ 191 h 197"/>
                <a:gd name="T4" fmla="*/ 21 w 71"/>
                <a:gd name="T5" fmla="*/ 189 h 197"/>
                <a:gd name="T6" fmla="*/ 35 w 71"/>
                <a:gd name="T7" fmla="*/ 66 h 197"/>
                <a:gd name="T8" fmla="*/ 56 w 71"/>
                <a:gd name="T9" fmla="*/ 192 h 197"/>
                <a:gd name="T10" fmla="*/ 68 w 71"/>
                <a:gd name="T11" fmla="*/ 189 h 197"/>
                <a:gd name="T12" fmla="*/ 55 w 71"/>
                <a:gd name="T13" fmla="*/ 10 h 197"/>
                <a:gd name="T14" fmla="*/ 3 w 71"/>
                <a:gd name="T15" fmla="*/ 22 h 1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197">
                  <a:moveTo>
                    <a:pt x="3" y="22"/>
                  </a:moveTo>
                  <a:cubicBezTo>
                    <a:pt x="0" y="32"/>
                    <a:pt x="7" y="191"/>
                    <a:pt x="9" y="191"/>
                  </a:cubicBezTo>
                  <a:cubicBezTo>
                    <a:pt x="9" y="191"/>
                    <a:pt x="16" y="189"/>
                    <a:pt x="21" y="189"/>
                  </a:cubicBezTo>
                  <a:cubicBezTo>
                    <a:pt x="27" y="190"/>
                    <a:pt x="32" y="82"/>
                    <a:pt x="35" y="66"/>
                  </a:cubicBezTo>
                  <a:cubicBezTo>
                    <a:pt x="41" y="87"/>
                    <a:pt x="51" y="191"/>
                    <a:pt x="56" y="192"/>
                  </a:cubicBezTo>
                  <a:cubicBezTo>
                    <a:pt x="63" y="194"/>
                    <a:pt x="68" y="197"/>
                    <a:pt x="68" y="189"/>
                  </a:cubicBezTo>
                  <a:cubicBezTo>
                    <a:pt x="71" y="146"/>
                    <a:pt x="65" y="19"/>
                    <a:pt x="55" y="10"/>
                  </a:cubicBezTo>
                  <a:cubicBezTo>
                    <a:pt x="44" y="0"/>
                    <a:pt x="6" y="6"/>
                    <a:pt x="3" y="22"/>
                  </a:cubicBezTo>
                  <a:close/>
                </a:path>
              </a:pathLst>
            </a:custGeom>
            <a:solidFill>
              <a:srgbClr val="FCCA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ï$ḻîḑe">
              <a:extLst>
                <a:ext uri="{FF2B5EF4-FFF2-40B4-BE49-F238E27FC236}">
                  <a16:creationId xmlns:a16="http://schemas.microsoft.com/office/drawing/2014/main" id="{2F0D0BB6-E901-4E0D-A146-BD8915A7C9DA}"/>
                </a:ext>
              </a:extLst>
            </p:cNvPr>
            <p:cNvSpPr/>
            <p:nvPr/>
          </p:nvSpPr>
          <p:spPr bwMode="auto">
            <a:xfrm>
              <a:off x="6142038" y="5449888"/>
              <a:ext cx="82550" cy="80963"/>
            </a:xfrm>
            <a:custGeom>
              <a:avLst/>
              <a:gdLst>
                <a:gd name="T0" fmla="*/ 20 w 20"/>
                <a:gd name="T1" fmla="*/ 14 h 20"/>
                <a:gd name="T2" fmla="*/ 9 w 20"/>
                <a:gd name="T3" fmla="*/ 20 h 20"/>
                <a:gd name="T4" fmla="*/ 0 w 20"/>
                <a:gd name="T5" fmla="*/ 11 h 20"/>
                <a:gd name="T6" fmla="*/ 7 w 20"/>
                <a:gd name="T7" fmla="*/ 0 h 20"/>
                <a:gd name="T8" fmla="*/ 20 w 20"/>
                <a:gd name="T9" fmla="*/ 14 h 20"/>
              </a:gdLst>
              <a:ahLst/>
              <a:cxnLst>
                <a:cxn ang="0">
                  <a:pos x="T0" y="T1"/>
                </a:cxn>
                <a:cxn ang="0">
                  <a:pos x="T2" y="T3"/>
                </a:cxn>
                <a:cxn ang="0">
                  <a:pos x="T4" y="T5"/>
                </a:cxn>
                <a:cxn ang="0">
                  <a:pos x="T6" y="T7"/>
                </a:cxn>
                <a:cxn ang="0">
                  <a:pos x="T8" y="T9"/>
                </a:cxn>
              </a:cxnLst>
              <a:rect l="0" t="0" r="r" b="b"/>
              <a:pathLst>
                <a:path w="20" h="20">
                  <a:moveTo>
                    <a:pt x="20" y="14"/>
                  </a:moveTo>
                  <a:cubicBezTo>
                    <a:pt x="20" y="20"/>
                    <a:pt x="13" y="20"/>
                    <a:pt x="9" y="20"/>
                  </a:cubicBezTo>
                  <a:cubicBezTo>
                    <a:pt x="4" y="20"/>
                    <a:pt x="0" y="20"/>
                    <a:pt x="0" y="11"/>
                  </a:cubicBezTo>
                  <a:cubicBezTo>
                    <a:pt x="0" y="5"/>
                    <a:pt x="3" y="0"/>
                    <a:pt x="7" y="0"/>
                  </a:cubicBezTo>
                  <a:cubicBezTo>
                    <a:pt x="12" y="0"/>
                    <a:pt x="20" y="8"/>
                    <a:pt x="20" y="14"/>
                  </a:cubicBezTo>
                  <a:close/>
                </a:path>
              </a:pathLst>
            </a:custGeom>
            <a:solidFill>
              <a:srgbClr val="3930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i$ḷíde">
              <a:extLst>
                <a:ext uri="{FF2B5EF4-FFF2-40B4-BE49-F238E27FC236}">
                  <a16:creationId xmlns:a16="http://schemas.microsoft.com/office/drawing/2014/main" id="{30C43D3A-131B-4AD1-9A8D-BBE5E57409E1}"/>
                </a:ext>
              </a:extLst>
            </p:cNvPr>
            <p:cNvSpPr/>
            <p:nvPr/>
          </p:nvSpPr>
          <p:spPr bwMode="auto">
            <a:xfrm>
              <a:off x="5943600" y="5449888"/>
              <a:ext cx="80963" cy="80963"/>
            </a:xfrm>
            <a:custGeom>
              <a:avLst/>
              <a:gdLst>
                <a:gd name="T0" fmla="*/ 20 w 20"/>
                <a:gd name="T1" fmla="*/ 14 h 20"/>
                <a:gd name="T2" fmla="*/ 9 w 20"/>
                <a:gd name="T3" fmla="*/ 20 h 20"/>
                <a:gd name="T4" fmla="*/ 0 w 20"/>
                <a:gd name="T5" fmla="*/ 11 h 20"/>
                <a:gd name="T6" fmla="*/ 8 w 20"/>
                <a:gd name="T7" fmla="*/ 0 h 20"/>
                <a:gd name="T8" fmla="*/ 20 w 20"/>
                <a:gd name="T9" fmla="*/ 14 h 20"/>
              </a:gdLst>
              <a:ahLst/>
              <a:cxnLst>
                <a:cxn ang="0">
                  <a:pos x="T0" y="T1"/>
                </a:cxn>
                <a:cxn ang="0">
                  <a:pos x="T2" y="T3"/>
                </a:cxn>
                <a:cxn ang="0">
                  <a:pos x="T4" y="T5"/>
                </a:cxn>
                <a:cxn ang="0">
                  <a:pos x="T6" y="T7"/>
                </a:cxn>
                <a:cxn ang="0">
                  <a:pos x="T8" y="T9"/>
                </a:cxn>
              </a:cxnLst>
              <a:rect l="0" t="0" r="r" b="b"/>
              <a:pathLst>
                <a:path w="20" h="20">
                  <a:moveTo>
                    <a:pt x="20" y="14"/>
                  </a:moveTo>
                  <a:cubicBezTo>
                    <a:pt x="20" y="20"/>
                    <a:pt x="13" y="20"/>
                    <a:pt x="9" y="20"/>
                  </a:cubicBezTo>
                  <a:cubicBezTo>
                    <a:pt x="5" y="20"/>
                    <a:pt x="0" y="20"/>
                    <a:pt x="0" y="11"/>
                  </a:cubicBezTo>
                  <a:cubicBezTo>
                    <a:pt x="0" y="5"/>
                    <a:pt x="3" y="0"/>
                    <a:pt x="8" y="0"/>
                  </a:cubicBezTo>
                  <a:cubicBezTo>
                    <a:pt x="12" y="0"/>
                    <a:pt x="20" y="8"/>
                    <a:pt x="20" y="14"/>
                  </a:cubicBezTo>
                  <a:close/>
                </a:path>
              </a:pathLst>
            </a:custGeom>
            <a:solidFill>
              <a:srgbClr val="3930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iSḷïḍé">
              <a:extLst>
                <a:ext uri="{FF2B5EF4-FFF2-40B4-BE49-F238E27FC236}">
                  <a16:creationId xmlns:a16="http://schemas.microsoft.com/office/drawing/2014/main" id="{CE11D431-760D-4192-9C71-6FEA333BC960}"/>
                </a:ext>
              </a:extLst>
            </p:cNvPr>
            <p:cNvSpPr/>
            <p:nvPr/>
          </p:nvSpPr>
          <p:spPr bwMode="auto">
            <a:xfrm>
              <a:off x="5984875" y="4256088"/>
              <a:ext cx="149225" cy="141288"/>
            </a:xfrm>
            <a:custGeom>
              <a:avLst/>
              <a:gdLst>
                <a:gd name="T0" fmla="*/ 17 w 37"/>
                <a:gd name="T1" fmla="*/ 0 h 35"/>
                <a:gd name="T2" fmla="*/ 7 w 37"/>
                <a:gd name="T3" fmla="*/ 29 h 35"/>
                <a:gd name="T4" fmla="*/ 28 w 37"/>
                <a:gd name="T5" fmla="*/ 34 h 35"/>
                <a:gd name="T6" fmla="*/ 31 w 37"/>
                <a:gd name="T7" fmla="*/ 22 h 35"/>
                <a:gd name="T8" fmla="*/ 17 w 37"/>
                <a:gd name="T9" fmla="*/ 0 h 35"/>
              </a:gdLst>
              <a:ahLst/>
              <a:cxnLst>
                <a:cxn ang="0">
                  <a:pos x="T0" y="T1"/>
                </a:cxn>
                <a:cxn ang="0">
                  <a:pos x="T2" y="T3"/>
                </a:cxn>
                <a:cxn ang="0">
                  <a:pos x="T4" y="T5"/>
                </a:cxn>
                <a:cxn ang="0">
                  <a:pos x="T6" y="T7"/>
                </a:cxn>
                <a:cxn ang="0">
                  <a:pos x="T8" y="T9"/>
                </a:cxn>
              </a:cxnLst>
              <a:rect l="0" t="0" r="r" b="b"/>
              <a:pathLst>
                <a:path w="37" h="35">
                  <a:moveTo>
                    <a:pt x="17" y="0"/>
                  </a:moveTo>
                  <a:cubicBezTo>
                    <a:pt x="17" y="0"/>
                    <a:pt x="14" y="23"/>
                    <a:pt x="7" y="29"/>
                  </a:cubicBezTo>
                  <a:cubicBezTo>
                    <a:pt x="0" y="35"/>
                    <a:pt x="28" y="34"/>
                    <a:pt x="28" y="34"/>
                  </a:cubicBezTo>
                  <a:cubicBezTo>
                    <a:pt x="28" y="34"/>
                    <a:pt x="26" y="22"/>
                    <a:pt x="31" y="22"/>
                  </a:cubicBezTo>
                  <a:cubicBezTo>
                    <a:pt x="37" y="21"/>
                    <a:pt x="17" y="0"/>
                    <a:pt x="17" y="0"/>
                  </a:cubicBezTo>
                  <a:close/>
                </a:path>
              </a:pathLst>
            </a:custGeom>
            <a:solidFill>
              <a:srgbClr val="CD48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iSḻïḍe">
              <a:extLst>
                <a:ext uri="{FF2B5EF4-FFF2-40B4-BE49-F238E27FC236}">
                  <a16:creationId xmlns:a16="http://schemas.microsoft.com/office/drawing/2014/main" id="{8C0F12B5-DA1A-4C2E-B467-58FD94B0086A}"/>
                </a:ext>
              </a:extLst>
            </p:cNvPr>
            <p:cNvSpPr/>
            <p:nvPr/>
          </p:nvSpPr>
          <p:spPr bwMode="auto">
            <a:xfrm>
              <a:off x="5894388" y="4337050"/>
              <a:ext cx="288925" cy="495300"/>
            </a:xfrm>
            <a:custGeom>
              <a:avLst/>
              <a:gdLst>
                <a:gd name="T0" fmla="*/ 28 w 71"/>
                <a:gd name="T1" fmla="*/ 1 h 122"/>
                <a:gd name="T2" fmla="*/ 12 w 71"/>
                <a:gd name="T3" fmla="*/ 15 h 122"/>
                <a:gd name="T4" fmla="*/ 9 w 71"/>
                <a:gd name="T5" fmla="*/ 111 h 122"/>
                <a:gd name="T6" fmla="*/ 65 w 71"/>
                <a:gd name="T7" fmla="*/ 110 h 122"/>
                <a:gd name="T8" fmla="*/ 71 w 71"/>
                <a:gd name="T9" fmla="*/ 22 h 122"/>
                <a:gd name="T10" fmla="*/ 51 w 71"/>
                <a:gd name="T11" fmla="*/ 8 h 122"/>
                <a:gd name="T12" fmla="*/ 28 w 71"/>
                <a:gd name="T13" fmla="*/ 1 h 122"/>
              </a:gdLst>
              <a:ahLst/>
              <a:cxnLst>
                <a:cxn ang="0">
                  <a:pos x="T0" y="T1"/>
                </a:cxn>
                <a:cxn ang="0">
                  <a:pos x="T2" y="T3"/>
                </a:cxn>
                <a:cxn ang="0">
                  <a:pos x="T4" y="T5"/>
                </a:cxn>
                <a:cxn ang="0">
                  <a:pos x="T6" y="T7"/>
                </a:cxn>
                <a:cxn ang="0">
                  <a:pos x="T8" y="T9"/>
                </a:cxn>
                <a:cxn ang="0">
                  <a:pos x="T10" y="T11"/>
                </a:cxn>
                <a:cxn ang="0">
                  <a:pos x="T12" y="T13"/>
                </a:cxn>
              </a:cxnLst>
              <a:rect l="0" t="0" r="r" b="b"/>
              <a:pathLst>
                <a:path w="71" h="122">
                  <a:moveTo>
                    <a:pt x="28" y="1"/>
                  </a:moveTo>
                  <a:cubicBezTo>
                    <a:pt x="29" y="10"/>
                    <a:pt x="18" y="12"/>
                    <a:pt x="12" y="15"/>
                  </a:cubicBezTo>
                  <a:cubicBezTo>
                    <a:pt x="0" y="20"/>
                    <a:pt x="3" y="104"/>
                    <a:pt x="9" y="111"/>
                  </a:cubicBezTo>
                  <a:cubicBezTo>
                    <a:pt x="9" y="111"/>
                    <a:pt x="54" y="122"/>
                    <a:pt x="65" y="110"/>
                  </a:cubicBezTo>
                  <a:cubicBezTo>
                    <a:pt x="70" y="104"/>
                    <a:pt x="71" y="22"/>
                    <a:pt x="71" y="22"/>
                  </a:cubicBezTo>
                  <a:cubicBezTo>
                    <a:pt x="68" y="20"/>
                    <a:pt x="50" y="13"/>
                    <a:pt x="51" y="8"/>
                  </a:cubicBezTo>
                  <a:cubicBezTo>
                    <a:pt x="51" y="5"/>
                    <a:pt x="31" y="0"/>
                    <a:pt x="28" y="1"/>
                  </a:cubicBezTo>
                  <a:close/>
                </a:path>
              </a:pathLst>
            </a:custGeom>
            <a:solidFill>
              <a:srgbClr val="DBF0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íšļïde">
              <a:extLst>
                <a:ext uri="{FF2B5EF4-FFF2-40B4-BE49-F238E27FC236}">
                  <a16:creationId xmlns:a16="http://schemas.microsoft.com/office/drawing/2014/main" id="{79816360-BD64-4090-96CD-7E6CCBF1C670}"/>
                </a:ext>
              </a:extLst>
            </p:cNvPr>
            <p:cNvSpPr/>
            <p:nvPr/>
          </p:nvSpPr>
          <p:spPr bwMode="auto">
            <a:xfrm>
              <a:off x="6040438" y="4191000"/>
              <a:ext cx="111125" cy="169863"/>
            </a:xfrm>
            <a:custGeom>
              <a:avLst/>
              <a:gdLst>
                <a:gd name="T0" fmla="*/ 26 w 27"/>
                <a:gd name="T1" fmla="*/ 16 h 42"/>
                <a:gd name="T2" fmla="*/ 23 w 27"/>
                <a:gd name="T3" fmla="*/ 41 h 42"/>
                <a:gd name="T4" fmla="*/ 9 w 27"/>
                <a:gd name="T5" fmla="*/ 32 h 42"/>
                <a:gd name="T6" fmla="*/ 7 w 27"/>
                <a:gd name="T7" fmla="*/ 18 h 42"/>
                <a:gd name="T8" fmla="*/ 9 w 27"/>
                <a:gd name="T9" fmla="*/ 0 h 42"/>
                <a:gd name="T10" fmla="*/ 26 w 27"/>
                <a:gd name="T11" fmla="*/ 16 h 42"/>
              </a:gdLst>
              <a:ahLst/>
              <a:cxnLst>
                <a:cxn ang="0">
                  <a:pos x="T0" y="T1"/>
                </a:cxn>
                <a:cxn ang="0">
                  <a:pos x="T2" y="T3"/>
                </a:cxn>
                <a:cxn ang="0">
                  <a:pos x="T4" y="T5"/>
                </a:cxn>
                <a:cxn ang="0">
                  <a:pos x="T6" y="T7"/>
                </a:cxn>
                <a:cxn ang="0">
                  <a:pos x="T8" y="T9"/>
                </a:cxn>
                <a:cxn ang="0">
                  <a:pos x="T10" y="T11"/>
                </a:cxn>
              </a:cxnLst>
              <a:rect l="0" t="0" r="r" b="b"/>
              <a:pathLst>
                <a:path w="27" h="42">
                  <a:moveTo>
                    <a:pt x="26" y="16"/>
                  </a:moveTo>
                  <a:cubicBezTo>
                    <a:pt x="26" y="25"/>
                    <a:pt x="27" y="39"/>
                    <a:pt x="23" y="41"/>
                  </a:cubicBezTo>
                  <a:cubicBezTo>
                    <a:pt x="18" y="42"/>
                    <a:pt x="11" y="37"/>
                    <a:pt x="9" y="32"/>
                  </a:cubicBezTo>
                  <a:cubicBezTo>
                    <a:pt x="6" y="27"/>
                    <a:pt x="7" y="23"/>
                    <a:pt x="7" y="18"/>
                  </a:cubicBezTo>
                  <a:cubicBezTo>
                    <a:pt x="7" y="9"/>
                    <a:pt x="0" y="0"/>
                    <a:pt x="9" y="0"/>
                  </a:cubicBezTo>
                  <a:cubicBezTo>
                    <a:pt x="18" y="0"/>
                    <a:pt x="26" y="7"/>
                    <a:pt x="26" y="16"/>
                  </a:cubicBezTo>
                  <a:close/>
                </a:path>
              </a:pathLst>
            </a:custGeom>
            <a:solidFill>
              <a:srgbClr val="E866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isľîḓe">
              <a:extLst>
                <a:ext uri="{FF2B5EF4-FFF2-40B4-BE49-F238E27FC236}">
                  <a16:creationId xmlns:a16="http://schemas.microsoft.com/office/drawing/2014/main" id="{F6E27297-A960-40B2-9FC0-2FFABDFB44AB}"/>
                </a:ext>
              </a:extLst>
            </p:cNvPr>
            <p:cNvSpPr/>
            <p:nvPr/>
          </p:nvSpPr>
          <p:spPr bwMode="auto">
            <a:xfrm>
              <a:off x="5992813" y="4173538"/>
              <a:ext cx="177800" cy="155575"/>
            </a:xfrm>
            <a:custGeom>
              <a:avLst/>
              <a:gdLst>
                <a:gd name="T0" fmla="*/ 3 w 44"/>
                <a:gd name="T1" fmla="*/ 25 h 38"/>
                <a:gd name="T2" fmla="*/ 17 w 44"/>
                <a:gd name="T3" fmla="*/ 1 h 38"/>
                <a:gd name="T4" fmla="*/ 32 w 44"/>
                <a:gd name="T5" fmla="*/ 5 h 38"/>
                <a:gd name="T6" fmla="*/ 44 w 44"/>
                <a:gd name="T7" fmla="*/ 12 h 38"/>
                <a:gd name="T8" fmla="*/ 31 w 44"/>
                <a:gd name="T9" fmla="*/ 15 h 38"/>
                <a:gd name="T10" fmla="*/ 27 w 44"/>
                <a:gd name="T11" fmla="*/ 25 h 38"/>
                <a:gd name="T12" fmla="*/ 21 w 44"/>
                <a:gd name="T13" fmla="*/ 25 h 38"/>
                <a:gd name="T14" fmla="*/ 14 w 44"/>
                <a:gd name="T15" fmla="*/ 36 h 38"/>
                <a:gd name="T16" fmla="*/ 3 w 44"/>
                <a:gd name="T17" fmla="*/ 2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38">
                  <a:moveTo>
                    <a:pt x="3" y="25"/>
                  </a:moveTo>
                  <a:cubicBezTo>
                    <a:pt x="0" y="15"/>
                    <a:pt x="4" y="3"/>
                    <a:pt x="17" y="1"/>
                  </a:cubicBezTo>
                  <a:cubicBezTo>
                    <a:pt x="23" y="0"/>
                    <a:pt x="27" y="2"/>
                    <a:pt x="32" y="5"/>
                  </a:cubicBezTo>
                  <a:cubicBezTo>
                    <a:pt x="35" y="7"/>
                    <a:pt x="39" y="14"/>
                    <a:pt x="44" y="12"/>
                  </a:cubicBezTo>
                  <a:cubicBezTo>
                    <a:pt x="40" y="20"/>
                    <a:pt x="36" y="12"/>
                    <a:pt x="31" y="15"/>
                  </a:cubicBezTo>
                  <a:cubicBezTo>
                    <a:pt x="28" y="17"/>
                    <a:pt x="29" y="24"/>
                    <a:pt x="27" y="25"/>
                  </a:cubicBezTo>
                  <a:cubicBezTo>
                    <a:pt x="26" y="25"/>
                    <a:pt x="22" y="25"/>
                    <a:pt x="21" y="25"/>
                  </a:cubicBezTo>
                  <a:cubicBezTo>
                    <a:pt x="19" y="30"/>
                    <a:pt x="24" y="38"/>
                    <a:pt x="14" y="36"/>
                  </a:cubicBezTo>
                  <a:cubicBezTo>
                    <a:pt x="10" y="35"/>
                    <a:pt x="5" y="30"/>
                    <a:pt x="3" y="25"/>
                  </a:cubicBezTo>
                  <a:close/>
                </a:path>
              </a:pathLst>
            </a:custGeom>
            <a:solidFill>
              <a:srgbClr val="FCCA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íş1íḋê">
              <a:extLst>
                <a:ext uri="{FF2B5EF4-FFF2-40B4-BE49-F238E27FC236}">
                  <a16:creationId xmlns:a16="http://schemas.microsoft.com/office/drawing/2014/main" id="{D648D4CE-969C-475D-B289-8CDB42E5E597}"/>
                </a:ext>
              </a:extLst>
            </p:cNvPr>
            <p:cNvSpPr/>
            <p:nvPr/>
          </p:nvSpPr>
          <p:spPr bwMode="auto">
            <a:xfrm>
              <a:off x="3724275" y="1838325"/>
              <a:ext cx="1211263" cy="1370013"/>
            </a:xfrm>
            <a:custGeom>
              <a:avLst/>
              <a:gdLst>
                <a:gd name="T0" fmla="*/ 246 w 298"/>
                <a:gd name="T1" fmla="*/ 180 h 337"/>
                <a:gd name="T2" fmla="*/ 113 w 298"/>
                <a:gd name="T3" fmla="*/ 180 h 337"/>
                <a:gd name="T4" fmla="*/ 91 w 298"/>
                <a:gd name="T5" fmla="*/ 337 h 337"/>
                <a:gd name="T6" fmla="*/ 53 w 298"/>
                <a:gd name="T7" fmla="*/ 180 h 337"/>
                <a:gd name="T8" fmla="*/ 0 w 298"/>
                <a:gd name="T9" fmla="*/ 128 h 337"/>
                <a:gd name="T10" fmla="*/ 0 w 298"/>
                <a:gd name="T11" fmla="*/ 53 h 337"/>
                <a:gd name="T12" fmla="*/ 53 w 298"/>
                <a:gd name="T13" fmla="*/ 0 h 337"/>
                <a:gd name="T14" fmla="*/ 246 w 298"/>
                <a:gd name="T15" fmla="*/ 0 h 337"/>
                <a:gd name="T16" fmla="*/ 298 w 298"/>
                <a:gd name="T17" fmla="*/ 53 h 337"/>
                <a:gd name="T18" fmla="*/ 298 w 298"/>
                <a:gd name="T19" fmla="*/ 128 h 337"/>
                <a:gd name="T20" fmla="*/ 246 w 298"/>
                <a:gd name="T21" fmla="*/ 180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8" h="337">
                  <a:moveTo>
                    <a:pt x="246" y="180"/>
                  </a:moveTo>
                  <a:cubicBezTo>
                    <a:pt x="113" y="180"/>
                    <a:pt x="113" y="180"/>
                    <a:pt x="113" y="180"/>
                  </a:cubicBezTo>
                  <a:cubicBezTo>
                    <a:pt x="91" y="337"/>
                    <a:pt x="91" y="337"/>
                    <a:pt x="91" y="337"/>
                  </a:cubicBezTo>
                  <a:cubicBezTo>
                    <a:pt x="53" y="180"/>
                    <a:pt x="53" y="180"/>
                    <a:pt x="53" y="180"/>
                  </a:cubicBezTo>
                  <a:cubicBezTo>
                    <a:pt x="24" y="180"/>
                    <a:pt x="0" y="157"/>
                    <a:pt x="0" y="128"/>
                  </a:cubicBezTo>
                  <a:cubicBezTo>
                    <a:pt x="0" y="53"/>
                    <a:pt x="0" y="53"/>
                    <a:pt x="0" y="53"/>
                  </a:cubicBezTo>
                  <a:cubicBezTo>
                    <a:pt x="0" y="24"/>
                    <a:pt x="24" y="0"/>
                    <a:pt x="53" y="0"/>
                  </a:cubicBezTo>
                  <a:cubicBezTo>
                    <a:pt x="246" y="0"/>
                    <a:pt x="246" y="0"/>
                    <a:pt x="246" y="0"/>
                  </a:cubicBezTo>
                  <a:cubicBezTo>
                    <a:pt x="275" y="0"/>
                    <a:pt x="298" y="24"/>
                    <a:pt x="298" y="53"/>
                  </a:cubicBezTo>
                  <a:cubicBezTo>
                    <a:pt x="298" y="128"/>
                    <a:pt x="298" y="128"/>
                    <a:pt x="298" y="128"/>
                  </a:cubicBezTo>
                  <a:cubicBezTo>
                    <a:pt x="298" y="157"/>
                    <a:pt x="275" y="180"/>
                    <a:pt x="246" y="180"/>
                  </a:cubicBezTo>
                </a:path>
              </a:pathLst>
            </a:custGeom>
            <a:solidFill>
              <a:srgbClr val="DBF0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îs1îḋé">
              <a:extLst>
                <a:ext uri="{FF2B5EF4-FFF2-40B4-BE49-F238E27FC236}">
                  <a16:creationId xmlns:a16="http://schemas.microsoft.com/office/drawing/2014/main" id="{4360459D-C31B-40D5-B526-0DEE98887729}"/>
                </a:ext>
              </a:extLst>
            </p:cNvPr>
            <p:cNvSpPr/>
            <p:nvPr/>
          </p:nvSpPr>
          <p:spPr bwMode="auto">
            <a:xfrm>
              <a:off x="4167188" y="1908175"/>
              <a:ext cx="328613" cy="430213"/>
            </a:xfrm>
            <a:custGeom>
              <a:avLst/>
              <a:gdLst>
                <a:gd name="T0" fmla="*/ 81 w 81"/>
                <a:gd name="T1" fmla="*/ 40 h 106"/>
                <a:gd name="T2" fmla="*/ 40 w 81"/>
                <a:gd name="T3" fmla="*/ 106 h 106"/>
                <a:gd name="T4" fmla="*/ 22 w 81"/>
                <a:gd name="T5" fmla="*/ 96 h 106"/>
                <a:gd name="T6" fmla="*/ 0 w 81"/>
                <a:gd name="T7" fmla="*/ 40 h 106"/>
                <a:gd name="T8" fmla="*/ 40 w 81"/>
                <a:gd name="T9" fmla="*/ 0 h 106"/>
                <a:gd name="T10" fmla="*/ 81 w 81"/>
                <a:gd name="T11" fmla="*/ 40 h 106"/>
              </a:gdLst>
              <a:ahLst/>
              <a:cxnLst>
                <a:cxn ang="0">
                  <a:pos x="T0" y="T1"/>
                </a:cxn>
                <a:cxn ang="0">
                  <a:pos x="T2" y="T3"/>
                </a:cxn>
                <a:cxn ang="0">
                  <a:pos x="T4" y="T5"/>
                </a:cxn>
                <a:cxn ang="0">
                  <a:pos x="T6" y="T7"/>
                </a:cxn>
                <a:cxn ang="0">
                  <a:pos x="T8" y="T9"/>
                </a:cxn>
                <a:cxn ang="0">
                  <a:pos x="T10" y="T11"/>
                </a:cxn>
              </a:cxnLst>
              <a:rect l="0" t="0" r="r" b="b"/>
              <a:pathLst>
                <a:path w="81" h="106">
                  <a:moveTo>
                    <a:pt x="81" y="40"/>
                  </a:moveTo>
                  <a:cubicBezTo>
                    <a:pt x="81" y="63"/>
                    <a:pt x="63" y="106"/>
                    <a:pt x="40" y="106"/>
                  </a:cubicBezTo>
                  <a:cubicBezTo>
                    <a:pt x="34" y="106"/>
                    <a:pt x="27" y="102"/>
                    <a:pt x="22" y="96"/>
                  </a:cubicBezTo>
                  <a:cubicBezTo>
                    <a:pt x="9" y="82"/>
                    <a:pt x="0" y="56"/>
                    <a:pt x="0" y="40"/>
                  </a:cubicBezTo>
                  <a:cubicBezTo>
                    <a:pt x="0" y="18"/>
                    <a:pt x="18" y="0"/>
                    <a:pt x="40" y="0"/>
                  </a:cubicBezTo>
                  <a:cubicBezTo>
                    <a:pt x="63" y="0"/>
                    <a:pt x="81" y="18"/>
                    <a:pt x="81" y="40"/>
                  </a:cubicBezTo>
                </a:path>
              </a:pathLst>
            </a:custGeom>
            <a:solidFill>
              <a:srgbClr val="FCCA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î$1iḑe">
              <a:extLst>
                <a:ext uri="{FF2B5EF4-FFF2-40B4-BE49-F238E27FC236}">
                  <a16:creationId xmlns:a16="http://schemas.microsoft.com/office/drawing/2014/main" id="{F7EA7B4C-51EB-4A18-BBE2-D0B4CFF635BE}"/>
                </a:ext>
              </a:extLst>
            </p:cNvPr>
            <p:cNvSpPr/>
            <p:nvPr/>
          </p:nvSpPr>
          <p:spPr bwMode="auto">
            <a:xfrm>
              <a:off x="4167188" y="1908175"/>
              <a:ext cx="161925" cy="430213"/>
            </a:xfrm>
            <a:custGeom>
              <a:avLst/>
              <a:gdLst>
                <a:gd name="T0" fmla="*/ 40 w 40"/>
                <a:gd name="T1" fmla="*/ 0 h 106"/>
                <a:gd name="T2" fmla="*/ 0 w 40"/>
                <a:gd name="T3" fmla="*/ 40 h 106"/>
                <a:gd name="T4" fmla="*/ 22 w 40"/>
                <a:gd name="T5" fmla="*/ 96 h 106"/>
                <a:gd name="T6" fmla="*/ 40 w 40"/>
                <a:gd name="T7" fmla="*/ 106 h 106"/>
                <a:gd name="T8" fmla="*/ 40 w 40"/>
                <a:gd name="T9" fmla="*/ 0 h 106"/>
                <a:gd name="T10" fmla="*/ 40 w 40"/>
                <a:gd name="T11" fmla="*/ 0 h 106"/>
              </a:gdLst>
              <a:ahLst/>
              <a:cxnLst>
                <a:cxn ang="0">
                  <a:pos x="T0" y="T1"/>
                </a:cxn>
                <a:cxn ang="0">
                  <a:pos x="T2" y="T3"/>
                </a:cxn>
                <a:cxn ang="0">
                  <a:pos x="T4" y="T5"/>
                </a:cxn>
                <a:cxn ang="0">
                  <a:pos x="T6" y="T7"/>
                </a:cxn>
                <a:cxn ang="0">
                  <a:pos x="T8" y="T9"/>
                </a:cxn>
                <a:cxn ang="0">
                  <a:pos x="T10" y="T11"/>
                </a:cxn>
              </a:cxnLst>
              <a:rect l="0" t="0" r="r" b="b"/>
              <a:pathLst>
                <a:path w="40" h="106">
                  <a:moveTo>
                    <a:pt x="40" y="0"/>
                  </a:moveTo>
                  <a:cubicBezTo>
                    <a:pt x="18" y="0"/>
                    <a:pt x="0" y="18"/>
                    <a:pt x="0" y="40"/>
                  </a:cubicBezTo>
                  <a:cubicBezTo>
                    <a:pt x="0" y="56"/>
                    <a:pt x="9" y="82"/>
                    <a:pt x="22" y="96"/>
                  </a:cubicBezTo>
                  <a:cubicBezTo>
                    <a:pt x="33" y="102"/>
                    <a:pt x="40" y="106"/>
                    <a:pt x="40" y="106"/>
                  </a:cubicBezTo>
                  <a:cubicBezTo>
                    <a:pt x="40" y="0"/>
                    <a:pt x="40" y="0"/>
                    <a:pt x="40" y="0"/>
                  </a:cubicBezTo>
                  <a:cubicBezTo>
                    <a:pt x="40" y="0"/>
                    <a:pt x="40" y="0"/>
                    <a:pt x="40" y="0"/>
                  </a:cubicBezTo>
                </a:path>
              </a:pathLst>
            </a:custGeom>
            <a:solidFill>
              <a:srgbClr val="FCE3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ïSḷïḍé">
              <a:extLst>
                <a:ext uri="{FF2B5EF4-FFF2-40B4-BE49-F238E27FC236}">
                  <a16:creationId xmlns:a16="http://schemas.microsoft.com/office/drawing/2014/main" id="{6FE357F9-D527-4FAF-A09E-7A58F9868935}"/>
                </a:ext>
              </a:extLst>
            </p:cNvPr>
            <p:cNvSpPr/>
            <p:nvPr/>
          </p:nvSpPr>
          <p:spPr bwMode="auto">
            <a:xfrm>
              <a:off x="4256088" y="2297113"/>
              <a:ext cx="150813" cy="155575"/>
            </a:xfrm>
            <a:prstGeom prst="rect">
              <a:avLst/>
            </a:prstGeom>
            <a:solidFill>
              <a:srgbClr val="35255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íṩlîdê">
              <a:extLst>
                <a:ext uri="{FF2B5EF4-FFF2-40B4-BE49-F238E27FC236}">
                  <a16:creationId xmlns:a16="http://schemas.microsoft.com/office/drawing/2014/main" id="{DEF02121-1F61-4066-9E99-A70D6CE33ED0}"/>
                </a:ext>
              </a:extLst>
            </p:cNvPr>
            <p:cNvSpPr/>
            <p:nvPr/>
          </p:nvSpPr>
          <p:spPr bwMode="auto">
            <a:xfrm>
              <a:off x="4273550" y="2200275"/>
              <a:ext cx="31750" cy="117475"/>
            </a:xfrm>
            <a:prstGeom prst="ellipse">
              <a:avLst/>
            </a:prstGeom>
            <a:solidFill>
              <a:srgbClr val="3525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îṥľîḍè">
              <a:extLst>
                <a:ext uri="{FF2B5EF4-FFF2-40B4-BE49-F238E27FC236}">
                  <a16:creationId xmlns:a16="http://schemas.microsoft.com/office/drawing/2014/main" id="{AF3E7007-5AD9-4D59-BA81-8C57DE8B7D08}"/>
                </a:ext>
              </a:extLst>
            </p:cNvPr>
            <p:cNvSpPr/>
            <p:nvPr/>
          </p:nvSpPr>
          <p:spPr bwMode="auto">
            <a:xfrm>
              <a:off x="4357688" y="2200275"/>
              <a:ext cx="28575" cy="117475"/>
            </a:xfrm>
            <a:prstGeom prst="ellipse">
              <a:avLst/>
            </a:prstGeom>
            <a:solidFill>
              <a:srgbClr val="3525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îŝḷidè">
              <a:extLst>
                <a:ext uri="{FF2B5EF4-FFF2-40B4-BE49-F238E27FC236}">
                  <a16:creationId xmlns:a16="http://schemas.microsoft.com/office/drawing/2014/main" id="{E608936E-468D-4230-B94B-736F7EF2B2E6}"/>
                </a:ext>
              </a:extLst>
            </p:cNvPr>
            <p:cNvSpPr/>
            <p:nvPr/>
          </p:nvSpPr>
          <p:spPr bwMode="auto">
            <a:xfrm>
              <a:off x="4256088" y="2343150"/>
              <a:ext cx="150813" cy="190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ïṣļidê">
              <a:extLst>
                <a:ext uri="{FF2B5EF4-FFF2-40B4-BE49-F238E27FC236}">
                  <a16:creationId xmlns:a16="http://schemas.microsoft.com/office/drawing/2014/main" id="{1F115369-66A4-4F15-A814-8D0936FC6D1E}"/>
                </a:ext>
              </a:extLst>
            </p:cNvPr>
            <p:cNvSpPr/>
            <p:nvPr/>
          </p:nvSpPr>
          <p:spPr bwMode="auto">
            <a:xfrm>
              <a:off x="4256088" y="2343150"/>
              <a:ext cx="150813" cy="19050"/>
            </a:xfrm>
            <a:custGeom>
              <a:avLst/>
              <a:gdLst>
                <a:gd name="T0" fmla="*/ 0 w 95"/>
                <a:gd name="T1" fmla="*/ 12 h 12"/>
                <a:gd name="T2" fmla="*/ 95 w 95"/>
                <a:gd name="T3" fmla="*/ 12 h 12"/>
                <a:gd name="T4" fmla="*/ 95 w 95"/>
                <a:gd name="T5" fmla="*/ 0 h 12"/>
                <a:gd name="T6" fmla="*/ 0 w 95"/>
                <a:gd name="T7" fmla="*/ 0 h 12"/>
              </a:gdLst>
              <a:ahLst/>
              <a:cxnLst>
                <a:cxn ang="0">
                  <a:pos x="T0" y="T1"/>
                </a:cxn>
                <a:cxn ang="0">
                  <a:pos x="T2" y="T3"/>
                </a:cxn>
                <a:cxn ang="0">
                  <a:pos x="T4" y="T5"/>
                </a:cxn>
                <a:cxn ang="0">
                  <a:pos x="T6" y="T7"/>
                </a:cxn>
              </a:cxnLst>
              <a:rect l="0" t="0" r="r" b="b"/>
              <a:pathLst>
                <a:path w="95" h="12">
                  <a:moveTo>
                    <a:pt x="0" y="12"/>
                  </a:moveTo>
                  <a:lnTo>
                    <a:pt x="95" y="12"/>
                  </a:lnTo>
                  <a:lnTo>
                    <a:pt x="95"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ïSľíḓé">
              <a:extLst>
                <a:ext uri="{FF2B5EF4-FFF2-40B4-BE49-F238E27FC236}">
                  <a16:creationId xmlns:a16="http://schemas.microsoft.com/office/drawing/2014/main" id="{18AEB292-8B5C-46DD-B3F6-7CE400F744B0}"/>
                </a:ext>
              </a:extLst>
            </p:cNvPr>
            <p:cNvSpPr/>
            <p:nvPr/>
          </p:nvSpPr>
          <p:spPr bwMode="auto">
            <a:xfrm>
              <a:off x="4256088" y="2387600"/>
              <a:ext cx="150813" cy="206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íṩļíďê">
              <a:extLst>
                <a:ext uri="{FF2B5EF4-FFF2-40B4-BE49-F238E27FC236}">
                  <a16:creationId xmlns:a16="http://schemas.microsoft.com/office/drawing/2014/main" id="{926A0FC4-CE34-4387-ABBB-99D89C71B19A}"/>
                </a:ext>
              </a:extLst>
            </p:cNvPr>
            <p:cNvSpPr/>
            <p:nvPr/>
          </p:nvSpPr>
          <p:spPr bwMode="auto">
            <a:xfrm>
              <a:off x="4256088" y="2387600"/>
              <a:ext cx="150813" cy="20638"/>
            </a:xfrm>
            <a:custGeom>
              <a:avLst/>
              <a:gdLst>
                <a:gd name="T0" fmla="*/ 0 w 95"/>
                <a:gd name="T1" fmla="*/ 13 h 13"/>
                <a:gd name="T2" fmla="*/ 95 w 95"/>
                <a:gd name="T3" fmla="*/ 13 h 13"/>
                <a:gd name="T4" fmla="*/ 95 w 95"/>
                <a:gd name="T5" fmla="*/ 0 h 13"/>
                <a:gd name="T6" fmla="*/ 0 w 95"/>
                <a:gd name="T7" fmla="*/ 0 h 13"/>
              </a:gdLst>
              <a:ahLst/>
              <a:cxnLst>
                <a:cxn ang="0">
                  <a:pos x="T0" y="T1"/>
                </a:cxn>
                <a:cxn ang="0">
                  <a:pos x="T2" y="T3"/>
                </a:cxn>
                <a:cxn ang="0">
                  <a:pos x="T4" y="T5"/>
                </a:cxn>
                <a:cxn ang="0">
                  <a:pos x="T6" y="T7"/>
                </a:cxn>
              </a:cxnLst>
              <a:rect l="0" t="0" r="r" b="b"/>
              <a:pathLst>
                <a:path w="95" h="13">
                  <a:moveTo>
                    <a:pt x="0" y="13"/>
                  </a:moveTo>
                  <a:lnTo>
                    <a:pt x="95" y="13"/>
                  </a:lnTo>
                  <a:lnTo>
                    <a:pt x="95"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îşḻidé">
              <a:extLst>
                <a:ext uri="{FF2B5EF4-FFF2-40B4-BE49-F238E27FC236}">
                  <a16:creationId xmlns:a16="http://schemas.microsoft.com/office/drawing/2014/main" id="{4E8D11E9-E810-415D-A8F0-20EA438AF895}"/>
                </a:ext>
              </a:extLst>
            </p:cNvPr>
            <p:cNvSpPr/>
            <p:nvPr/>
          </p:nvSpPr>
          <p:spPr bwMode="auto">
            <a:xfrm>
              <a:off x="4305300" y="2452688"/>
              <a:ext cx="52388" cy="31750"/>
            </a:xfrm>
            <a:prstGeom prst="rect">
              <a:avLst/>
            </a:prstGeom>
            <a:solidFill>
              <a:srgbClr val="35255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 name="矩形 3">
            <a:extLst>
              <a:ext uri="{FF2B5EF4-FFF2-40B4-BE49-F238E27FC236}">
                <a16:creationId xmlns:a16="http://schemas.microsoft.com/office/drawing/2014/main" id="{E39B70D9-8B00-4E70-9AED-59A81DB9E3F6}"/>
              </a:ext>
            </a:extLst>
          </p:cNvPr>
          <p:cNvSpPr/>
          <p:nvPr/>
        </p:nvSpPr>
        <p:spPr>
          <a:xfrm>
            <a:off x="670720" y="467664"/>
            <a:ext cx="23042560" cy="12745416"/>
          </a:xfrm>
          <a:prstGeom prst="rect">
            <a:avLst/>
          </a:prstGeom>
          <a:noFill/>
          <a:ln>
            <a:solidFill>
              <a:srgbClr val="2122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8" name="70baf484-bede-4c0e-99e1-1d70fea485c7"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F27C228E-CD87-4F4A-80DF-0D10A986C758}"/>
              </a:ext>
            </a:extLst>
          </p:cNvPr>
          <p:cNvGrpSpPr>
            <a:grpSpLocks noChangeAspect="1"/>
          </p:cNvGrpSpPr>
          <p:nvPr>
            <p:custDataLst>
              <p:tags r:id="rId3"/>
            </p:custDataLst>
          </p:nvPr>
        </p:nvGrpSpPr>
        <p:grpSpPr>
          <a:xfrm flipV="1">
            <a:off x="373983" y="3210534"/>
            <a:ext cx="2384969" cy="2682812"/>
            <a:chOff x="4249738" y="1503363"/>
            <a:chExt cx="3406775" cy="3832226"/>
          </a:xfrm>
        </p:grpSpPr>
        <p:sp>
          <p:nvSpPr>
            <p:cNvPr id="99" name="iSḷîḑê">
              <a:extLst>
                <a:ext uri="{FF2B5EF4-FFF2-40B4-BE49-F238E27FC236}">
                  <a16:creationId xmlns:a16="http://schemas.microsoft.com/office/drawing/2014/main" id="{E66D04E4-608A-497E-868B-EE01BD8FB104}"/>
                </a:ext>
              </a:extLst>
            </p:cNvPr>
            <p:cNvSpPr/>
            <p:nvPr/>
          </p:nvSpPr>
          <p:spPr bwMode="auto">
            <a:xfrm>
              <a:off x="7288213" y="3387726"/>
              <a:ext cx="368300" cy="0"/>
            </a:xfrm>
            <a:custGeom>
              <a:avLst/>
              <a:gdLst>
                <a:gd name="T0" fmla="*/ 232 w 232"/>
                <a:gd name="T1" fmla="*/ 0 w 232"/>
                <a:gd name="T2" fmla="*/ 232 w 232"/>
              </a:gdLst>
              <a:ahLst/>
              <a:cxnLst>
                <a:cxn ang="0">
                  <a:pos x="T0" y="0"/>
                </a:cxn>
                <a:cxn ang="0">
                  <a:pos x="T1" y="0"/>
                </a:cxn>
                <a:cxn ang="0">
                  <a:pos x="T2" y="0"/>
                </a:cxn>
              </a:cxnLst>
              <a:rect l="0" t="0" r="r" b="b"/>
              <a:pathLst>
                <a:path w="232">
                  <a:moveTo>
                    <a:pt x="232" y="0"/>
                  </a:moveTo>
                  <a:lnTo>
                    <a:pt x="0" y="0"/>
                  </a:lnTo>
                  <a:lnTo>
                    <a:pt x="232"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0" name="íŝḻíďê">
              <a:extLst>
                <a:ext uri="{FF2B5EF4-FFF2-40B4-BE49-F238E27FC236}">
                  <a16:creationId xmlns:a16="http://schemas.microsoft.com/office/drawing/2014/main" id="{8D64E7B4-515B-476A-9C75-B6975AEB3183}"/>
                </a:ext>
              </a:extLst>
            </p:cNvPr>
            <p:cNvSpPr/>
            <p:nvPr/>
          </p:nvSpPr>
          <p:spPr bwMode="auto">
            <a:xfrm>
              <a:off x="7288213" y="3387726"/>
              <a:ext cx="368300" cy="0"/>
            </a:xfrm>
            <a:custGeom>
              <a:avLst/>
              <a:gdLst>
                <a:gd name="T0" fmla="*/ 232 w 232"/>
                <a:gd name="T1" fmla="*/ 0 w 232"/>
                <a:gd name="T2" fmla="*/ 232 w 232"/>
              </a:gdLst>
              <a:ahLst/>
              <a:cxnLst>
                <a:cxn ang="0">
                  <a:pos x="T0" y="0"/>
                </a:cxn>
                <a:cxn ang="0">
                  <a:pos x="T1" y="0"/>
                </a:cxn>
                <a:cxn ang="0">
                  <a:pos x="T2" y="0"/>
                </a:cxn>
              </a:cxnLst>
              <a:rect l="0" t="0" r="r" b="b"/>
              <a:pathLst>
                <a:path w="232">
                  <a:moveTo>
                    <a:pt x="232" y="0"/>
                  </a:moveTo>
                  <a:lnTo>
                    <a:pt x="0" y="0"/>
                  </a:lnTo>
                  <a:lnTo>
                    <a:pt x="23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1" name="iṩlíḓe">
              <a:extLst>
                <a:ext uri="{FF2B5EF4-FFF2-40B4-BE49-F238E27FC236}">
                  <a16:creationId xmlns:a16="http://schemas.microsoft.com/office/drawing/2014/main" id="{6757ECD0-B7FB-4BB9-AFB0-B9F5B43C7E92}"/>
                </a:ext>
              </a:extLst>
            </p:cNvPr>
            <p:cNvSpPr/>
            <p:nvPr/>
          </p:nvSpPr>
          <p:spPr bwMode="auto">
            <a:xfrm>
              <a:off x="4483101" y="3387726"/>
              <a:ext cx="393700" cy="0"/>
            </a:xfrm>
            <a:custGeom>
              <a:avLst/>
              <a:gdLst>
                <a:gd name="T0" fmla="*/ 248 w 248"/>
                <a:gd name="T1" fmla="*/ 0 w 248"/>
                <a:gd name="T2" fmla="*/ 248 w 248"/>
              </a:gdLst>
              <a:ahLst/>
              <a:cxnLst>
                <a:cxn ang="0">
                  <a:pos x="T0" y="0"/>
                </a:cxn>
                <a:cxn ang="0">
                  <a:pos x="T1" y="0"/>
                </a:cxn>
                <a:cxn ang="0">
                  <a:pos x="T2" y="0"/>
                </a:cxn>
              </a:cxnLst>
              <a:rect l="0" t="0" r="r" b="b"/>
              <a:pathLst>
                <a:path w="248">
                  <a:moveTo>
                    <a:pt x="248" y="0"/>
                  </a:moveTo>
                  <a:lnTo>
                    <a:pt x="0" y="0"/>
                  </a:lnTo>
                  <a:lnTo>
                    <a:pt x="248"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2" name="îṡḷîḋe">
              <a:extLst>
                <a:ext uri="{FF2B5EF4-FFF2-40B4-BE49-F238E27FC236}">
                  <a16:creationId xmlns:a16="http://schemas.microsoft.com/office/drawing/2014/main" id="{033B4479-F1BC-473A-ADF0-7BCF2915EFF5}"/>
                </a:ext>
              </a:extLst>
            </p:cNvPr>
            <p:cNvSpPr/>
            <p:nvPr/>
          </p:nvSpPr>
          <p:spPr bwMode="auto">
            <a:xfrm>
              <a:off x="4483101" y="3387726"/>
              <a:ext cx="393700" cy="0"/>
            </a:xfrm>
            <a:custGeom>
              <a:avLst/>
              <a:gdLst>
                <a:gd name="T0" fmla="*/ 248 w 248"/>
                <a:gd name="T1" fmla="*/ 0 w 248"/>
                <a:gd name="T2" fmla="*/ 248 w 248"/>
              </a:gdLst>
              <a:ahLst/>
              <a:cxnLst>
                <a:cxn ang="0">
                  <a:pos x="T0" y="0"/>
                </a:cxn>
                <a:cxn ang="0">
                  <a:pos x="T1" y="0"/>
                </a:cxn>
                <a:cxn ang="0">
                  <a:pos x="T2" y="0"/>
                </a:cxn>
              </a:cxnLst>
              <a:rect l="0" t="0" r="r" b="b"/>
              <a:pathLst>
                <a:path w="248">
                  <a:moveTo>
                    <a:pt x="248" y="0"/>
                  </a:moveTo>
                  <a:lnTo>
                    <a:pt x="0" y="0"/>
                  </a:lnTo>
                  <a:lnTo>
                    <a:pt x="24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3" name="ïśḷïḍe">
              <a:extLst>
                <a:ext uri="{FF2B5EF4-FFF2-40B4-BE49-F238E27FC236}">
                  <a16:creationId xmlns:a16="http://schemas.microsoft.com/office/drawing/2014/main" id="{44932D5F-19E8-4A67-889D-948D42390CB1}"/>
                </a:ext>
              </a:extLst>
            </p:cNvPr>
            <p:cNvSpPr/>
            <p:nvPr/>
          </p:nvSpPr>
          <p:spPr bwMode="auto">
            <a:xfrm>
              <a:off x="6073776" y="1806576"/>
              <a:ext cx="1588" cy="349250"/>
            </a:xfrm>
            <a:prstGeom prst="rect">
              <a:avLst/>
            </a:prstGeom>
            <a:solidFill>
              <a:srgbClr val="E5E5E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4" name="íṧļïḓe">
              <a:extLst>
                <a:ext uri="{FF2B5EF4-FFF2-40B4-BE49-F238E27FC236}">
                  <a16:creationId xmlns:a16="http://schemas.microsoft.com/office/drawing/2014/main" id="{07BE0DDA-F8D8-4610-8E16-DD24FA37D283}"/>
                </a:ext>
              </a:extLst>
            </p:cNvPr>
            <p:cNvSpPr/>
            <p:nvPr/>
          </p:nvSpPr>
          <p:spPr bwMode="auto">
            <a:xfrm>
              <a:off x="6073776" y="1806576"/>
              <a:ext cx="0" cy="349250"/>
            </a:xfrm>
            <a:custGeom>
              <a:avLst/>
              <a:gdLst>
                <a:gd name="T0" fmla="*/ 0 h 220"/>
                <a:gd name="T1" fmla="*/ 220 h 220"/>
                <a:gd name="T2" fmla="*/ 220 h 220"/>
                <a:gd name="T3" fmla="*/ 0 h 220"/>
              </a:gdLst>
              <a:ahLst/>
              <a:cxnLst>
                <a:cxn ang="0">
                  <a:pos x="0" y="T0"/>
                </a:cxn>
                <a:cxn ang="0">
                  <a:pos x="0" y="T1"/>
                </a:cxn>
                <a:cxn ang="0">
                  <a:pos x="0" y="T2"/>
                </a:cxn>
                <a:cxn ang="0">
                  <a:pos x="0" y="T3"/>
                </a:cxn>
              </a:cxnLst>
              <a:rect l="0" t="0" r="r" b="b"/>
              <a:pathLst>
                <a:path h="220">
                  <a:moveTo>
                    <a:pt x="0" y="0"/>
                  </a:moveTo>
                  <a:lnTo>
                    <a:pt x="0" y="220"/>
                  </a:lnTo>
                  <a:lnTo>
                    <a:pt x="0" y="22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5" name="iṡľîďe">
              <a:extLst>
                <a:ext uri="{FF2B5EF4-FFF2-40B4-BE49-F238E27FC236}">
                  <a16:creationId xmlns:a16="http://schemas.microsoft.com/office/drawing/2014/main" id="{FBAF6E46-0EBD-4130-B77E-5982471F383E}"/>
                </a:ext>
              </a:extLst>
            </p:cNvPr>
            <p:cNvSpPr/>
            <p:nvPr/>
          </p:nvSpPr>
          <p:spPr bwMode="auto">
            <a:xfrm>
              <a:off x="4948238" y="2271713"/>
              <a:ext cx="187325" cy="179388"/>
            </a:xfrm>
            <a:custGeom>
              <a:avLst/>
              <a:gdLst>
                <a:gd name="T0" fmla="*/ 0 w 118"/>
                <a:gd name="T1" fmla="*/ 0 h 113"/>
                <a:gd name="T2" fmla="*/ 118 w 118"/>
                <a:gd name="T3" fmla="*/ 113 h 113"/>
                <a:gd name="T4" fmla="*/ 118 w 118"/>
                <a:gd name="T5" fmla="*/ 113 h 113"/>
                <a:gd name="T6" fmla="*/ 0 w 118"/>
                <a:gd name="T7" fmla="*/ 0 h 113"/>
              </a:gdLst>
              <a:ahLst/>
              <a:cxnLst>
                <a:cxn ang="0">
                  <a:pos x="T0" y="T1"/>
                </a:cxn>
                <a:cxn ang="0">
                  <a:pos x="T2" y="T3"/>
                </a:cxn>
                <a:cxn ang="0">
                  <a:pos x="T4" y="T5"/>
                </a:cxn>
                <a:cxn ang="0">
                  <a:pos x="T6" y="T7"/>
                </a:cxn>
              </a:cxnLst>
              <a:rect l="0" t="0" r="r" b="b"/>
              <a:pathLst>
                <a:path w="118" h="113">
                  <a:moveTo>
                    <a:pt x="0" y="0"/>
                  </a:moveTo>
                  <a:lnTo>
                    <a:pt x="118" y="113"/>
                  </a:lnTo>
                  <a:lnTo>
                    <a:pt x="118" y="113"/>
                  </a:lnTo>
                  <a:lnTo>
                    <a:pt x="0"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6" name="îşľîdè">
              <a:extLst>
                <a:ext uri="{FF2B5EF4-FFF2-40B4-BE49-F238E27FC236}">
                  <a16:creationId xmlns:a16="http://schemas.microsoft.com/office/drawing/2014/main" id="{91A377FF-133B-4416-9BBD-CC805B81144B}"/>
                </a:ext>
              </a:extLst>
            </p:cNvPr>
            <p:cNvSpPr/>
            <p:nvPr/>
          </p:nvSpPr>
          <p:spPr bwMode="auto">
            <a:xfrm>
              <a:off x="4948238" y="2271713"/>
              <a:ext cx="187325" cy="179388"/>
            </a:xfrm>
            <a:custGeom>
              <a:avLst/>
              <a:gdLst>
                <a:gd name="T0" fmla="*/ 0 w 118"/>
                <a:gd name="T1" fmla="*/ 0 h 113"/>
                <a:gd name="T2" fmla="*/ 118 w 118"/>
                <a:gd name="T3" fmla="*/ 113 h 113"/>
                <a:gd name="T4" fmla="*/ 118 w 118"/>
                <a:gd name="T5" fmla="*/ 113 h 113"/>
                <a:gd name="T6" fmla="*/ 0 w 118"/>
                <a:gd name="T7" fmla="*/ 0 h 113"/>
              </a:gdLst>
              <a:ahLst/>
              <a:cxnLst>
                <a:cxn ang="0">
                  <a:pos x="T0" y="T1"/>
                </a:cxn>
                <a:cxn ang="0">
                  <a:pos x="T2" y="T3"/>
                </a:cxn>
                <a:cxn ang="0">
                  <a:pos x="T4" y="T5"/>
                </a:cxn>
                <a:cxn ang="0">
                  <a:pos x="T6" y="T7"/>
                </a:cxn>
              </a:cxnLst>
              <a:rect l="0" t="0" r="r" b="b"/>
              <a:pathLst>
                <a:path w="118" h="113">
                  <a:moveTo>
                    <a:pt x="0" y="0"/>
                  </a:moveTo>
                  <a:lnTo>
                    <a:pt x="118" y="113"/>
                  </a:lnTo>
                  <a:lnTo>
                    <a:pt x="118" y="11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7" name="íṡlïḑé">
              <a:extLst>
                <a:ext uri="{FF2B5EF4-FFF2-40B4-BE49-F238E27FC236}">
                  <a16:creationId xmlns:a16="http://schemas.microsoft.com/office/drawing/2014/main" id="{F85A7B59-6A05-4A01-A0A3-267F56E63DB7}"/>
                </a:ext>
              </a:extLst>
            </p:cNvPr>
            <p:cNvSpPr/>
            <p:nvPr/>
          </p:nvSpPr>
          <p:spPr bwMode="auto">
            <a:xfrm>
              <a:off x="6932613" y="2271713"/>
              <a:ext cx="258763" cy="257175"/>
            </a:xfrm>
            <a:custGeom>
              <a:avLst/>
              <a:gdLst>
                <a:gd name="T0" fmla="*/ 163 w 163"/>
                <a:gd name="T1" fmla="*/ 0 h 162"/>
                <a:gd name="T2" fmla="*/ 0 w 163"/>
                <a:gd name="T3" fmla="*/ 162 h 162"/>
                <a:gd name="T4" fmla="*/ 163 w 163"/>
                <a:gd name="T5" fmla="*/ 0 h 162"/>
              </a:gdLst>
              <a:ahLst/>
              <a:cxnLst>
                <a:cxn ang="0">
                  <a:pos x="T0" y="T1"/>
                </a:cxn>
                <a:cxn ang="0">
                  <a:pos x="T2" y="T3"/>
                </a:cxn>
                <a:cxn ang="0">
                  <a:pos x="T4" y="T5"/>
                </a:cxn>
              </a:cxnLst>
              <a:rect l="0" t="0" r="r" b="b"/>
              <a:pathLst>
                <a:path w="163" h="162">
                  <a:moveTo>
                    <a:pt x="163" y="0"/>
                  </a:moveTo>
                  <a:lnTo>
                    <a:pt x="0" y="162"/>
                  </a:lnTo>
                  <a:lnTo>
                    <a:pt x="163"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8" name="ïṩḷîḓè">
              <a:extLst>
                <a:ext uri="{FF2B5EF4-FFF2-40B4-BE49-F238E27FC236}">
                  <a16:creationId xmlns:a16="http://schemas.microsoft.com/office/drawing/2014/main" id="{5EE00673-A41F-48C4-BFDF-36AA435303CA}"/>
                </a:ext>
              </a:extLst>
            </p:cNvPr>
            <p:cNvSpPr/>
            <p:nvPr/>
          </p:nvSpPr>
          <p:spPr bwMode="auto">
            <a:xfrm>
              <a:off x="6932613" y="2271713"/>
              <a:ext cx="258763" cy="257175"/>
            </a:xfrm>
            <a:custGeom>
              <a:avLst/>
              <a:gdLst>
                <a:gd name="T0" fmla="*/ 163 w 163"/>
                <a:gd name="T1" fmla="*/ 0 h 162"/>
                <a:gd name="T2" fmla="*/ 0 w 163"/>
                <a:gd name="T3" fmla="*/ 162 h 162"/>
                <a:gd name="T4" fmla="*/ 163 w 163"/>
                <a:gd name="T5" fmla="*/ 0 h 162"/>
              </a:gdLst>
              <a:ahLst/>
              <a:cxnLst>
                <a:cxn ang="0">
                  <a:pos x="T0" y="T1"/>
                </a:cxn>
                <a:cxn ang="0">
                  <a:pos x="T2" y="T3"/>
                </a:cxn>
                <a:cxn ang="0">
                  <a:pos x="T4" y="T5"/>
                </a:cxn>
              </a:cxnLst>
              <a:rect l="0" t="0" r="r" b="b"/>
              <a:pathLst>
                <a:path w="163" h="162">
                  <a:moveTo>
                    <a:pt x="163" y="0"/>
                  </a:moveTo>
                  <a:lnTo>
                    <a:pt x="0" y="162"/>
                  </a:lnTo>
                  <a:lnTo>
                    <a:pt x="1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2" name="î$líḍe">
              <a:extLst>
                <a:ext uri="{FF2B5EF4-FFF2-40B4-BE49-F238E27FC236}">
                  <a16:creationId xmlns:a16="http://schemas.microsoft.com/office/drawing/2014/main" id="{2467B715-2EA1-463B-B039-41A183C559A0}"/>
                </a:ext>
              </a:extLst>
            </p:cNvPr>
            <p:cNvSpPr/>
            <p:nvPr/>
          </p:nvSpPr>
          <p:spPr bwMode="auto">
            <a:xfrm>
              <a:off x="6164263" y="4032251"/>
              <a:ext cx="173038" cy="644525"/>
            </a:xfrm>
            <a:custGeom>
              <a:avLst/>
              <a:gdLst>
                <a:gd name="T0" fmla="*/ 17 w 27"/>
                <a:gd name="T1" fmla="*/ 44 h 100"/>
                <a:gd name="T2" fmla="*/ 0 w 27"/>
                <a:gd name="T3" fmla="*/ 50 h 100"/>
                <a:gd name="T4" fmla="*/ 17 w 27"/>
                <a:gd name="T5" fmla="*/ 44 h 100"/>
                <a:gd name="T6" fmla="*/ 27 w 27"/>
                <a:gd name="T7" fmla="*/ 0 h 100"/>
                <a:gd name="T8" fmla="*/ 20 w 27"/>
                <a:gd name="T9" fmla="*/ 11 h 100"/>
                <a:gd name="T10" fmla="*/ 17 w 27"/>
                <a:gd name="T11" fmla="*/ 44 h 100"/>
                <a:gd name="T12" fmla="*/ 17 w 27"/>
                <a:gd name="T13" fmla="*/ 44 h 100"/>
                <a:gd name="T14" fmla="*/ 19 w 27"/>
                <a:gd name="T15" fmla="*/ 93 h 100"/>
                <a:gd name="T16" fmla="*/ 19 w 27"/>
                <a:gd name="T17" fmla="*/ 100 h 100"/>
                <a:gd name="T18" fmla="*/ 23 w 27"/>
                <a:gd name="T19" fmla="*/ 99 h 100"/>
                <a:gd name="T20" fmla="*/ 23 w 27"/>
                <a:gd name="T21" fmla="*/ 93 h 100"/>
                <a:gd name="T22" fmla="*/ 26 w 27"/>
                <a:gd name="T23" fmla="*/ 23 h 100"/>
                <a:gd name="T24" fmla="*/ 27 w 27"/>
                <a:gd name="T25"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100">
                  <a:moveTo>
                    <a:pt x="17" y="44"/>
                  </a:moveTo>
                  <a:cubicBezTo>
                    <a:pt x="11" y="46"/>
                    <a:pt x="5" y="48"/>
                    <a:pt x="0" y="50"/>
                  </a:cubicBezTo>
                  <a:cubicBezTo>
                    <a:pt x="6" y="48"/>
                    <a:pt x="11" y="46"/>
                    <a:pt x="17" y="44"/>
                  </a:cubicBezTo>
                  <a:moveTo>
                    <a:pt x="27" y="0"/>
                  </a:moveTo>
                  <a:cubicBezTo>
                    <a:pt x="27" y="0"/>
                    <a:pt x="26" y="6"/>
                    <a:pt x="20" y="11"/>
                  </a:cubicBezTo>
                  <a:cubicBezTo>
                    <a:pt x="7" y="39"/>
                    <a:pt x="17" y="44"/>
                    <a:pt x="17" y="44"/>
                  </a:cubicBezTo>
                  <a:cubicBezTo>
                    <a:pt x="17" y="44"/>
                    <a:pt x="17" y="44"/>
                    <a:pt x="17" y="44"/>
                  </a:cubicBezTo>
                  <a:cubicBezTo>
                    <a:pt x="17" y="44"/>
                    <a:pt x="19" y="71"/>
                    <a:pt x="19" y="93"/>
                  </a:cubicBezTo>
                  <a:cubicBezTo>
                    <a:pt x="19" y="95"/>
                    <a:pt x="19" y="97"/>
                    <a:pt x="19" y="100"/>
                  </a:cubicBezTo>
                  <a:cubicBezTo>
                    <a:pt x="21" y="100"/>
                    <a:pt x="22" y="99"/>
                    <a:pt x="23" y="99"/>
                  </a:cubicBezTo>
                  <a:cubicBezTo>
                    <a:pt x="23" y="93"/>
                    <a:pt x="23" y="93"/>
                    <a:pt x="23" y="93"/>
                  </a:cubicBezTo>
                  <a:cubicBezTo>
                    <a:pt x="26" y="23"/>
                    <a:pt x="26" y="23"/>
                    <a:pt x="26" y="23"/>
                  </a:cubicBezTo>
                  <a:cubicBezTo>
                    <a:pt x="27" y="0"/>
                    <a:pt x="27" y="0"/>
                    <a:pt x="27"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5" name="ïş1íḍê">
              <a:extLst>
                <a:ext uri="{FF2B5EF4-FFF2-40B4-BE49-F238E27FC236}">
                  <a16:creationId xmlns:a16="http://schemas.microsoft.com/office/drawing/2014/main" id="{B48C1C5E-5638-4400-B014-090015C1E614}"/>
                </a:ext>
              </a:extLst>
            </p:cNvPr>
            <p:cNvSpPr/>
            <p:nvPr/>
          </p:nvSpPr>
          <p:spPr bwMode="auto">
            <a:xfrm>
              <a:off x="5697538" y="4999038"/>
              <a:ext cx="187325" cy="142875"/>
            </a:xfrm>
            <a:custGeom>
              <a:avLst/>
              <a:gdLst>
                <a:gd name="T0" fmla="*/ 0 w 29"/>
                <a:gd name="T1" fmla="*/ 0 h 22"/>
                <a:gd name="T2" fmla="*/ 1 w 29"/>
                <a:gd name="T3" fmla="*/ 8 h 22"/>
                <a:gd name="T4" fmla="*/ 29 w 29"/>
                <a:gd name="T5" fmla="*/ 22 h 22"/>
                <a:gd name="T6" fmla="*/ 29 w 29"/>
                <a:gd name="T7" fmla="*/ 11 h 22"/>
                <a:gd name="T8" fmla="*/ 27 w 29"/>
                <a:gd name="T9" fmla="*/ 11 h 22"/>
                <a:gd name="T10" fmla="*/ 0 w 29"/>
                <a:gd name="T11" fmla="*/ 0 h 22"/>
              </a:gdLst>
              <a:ahLst/>
              <a:cxnLst>
                <a:cxn ang="0">
                  <a:pos x="T0" y="T1"/>
                </a:cxn>
                <a:cxn ang="0">
                  <a:pos x="T2" y="T3"/>
                </a:cxn>
                <a:cxn ang="0">
                  <a:pos x="T4" y="T5"/>
                </a:cxn>
                <a:cxn ang="0">
                  <a:pos x="T6" y="T7"/>
                </a:cxn>
                <a:cxn ang="0">
                  <a:pos x="T8" y="T9"/>
                </a:cxn>
                <a:cxn ang="0">
                  <a:pos x="T10" y="T11"/>
                </a:cxn>
              </a:cxnLst>
              <a:rect l="0" t="0" r="r" b="b"/>
              <a:pathLst>
                <a:path w="29" h="22">
                  <a:moveTo>
                    <a:pt x="0" y="0"/>
                  </a:moveTo>
                  <a:cubicBezTo>
                    <a:pt x="0" y="4"/>
                    <a:pt x="1" y="6"/>
                    <a:pt x="1" y="8"/>
                  </a:cubicBezTo>
                  <a:cubicBezTo>
                    <a:pt x="7" y="22"/>
                    <a:pt x="29" y="22"/>
                    <a:pt x="29" y="22"/>
                  </a:cubicBezTo>
                  <a:cubicBezTo>
                    <a:pt x="29" y="11"/>
                    <a:pt x="29" y="11"/>
                    <a:pt x="29" y="11"/>
                  </a:cubicBezTo>
                  <a:cubicBezTo>
                    <a:pt x="28" y="11"/>
                    <a:pt x="28" y="11"/>
                    <a:pt x="27" y="11"/>
                  </a:cubicBezTo>
                  <a:cubicBezTo>
                    <a:pt x="17" y="11"/>
                    <a:pt x="7" y="6"/>
                    <a:pt x="0"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6" name="ï$1ïḋé">
              <a:extLst>
                <a:ext uri="{FF2B5EF4-FFF2-40B4-BE49-F238E27FC236}">
                  <a16:creationId xmlns:a16="http://schemas.microsoft.com/office/drawing/2014/main" id="{BA6B339C-E3FF-4179-BD63-FA4B4977CD50}"/>
                </a:ext>
              </a:extLst>
            </p:cNvPr>
            <p:cNvSpPr/>
            <p:nvPr/>
          </p:nvSpPr>
          <p:spPr bwMode="auto">
            <a:xfrm>
              <a:off x="7054851" y="3084513"/>
              <a:ext cx="369888" cy="0"/>
            </a:xfrm>
            <a:custGeom>
              <a:avLst/>
              <a:gdLst>
                <a:gd name="T0" fmla="*/ 0 w 233"/>
                <a:gd name="T1" fmla="*/ 233 w 233"/>
                <a:gd name="T2" fmla="*/ 0 w 233"/>
              </a:gdLst>
              <a:ahLst/>
              <a:cxnLst>
                <a:cxn ang="0">
                  <a:pos x="T0" y="0"/>
                </a:cxn>
                <a:cxn ang="0">
                  <a:pos x="T1" y="0"/>
                </a:cxn>
                <a:cxn ang="0">
                  <a:pos x="T2" y="0"/>
                </a:cxn>
              </a:cxnLst>
              <a:rect l="0" t="0" r="r" b="b"/>
              <a:pathLst>
                <a:path w="233">
                  <a:moveTo>
                    <a:pt x="0" y="0"/>
                  </a:moveTo>
                  <a:lnTo>
                    <a:pt x="233" y="0"/>
                  </a:lnTo>
                  <a:lnTo>
                    <a:pt x="0"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7" name="iśľíḋè">
              <a:extLst>
                <a:ext uri="{FF2B5EF4-FFF2-40B4-BE49-F238E27FC236}">
                  <a16:creationId xmlns:a16="http://schemas.microsoft.com/office/drawing/2014/main" id="{066D7D87-2759-4E6E-AA87-D5A805ADF2F0}"/>
                </a:ext>
              </a:extLst>
            </p:cNvPr>
            <p:cNvSpPr/>
            <p:nvPr/>
          </p:nvSpPr>
          <p:spPr bwMode="auto">
            <a:xfrm>
              <a:off x="7054851" y="3084513"/>
              <a:ext cx="369888"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9" name="ïśļíďê">
              <a:extLst>
                <a:ext uri="{FF2B5EF4-FFF2-40B4-BE49-F238E27FC236}">
                  <a16:creationId xmlns:a16="http://schemas.microsoft.com/office/drawing/2014/main" id="{763B7252-7910-445E-A838-F84B94FBB5F4}"/>
                </a:ext>
              </a:extLst>
            </p:cNvPr>
            <p:cNvSpPr/>
            <p:nvPr/>
          </p:nvSpPr>
          <p:spPr bwMode="auto">
            <a:xfrm>
              <a:off x="4249738" y="3084513"/>
              <a:ext cx="395288" cy="0"/>
            </a:xfrm>
            <a:custGeom>
              <a:avLst/>
              <a:gdLst>
                <a:gd name="T0" fmla="*/ 0 w 249"/>
                <a:gd name="T1" fmla="*/ 249 w 249"/>
                <a:gd name="T2" fmla="*/ 0 w 249"/>
              </a:gdLst>
              <a:ahLst/>
              <a:cxnLst>
                <a:cxn ang="0">
                  <a:pos x="T0" y="0"/>
                </a:cxn>
                <a:cxn ang="0">
                  <a:pos x="T1" y="0"/>
                </a:cxn>
                <a:cxn ang="0">
                  <a:pos x="T2" y="0"/>
                </a:cxn>
              </a:cxnLst>
              <a:rect l="0" t="0" r="r" b="b"/>
              <a:pathLst>
                <a:path w="249">
                  <a:moveTo>
                    <a:pt x="0" y="0"/>
                  </a:moveTo>
                  <a:lnTo>
                    <a:pt x="249" y="0"/>
                  </a:lnTo>
                  <a:lnTo>
                    <a:pt x="0"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0" name="îṩļïďe">
              <a:extLst>
                <a:ext uri="{FF2B5EF4-FFF2-40B4-BE49-F238E27FC236}">
                  <a16:creationId xmlns:a16="http://schemas.microsoft.com/office/drawing/2014/main" id="{B6CAF1B1-9511-4FD6-82BE-57F31FC4B4D9}"/>
                </a:ext>
              </a:extLst>
            </p:cNvPr>
            <p:cNvSpPr/>
            <p:nvPr/>
          </p:nvSpPr>
          <p:spPr bwMode="auto">
            <a:xfrm>
              <a:off x="4249738" y="3084513"/>
              <a:ext cx="395288"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2" name="ïšlîḓé">
              <a:extLst>
                <a:ext uri="{FF2B5EF4-FFF2-40B4-BE49-F238E27FC236}">
                  <a16:creationId xmlns:a16="http://schemas.microsoft.com/office/drawing/2014/main" id="{32F98016-7D4D-494F-8682-86464C209410}"/>
                </a:ext>
              </a:extLst>
            </p:cNvPr>
            <p:cNvSpPr/>
            <p:nvPr/>
          </p:nvSpPr>
          <p:spPr bwMode="auto">
            <a:xfrm>
              <a:off x="5834063" y="1503363"/>
              <a:ext cx="0" cy="368300"/>
            </a:xfrm>
            <a:custGeom>
              <a:avLst/>
              <a:gdLst>
                <a:gd name="T0" fmla="*/ 232 h 232"/>
                <a:gd name="T1" fmla="*/ 0 h 232"/>
                <a:gd name="T2" fmla="*/ 232 h 232"/>
              </a:gdLst>
              <a:ahLst/>
              <a:cxnLst>
                <a:cxn ang="0">
                  <a:pos x="0" y="T0"/>
                </a:cxn>
                <a:cxn ang="0">
                  <a:pos x="0" y="T1"/>
                </a:cxn>
                <a:cxn ang="0">
                  <a:pos x="0" y="T2"/>
                </a:cxn>
              </a:cxnLst>
              <a:rect l="0" t="0" r="r" b="b"/>
              <a:pathLst>
                <a:path h="232">
                  <a:moveTo>
                    <a:pt x="0" y="232"/>
                  </a:moveTo>
                  <a:lnTo>
                    <a:pt x="0" y="0"/>
                  </a:lnTo>
                  <a:lnTo>
                    <a:pt x="0" y="232"/>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3" name="išlidé">
              <a:extLst>
                <a:ext uri="{FF2B5EF4-FFF2-40B4-BE49-F238E27FC236}">
                  <a16:creationId xmlns:a16="http://schemas.microsoft.com/office/drawing/2014/main" id="{A0DE5202-9AE5-493B-A2C6-1D7A41E3F6F3}"/>
                </a:ext>
              </a:extLst>
            </p:cNvPr>
            <p:cNvSpPr/>
            <p:nvPr/>
          </p:nvSpPr>
          <p:spPr bwMode="auto">
            <a:xfrm flipV="1">
              <a:off x="5834063" y="1503363"/>
              <a:ext cx="0" cy="36830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5" name="iṥľíḋê">
              <a:extLst>
                <a:ext uri="{FF2B5EF4-FFF2-40B4-BE49-F238E27FC236}">
                  <a16:creationId xmlns:a16="http://schemas.microsoft.com/office/drawing/2014/main" id="{68A3AF10-16AD-4311-B0F9-F135856D8627}"/>
                </a:ext>
              </a:extLst>
            </p:cNvPr>
            <p:cNvSpPr/>
            <p:nvPr/>
          </p:nvSpPr>
          <p:spPr bwMode="auto">
            <a:xfrm>
              <a:off x="4714876" y="1968501"/>
              <a:ext cx="279400" cy="276225"/>
            </a:xfrm>
            <a:custGeom>
              <a:avLst/>
              <a:gdLst>
                <a:gd name="T0" fmla="*/ 0 w 176"/>
                <a:gd name="T1" fmla="*/ 0 h 174"/>
                <a:gd name="T2" fmla="*/ 176 w 176"/>
                <a:gd name="T3" fmla="*/ 174 h 174"/>
                <a:gd name="T4" fmla="*/ 0 w 176"/>
                <a:gd name="T5" fmla="*/ 0 h 174"/>
              </a:gdLst>
              <a:ahLst/>
              <a:cxnLst>
                <a:cxn ang="0">
                  <a:pos x="T0" y="T1"/>
                </a:cxn>
                <a:cxn ang="0">
                  <a:pos x="T2" y="T3"/>
                </a:cxn>
                <a:cxn ang="0">
                  <a:pos x="T4" y="T5"/>
                </a:cxn>
              </a:cxnLst>
              <a:rect l="0" t="0" r="r" b="b"/>
              <a:pathLst>
                <a:path w="176" h="174">
                  <a:moveTo>
                    <a:pt x="0" y="0"/>
                  </a:moveTo>
                  <a:lnTo>
                    <a:pt x="176" y="174"/>
                  </a:lnTo>
                  <a:lnTo>
                    <a:pt x="0"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6" name="iśľíḋê">
              <a:extLst>
                <a:ext uri="{FF2B5EF4-FFF2-40B4-BE49-F238E27FC236}">
                  <a16:creationId xmlns:a16="http://schemas.microsoft.com/office/drawing/2014/main" id="{3BCB5A5F-5999-4E13-ACB2-83B28F0037DA}"/>
                </a:ext>
              </a:extLst>
            </p:cNvPr>
            <p:cNvSpPr/>
            <p:nvPr/>
          </p:nvSpPr>
          <p:spPr bwMode="auto">
            <a:xfrm>
              <a:off x="4714876" y="1968501"/>
              <a:ext cx="279400" cy="27622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8" name="iṡľïḋe">
              <a:extLst>
                <a:ext uri="{FF2B5EF4-FFF2-40B4-BE49-F238E27FC236}">
                  <a16:creationId xmlns:a16="http://schemas.microsoft.com/office/drawing/2014/main" id="{A6B2A5FA-D639-48A8-A69A-0762A7038FBE}"/>
                </a:ext>
              </a:extLst>
            </p:cNvPr>
            <p:cNvSpPr/>
            <p:nvPr/>
          </p:nvSpPr>
          <p:spPr bwMode="auto">
            <a:xfrm>
              <a:off x="6700838" y="1968501"/>
              <a:ext cx="257175" cy="257175"/>
            </a:xfrm>
            <a:custGeom>
              <a:avLst/>
              <a:gdLst>
                <a:gd name="T0" fmla="*/ 0 w 162"/>
                <a:gd name="T1" fmla="*/ 162 h 162"/>
                <a:gd name="T2" fmla="*/ 162 w 162"/>
                <a:gd name="T3" fmla="*/ 0 h 162"/>
                <a:gd name="T4" fmla="*/ 0 w 162"/>
                <a:gd name="T5" fmla="*/ 162 h 162"/>
              </a:gdLst>
              <a:ahLst/>
              <a:cxnLst>
                <a:cxn ang="0">
                  <a:pos x="T0" y="T1"/>
                </a:cxn>
                <a:cxn ang="0">
                  <a:pos x="T2" y="T3"/>
                </a:cxn>
                <a:cxn ang="0">
                  <a:pos x="T4" y="T5"/>
                </a:cxn>
              </a:cxnLst>
              <a:rect l="0" t="0" r="r" b="b"/>
              <a:pathLst>
                <a:path w="162" h="162">
                  <a:moveTo>
                    <a:pt x="0" y="162"/>
                  </a:moveTo>
                  <a:lnTo>
                    <a:pt x="162" y="0"/>
                  </a:lnTo>
                  <a:lnTo>
                    <a:pt x="0" y="162"/>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9" name="îṩľïḋè">
              <a:extLst>
                <a:ext uri="{FF2B5EF4-FFF2-40B4-BE49-F238E27FC236}">
                  <a16:creationId xmlns:a16="http://schemas.microsoft.com/office/drawing/2014/main" id="{F1231B08-72DB-4963-8FFB-9527DA5652F0}"/>
                </a:ext>
              </a:extLst>
            </p:cNvPr>
            <p:cNvSpPr/>
            <p:nvPr/>
          </p:nvSpPr>
          <p:spPr bwMode="auto">
            <a:xfrm flipV="1">
              <a:off x="6700838" y="1968501"/>
              <a:ext cx="257175" cy="25717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1" name="ïṣļîḍè">
              <a:extLst>
                <a:ext uri="{FF2B5EF4-FFF2-40B4-BE49-F238E27FC236}">
                  <a16:creationId xmlns:a16="http://schemas.microsoft.com/office/drawing/2014/main" id="{4C609E07-BA90-4F3E-AAE8-2B9D6E41B33A}"/>
                </a:ext>
              </a:extLst>
            </p:cNvPr>
            <p:cNvSpPr/>
            <p:nvPr/>
          </p:nvSpPr>
          <p:spPr bwMode="auto">
            <a:xfrm>
              <a:off x="5568951" y="4864101"/>
              <a:ext cx="581025" cy="471488"/>
            </a:xfrm>
            <a:custGeom>
              <a:avLst/>
              <a:gdLst>
                <a:gd name="T0" fmla="*/ 0 w 90"/>
                <a:gd name="T1" fmla="*/ 0 h 73"/>
                <a:gd name="T2" fmla="*/ 90 w 90"/>
                <a:gd name="T3" fmla="*/ 0 h 73"/>
                <a:gd name="T4" fmla="*/ 0 w 90"/>
                <a:gd name="T5" fmla="*/ 0 h 73"/>
              </a:gdLst>
              <a:ahLst/>
              <a:cxnLst>
                <a:cxn ang="0">
                  <a:pos x="T0" y="T1"/>
                </a:cxn>
                <a:cxn ang="0">
                  <a:pos x="T2" y="T3"/>
                </a:cxn>
                <a:cxn ang="0">
                  <a:pos x="T4" y="T5"/>
                </a:cxn>
              </a:cxnLst>
              <a:rect l="0" t="0" r="r" b="b"/>
              <a:pathLst>
                <a:path w="90" h="73">
                  <a:moveTo>
                    <a:pt x="0" y="0"/>
                  </a:moveTo>
                  <a:cubicBezTo>
                    <a:pt x="0" y="0"/>
                    <a:pt x="46" y="73"/>
                    <a:pt x="90" y="0"/>
                  </a:cubicBezTo>
                  <a:cubicBezTo>
                    <a:pt x="0" y="0"/>
                    <a:pt x="0" y="0"/>
                    <a:pt x="0" y="0"/>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2" name="iŝļíḍè">
              <a:extLst>
                <a:ext uri="{FF2B5EF4-FFF2-40B4-BE49-F238E27FC236}">
                  <a16:creationId xmlns:a16="http://schemas.microsoft.com/office/drawing/2014/main" id="{F7641B0F-246F-4CB9-8AA5-5450AC632176}"/>
                </a:ext>
              </a:extLst>
            </p:cNvPr>
            <p:cNvSpPr/>
            <p:nvPr/>
          </p:nvSpPr>
          <p:spPr bwMode="auto">
            <a:xfrm>
              <a:off x="4664076" y="2135188"/>
              <a:ext cx="2390775" cy="2271713"/>
            </a:xfrm>
            <a:custGeom>
              <a:avLst/>
              <a:gdLst>
                <a:gd name="T0" fmla="*/ 185 w 370"/>
                <a:gd name="T1" fmla="*/ 0 h 352"/>
                <a:gd name="T2" fmla="*/ 73 w 370"/>
                <a:gd name="T3" fmla="*/ 239 h 352"/>
                <a:gd name="T4" fmla="*/ 122 w 370"/>
                <a:gd name="T5" fmla="*/ 338 h 352"/>
                <a:gd name="T6" fmla="*/ 185 w 370"/>
                <a:gd name="T7" fmla="*/ 352 h 352"/>
                <a:gd name="T8" fmla="*/ 249 w 370"/>
                <a:gd name="T9" fmla="*/ 338 h 352"/>
                <a:gd name="T10" fmla="*/ 298 w 370"/>
                <a:gd name="T11" fmla="*/ 239 h 352"/>
                <a:gd name="T12" fmla="*/ 185 w 370"/>
                <a:gd name="T13" fmla="*/ 0 h 352"/>
              </a:gdLst>
              <a:ahLst/>
              <a:cxnLst>
                <a:cxn ang="0">
                  <a:pos x="T0" y="T1"/>
                </a:cxn>
                <a:cxn ang="0">
                  <a:pos x="T2" y="T3"/>
                </a:cxn>
                <a:cxn ang="0">
                  <a:pos x="T4" y="T5"/>
                </a:cxn>
                <a:cxn ang="0">
                  <a:pos x="T6" y="T7"/>
                </a:cxn>
                <a:cxn ang="0">
                  <a:pos x="T8" y="T9"/>
                </a:cxn>
                <a:cxn ang="0">
                  <a:pos x="T10" y="T11"/>
                </a:cxn>
                <a:cxn ang="0">
                  <a:pos x="T12" y="T13"/>
                </a:cxn>
              </a:cxnLst>
              <a:rect l="0" t="0" r="r" b="b"/>
              <a:pathLst>
                <a:path w="370" h="352">
                  <a:moveTo>
                    <a:pt x="185" y="0"/>
                  </a:moveTo>
                  <a:cubicBezTo>
                    <a:pt x="47" y="0"/>
                    <a:pt x="0" y="152"/>
                    <a:pt x="73" y="239"/>
                  </a:cubicBezTo>
                  <a:cubicBezTo>
                    <a:pt x="145" y="325"/>
                    <a:pt x="122" y="338"/>
                    <a:pt x="122" y="338"/>
                  </a:cubicBezTo>
                  <a:cubicBezTo>
                    <a:pt x="155" y="351"/>
                    <a:pt x="185" y="352"/>
                    <a:pt x="185" y="352"/>
                  </a:cubicBezTo>
                  <a:cubicBezTo>
                    <a:pt x="185" y="352"/>
                    <a:pt x="215" y="351"/>
                    <a:pt x="249" y="338"/>
                  </a:cubicBezTo>
                  <a:cubicBezTo>
                    <a:pt x="249" y="338"/>
                    <a:pt x="225" y="325"/>
                    <a:pt x="298" y="239"/>
                  </a:cubicBezTo>
                  <a:cubicBezTo>
                    <a:pt x="370" y="152"/>
                    <a:pt x="324" y="0"/>
                    <a:pt x="185" y="0"/>
                  </a:cubicBezTo>
                </a:path>
              </a:pathLst>
            </a:custGeom>
            <a:solidFill>
              <a:srgbClr val="FCE2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3" name="ís1iḓê">
              <a:extLst>
                <a:ext uri="{FF2B5EF4-FFF2-40B4-BE49-F238E27FC236}">
                  <a16:creationId xmlns:a16="http://schemas.microsoft.com/office/drawing/2014/main" id="{355DC223-C958-4602-9E4A-3AE54FD75630}"/>
                </a:ext>
              </a:extLst>
            </p:cNvPr>
            <p:cNvSpPr/>
            <p:nvPr/>
          </p:nvSpPr>
          <p:spPr bwMode="auto">
            <a:xfrm>
              <a:off x="5697538" y="2560638"/>
              <a:ext cx="1112838" cy="1793875"/>
            </a:xfrm>
            <a:custGeom>
              <a:avLst/>
              <a:gdLst>
                <a:gd name="T0" fmla="*/ 60 w 172"/>
                <a:gd name="T1" fmla="*/ 205 h 278"/>
                <a:gd name="T2" fmla="*/ 0 w 172"/>
                <a:gd name="T3" fmla="*/ 226 h 278"/>
                <a:gd name="T4" fmla="*/ 0 w 172"/>
                <a:gd name="T5" fmla="*/ 226 h 278"/>
                <a:gd name="T6" fmla="*/ 17 w 172"/>
                <a:gd name="T7" fmla="*/ 277 h 278"/>
                <a:gd name="T8" fmla="*/ 33 w 172"/>
                <a:gd name="T9" fmla="*/ 278 h 278"/>
                <a:gd name="T10" fmla="*/ 58 w 172"/>
                <a:gd name="T11" fmla="*/ 275 h 278"/>
                <a:gd name="T12" fmla="*/ 60 w 172"/>
                <a:gd name="T13" fmla="*/ 205 h 278"/>
                <a:gd name="T14" fmla="*/ 130 w 172"/>
                <a:gd name="T15" fmla="*/ 0 h 278"/>
                <a:gd name="T16" fmla="*/ 63 w 172"/>
                <a:gd name="T17" fmla="*/ 204 h 278"/>
                <a:gd name="T18" fmla="*/ 60 w 172"/>
                <a:gd name="T19" fmla="*/ 274 h 278"/>
                <a:gd name="T20" fmla="*/ 73 w 172"/>
                <a:gd name="T21" fmla="*/ 269 h 278"/>
                <a:gd name="T22" fmla="*/ 88 w 172"/>
                <a:gd name="T23" fmla="*/ 215 h 278"/>
                <a:gd name="T24" fmla="*/ 153 w 172"/>
                <a:gd name="T25" fmla="*/ 113 h 278"/>
                <a:gd name="T26" fmla="*/ 130 w 172"/>
                <a:gd name="T27"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 h="278">
                  <a:moveTo>
                    <a:pt x="60" y="205"/>
                  </a:moveTo>
                  <a:cubicBezTo>
                    <a:pt x="31" y="225"/>
                    <a:pt x="3" y="226"/>
                    <a:pt x="0" y="226"/>
                  </a:cubicBezTo>
                  <a:cubicBezTo>
                    <a:pt x="0" y="226"/>
                    <a:pt x="0" y="226"/>
                    <a:pt x="0" y="226"/>
                  </a:cubicBezTo>
                  <a:cubicBezTo>
                    <a:pt x="22" y="246"/>
                    <a:pt x="17" y="277"/>
                    <a:pt x="17" y="277"/>
                  </a:cubicBezTo>
                  <a:cubicBezTo>
                    <a:pt x="23" y="278"/>
                    <a:pt x="28" y="278"/>
                    <a:pt x="33" y="278"/>
                  </a:cubicBezTo>
                  <a:cubicBezTo>
                    <a:pt x="43" y="278"/>
                    <a:pt x="51" y="277"/>
                    <a:pt x="58" y="275"/>
                  </a:cubicBezTo>
                  <a:cubicBezTo>
                    <a:pt x="60" y="205"/>
                    <a:pt x="60" y="205"/>
                    <a:pt x="60" y="205"/>
                  </a:cubicBezTo>
                  <a:moveTo>
                    <a:pt x="130" y="0"/>
                  </a:moveTo>
                  <a:cubicBezTo>
                    <a:pt x="137" y="122"/>
                    <a:pt x="99" y="178"/>
                    <a:pt x="63" y="204"/>
                  </a:cubicBezTo>
                  <a:cubicBezTo>
                    <a:pt x="60" y="274"/>
                    <a:pt x="60" y="274"/>
                    <a:pt x="60" y="274"/>
                  </a:cubicBezTo>
                  <a:cubicBezTo>
                    <a:pt x="69" y="272"/>
                    <a:pt x="73" y="269"/>
                    <a:pt x="73" y="269"/>
                  </a:cubicBezTo>
                  <a:cubicBezTo>
                    <a:pt x="73" y="269"/>
                    <a:pt x="70" y="243"/>
                    <a:pt x="88" y="215"/>
                  </a:cubicBezTo>
                  <a:cubicBezTo>
                    <a:pt x="96" y="203"/>
                    <a:pt x="140" y="161"/>
                    <a:pt x="153" y="113"/>
                  </a:cubicBezTo>
                  <a:cubicBezTo>
                    <a:pt x="172" y="38"/>
                    <a:pt x="130" y="0"/>
                    <a:pt x="130" y="0"/>
                  </a:cubicBezTo>
                </a:path>
              </a:pathLst>
            </a:custGeom>
            <a:solidFill>
              <a:srgbClr val="F9C80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4" name="îślíḓê">
              <a:extLst>
                <a:ext uri="{FF2B5EF4-FFF2-40B4-BE49-F238E27FC236}">
                  <a16:creationId xmlns:a16="http://schemas.microsoft.com/office/drawing/2014/main" id="{4456A341-08EA-4115-8503-6135432E0BB2}"/>
                </a:ext>
              </a:extLst>
            </p:cNvPr>
            <p:cNvSpPr/>
            <p:nvPr/>
          </p:nvSpPr>
          <p:spPr bwMode="auto">
            <a:xfrm>
              <a:off x="4960938" y="3051176"/>
              <a:ext cx="446088" cy="646113"/>
            </a:xfrm>
            <a:custGeom>
              <a:avLst/>
              <a:gdLst>
                <a:gd name="T0" fmla="*/ 5 w 69"/>
                <a:gd name="T1" fmla="*/ 0 h 100"/>
                <a:gd name="T2" fmla="*/ 59 w 69"/>
                <a:gd name="T3" fmla="*/ 100 h 100"/>
                <a:gd name="T4" fmla="*/ 69 w 69"/>
                <a:gd name="T5" fmla="*/ 79 h 100"/>
                <a:gd name="T6" fmla="*/ 5 w 69"/>
                <a:gd name="T7" fmla="*/ 0 h 100"/>
              </a:gdLst>
              <a:ahLst/>
              <a:cxnLst>
                <a:cxn ang="0">
                  <a:pos x="T0" y="T1"/>
                </a:cxn>
                <a:cxn ang="0">
                  <a:pos x="T2" y="T3"/>
                </a:cxn>
                <a:cxn ang="0">
                  <a:pos x="T4" y="T5"/>
                </a:cxn>
                <a:cxn ang="0">
                  <a:pos x="T6" y="T7"/>
                </a:cxn>
              </a:cxnLst>
              <a:rect l="0" t="0" r="r" b="b"/>
              <a:pathLst>
                <a:path w="69" h="100">
                  <a:moveTo>
                    <a:pt x="5" y="0"/>
                  </a:moveTo>
                  <a:cubicBezTo>
                    <a:pt x="0" y="76"/>
                    <a:pt x="59" y="100"/>
                    <a:pt x="59" y="100"/>
                  </a:cubicBezTo>
                  <a:cubicBezTo>
                    <a:pt x="69" y="79"/>
                    <a:pt x="69" y="79"/>
                    <a:pt x="69" y="79"/>
                  </a:cubicBezTo>
                  <a:cubicBezTo>
                    <a:pt x="26" y="60"/>
                    <a:pt x="5" y="0"/>
                    <a:pt x="5" y="0"/>
                  </a:cubicBezTo>
                </a:path>
              </a:pathLst>
            </a:custGeom>
            <a:solidFill>
              <a:srgbClr val="FDF06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5" name="ís1iḋê">
              <a:extLst>
                <a:ext uri="{FF2B5EF4-FFF2-40B4-BE49-F238E27FC236}">
                  <a16:creationId xmlns:a16="http://schemas.microsoft.com/office/drawing/2014/main" id="{B76D3098-266A-4FB6-9AEC-6E3176776988}"/>
                </a:ext>
              </a:extLst>
            </p:cNvPr>
            <p:cNvSpPr/>
            <p:nvPr/>
          </p:nvSpPr>
          <p:spPr bwMode="auto">
            <a:xfrm>
              <a:off x="5135563" y="2374901"/>
              <a:ext cx="549275" cy="644525"/>
            </a:xfrm>
            <a:custGeom>
              <a:avLst/>
              <a:gdLst>
                <a:gd name="T0" fmla="*/ 62 w 85"/>
                <a:gd name="T1" fmla="*/ 0 h 100"/>
                <a:gd name="T2" fmla="*/ 15 w 85"/>
                <a:gd name="T3" fmla="*/ 31 h 100"/>
                <a:gd name="T4" fmla="*/ 0 w 85"/>
                <a:gd name="T5" fmla="*/ 73 h 100"/>
                <a:gd name="T6" fmla="*/ 10 w 85"/>
                <a:gd name="T7" fmla="*/ 96 h 100"/>
                <a:gd name="T8" fmla="*/ 23 w 85"/>
                <a:gd name="T9" fmla="*/ 100 h 100"/>
                <a:gd name="T10" fmla="*/ 69 w 85"/>
                <a:gd name="T11" fmla="*/ 69 h 100"/>
                <a:gd name="T12" fmla="*/ 85 w 85"/>
                <a:gd name="T13" fmla="*/ 27 h 100"/>
                <a:gd name="T14" fmla="*/ 75 w 85"/>
                <a:gd name="T15" fmla="*/ 4 h 100"/>
                <a:gd name="T16" fmla="*/ 62 w 85"/>
                <a:gd name="T1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100">
                  <a:moveTo>
                    <a:pt x="62" y="0"/>
                  </a:moveTo>
                  <a:cubicBezTo>
                    <a:pt x="47" y="0"/>
                    <a:pt x="29" y="12"/>
                    <a:pt x="15" y="31"/>
                  </a:cubicBezTo>
                  <a:cubicBezTo>
                    <a:pt x="5" y="45"/>
                    <a:pt x="0" y="60"/>
                    <a:pt x="0" y="73"/>
                  </a:cubicBezTo>
                  <a:cubicBezTo>
                    <a:pt x="0" y="83"/>
                    <a:pt x="3" y="91"/>
                    <a:pt x="10" y="96"/>
                  </a:cubicBezTo>
                  <a:cubicBezTo>
                    <a:pt x="14" y="98"/>
                    <a:pt x="18" y="100"/>
                    <a:pt x="23" y="100"/>
                  </a:cubicBezTo>
                  <a:cubicBezTo>
                    <a:pt x="37" y="100"/>
                    <a:pt x="56" y="88"/>
                    <a:pt x="69" y="69"/>
                  </a:cubicBezTo>
                  <a:cubicBezTo>
                    <a:pt x="79" y="55"/>
                    <a:pt x="85" y="40"/>
                    <a:pt x="85" y="27"/>
                  </a:cubicBezTo>
                  <a:cubicBezTo>
                    <a:pt x="85" y="17"/>
                    <a:pt x="81" y="9"/>
                    <a:pt x="75" y="4"/>
                  </a:cubicBezTo>
                  <a:cubicBezTo>
                    <a:pt x="71" y="2"/>
                    <a:pt x="67" y="0"/>
                    <a:pt x="62" y="0"/>
                  </a:cubicBezTo>
                </a:path>
              </a:pathLst>
            </a:custGeom>
            <a:solidFill>
              <a:srgbClr val="FEF7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6" name="iśľiḓê">
              <a:extLst>
                <a:ext uri="{FF2B5EF4-FFF2-40B4-BE49-F238E27FC236}">
                  <a16:creationId xmlns:a16="http://schemas.microsoft.com/office/drawing/2014/main" id="{E686DCF2-3B4D-4C3D-AACA-D72B31B9B222}"/>
                </a:ext>
              </a:extLst>
            </p:cNvPr>
            <p:cNvSpPr/>
            <p:nvPr/>
          </p:nvSpPr>
          <p:spPr bwMode="auto">
            <a:xfrm>
              <a:off x="5575301" y="3594101"/>
              <a:ext cx="530225" cy="889000"/>
            </a:xfrm>
            <a:custGeom>
              <a:avLst/>
              <a:gdLst>
                <a:gd name="T0" fmla="*/ 11 w 82"/>
                <a:gd name="T1" fmla="*/ 129 h 138"/>
                <a:gd name="T2" fmla="*/ 12 w 82"/>
                <a:gd name="T3" fmla="*/ 129 h 138"/>
                <a:gd name="T4" fmla="*/ 2 w 82"/>
                <a:gd name="T5" fmla="*/ 21 h 138"/>
                <a:gd name="T6" fmla="*/ 1 w 82"/>
                <a:gd name="T7" fmla="*/ 22 h 138"/>
                <a:gd name="T8" fmla="*/ 0 w 82"/>
                <a:gd name="T9" fmla="*/ 22 h 138"/>
                <a:gd name="T10" fmla="*/ 28 w 82"/>
                <a:gd name="T11" fmla="*/ 35 h 138"/>
                <a:gd name="T12" fmla="*/ 45 w 82"/>
                <a:gd name="T13" fmla="*/ 29 h 138"/>
                <a:gd name="T14" fmla="*/ 53 w 82"/>
                <a:gd name="T15" fmla="*/ 16 h 138"/>
                <a:gd name="T16" fmla="*/ 48 w 82"/>
                <a:gd name="T17" fmla="*/ 5 h 138"/>
                <a:gd name="T18" fmla="*/ 36 w 82"/>
                <a:gd name="T19" fmla="*/ 0 h 138"/>
                <a:gd name="T20" fmla="*/ 31 w 82"/>
                <a:gd name="T21" fmla="*/ 2 h 138"/>
                <a:gd name="T22" fmla="*/ 24 w 82"/>
                <a:gd name="T23" fmla="*/ 17 h 138"/>
                <a:gd name="T24" fmla="*/ 30 w 82"/>
                <a:gd name="T25" fmla="*/ 33 h 138"/>
                <a:gd name="T26" fmla="*/ 52 w 82"/>
                <a:gd name="T27" fmla="*/ 40 h 138"/>
                <a:gd name="T28" fmla="*/ 53 w 82"/>
                <a:gd name="T29" fmla="*/ 40 h 138"/>
                <a:gd name="T30" fmla="*/ 78 w 82"/>
                <a:gd name="T31" fmla="*/ 31 h 138"/>
                <a:gd name="T32" fmla="*/ 82 w 82"/>
                <a:gd name="T33" fmla="*/ 22 h 138"/>
                <a:gd name="T34" fmla="*/ 81 w 82"/>
                <a:gd name="T35" fmla="*/ 22 h 138"/>
                <a:gd name="T36" fmla="*/ 80 w 82"/>
                <a:gd name="T37" fmla="*/ 22 h 138"/>
                <a:gd name="T38" fmla="*/ 77 w 82"/>
                <a:gd name="T39" fmla="*/ 129 h 138"/>
                <a:gd name="T40" fmla="*/ 78 w 82"/>
                <a:gd name="T41" fmla="*/ 129 h 138"/>
                <a:gd name="T42" fmla="*/ 77 w 82"/>
                <a:gd name="T43" fmla="*/ 129 h 138"/>
                <a:gd name="T44" fmla="*/ 76 w 82"/>
                <a:gd name="T45" fmla="*/ 129 h 138"/>
                <a:gd name="T46" fmla="*/ 46 w 82"/>
                <a:gd name="T47" fmla="*/ 136 h 138"/>
                <a:gd name="T48" fmla="*/ 11 w 82"/>
                <a:gd name="T49" fmla="*/ 128 h 138"/>
                <a:gd name="T50" fmla="*/ 11 w 82"/>
                <a:gd name="T51" fmla="*/ 129 h 138"/>
                <a:gd name="T52" fmla="*/ 12 w 82"/>
                <a:gd name="T53" fmla="*/ 129 h 138"/>
                <a:gd name="T54" fmla="*/ 11 w 82"/>
                <a:gd name="T55" fmla="*/ 129 h 138"/>
                <a:gd name="T56" fmla="*/ 10 w 82"/>
                <a:gd name="T57" fmla="*/ 130 h 138"/>
                <a:gd name="T58" fmla="*/ 46 w 82"/>
                <a:gd name="T59" fmla="*/ 138 h 138"/>
                <a:gd name="T60" fmla="*/ 78 w 82"/>
                <a:gd name="T61" fmla="*/ 130 h 138"/>
                <a:gd name="T62" fmla="*/ 79 w 82"/>
                <a:gd name="T63" fmla="*/ 130 h 138"/>
                <a:gd name="T64" fmla="*/ 82 w 82"/>
                <a:gd name="T65" fmla="*/ 22 h 138"/>
                <a:gd name="T66" fmla="*/ 80 w 82"/>
                <a:gd name="T67" fmla="*/ 21 h 138"/>
                <a:gd name="T68" fmla="*/ 80 w 82"/>
                <a:gd name="T69" fmla="*/ 22 h 138"/>
                <a:gd name="T70" fmla="*/ 75 w 82"/>
                <a:gd name="T71" fmla="*/ 30 h 138"/>
                <a:gd name="T72" fmla="*/ 53 w 82"/>
                <a:gd name="T73" fmla="*/ 38 h 138"/>
                <a:gd name="T74" fmla="*/ 52 w 82"/>
                <a:gd name="T75" fmla="*/ 38 h 138"/>
                <a:gd name="T76" fmla="*/ 31 w 82"/>
                <a:gd name="T77" fmla="*/ 31 h 138"/>
                <a:gd name="T78" fmla="*/ 26 w 82"/>
                <a:gd name="T79" fmla="*/ 17 h 138"/>
                <a:gd name="T80" fmla="*/ 32 w 82"/>
                <a:gd name="T81" fmla="*/ 3 h 138"/>
                <a:gd name="T82" fmla="*/ 36 w 82"/>
                <a:gd name="T83" fmla="*/ 2 h 138"/>
                <a:gd name="T84" fmla="*/ 46 w 82"/>
                <a:gd name="T85" fmla="*/ 6 h 138"/>
                <a:gd name="T86" fmla="*/ 51 w 82"/>
                <a:gd name="T87" fmla="*/ 16 h 138"/>
                <a:gd name="T88" fmla="*/ 44 w 82"/>
                <a:gd name="T89" fmla="*/ 28 h 138"/>
                <a:gd name="T90" fmla="*/ 28 w 82"/>
                <a:gd name="T91" fmla="*/ 33 h 138"/>
                <a:gd name="T92" fmla="*/ 10 w 82"/>
                <a:gd name="T93" fmla="*/ 27 h 138"/>
                <a:gd name="T94" fmla="*/ 4 w 82"/>
                <a:gd name="T95" fmla="*/ 23 h 138"/>
                <a:gd name="T96" fmla="*/ 2 w 82"/>
                <a:gd name="T97" fmla="*/ 21 h 138"/>
                <a:gd name="T98" fmla="*/ 2 w 82"/>
                <a:gd name="T99" fmla="*/ 21 h 138"/>
                <a:gd name="T100" fmla="*/ 0 w 82"/>
                <a:gd name="T101" fmla="*/ 19 h 138"/>
                <a:gd name="T102" fmla="*/ 10 w 82"/>
                <a:gd name="T103" fmla="*/ 129 h 138"/>
                <a:gd name="T104" fmla="*/ 10 w 82"/>
                <a:gd name="T105" fmla="*/ 130 h 138"/>
                <a:gd name="T106" fmla="*/ 11 w 82"/>
                <a:gd name="T107" fmla="*/ 129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2" h="138">
                  <a:moveTo>
                    <a:pt x="11" y="129"/>
                  </a:moveTo>
                  <a:cubicBezTo>
                    <a:pt x="12" y="129"/>
                    <a:pt x="12" y="129"/>
                    <a:pt x="12" y="129"/>
                  </a:cubicBezTo>
                  <a:cubicBezTo>
                    <a:pt x="2" y="21"/>
                    <a:pt x="2" y="21"/>
                    <a:pt x="2" y="21"/>
                  </a:cubicBezTo>
                  <a:cubicBezTo>
                    <a:pt x="1" y="22"/>
                    <a:pt x="1" y="22"/>
                    <a:pt x="1" y="22"/>
                  </a:cubicBezTo>
                  <a:cubicBezTo>
                    <a:pt x="0" y="22"/>
                    <a:pt x="0" y="22"/>
                    <a:pt x="0" y="22"/>
                  </a:cubicBezTo>
                  <a:cubicBezTo>
                    <a:pt x="0" y="22"/>
                    <a:pt x="13" y="35"/>
                    <a:pt x="28" y="35"/>
                  </a:cubicBezTo>
                  <a:cubicBezTo>
                    <a:pt x="34" y="35"/>
                    <a:pt x="39" y="33"/>
                    <a:pt x="45" y="29"/>
                  </a:cubicBezTo>
                  <a:cubicBezTo>
                    <a:pt x="51" y="25"/>
                    <a:pt x="53" y="20"/>
                    <a:pt x="53" y="16"/>
                  </a:cubicBezTo>
                  <a:cubicBezTo>
                    <a:pt x="53" y="11"/>
                    <a:pt x="51" y="7"/>
                    <a:pt x="48" y="5"/>
                  </a:cubicBezTo>
                  <a:cubicBezTo>
                    <a:pt x="44" y="2"/>
                    <a:pt x="40" y="0"/>
                    <a:pt x="36" y="0"/>
                  </a:cubicBezTo>
                  <a:cubicBezTo>
                    <a:pt x="34" y="0"/>
                    <a:pt x="32" y="1"/>
                    <a:pt x="31" y="2"/>
                  </a:cubicBezTo>
                  <a:cubicBezTo>
                    <a:pt x="27" y="4"/>
                    <a:pt x="24" y="11"/>
                    <a:pt x="24" y="17"/>
                  </a:cubicBezTo>
                  <a:cubicBezTo>
                    <a:pt x="24" y="23"/>
                    <a:pt x="26" y="28"/>
                    <a:pt x="30" y="33"/>
                  </a:cubicBezTo>
                  <a:cubicBezTo>
                    <a:pt x="35" y="37"/>
                    <a:pt x="42" y="40"/>
                    <a:pt x="52" y="40"/>
                  </a:cubicBezTo>
                  <a:cubicBezTo>
                    <a:pt x="53" y="40"/>
                    <a:pt x="53" y="40"/>
                    <a:pt x="53" y="40"/>
                  </a:cubicBezTo>
                  <a:cubicBezTo>
                    <a:pt x="66" y="40"/>
                    <a:pt x="74" y="35"/>
                    <a:pt x="78" y="31"/>
                  </a:cubicBezTo>
                  <a:cubicBezTo>
                    <a:pt x="82" y="26"/>
                    <a:pt x="82" y="22"/>
                    <a:pt x="82" y="22"/>
                  </a:cubicBezTo>
                  <a:cubicBezTo>
                    <a:pt x="81" y="22"/>
                    <a:pt x="81" y="22"/>
                    <a:pt x="81" y="22"/>
                  </a:cubicBezTo>
                  <a:cubicBezTo>
                    <a:pt x="80" y="22"/>
                    <a:pt x="80" y="22"/>
                    <a:pt x="80" y="22"/>
                  </a:cubicBezTo>
                  <a:cubicBezTo>
                    <a:pt x="77" y="129"/>
                    <a:pt x="77" y="129"/>
                    <a:pt x="77" y="129"/>
                  </a:cubicBezTo>
                  <a:cubicBezTo>
                    <a:pt x="78" y="129"/>
                    <a:pt x="78" y="129"/>
                    <a:pt x="78" y="129"/>
                  </a:cubicBezTo>
                  <a:cubicBezTo>
                    <a:pt x="77" y="129"/>
                    <a:pt x="77" y="129"/>
                    <a:pt x="77" y="129"/>
                  </a:cubicBezTo>
                  <a:cubicBezTo>
                    <a:pt x="76" y="129"/>
                    <a:pt x="76" y="129"/>
                    <a:pt x="76" y="129"/>
                  </a:cubicBezTo>
                  <a:cubicBezTo>
                    <a:pt x="74" y="130"/>
                    <a:pt x="63" y="136"/>
                    <a:pt x="46" y="136"/>
                  </a:cubicBezTo>
                  <a:cubicBezTo>
                    <a:pt x="36" y="136"/>
                    <a:pt x="24" y="134"/>
                    <a:pt x="11" y="128"/>
                  </a:cubicBezTo>
                  <a:cubicBezTo>
                    <a:pt x="11" y="129"/>
                    <a:pt x="11" y="129"/>
                    <a:pt x="11" y="129"/>
                  </a:cubicBezTo>
                  <a:cubicBezTo>
                    <a:pt x="12" y="129"/>
                    <a:pt x="12" y="129"/>
                    <a:pt x="12" y="129"/>
                  </a:cubicBezTo>
                  <a:cubicBezTo>
                    <a:pt x="11" y="129"/>
                    <a:pt x="11" y="129"/>
                    <a:pt x="11" y="129"/>
                  </a:cubicBezTo>
                  <a:cubicBezTo>
                    <a:pt x="10" y="130"/>
                    <a:pt x="10" y="130"/>
                    <a:pt x="10" y="130"/>
                  </a:cubicBezTo>
                  <a:cubicBezTo>
                    <a:pt x="23" y="136"/>
                    <a:pt x="36" y="138"/>
                    <a:pt x="46" y="138"/>
                  </a:cubicBezTo>
                  <a:cubicBezTo>
                    <a:pt x="66" y="138"/>
                    <a:pt x="78" y="130"/>
                    <a:pt x="78" y="130"/>
                  </a:cubicBezTo>
                  <a:cubicBezTo>
                    <a:pt x="79" y="130"/>
                    <a:pt x="79" y="130"/>
                    <a:pt x="79" y="130"/>
                  </a:cubicBezTo>
                  <a:cubicBezTo>
                    <a:pt x="82" y="22"/>
                    <a:pt x="82" y="22"/>
                    <a:pt x="82" y="22"/>
                  </a:cubicBezTo>
                  <a:cubicBezTo>
                    <a:pt x="80" y="21"/>
                    <a:pt x="80" y="21"/>
                    <a:pt x="80" y="21"/>
                  </a:cubicBezTo>
                  <a:cubicBezTo>
                    <a:pt x="80" y="22"/>
                    <a:pt x="80" y="22"/>
                    <a:pt x="80" y="22"/>
                  </a:cubicBezTo>
                  <a:cubicBezTo>
                    <a:pt x="80" y="22"/>
                    <a:pt x="79" y="26"/>
                    <a:pt x="75" y="30"/>
                  </a:cubicBezTo>
                  <a:cubicBezTo>
                    <a:pt x="72" y="34"/>
                    <a:pt x="65" y="38"/>
                    <a:pt x="53" y="38"/>
                  </a:cubicBezTo>
                  <a:cubicBezTo>
                    <a:pt x="52" y="38"/>
                    <a:pt x="52" y="38"/>
                    <a:pt x="52" y="38"/>
                  </a:cubicBezTo>
                  <a:cubicBezTo>
                    <a:pt x="42" y="38"/>
                    <a:pt x="36" y="35"/>
                    <a:pt x="31" y="31"/>
                  </a:cubicBezTo>
                  <a:cubicBezTo>
                    <a:pt x="27" y="27"/>
                    <a:pt x="26" y="22"/>
                    <a:pt x="26" y="17"/>
                  </a:cubicBezTo>
                  <a:cubicBezTo>
                    <a:pt x="26" y="11"/>
                    <a:pt x="29" y="5"/>
                    <a:pt x="32" y="3"/>
                  </a:cubicBezTo>
                  <a:cubicBezTo>
                    <a:pt x="33" y="3"/>
                    <a:pt x="34" y="2"/>
                    <a:pt x="36" y="2"/>
                  </a:cubicBezTo>
                  <a:cubicBezTo>
                    <a:pt x="39" y="2"/>
                    <a:pt x="43" y="4"/>
                    <a:pt x="46" y="6"/>
                  </a:cubicBezTo>
                  <a:cubicBezTo>
                    <a:pt x="49" y="9"/>
                    <a:pt x="51" y="12"/>
                    <a:pt x="51" y="16"/>
                  </a:cubicBezTo>
                  <a:cubicBezTo>
                    <a:pt x="51" y="19"/>
                    <a:pt x="49" y="23"/>
                    <a:pt x="44" y="28"/>
                  </a:cubicBezTo>
                  <a:cubicBezTo>
                    <a:pt x="38" y="32"/>
                    <a:pt x="33" y="33"/>
                    <a:pt x="28" y="33"/>
                  </a:cubicBezTo>
                  <a:cubicBezTo>
                    <a:pt x="21" y="33"/>
                    <a:pt x="14" y="30"/>
                    <a:pt x="10" y="27"/>
                  </a:cubicBezTo>
                  <a:cubicBezTo>
                    <a:pt x="7" y="25"/>
                    <a:pt x="5" y="24"/>
                    <a:pt x="4" y="23"/>
                  </a:cubicBezTo>
                  <a:cubicBezTo>
                    <a:pt x="3" y="22"/>
                    <a:pt x="3" y="22"/>
                    <a:pt x="2" y="21"/>
                  </a:cubicBezTo>
                  <a:cubicBezTo>
                    <a:pt x="2" y="21"/>
                    <a:pt x="2" y="21"/>
                    <a:pt x="2" y="21"/>
                  </a:cubicBezTo>
                  <a:cubicBezTo>
                    <a:pt x="0" y="19"/>
                    <a:pt x="0" y="19"/>
                    <a:pt x="0" y="19"/>
                  </a:cubicBezTo>
                  <a:cubicBezTo>
                    <a:pt x="10" y="129"/>
                    <a:pt x="10" y="129"/>
                    <a:pt x="10" y="129"/>
                  </a:cubicBezTo>
                  <a:cubicBezTo>
                    <a:pt x="10" y="130"/>
                    <a:pt x="10" y="130"/>
                    <a:pt x="10" y="130"/>
                  </a:cubicBezTo>
                  <a:cubicBezTo>
                    <a:pt x="11" y="129"/>
                    <a:pt x="11" y="129"/>
                    <a:pt x="11" y="129"/>
                  </a:cubicBezTo>
                </a:path>
              </a:pathLst>
            </a:custGeom>
            <a:solidFill>
              <a:srgbClr val="99830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7" name="íṥḻiďé">
              <a:extLst>
                <a:ext uri="{FF2B5EF4-FFF2-40B4-BE49-F238E27FC236}">
                  <a16:creationId xmlns:a16="http://schemas.microsoft.com/office/drawing/2014/main" id="{55B4E33E-234E-4534-AB8F-F236075382DD}"/>
                </a:ext>
              </a:extLst>
            </p:cNvPr>
            <p:cNvSpPr/>
            <p:nvPr/>
          </p:nvSpPr>
          <p:spPr bwMode="auto">
            <a:xfrm>
              <a:off x="5407026" y="4316413"/>
              <a:ext cx="904875" cy="585788"/>
            </a:xfrm>
            <a:custGeom>
              <a:avLst/>
              <a:gdLst>
                <a:gd name="T0" fmla="*/ 134 w 140"/>
                <a:gd name="T1" fmla="*/ 0 h 91"/>
                <a:gd name="T2" fmla="*/ 7 w 140"/>
                <a:gd name="T3" fmla="*/ 0 h 91"/>
                <a:gd name="T4" fmla="*/ 7 w 140"/>
                <a:gd name="T5" fmla="*/ 73 h 91"/>
                <a:gd name="T6" fmla="*/ 70 w 140"/>
                <a:gd name="T7" fmla="*/ 91 h 91"/>
                <a:gd name="T8" fmla="*/ 134 w 140"/>
                <a:gd name="T9" fmla="*/ 73 h 91"/>
                <a:gd name="T10" fmla="*/ 134 w 140"/>
                <a:gd name="T11" fmla="*/ 0 h 91"/>
              </a:gdLst>
              <a:ahLst/>
              <a:cxnLst>
                <a:cxn ang="0">
                  <a:pos x="T0" y="T1"/>
                </a:cxn>
                <a:cxn ang="0">
                  <a:pos x="T2" y="T3"/>
                </a:cxn>
                <a:cxn ang="0">
                  <a:pos x="T4" y="T5"/>
                </a:cxn>
                <a:cxn ang="0">
                  <a:pos x="T6" y="T7"/>
                </a:cxn>
                <a:cxn ang="0">
                  <a:pos x="T8" y="T9"/>
                </a:cxn>
                <a:cxn ang="0">
                  <a:pos x="T10" y="T11"/>
                </a:cxn>
              </a:cxnLst>
              <a:rect l="0" t="0" r="r" b="b"/>
              <a:pathLst>
                <a:path w="140" h="91">
                  <a:moveTo>
                    <a:pt x="134" y="0"/>
                  </a:moveTo>
                  <a:cubicBezTo>
                    <a:pt x="99" y="15"/>
                    <a:pt x="41" y="15"/>
                    <a:pt x="7" y="0"/>
                  </a:cubicBezTo>
                  <a:cubicBezTo>
                    <a:pt x="7" y="0"/>
                    <a:pt x="0" y="60"/>
                    <a:pt x="7" y="73"/>
                  </a:cubicBezTo>
                  <a:cubicBezTo>
                    <a:pt x="13" y="86"/>
                    <a:pt x="50" y="91"/>
                    <a:pt x="70" y="91"/>
                  </a:cubicBezTo>
                  <a:cubicBezTo>
                    <a:pt x="90" y="91"/>
                    <a:pt x="127" y="86"/>
                    <a:pt x="134" y="73"/>
                  </a:cubicBezTo>
                  <a:cubicBezTo>
                    <a:pt x="140" y="60"/>
                    <a:pt x="134" y="0"/>
                    <a:pt x="134" y="0"/>
                  </a:cubicBezTo>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8" name="íṡ1ïḑe">
              <a:extLst>
                <a:ext uri="{FF2B5EF4-FFF2-40B4-BE49-F238E27FC236}">
                  <a16:creationId xmlns:a16="http://schemas.microsoft.com/office/drawing/2014/main" id="{19515232-940A-49FA-869D-543867C689C1}"/>
                </a:ext>
              </a:extLst>
            </p:cNvPr>
            <p:cNvSpPr/>
            <p:nvPr/>
          </p:nvSpPr>
          <p:spPr bwMode="auto">
            <a:xfrm>
              <a:off x="5432426" y="4316413"/>
              <a:ext cx="854075" cy="585788"/>
            </a:xfrm>
            <a:custGeom>
              <a:avLst/>
              <a:gdLst>
                <a:gd name="T0" fmla="*/ 34 w 132"/>
                <a:gd name="T1" fmla="*/ 82 h 91"/>
                <a:gd name="T2" fmla="*/ 6 w 132"/>
                <a:gd name="T3" fmla="*/ 68 h 91"/>
                <a:gd name="T4" fmla="*/ 6 w 132"/>
                <a:gd name="T5" fmla="*/ 11 h 91"/>
                <a:gd name="T6" fmla="*/ 34 w 132"/>
                <a:gd name="T7" fmla="*/ 18 h 91"/>
                <a:gd name="T8" fmla="*/ 34 w 132"/>
                <a:gd name="T9" fmla="*/ 82 h 91"/>
                <a:gd name="T10" fmla="*/ 65 w 132"/>
                <a:gd name="T11" fmla="*/ 20 h 91"/>
                <a:gd name="T12" fmla="*/ 124 w 132"/>
                <a:gd name="T13" fmla="*/ 10 h 91"/>
                <a:gd name="T14" fmla="*/ 126 w 132"/>
                <a:gd name="T15" fmla="*/ 62 h 91"/>
                <a:gd name="T16" fmla="*/ 76 w 132"/>
                <a:gd name="T17" fmla="*/ 85 h 91"/>
                <a:gd name="T18" fmla="*/ 60 w 132"/>
                <a:gd name="T19" fmla="*/ 84 h 91"/>
                <a:gd name="T20" fmla="*/ 60 w 132"/>
                <a:gd name="T21" fmla="*/ 20 h 91"/>
                <a:gd name="T22" fmla="*/ 65 w 132"/>
                <a:gd name="T23" fmla="*/ 20 h 91"/>
                <a:gd name="T24" fmla="*/ 130 w 132"/>
                <a:gd name="T25" fmla="*/ 0 h 91"/>
                <a:gd name="T26" fmla="*/ 130 w 132"/>
                <a:gd name="T27" fmla="*/ 0 h 91"/>
                <a:gd name="T28" fmla="*/ 130 w 132"/>
                <a:gd name="T29" fmla="*/ 0 h 91"/>
                <a:gd name="T30" fmla="*/ 101 w 132"/>
                <a:gd name="T31" fmla="*/ 8 h 91"/>
                <a:gd name="T32" fmla="*/ 99 w 132"/>
                <a:gd name="T33" fmla="*/ 9 h 91"/>
                <a:gd name="T34" fmla="*/ 66 w 132"/>
                <a:gd name="T35" fmla="*/ 11 h 91"/>
                <a:gd name="T36" fmla="*/ 33 w 132"/>
                <a:gd name="T37" fmla="*/ 9 h 91"/>
                <a:gd name="T38" fmla="*/ 31 w 132"/>
                <a:gd name="T39" fmla="*/ 8 h 91"/>
                <a:gd name="T40" fmla="*/ 20 w 132"/>
                <a:gd name="T41" fmla="*/ 6 h 91"/>
                <a:gd name="T42" fmla="*/ 3 w 132"/>
                <a:gd name="T43" fmla="*/ 0 h 91"/>
                <a:gd name="T44" fmla="*/ 3 w 132"/>
                <a:gd name="T45" fmla="*/ 0 h 91"/>
                <a:gd name="T46" fmla="*/ 3 w 132"/>
                <a:gd name="T47" fmla="*/ 0 h 91"/>
                <a:gd name="T48" fmla="*/ 0 w 132"/>
                <a:gd name="T49" fmla="*/ 49 h 91"/>
                <a:gd name="T50" fmla="*/ 3 w 132"/>
                <a:gd name="T51" fmla="*/ 73 h 91"/>
                <a:gd name="T52" fmla="*/ 66 w 132"/>
                <a:gd name="T53" fmla="*/ 91 h 91"/>
                <a:gd name="T54" fmla="*/ 130 w 132"/>
                <a:gd name="T55" fmla="*/ 73 h 91"/>
                <a:gd name="T56" fmla="*/ 132 w 132"/>
                <a:gd name="T57" fmla="*/ 49 h 91"/>
                <a:gd name="T58" fmla="*/ 130 w 132"/>
                <a:gd name="T59"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2" h="91">
                  <a:moveTo>
                    <a:pt x="34" y="82"/>
                  </a:moveTo>
                  <a:cubicBezTo>
                    <a:pt x="34" y="82"/>
                    <a:pt x="12" y="82"/>
                    <a:pt x="6" y="68"/>
                  </a:cubicBezTo>
                  <a:cubicBezTo>
                    <a:pt x="2" y="56"/>
                    <a:pt x="6" y="11"/>
                    <a:pt x="6" y="11"/>
                  </a:cubicBezTo>
                  <a:cubicBezTo>
                    <a:pt x="6" y="11"/>
                    <a:pt x="20" y="17"/>
                    <a:pt x="34" y="18"/>
                  </a:cubicBezTo>
                  <a:cubicBezTo>
                    <a:pt x="34" y="82"/>
                    <a:pt x="34" y="82"/>
                    <a:pt x="34" y="82"/>
                  </a:cubicBezTo>
                  <a:moveTo>
                    <a:pt x="65" y="20"/>
                  </a:moveTo>
                  <a:cubicBezTo>
                    <a:pt x="76" y="20"/>
                    <a:pt x="107" y="19"/>
                    <a:pt x="124" y="10"/>
                  </a:cubicBezTo>
                  <a:cubicBezTo>
                    <a:pt x="124" y="10"/>
                    <a:pt x="127" y="48"/>
                    <a:pt x="126" y="62"/>
                  </a:cubicBezTo>
                  <a:cubicBezTo>
                    <a:pt x="125" y="75"/>
                    <a:pt x="105" y="85"/>
                    <a:pt x="76" y="85"/>
                  </a:cubicBezTo>
                  <a:cubicBezTo>
                    <a:pt x="71" y="85"/>
                    <a:pt x="65" y="85"/>
                    <a:pt x="60" y="84"/>
                  </a:cubicBezTo>
                  <a:cubicBezTo>
                    <a:pt x="60" y="20"/>
                    <a:pt x="60" y="20"/>
                    <a:pt x="60" y="20"/>
                  </a:cubicBezTo>
                  <a:cubicBezTo>
                    <a:pt x="60" y="20"/>
                    <a:pt x="62" y="20"/>
                    <a:pt x="65" y="20"/>
                  </a:cubicBezTo>
                  <a:moveTo>
                    <a:pt x="130" y="0"/>
                  </a:moveTo>
                  <a:cubicBezTo>
                    <a:pt x="130" y="0"/>
                    <a:pt x="130" y="0"/>
                    <a:pt x="130" y="0"/>
                  </a:cubicBezTo>
                  <a:cubicBezTo>
                    <a:pt x="130" y="0"/>
                    <a:pt x="130" y="0"/>
                    <a:pt x="130" y="0"/>
                  </a:cubicBezTo>
                  <a:cubicBezTo>
                    <a:pt x="121" y="4"/>
                    <a:pt x="111" y="7"/>
                    <a:pt x="101" y="8"/>
                  </a:cubicBezTo>
                  <a:cubicBezTo>
                    <a:pt x="100" y="9"/>
                    <a:pt x="100" y="9"/>
                    <a:pt x="99" y="9"/>
                  </a:cubicBezTo>
                  <a:cubicBezTo>
                    <a:pt x="88" y="10"/>
                    <a:pt x="77" y="11"/>
                    <a:pt x="66" y="11"/>
                  </a:cubicBezTo>
                  <a:cubicBezTo>
                    <a:pt x="55" y="11"/>
                    <a:pt x="43" y="10"/>
                    <a:pt x="33" y="9"/>
                  </a:cubicBezTo>
                  <a:cubicBezTo>
                    <a:pt x="32" y="9"/>
                    <a:pt x="31" y="8"/>
                    <a:pt x="31" y="8"/>
                  </a:cubicBezTo>
                  <a:cubicBezTo>
                    <a:pt x="27" y="8"/>
                    <a:pt x="23" y="7"/>
                    <a:pt x="20" y="6"/>
                  </a:cubicBezTo>
                  <a:cubicBezTo>
                    <a:pt x="14" y="4"/>
                    <a:pt x="8" y="2"/>
                    <a:pt x="3" y="0"/>
                  </a:cubicBezTo>
                  <a:cubicBezTo>
                    <a:pt x="3" y="0"/>
                    <a:pt x="3" y="0"/>
                    <a:pt x="3" y="0"/>
                  </a:cubicBezTo>
                  <a:cubicBezTo>
                    <a:pt x="3" y="0"/>
                    <a:pt x="3" y="0"/>
                    <a:pt x="3" y="0"/>
                  </a:cubicBezTo>
                  <a:cubicBezTo>
                    <a:pt x="3" y="0"/>
                    <a:pt x="0" y="27"/>
                    <a:pt x="0" y="49"/>
                  </a:cubicBezTo>
                  <a:cubicBezTo>
                    <a:pt x="0" y="59"/>
                    <a:pt x="1" y="69"/>
                    <a:pt x="3" y="73"/>
                  </a:cubicBezTo>
                  <a:cubicBezTo>
                    <a:pt x="9" y="86"/>
                    <a:pt x="46" y="91"/>
                    <a:pt x="66" y="91"/>
                  </a:cubicBezTo>
                  <a:cubicBezTo>
                    <a:pt x="86" y="91"/>
                    <a:pt x="123" y="86"/>
                    <a:pt x="130" y="73"/>
                  </a:cubicBezTo>
                  <a:cubicBezTo>
                    <a:pt x="132" y="69"/>
                    <a:pt x="132" y="59"/>
                    <a:pt x="132" y="49"/>
                  </a:cubicBezTo>
                  <a:cubicBezTo>
                    <a:pt x="132" y="27"/>
                    <a:pt x="130" y="0"/>
                    <a:pt x="130" y="0"/>
                  </a:cubicBezTo>
                </a:path>
              </a:pathLst>
            </a:custGeom>
            <a:solidFill>
              <a:srgbClr val="8A8A8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9" name="išḷïḓê">
              <a:extLst>
                <a:ext uri="{FF2B5EF4-FFF2-40B4-BE49-F238E27FC236}">
                  <a16:creationId xmlns:a16="http://schemas.microsoft.com/office/drawing/2014/main" id="{90F7EEAF-9D93-4B60-9522-F700B4AA5E6D}"/>
                </a:ext>
              </a:extLst>
            </p:cNvPr>
            <p:cNvSpPr/>
            <p:nvPr/>
          </p:nvSpPr>
          <p:spPr bwMode="auto">
            <a:xfrm>
              <a:off x="5821363" y="4379913"/>
              <a:ext cx="433388" cy="484188"/>
            </a:xfrm>
            <a:custGeom>
              <a:avLst/>
              <a:gdLst>
                <a:gd name="T0" fmla="*/ 64 w 67"/>
                <a:gd name="T1" fmla="*/ 0 h 75"/>
                <a:gd name="T2" fmla="*/ 5 w 67"/>
                <a:gd name="T3" fmla="*/ 10 h 75"/>
                <a:gd name="T4" fmla="*/ 0 w 67"/>
                <a:gd name="T5" fmla="*/ 10 h 75"/>
                <a:gd name="T6" fmla="*/ 0 w 67"/>
                <a:gd name="T7" fmla="*/ 74 h 75"/>
                <a:gd name="T8" fmla="*/ 16 w 67"/>
                <a:gd name="T9" fmla="*/ 75 h 75"/>
                <a:gd name="T10" fmla="*/ 66 w 67"/>
                <a:gd name="T11" fmla="*/ 52 h 75"/>
                <a:gd name="T12" fmla="*/ 64 w 67"/>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67" h="75">
                  <a:moveTo>
                    <a:pt x="64" y="0"/>
                  </a:moveTo>
                  <a:cubicBezTo>
                    <a:pt x="47" y="9"/>
                    <a:pt x="16" y="10"/>
                    <a:pt x="5" y="10"/>
                  </a:cubicBezTo>
                  <a:cubicBezTo>
                    <a:pt x="2" y="10"/>
                    <a:pt x="0" y="10"/>
                    <a:pt x="0" y="10"/>
                  </a:cubicBezTo>
                  <a:cubicBezTo>
                    <a:pt x="0" y="74"/>
                    <a:pt x="0" y="74"/>
                    <a:pt x="0" y="74"/>
                  </a:cubicBezTo>
                  <a:cubicBezTo>
                    <a:pt x="5" y="75"/>
                    <a:pt x="11" y="75"/>
                    <a:pt x="16" y="75"/>
                  </a:cubicBezTo>
                  <a:cubicBezTo>
                    <a:pt x="45" y="75"/>
                    <a:pt x="65" y="65"/>
                    <a:pt x="66" y="52"/>
                  </a:cubicBezTo>
                  <a:cubicBezTo>
                    <a:pt x="67" y="38"/>
                    <a:pt x="64" y="0"/>
                    <a:pt x="64" y="0"/>
                  </a:cubicBezTo>
                </a:path>
              </a:pathLst>
            </a:custGeom>
            <a:solidFill>
              <a:srgbClr val="4C4C4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0" name="ïṣḻîdè">
              <a:extLst>
                <a:ext uri="{FF2B5EF4-FFF2-40B4-BE49-F238E27FC236}">
                  <a16:creationId xmlns:a16="http://schemas.microsoft.com/office/drawing/2014/main" id="{4E3AF29D-D13C-4A51-8B85-98CC7D10E329}"/>
                </a:ext>
              </a:extLst>
            </p:cNvPr>
            <p:cNvSpPr/>
            <p:nvPr/>
          </p:nvSpPr>
          <p:spPr bwMode="auto">
            <a:xfrm>
              <a:off x="5446713" y="4386263"/>
              <a:ext cx="206375" cy="458788"/>
            </a:xfrm>
            <a:custGeom>
              <a:avLst/>
              <a:gdLst>
                <a:gd name="T0" fmla="*/ 4 w 32"/>
                <a:gd name="T1" fmla="*/ 0 h 71"/>
                <a:gd name="T2" fmla="*/ 4 w 32"/>
                <a:gd name="T3" fmla="*/ 57 h 71"/>
                <a:gd name="T4" fmla="*/ 32 w 32"/>
                <a:gd name="T5" fmla="*/ 71 h 71"/>
                <a:gd name="T6" fmla="*/ 32 w 32"/>
                <a:gd name="T7" fmla="*/ 7 h 71"/>
                <a:gd name="T8" fmla="*/ 4 w 32"/>
                <a:gd name="T9" fmla="*/ 0 h 71"/>
              </a:gdLst>
              <a:ahLst/>
              <a:cxnLst>
                <a:cxn ang="0">
                  <a:pos x="T0" y="T1"/>
                </a:cxn>
                <a:cxn ang="0">
                  <a:pos x="T2" y="T3"/>
                </a:cxn>
                <a:cxn ang="0">
                  <a:pos x="T4" y="T5"/>
                </a:cxn>
                <a:cxn ang="0">
                  <a:pos x="T6" y="T7"/>
                </a:cxn>
                <a:cxn ang="0">
                  <a:pos x="T8" y="T9"/>
                </a:cxn>
              </a:cxnLst>
              <a:rect l="0" t="0" r="r" b="b"/>
              <a:pathLst>
                <a:path w="32" h="71">
                  <a:moveTo>
                    <a:pt x="4" y="0"/>
                  </a:moveTo>
                  <a:cubicBezTo>
                    <a:pt x="4" y="0"/>
                    <a:pt x="0" y="45"/>
                    <a:pt x="4" y="57"/>
                  </a:cubicBezTo>
                  <a:cubicBezTo>
                    <a:pt x="10" y="71"/>
                    <a:pt x="32" y="71"/>
                    <a:pt x="32" y="71"/>
                  </a:cubicBezTo>
                  <a:cubicBezTo>
                    <a:pt x="32" y="7"/>
                    <a:pt x="32" y="7"/>
                    <a:pt x="32" y="7"/>
                  </a:cubicBezTo>
                  <a:cubicBezTo>
                    <a:pt x="18" y="6"/>
                    <a:pt x="4" y="0"/>
                    <a:pt x="4" y="0"/>
                  </a:cubicBezTo>
                </a:path>
              </a:pathLst>
            </a:custGeom>
            <a:solidFill>
              <a:srgbClr val="BBBBB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cxnSp>
        <p:nvCxnSpPr>
          <p:cNvPr id="143" name="直接连接符 142">
            <a:extLst>
              <a:ext uri="{FF2B5EF4-FFF2-40B4-BE49-F238E27FC236}">
                <a16:creationId xmlns:a16="http://schemas.microsoft.com/office/drawing/2014/main" id="{7A66CE45-29E6-4884-9D7A-ABF178475F35}"/>
              </a:ext>
            </a:extLst>
          </p:cNvPr>
          <p:cNvCxnSpPr>
            <a:cxnSpLocks/>
          </p:cNvCxnSpPr>
          <p:nvPr/>
        </p:nvCxnSpPr>
        <p:spPr>
          <a:xfrm flipH="1" flipV="1">
            <a:off x="4669269" y="-9090"/>
            <a:ext cx="0" cy="2160000"/>
          </a:xfrm>
          <a:prstGeom prst="line">
            <a:avLst/>
          </a:prstGeom>
          <a:ln w="762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44" name="70baf484-bede-4c0e-99e1-1d70fea485c7"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6EDE6DF5-FB14-455C-88B4-04BDB518F91C}"/>
              </a:ext>
            </a:extLst>
          </p:cNvPr>
          <p:cNvGrpSpPr>
            <a:grpSpLocks noChangeAspect="1"/>
          </p:cNvGrpSpPr>
          <p:nvPr>
            <p:custDataLst>
              <p:tags r:id="rId4"/>
            </p:custDataLst>
          </p:nvPr>
        </p:nvGrpSpPr>
        <p:grpSpPr>
          <a:xfrm flipV="1">
            <a:off x="3542335" y="1343109"/>
            <a:ext cx="2384969" cy="2682812"/>
            <a:chOff x="4249738" y="1503363"/>
            <a:chExt cx="3406775" cy="3832226"/>
          </a:xfrm>
        </p:grpSpPr>
        <p:sp>
          <p:nvSpPr>
            <p:cNvPr id="145" name="iSḷîḑê">
              <a:extLst>
                <a:ext uri="{FF2B5EF4-FFF2-40B4-BE49-F238E27FC236}">
                  <a16:creationId xmlns:a16="http://schemas.microsoft.com/office/drawing/2014/main" id="{4F93E810-0885-4FA3-BE0B-7C68257E3C5D}"/>
                </a:ext>
              </a:extLst>
            </p:cNvPr>
            <p:cNvSpPr/>
            <p:nvPr/>
          </p:nvSpPr>
          <p:spPr bwMode="auto">
            <a:xfrm>
              <a:off x="7288213" y="3387726"/>
              <a:ext cx="368300" cy="0"/>
            </a:xfrm>
            <a:custGeom>
              <a:avLst/>
              <a:gdLst>
                <a:gd name="T0" fmla="*/ 232 w 232"/>
                <a:gd name="T1" fmla="*/ 0 w 232"/>
                <a:gd name="T2" fmla="*/ 232 w 232"/>
              </a:gdLst>
              <a:ahLst/>
              <a:cxnLst>
                <a:cxn ang="0">
                  <a:pos x="T0" y="0"/>
                </a:cxn>
                <a:cxn ang="0">
                  <a:pos x="T1" y="0"/>
                </a:cxn>
                <a:cxn ang="0">
                  <a:pos x="T2" y="0"/>
                </a:cxn>
              </a:cxnLst>
              <a:rect l="0" t="0" r="r" b="b"/>
              <a:pathLst>
                <a:path w="232">
                  <a:moveTo>
                    <a:pt x="232" y="0"/>
                  </a:moveTo>
                  <a:lnTo>
                    <a:pt x="0" y="0"/>
                  </a:lnTo>
                  <a:lnTo>
                    <a:pt x="232"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6" name="íŝḻíďê">
              <a:extLst>
                <a:ext uri="{FF2B5EF4-FFF2-40B4-BE49-F238E27FC236}">
                  <a16:creationId xmlns:a16="http://schemas.microsoft.com/office/drawing/2014/main" id="{8EB2725F-2B07-4DEE-90B8-5E0D3A6E0F64}"/>
                </a:ext>
              </a:extLst>
            </p:cNvPr>
            <p:cNvSpPr/>
            <p:nvPr/>
          </p:nvSpPr>
          <p:spPr bwMode="auto">
            <a:xfrm>
              <a:off x="7288213" y="3387726"/>
              <a:ext cx="368300" cy="0"/>
            </a:xfrm>
            <a:custGeom>
              <a:avLst/>
              <a:gdLst>
                <a:gd name="T0" fmla="*/ 232 w 232"/>
                <a:gd name="T1" fmla="*/ 0 w 232"/>
                <a:gd name="T2" fmla="*/ 232 w 232"/>
              </a:gdLst>
              <a:ahLst/>
              <a:cxnLst>
                <a:cxn ang="0">
                  <a:pos x="T0" y="0"/>
                </a:cxn>
                <a:cxn ang="0">
                  <a:pos x="T1" y="0"/>
                </a:cxn>
                <a:cxn ang="0">
                  <a:pos x="T2" y="0"/>
                </a:cxn>
              </a:cxnLst>
              <a:rect l="0" t="0" r="r" b="b"/>
              <a:pathLst>
                <a:path w="232">
                  <a:moveTo>
                    <a:pt x="232" y="0"/>
                  </a:moveTo>
                  <a:lnTo>
                    <a:pt x="0" y="0"/>
                  </a:lnTo>
                  <a:lnTo>
                    <a:pt x="23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7" name="iṩlíḓe">
              <a:extLst>
                <a:ext uri="{FF2B5EF4-FFF2-40B4-BE49-F238E27FC236}">
                  <a16:creationId xmlns:a16="http://schemas.microsoft.com/office/drawing/2014/main" id="{094C3F0B-BF4E-47F0-9D99-E10CEA3EABEB}"/>
                </a:ext>
              </a:extLst>
            </p:cNvPr>
            <p:cNvSpPr/>
            <p:nvPr/>
          </p:nvSpPr>
          <p:spPr bwMode="auto">
            <a:xfrm>
              <a:off x="4483101" y="3387726"/>
              <a:ext cx="393700" cy="0"/>
            </a:xfrm>
            <a:custGeom>
              <a:avLst/>
              <a:gdLst>
                <a:gd name="T0" fmla="*/ 248 w 248"/>
                <a:gd name="T1" fmla="*/ 0 w 248"/>
                <a:gd name="T2" fmla="*/ 248 w 248"/>
              </a:gdLst>
              <a:ahLst/>
              <a:cxnLst>
                <a:cxn ang="0">
                  <a:pos x="T0" y="0"/>
                </a:cxn>
                <a:cxn ang="0">
                  <a:pos x="T1" y="0"/>
                </a:cxn>
                <a:cxn ang="0">
                  <a:pos x="T2" y="0"/>
                </a:cxn>
              </a:cxnLst>
              <a:rect l="0" t="0" r="r" b="b"/>
              <a:pathLst>
                <a:path w="248">
                  <a:moveTo>
                    <a:pt x="248" y="0"/>
                  </a:moveTo>
                  <a:lnTo>
                    <a:pt x="0" y="0"/>
                  </a:lnTo>
                  <a:lnTo>
                    <a:pt x="248"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8" name="îṡḷîḋe">
              <a:extLst>
                <a:ext uri="{FF2B5EF4-FFF2-40B4-BE49-F238E27FC236}">
                  <a16:creationId xmlns:a16="http://schemas.microsoft.com/office/drawing/2014/main" id="{FB48565D-BEF9-4E46-9317-E7F049819BF1}"/>
                </a:ext>
              </a:extLst>
            </p:cNvPr>
            <p:cNvSpPr/>
            <p:nvPr/>
          </p:nvSpPr>
          <p:spPr bwMode="auto">
            <a:xfrm>
              <a:off x="4483101" y="3387726"/>
              <a:ext cx="393700" cy="0"/>
            </a:xfrm>
            <a:custGeom>
              <a:avLst/>
              <a:gdLst>
                <a:gd name="T0" fmla="*/ 248 w 248"/>
                <a:gd name="T1" fmla="*/ 0 w 248"/>
                <a:gd name="T2" fmla="*/ 248 w 248"/>
              </a:gdLst>
              <a:ahLst/>
              <a:cxnLst>
                <a:cxn ang="0">
                  <a:pos x="T0" y="0"/>
                </a:cxn>
                <a:cxn ang="0">
                  <a:pos x="T1" y="0"/>
                </a:cxn>
                <a:cxn ang="0">
                  <a:pos x="T2" y="0"/>
                </a:cxn>
              </a:cxnLst>
              <a:rect l="0" t="0" r="r" b="b"/>
              <a:pathLst>
                <a:path w="248">
                  <a:moveTo>
                    <a:pt x="248" y="0"/>
                  </a:moveTo>
                  <a:lnTo>
                    <a:pt x="0" y="0"/>
                  </a:lnTo>
                  <a:lnTo>
                    <a:pt x="24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9" name="ïśḷïḍe">
              <a:extLst>
                <a:ext uri="{FF2B5EF4-FFF2-40B4-BE49-F238E27FC236}">
                  <a16:creationId xmlns:a16="http://schemas.microsoft.com/office/drawing/2014/main" id="{88926BDB-B12D-41C4-8D28-69010D6BAD28}"/>
                </a:ext>
              </a:extLst>
            </p:cNvPr>
            <p:cNvSpPr/>
            <p:nvPr/>
          </p:nvSpPr>
          <p:spPr bwMode="auto">
            <a:xfrm>
              <a:off x="6073776" y="1806576"/>
              <a:ext cx="1588" cy="349250"/>
            </a:xfrm>
            <a:prstGeom prst="rect">
              <a:avLst/>
            </a:prstGeom>
            <a:solidFill>
              <a:srgbClr val="E5E5E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50" name="íṧļïḓe">
              <a:extLst>
                <a:ext uri="{FF2B5EF4-FFF2-40B4-BE49-F238E27FC236}">
                  <a16:creationId xmlns:a16="http://schemas.microsoft.com/office/drawing/2014/main" id="{63A53C7E-D6B3-43F9-B553-0FA0448841D8}"/>
                </a:ext>
              </a:extLst>
            </p:cNvPr>
            <p:cNvSpPr/>
            <p:nvPr/>
          </p:nvSpPr>
          <p:spPr bwMode="auto">
            <a:xfrm>
              <a:off x="6073776" y="1806576"/>
              <a:ext cx="0" cy="349250"/>
            </a:xfrm>
            <a:custGeom>
              <a:avLst/>
              <a:gdLst>
                <a:gd name="T0" fmla="*/ 0 h 220"/>
                <a:gd name="T1" fmla="*/ 220 h 220"/>
                <a:gd name="T2" fmla="*/ 220 h 220"/>
                <a:gd name="T3" fmla="*/ 0 h 220"/>
              </a:gdLst>
              <a:ahLst/>
              <a:cxnLst>
                <a:cxn ang="0">
                  <a:pos x="0" y="T0"/>
                </a:cxn>
                <a:cxn ang="0">
                  <a:pos x="0" y="T1"/>
                </a:cxn>
                <a:cxn ang="0">
                  <a:pos x="0" y="T2"/>
                </a:cxn>
                <a:cxn ang="0">
                  <a:pos x="0" y="T3"/>
                </a:cxn>
              </a:cxnLst>
              <a:rect l="0" t="0" r="r" b="b"/>
              <a:pathLst>
                <a:path h="220">
                  <a:moveTo>
                    <a:pt x="0" y="0"/>
                  </a:moveTo>
                  <a:lnTo>
                    <a:pt x="0" y="220"/>
                  </a:lnTo>
                  <a:lnTo>
                    <a:pt x="0" y="22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1" name="iṡľîďe">
              <a:extLst>
                <a:ext uri="{FF2B5EF4-FFF2-40B4-BE49-F238E27FC236}">
                  <a16:creationId xmlns:a16="http://schemas.microsoft.com/office/drawing/2014/main" id="{39DD703D-BF71-455C-A6D4-86F432990245}"/>
                </a:ext>
              </a:extLst>
            </p:cNvPr>
            <p:cNvSpPr/>
            <p:nvPr/>
          </p:nvSpPr>
          <p:spPr bwMode="auto">
            <a:xfrm>
              <a:off x="4948238" y="2271713"/>
              <a:ext cx="187325" cy="179388"/>
            </a:xfrm>
            <a:custGeom>
              <a:avLst/>
              <a:gdLst>
                <a:gd name="T0" fmla="*/ 0 w 118"/>
                <a:gd name="T1" fmla="*/ 0 h 113"/>
                <a:gd name="T2" fmla="*/ 118 w 118"/>
                <a:gd name="T3" fmla="*/ 113 h 113"/>
                <a:gd name="T4" fmla="*/ 118 w 118"/>
                <a:gd name="T5" fmla="*/ 113 h 113"/>
                <a:gd name="T6" fmla="*/ 0 w 118"/>
                <a:gd name="T7" fmla="*/ 0 h 113"/>
              </a:gdLst>
              <a:ahLst/>
              <a:cxnLst>
                <a:cxn ang="0">
                  <a:pos x="T0" y="T1"/>
                </a:cxn>
                <a:cxn ang="0">
                  <a:pos x="T2" y="T3"/>
                </a:cxn>
                <a:cxn ang="0">
                  <a:pos x="T4" y="T5"/>
                </a:cxn>
                <a:cxn ang="0">
                  <a:pos x="T6" y="T7"/>
                </a:cxn>
              </a:cxnLst>
              <a:rect l="0" t="0" r="r" b="b"/>
              <a:pathLst>
                <a:path w="118" h="113">
                  <a:moveTo>
                    <a:pt x="0" y="0"/>
                  </a:moveTo>
                  <a:lnTo>
                    <a:pt x="118" y="113"/>
                  </a:lnTo>
                  <a:lnTo>
                    <a:pt x="118" y="113"/>
                  </a:lnTo>
                  <a:lnTo>
                    <a:pt x="0"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2" name="îşľîdè">
              <a:extLst>
                <a:ext uri="{FF2B5EF4-FFF2-40B4-BE49-F238E27FC236}">
                  <a16:creationId xmlns:a16="http://schemas.microsoft.com/office/drawing/2014/main" id="{B06133B8-79FE-4EFC-A43B-44354F164195}"/>
                </a:ext>
              </a:extLst>
            </p:cNvPr>
            <p:cNvSpPr/>
            <p:nvPr/>
          </p:nvSpPr>
          <p:spPr bwMode="auto">
            <a:xfrm>
              <a:off x="4948238" y="2271713"/>
              <a:ext cx="187325" cy="179388"/>
            </a:xfrm>
            <a:custGeom>
              <a:avLst/>
              <a:gdLst>
                <a:gd name="T0" fmla="*/ 0 w 118"/>
                <a:gd name="T1" fmla="*/ 0 h 113"/>
                <a:gd name="T2" fmla="*/ 118 w 118"/>
                <a:gd name="T3" fmla="*/ 113 h 113"/>
                <a:gd name="T4" fmla="*/ 118 w 118"/>
                <a:gd name="T5" fmla="*/ 113 h 113"/>
                <a:gd name="T6" fmla="*/ 0 w 118"/>
                <a:gd name="T7" fmla="*/ 0 h 113"/>
              </a:gdLst>
              <a:ahLst/>
              <a:cxnLst>
                <a:cxn ang="0">
                  <a:pos x="T0" y="T1"/>
                </a:cxn>
                <a:cxn ang="0">
                  <a:pos x="T2" y="T3"/>
                </a:cxn>
                <a:cxn ang="0">
                  <a:pos x="T4" y="T5"/>
                </a:cxn>
                <a:cxn ang="0">
                  <a:pos x="T6" y="T7"/>
                </a:cxn>
              </a:cxnLst>
              <a:rect l="0" t="0" r="r" b="b"/>
              <a:pathLst>
                <a:path w="118" h="113">
                  <a:moveTo>
                    <a:pt x="0" y="0"/>
                  </a:moveTo>
                  <a:lnTo>
                    <a:pt x="118" y="113"/>
                  </a:lnTo>
                  <a:lnTo>
                    <a:pt x="118" y="11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3" name="íṡlïḑé">
              <a:extLst>
                <a:ext uri="{FF2B5EF4-FFF2-40B4-BE49-F238E27FC236}">
                  <a16:creationId xmlns:a16="http://schemas.microsoft.com/office/drawing/2014/main" id="{A2029356-BB1C-408B-9BD2-96A7CE7D2FE5}"/>
                </a:ext>
              </a:extLst>
            </p:cNvPr>
            <p:cNvSpPr/>
            <p:nvPr/>
          </p:nvSpPr>
          <p:spPr bwMode="auto">
            <a:xfrm>
              <a:off x="6932613" y="2271713"/>
              <a:ext cx="258763" cy="257175"/>
            </a:xfrm>
            <a:custGeom>
              <a:avLst/>
              <a:gdLst>
                <a:gd name="T0" fmla="*/ 163 w 163"/>
                <a:gd name="T1" fmla="*/ 0 h 162"/>
                <a:gd name="T2" fmla="*/ 0 w 163"/>
                <a:gd name="T3" fmla="*/ 162 h 162"/>
                <a:gd name="T4" fmla="*/ 163 w 163"/>
                <a:gd name="T5" fmla="*/ 0 h 162"/>
              </a:gdLst>
              <a:ahLst/>
              <a:cxnLst>
                <a:cxn ang="0">
                  <a:pos x="T0" y="T1"/>
                </a:cxn>
                <a:cxn ang="0">
                  <a:pos x="T2" y="T3"/>
                </a:cxn>
                <a:cxn ang="0">
                  <a:pos x="T4" y="T5"/>
                </a:cxn>
              </a:cxnLst>
              <a:rect l="0" t="0" r="r" b="b"/>
              <a:pathLst>
                <a:path w="163" h="162">
                  <a:moveTo>
                    <a:pt x="163" y="0"/>
                  </a:moveTo>
                  <a:lnTo>
                    <a:pt x="0" y="162"/>
                  </a:lnTo>
                  <a:lnTo>
                    <a:pt x="163"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4" name="ïṩḷîḓè">
              <a:extLst>
                <a:ext uri="{FF2B5EF4-FFF2-40B4-BE49-F238E27FC236}">
                  <a16:creationId xmlns:a16="http://schemas.microsoft.com/office/drawing/2014/main" id="{8BF16CA7-782C-4B00-8CA5-489A05F30F02}"/>
                </a:ext>
              </a:extLst>
            </p:cNvPr>
            <p:cNvSpPr/>
            <p:nvPr/>
          </p:nvSpPr>
          <p:spPr bwMode="auto">
            <a:xfrm>
              <a:off x="6932613" y="2271713"/>
              <a:ext cx="258763" cy="257175"/>
            </a:xfrm>
            <a:custGeom>
              <a:avLst/>
              <a:gdLst>
                <a:gd name="T0" fmla="*/ 163 w 163"/>
                <a:gd name="T1" fmla="*/ 0 h 162"/>
                <a:gd name="T2" fmla="*/ 0 w 163"/>
                <a:gd name="T3" fmla="*/ 162 h 162"/>
                <a:gd name="T4" fmla="*/ 163 w 163"/>
                <a:gd name="T5" fmla="*/ 0 h 162"/>
              </a:gdLst>
              <a:ahLst/>
              <a:cxnLst>
                <a:cxn ang="0">
                  <a:pos x="T0" y="T1"/>
                </a:cxn>
                <a:cxn ang="0">
                  <a:pos x="T2" y="T3"/>
                </a:cxn>
                <a:cxn ang="0">
                  <a:pos x="T4" y="T5"/>
                </a:cxn>
              </a:cxnLst>
              <a:rect l="0" t="0" r="r" b="b"/>
              <a:pathLst>
                <a:path w="163" h="162">
                  <a:moveTo>
                    <a:pt x="163" y="0"/>
                  </a:moveTo>
                  <a:lnTo>
                    <a:pt x="0" y="162"/>
                  </a:lnTo>
                  <a:lnTo>
                    <a:pt x="1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5" name="î$líḍe">
              <a:extLst>
                <a:ext uri="{FF2B5EF4-FFF2-40B4-BE49-F238E27FC236}">
                  <a16:creationId xmlns:a16="http://schemas.microsoft.com/office/drawing/2014/main" id="{5111FE7E-59E1-4854-A64F-340C02B3438F}"/>
                </a:ext>
              </a:extLst>
            </p:cNvPr>
            <p:cNvSpPr/>
            <p:nvPr/>
          </p:nvSpPr>
          <p:spPr bwMode="auto">
            <a:xfrm>
              <a:off x="6164263" y="4032251"/>
              <a:ext cx="173038" cy="644525"/>
            </a:xfrm>
            <a:custGeom>
              <a:avLst/>
              <a:gdLst>
                <a:gd name="T0" fmla="*/ 17 w 27"/>
                <a:gd name="T1" fmla="*/ 44 h 100"/>
                <a:gd name="T2" fmla="*/ 0 w 27"/>
                <a:gd name="T3" fmla="*/ 50 h 100"/>
                <a:gd name="T4" fmla="*/ 17 w 27"/>
                <a:gd name="T5" fmla="*/ 44 h 100"/>
                <a:gd name="T6" fmla="*/ 27 w 27"/>
                <a:gd name="T7" fmla="*/ 0 h 100"/>
                <a:gd name="T8" fmla="*/ 20 w 27"/>
                <a:gd name="T9" fmla="*/ 11 h 100"/>
                <a:gd name="T10" fmla="*/ 17 w 27"/>
                <a:gd name="T11" fmla="*/ 44 h 100"/>
                <a:gd name="T12" fmla="*/ 17 w 27"/>
                <a:gd name="T13" fmla="*/ 44 h 100"/>
                <a:gd name="T14" fmla="*/ 19 w 27"/>
                <a:gd name="T15" fmla="*/ 93 h 100"/>
                <a:gd name="T16" fmla="*/ 19 w 27"/>
                <a:gd name="T17" fmla="*/ 100 h 100"/>
                <a:gd name="T18" fmla="*/ 23 w 27"/>
                <a:gd name="T19" fmla="*/ 99 h 100"/>
                <a:gd name="T20" fmla="*/ 23 w 27"/>
                <a:gd name="T21" fmla="*/ 93 h 100"/>
                <a:gd name="T22" fmla="*/ 26 w 27"/>
                <a:gd name="T23" fmla="*/ 23 h 100"/>
                <a:gd name="T24" fmla="*/ 27 w 27"/>
                <a:gd name="T25"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100">
                  <a:moveTo>
                    <a:pt x="17" y="44"/>
                  </a:moveTo>
                  <a:cubicBezTo>
                    <a:pt x="11" y="46"/>
                    <a:pt x="5" y="48"/>
                    <a:pt x="0" y="50"/>
                  </a:cubicBezTo>
                  <a:cubicBezTo>
                    <a:pt x="6" y="48"/>
                    <a:pt x="11" y="46"/>
                    <a:pt x="17" y="44"/>
                  </a:cubicBezTo>
                  <a:moveTo>
                    <a:pt x="27" y="0"/>
                  </a:moveTo>
                  <a:cubicBezTo>
                    <a:pt x="27" y="0"/>
                    <a:pt x="26" y="6"/>
                    <a:pt x="20" y="11"/>
                  </a:cubicBezTo>
                  <a:cubicBezTo>
                    <a:pt x="7" y="39"/>
                    <a:pt x="17" y="44"/>
                    <a:pt x="17" y="44"/>
                  </a:cubicBezTo>
                  <a:cubicBezTo>
                    <a:pt x="17" y="44"/>
                    <a:pt x="17" y="44"/>
                    <a:pt x="17" y="44"/>
                  </a:cubicBezTo>
                  <a:cubicBezTo>
                    <a:pt x="17" y="44"/>
                    <a:pt x="19" y="71"/>
                    <a:pt x="19" y="93"/>
                  </a:cubicBezTo>
                  <a:cubicBezTo>
                    <a:pt x="19" y="95"/>
                    <a:pt x="19" y="97"/>
                    <a:pt x="19" y="100"/>
                  </a:cubicBezTo>
                  <a:cubicBezTo>
                    <a:pt x="21" y="100"/>
                    <a:pt x="22" y="99"/>
                    <a:pt x="23" y="99"/>
                  </a:cubicBezTo>
                  <a:cubicBezTo>
                    <a:pt x="23" y="93"/>
                    <a:pt x="23" y="93"/>
                    <a:pt x="23" y="93"/>
                  </a:cubicBezTo>
                  <a:cubicBezTo>
                    <a:pt x="26" y="23"/>
                    <a:pt x="26" y="23"/>
                    <a:pt x="26" y="23"/>
                  </a:cubicBezTo>
                  <a:cubicBezTo>
                    <a:pt x="27" y="0"/>
                    <a:pt x="27" y="0"/>
                    <a:pt x="27"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6" name="ïş1íḍê">
              <a:extLst>
                <a:ext uri="{FF2B5EF4-FFF2-40B4-BE49-F238E27FC236}">
                  <a16:creationId xmlns:a16="http://schemas.microsoft.com/office/drawing/2014/main" id="{2657A1A1-339F-4ED2-816A-ADB4CCB9DEC1}"/>
                </a:ext>
              </a:extLst>
            </p:cNvPr>
            <p:cNvSpPr/>
            <p:nvPr/>
          </p:nvSpPr>
          <p:spPr bwMode="auto">
            <a:xfrm>
              <a:off x="5697538" y="4999038"/>
              <a:ext cx="187325" cy="142875"/>
            </a:xfrm>
            <a:custGeom>
              <a:avLst/>
              <a:gdLst>
                <a:gd name="T0" fmla="*/ 0 w 29"/>
                <a:gd name="T1" fmla="*/ 0 h 22"/>
                <a:gd name="T2" fmla="*/ 1 w 29"/>
                <a:gd name="T3" fmla="*/ 8 h 22"/>
                <a:gd name="T4" fmla="*/ 29 w 29"/>
                <a:gd name="T5" fmla="*/ 22 h 22"/>
                <a:gd name="T6" fmla="*/ 29 w 29"/>
                <a:gd name="T7" fmla="*/ 11 h 22"/>
                <a:gd name="T8" fmla="*/ 27 w 29"/>
                <a:gd name="T9" fmla="*/ 11 h 22"/>
                <a:gd name="T10" fmla="*/ 0 w 29"/>
                <a:gd name="T11" fmla="*/ 0 h 22"/>
              </a:gdLst>
              <a:ahLst/>
              <a:cxnLst>
                <a:cxn ang="0">
                  <a:pos x="T0" y="T1"/>
                </a:cxn>
                <a:cxn ang="0">
                  <a:pos x="T2" y="T3"/>
                </a:cxn>
                <a:cxn ang="0">
                  <a:pos x="T4" y="T5"/>
                </a:cxn>
                <a:cxn ang="0">
                  <a:pos x="T6" y="T7"/>
                </a:cxn>
                <a:cxn ang="0">
                  <a:pos x="T8" y="T9"/>
                </a:cxn>
                <a:cxn ang="0">
                  <a:pos x="T10" y="T11"/>
                </a:cxn>
              </a:cxnLst>
              <a:rect l="0" t="0" r="r" b="b"/>
              <a:pathLst>
                <a:path w="29" h="22">
                  <a:moveTo>
                    <a:pt x="0" y="0"/>
                  </a:moveTo>
                  <a:cubicBezTo>
                    <a:pt x="0" y="4"/>
                    <a:pt x="1" y="6"/>
                    <a:pt x="1" y="8"/>
                  </a:cubicBezTo>
                  <a:cubicBezTo>
                    <a:pt x="7" y="22"/>
                    <a:pt x="29" y="22"/>
                    <a:pt x="29" y="22"/>
                  </a:cubicBezTo>
                  <a:cubicBezTo>
                    <a:pt x="29" y="11"/>
                    <a:pt x="29" y="11"/>
                    <a:pt x="29" y="11"/>
                  </a:cubicBezTo>
                  <a:cubicBezTo>
                    <a:pt x="28" y="11"/>
                    <a:pt x="28" y="11"/>
                    <a:pt x="27" y="11"/>
                  </a:cubicBezTo>
                  <a:cubicBezTo>
                    <a:pt x="17" y="11"/>
                    <a:pt x="7" y="6"/>
                    <a:pt x="0"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7" name="ï$1ïḋé">
              <a:extLst>
                <a:ext uri="{FF2B5EF4-FFF2-40B4-BE49-F238E27FC236}">
                  <a16:creationId xmlns:a16="http://schemas.microsoft.com/office/drawing/2014/main" id="{6DE5FB26-B446-4E81-B6A4-1236A631208D}"/>
                </a:ext>
              </a:extLst>
            </p:cNvPr>
            <p:cNvSpPr/>
            <p:nvPr/>
          </p:nvSpPr>
          <p:spPr bwMode="auto">
            <a:xfrm>
              <a:off x="7054851" y="3084513"/>
              <a:ext cx="369888" cy="0"/>
            </a:xfrm>
            <a:custGeom>
              <a:avLst/>
              <a:gdLst>
                <a:gd name="T0" fmla="*/ 0 w 233"/>
                <a:gd name="T1" fmla="*/ 233 w 233"/>
                <a:gd name="T2" fmla="*/ 0 w 233"/>
              </a:gdLst>
              <a:ahLst/>
              <a:cxnLst>
                <a:cxn ang="0">
                  <a:pos x="T0" y="0"/>
                </a:cxn>
                <a:cxn ang="0">
                  <a:pos x="T1" y="0"/>
                </a:cxn>
                <a:cxn ang="0">
                  <a:pos x="T2" y="0"/>
                </a:cxn>
              </a:cxnLst>
              <a:rect l="0" t="0" r="r" b="b"/>
              <a:pathLst>
                <a:path w="233">
                  <a:moveTo>
                    <a:pt x="0" y="0"/>
                  </a:moveTo>
                  <a:lnTo>
                    <a:pt x="233" y="0"/>
                  </a:lnTo>
                  <a:lnTo>
                    <a:pt x="0"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8" name="iśľíḋè">
              <a:extLst>
                <a:ext uri="{FF2B5EF4-FFF2-40B4-BE49-F238E27FC236}">
                  <a16:creationId xmlns:a16="http://schemas.microsoft.com/office/drawing/2014/main" id="{A0CE1718-2184-4F9C-ABBB-29FC9E9188AA}"/>
                </a:ext>
              </a:extLst>
            </p:cNvPr>
            <p:cNvSpPr/>
            <p:nvPr/>
          </p:nvSpPr>
          <p:spPr bwMode="auto">
            <a:xfrm>
              <a:off x="7054851" y="3084513"/>
              <a:ext cx="369888"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0" name="ïśļíďê">
              <a:extLst>
                <a:ext uri="{FF2B5EF4-FFF2-40B4-BE49-F238E27FC236}">
                  <a16:creationId xmlns:a16="http://schemas.microsoft.com/office/drawing/2014/main" id="{1EE95B13-D91E-45E4-B2E3-D6721CB10029}"/>
                </a:ext>
              </a:extLst>
            </p:cNvPr>
            <p:cNvSpPr/>
            <p:nvPr/>
          </p:nvSpPr>
          <p:spPr bwMode="auto">
            <a:xfrm>
              <a:off x="4249738" y="3084513"/>
              <a:ext cx="395288" cy="0"/>
            </a:xfrm>
            <a:custGeom>
              <a:avLst/>
              <a:gdLst>
                <a:gd name="T0" fmla="*/ 0 w 249"/>
                <a:gd name="T1" fmla="*/ 249 w 249"/>
                <a:gd name="T2" fmla="*/ 0 w 249"/>
              </a:gdLst>
              <a:ahLst/>
              <a:cxnLst>
                <a:cxn ang="0">
                  <a:pos x="T0" y="0"/>
                </a:cxn>
                <a:cxn ang="0">
                  <a:pos x="T1" y="0"/>
                </a:cxn>
                <a:cxn ang="0">
                  <a:pos x="T2" y="0"/>
                </a:cxn>
              </a:cxnLst>
              <a:rect l="0" t="0" r="r" b="b"/>
              <a:pathLst>
                <a:path w="249">
                  <a:moveTo>
                    <a:pt x="0" y="0"/>
                  </a:moveTo>
                  <a:lnTo>
                    <a:pt x="249" y="0"/>
                  </a:lnTo>
                  <a:lnTo>
                    <a:pt x="0"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1" name="îṩļïďe">
              <a:extLst>
                <a:ext uri="{FF2B5EF4-FFF2-40B4-BE49-F238E27FC236}">
                  <a16:creationId xmlns:a16="http://schemas.microsoft.com/office/drawing/2014/main" id="{11664102-E139-4F1B-A0D4-6E6F82112F4B}"/>
                </a:ext>
              </a:extLst>
            </p:cNvPr>
            <p:cNvSpPr/>
            <p:nvPr/>
          </p:nvSpPr>
          <p:spPr bwMode="auto">
            <a:xfrm>
              <a:off x="4249738" y="3084513"/>
              <a:ext cx="395288"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3" name="ïšlîḓé">
              <a:extLst>
                <a:ext uri="{FF2B5EF4-FFF2-40B4-BE49-F238E27FC236}">
                  <a16:creationId xmlns:a16="http://schemas.microsoft.com/office/drawing/2014/main" id="{0791F25F-EED6-4328-A355-ACEEE734DD22}"/>
                </a:ext>
              </a:extLst>
            </p:cNvPr>
            <p:cNvSpPr/>
            <p:nvPr/>
          </p:nvSpPr>
          <p:spPr bwMode="auto">
            <a:xfrm>
              <a:off x="5834063" y="1503363"/>
              <a:ext cx="0" cy="368300"/>
            </a:xfrm>
            <a:custGeom>
              <a:avLst/>
              <a:gdLst>
                <a:gd name="T0" fmla="*/ 232 h 232"/>
                <a:gd name="T1" fmla="*/ 0 h 232"/>
                <a:gd name="T2" fmla="*/ 232 h 232"/>
              </a:gdLst>
              <a:ahLst/>
              <a:cxnLst>
                <a:cxn ang="0">
                  <a:pos x="0" y="T0"/>
                </a:cxn>
                <a:cxn ang="0">
                  <a:pos x="0" y="T1"/>
                </a:cxn>
                <a:cxn ang="0">
                  <a:pos x="0" y="T2"/>
                </a:cxn>
              </a:cxnLst>
              <a:rect l="0" t="0" r="r" b="b"/>
              <a:pathLst>
                <a:path h="232">
                  <a:moveTo>
                    <a:pt x="0" y="232"/>
                  </a:moveTo>
                  <a:lnTo>
                    <a:pt x="0" y="0"/>
                  </a:lnTo>
                  <a:lnTo>
                    <a:pt x="0" y="232"/>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4" name="išlidé">
              <a:extLst>
                <a:ext uri="{FF2B5EF4-FFF2-40B4-BE49-F238E27FC236}">
                  <a16:creationId xmlns:a16="http://schemas.microsoft.com/office/drawing/2014/main" id="{EEDEBFAC-2A59-4AE0-9AA3-E25094469CCB}"/>
                </a:ext>
              </a:extLst>
            </p:cNvPr>
            <p:cNvSpPr/>
            <p:nvPr/>
          </p:nvSpPr>
          <p:spPr bwMode="auto">
            <a:xfrm flipV="1">
              <a:off x="5834063" y="1503363"/>
              <a:ext cx="0" cy="36830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6" name="iṥľíḋê">
              <a:extLst>
                <a:ext uri="{FF2B5EF4-FFF2-40B4-BE49-F238E27FC236}">
                  <a16:creationId xmlns:a16="http://schemas.microsoft.com/office/drawing/2014/main" id="{B3D15860-055B-4AEB-B588-8187ED214D02}"/>
                </a:ext>
              </a:extLst>
            </p:cNvPr>
            <p:cNvSpPr/>
            <p:nvPr/>
          </p:nvSpPr>
          <p:spPr bwMode="auto">
            <a:xfrm>
              <a:off x="4714876" y="1968501"/>
              <a:ext cx="279400" cy="276225"/>
            </a:xfrm>
            <a:custGeom>
              <a:avLst/>
              <a:gdLst>
                <a:gd name="T0" fmla="*/ 0 w 176"/>
                <a:gd name="T1" fmla="*/ 0 h 174"/>
                <a:gd name="T2" fmla="*/ 176 w 176"/>
                <a:gd name="T3" fmla="*/ 174 h 174"/>
                <a:gd name="T4" fmla="*/ 0 w 176"/>
                <a:gd name="T5" fmla="*/ 0 h 174"/>
              </a:gdLst>
              <a:ahLst/>
              <a:cxnLst>
                <a:cxn ang="0">
                  <a:pos x="T0" y="T1"/>
                </a:cxn>
                <a:cxn ang="0">
                  <a:pos x="T2" y="T3"/>
                </a:cxn>
                <a:cxn ang="0">
                  <a:pos x="T4" y="T5"/>
                </a:cxn>
              </a:cxnLst>
              <a:rect l="0" t="0" r="r" b="b"/>
              <a:pathLst>
                <a:path w="176" h="174">
                  <a:moveTo>
                    <a:pt x="0" y="0"/>
                  </a:moveTo>
                  <a:lnTo>
                    <a:pt x="176" y="174"/>
                  </a:lnTo>
                  <a:lnTo>
                    <a:pt x="0"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7" name="iśľíḋê">
              <a:extLst>
                <a:ext uri="{FF2B5EF4-FFF2-40B4-BE49-F238E27FC236}">
                  <a16:creationId xmlns:a16="http://schemas.microsoft.com/office/drawing/2014/main" id="{9C725786-A497-44D7-A46F-B4EFD4437EED}"/>
                </a:ext>
              </a:extLst>
            </p:cNvPr>
            <p:cNvSpPr/>
            <p:nvPr/>
          </p:nvSpPr>
          <p:spPr bwMode="auto">
            <a:xfrm>
              <a:off x="4714876" y="1968501"/>
              <a:ext cx="279400" cy="27622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9" name="iṡľïḋe">
              <a:extLst>
                <a:ext uri="{FF2B5EF4-FFF2-40B4-BE49-F238E27FC236}">
                  <a16:creationId xmlns:a16="http://schemas.microsoft.com/office/drawing/2014/main" id="{A2ACFD8C-C4E4-44DF-AB3B-BE7D98C73541}"/>
                </a:ext>
              </a:extLst>
            </p:cNvPr>
            <p:cNvSpPr/>
            <p:nvPr/>
          </p:nvSpPr>
          <p:spPr bwMode="auto">
            <a:xfrm>
              <a:off x="6700838" y="1968501"/>
              <a:ext cx="257175" cy="257175"/>
            </a:xfrm>
            <a:custGeom>
              <a:avLst/>
              <a:gdLst>
                <a:gd name="T0" fmla="*/ 0 w 162"/>
                <a:gd name="T1" fmla="*/ 162 h 162"/>
                <a:gd name="T2" fmla="*/ 162 w 162"/>
                <a:gd name="T3" fmla="*/ 0 h 162"/>
                <a:gd name="T4" fmla="*/ 0 w 162"/>
                <a:gd name="T5" fmla="*/ 162 h 162"/>
              </a:gdLst>
              <a:ahLst/>
              <a:cxnLst>
                <a:cxn ang="0">
                  <a:pos x="T0" y="T1"/>
                </a:cxn>
                <a:cxn ang="0">
                  <a:pos x="T2" y="T3"/>
                </a:cxn>
                <a:cxn ang="0">
                  <a:pos x="T4" y="T5"/>
                </a:cxn>
              </a:cxnLst>
              <a:rect l="0" t="0" r="r" b="b"/>
              <a:pathLst>
                <a:path w="162" h="162">
                  <a:moveTo>
                    <a:pt x="0" y="162"/>
                  </a:moveTo>
                  <a:lnTo>
                    <a:pt x="162" y="0"/>
                  </a:lnTo>
                  <a:lnTo>
                    <a:pt x="0" y="162"/>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0" name="îṩľïḋè">
              <a:extLst>
                <a:ext uri="{FF2B5EF4-FFF2-40B4-BE49-F238E27FC236}">
                  <a16:creationId xmlns:a16="http://schemas.microsoft.com/office/drawing/2014/main" id="{AE9A6DAD-411C-4DCC-BC62-442B1E5B7DB4}"/>
                </a:ext>
              </a:extLst>
            </p:cNvPr>
            <p:cNvSpPr/>
            <p:nvPr/>
          </p:nvSpPr>
          <p:spPr bwMode="auto">
            <a:xfrm flipV="1">
              <a:off x="6700838" y="1968501"/>
              <a:ext cx="257175" cy="25717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2" name="ïṣļîḍè">
              <a:extLst>
                <a:ext uri="{FF2B5EF4-FFF2-40B4-BE49-F238E27FC236}">
                  <a16:creationId xmlns:a16="http://schemas.microsoft.com/office/drawing/2014/main" id="{71366A0D-D26C-4EBA-A547-4BF0310AD3B0}"/>
                </a:ext>
              </a:extLst>
            </p:cNvPr>
            <p:cNvSpPr/>
            <p:nvPr/>
          </p:nvSpPr>
          <p:spPr bwMode="auto">
            <a:xfrm>
              <a:off x="5568951" y="4864101"/>
              <a:ext cx="581025" cy="471488"/>
            </a:xfrm>
            <a:custGeom>
              <a:avLst/>
              <a:gdLst>
                <a:gd name="T0" fmla="*/ 0 w 90"/>
                <a:gd name="T1" fmla="*/ 0 h 73"/>
                <a:gd name="T2" fmla="*/ 90 w 90"/>
                <a:gd name="T3" fmla="*/ 0 h 73"/>
                <a:gd name="T4" fmla="*/ 0 w 90"/>
                <a:gd name="T5" fmla="*/ 0 h 73"/>
              </a:gdLst>
              <a:ahLst/>
              <a:cxnLst>
                <a:cxn ang="0">
                  <a:pos x="T0" y="T1"/>
                </a:cxn>
                <a:cxn ang="0">
                  <a:pos x="T2" y="T3"/>
                </a:cxn>
                <a:cxn ang="0">
                  <a:pos x="T4" y="T5"/>
                </a:cxn>
              </a:cxnLst>
              <a:rect l="0" t="0" r="r" b="b"/>
              <a:pathLst>
                <a:path w="90" h="73">
                  <a:moveTo>
                    <a:pt x="0" y="0"/>
                  </a:moveTo>
                  <a:cubicBezTo>
                    <a:pt x="0" y="0"/>
                    <a:pt x="46" y="73"/>
                    <a:pt x="90" y="0"/>
                  </a:cubicBezTo>
                  <a:cubicBezTo>
                    <a:pt x="0" y="0"/>
                    <a:pt x="0" y="0"/>
                    <a:pt x="0" y="0"/>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3" name="iŝļíḍè">
              <a:extLst>
                <a:ext uri="{FF2B5EF4-FFF2-40B4-BE49-F238E27FC236}">
                  <a16:creationId xmlns:a16="http://schemas.microsoft.com/office/drawing/2014/main" id="{EA8EE46A-DBD5-4687-9E50-D398C42CFFFF}"/>
                </a:ext>
              </a:extLst>
            </p:cNvPr>
            <p:cNvSpPr/>
            <p:nvPr/>
          </p:nvSpPr>
          <p:spPr bwMode="auto">
            <a:xfrm>
              <a:off x="4664076" y="2135188"/>
              <a:ext cx="2390775" cy="2271713"/>
            </a:xfrm>
            <a:custGeom>
              <a:avLst/>
              <a:gdLst>
                <a:gd name="T0" fmla="*/ 185 w 370"/>
                <a:gd name="T1" fmla="*/ 0 h 352"/>
                <a:gd name="T2" fmla="*/ 73 w 370"/>
                <a:gd name="T3" fmla="*/ 239 h 352"/>
                <a:gd name="T4" fmla="*/ 122 w 370"/>
                <a:gd name="T5" fmla="*/ 338 h 352"/>
                <a:gd name="T6" fmla="*/ 185 w 370"/>
                <a:gd name="T7" fmla="*/ 352 h 352"/>
                <a:gd name="T8" fmla="*/ 249 w 370"/>
                <a:gd name="T9" fmla="*/ 338 h 352"/>
                <a:gd name="T10" fmla="*/ 298 w 370"/>
                <a:gd name="T11" fmla="*/ 239 h 352"/>
                <a:gd name="T12" fmla="*/ 185 w 370"/>
                <a:gd name="T13" fmla="*/ 0 h 352"/>
              </a:gdLst>
              <a:ahLst/>
              <a:cxnLst>
                <a:cxn ang="0">
                  <a:pos x="T0" y="T1"/>
                </a:cxn>
                <a:cxn ang="0">
                  <a:pos x="T2" y="T3"/>
                </a:cxn>
                <a:cxn ang="0">
                  <a:pos x="T4" y="T5"/>
                </a:cxn>
                <a:cxn ang="0">
                  <a:pos x="T6" y="T7"/>
                </a:cxn>
                <a:cxn ang="0">
                  <a:pos x="T8" y="T9"/>
                </a:cxn>
                <a:cxn ang="0">
                  <a:pos x="T10" y="T11"/>
                </a:cxn>
                <a:cxn ang="0">
                  <a:pos x="T12" y="T13"/>
                </a:cxn>
              </a:cxnLst>
              <a:rect l="0" t="0" r="r" b="b"/>
              <a:pathLst>
                <a:path w="370" h="352">
                  <a:moveTo>
                    <a:pt x="185" y="0"/>
                  </a:moveTo>
                  <a:cubicBezTo>
                    <a:pt x="47" y="0"/>
                    <a:pt x="0" y="152"/>
                    <a:pt x="73" y="239"/>
                  </a:cubicBezTo>
                  <a:cubicBezTo>
                    <a:pt x="145" y="325"/>
                    <a:pt x="122" y="338"/>
                    <a:pt x="122" y="338"/>
                  </a:cubicBezTo>
                  <a:cubicBezTo>
                    <a:pt x="155" y="351"/>
                    <a:pt x="185" y="352"/>
                    <a:pt x="185" y="352"/>
                  </a:cubicBezTo>
                  <a:cubicBezTo>
                    <a:pt x="185" y="352"/>
                    <a:pt x="215" y="351"/>
                    <a:pt x="249" y="338"/>
                  </a:cubicBezTo>
                  <a:cubicBezTo>
                    <a:pt x="249" y="338"/>
                    <a:pt x="225" y="325"/>
                    <a:pt x="298" y="239"/>
                  </a:cubicBezTo>
                  <a:cubicBezTo>
                    <a:pt x="370" y="152"/>
                    <a:pt x="324" y="0"/>
                    <a:pt x="185" y="0"/>
                  </a:cubicBezTo>
                </a:path>
              </a:pathLst>
            </a:custGeom>
            <a:solidFill>
              <a:srgbClr val="FCE2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4" name="ís1iḓê">
              <a:extLst>
                <a:ext uri="{FF2B5EF4-FFF2-40B4-BE49-F238E27FC236}">
                  <a16:creationId xmlns:a16="http://schemas.microsoft.com/office/drawing/2014/main" id="{0C553C23-FCE6-4256-A58F-C986696A98C2}"/>
                </a:ext>
              </a:extLst>
            </p:cNvPr>
            <p:cNvSpPr/>
            <p:nvPr/>
          </p:nvSpPr>
          <p:spPr bwMode="auto">
            <a:xfrm>
              <a:off x="5697538" y="2560638"/>
              <a:ext cx="1112838" cy="1793875"/>
            </a:xfrm>
            <a:custGeom>
              <a:avLst/>
              <a:gdLst>
                <a:gd name="T0" fmla="*/ 60 w 172"/>
                <a:gd name="T1" fmla="*/ 205 h 278"/>
                <a:gd name="T2" fmla="*/ 0 w 172"/>
                <a:gd name="T3" fmla="*/ 226 h 278"/>
                <a:gd name="T4" fmla="*/ 0 w 172"/>
                <a:gd name="T5" fmla="*/ 226 h 278"/>
                <a:gd name="T6" fmla="*/ 17 w 172"/>
                <a:gd name="T7" fmla="*/ 277 h 278"/>
                <a:gd name="T8" fmla="*/ 33 w 172"/>
                <a:gd name="T9" fmla="*/ 278 h 278"/>
                <a:gd name="T10" fmla="*/ 58 w 172"/>
                <a:gd name="T11" fmla="*/ 275 h 278"/>
                <a:gd name="T12" fmla="*/ 60 w 172"/>
                <a:gd name="T13" fmla="*/ 205 h 278"/>
                <a:gd name="T14" fmla="*/ 130 w 172"/>
                <a:gd name="T15" fmla="*/ 0 h 278"/>
                <a:gd name="T16" fmla="*/ 63 w 172"/>
                <a:gd name="T17" fmla="*/ 204 h 278"/>
                <a:gd name="T18" fmla="*/ 60 w 172"/>
                <a:gd name="T19" fmla="*/ 274 h 278"/>
                <a:gd name="T20" fmla="*/ 73 w 172"/>
                <a:gd name="T21" fmla="*/ 269 h 278"/>
                <a:gd name="T22" fmla="*/ 88 w 172"/>
                <a:gd name="T23" fmla="*/ 215 h 278"/>
                <a:gd name="T24" fmla="*/ 153 w 172"/>
                <a:gd name="T25" fmla="*/ 113 h 278"/>
                <a:gd name="T26" fmla="*/ 130 w 172"/>
                <a:gd name="T27"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 h="278">
                  <a:moveTo>
                    <a:pt x="60" y="205"/>
                  </a:moveTo>
                  <a:cubicBezTo>
                    <a:pt x="31" y="225"/>
                    <a:pt x="3" y="226"/>
                    <a:pt x="0" y="226"/>
                  </a:cubicBezTo>
                  <a:cubicBezTo>
                    <a:pt x="0" y="226"/>
                    <a:pt x="0" y="226"/>
                    <a:pt x="0" y="226"/>
                  </a:cubicBezTo>
                  <a:cubicBezTo>
                    <a:pt x="22" y="246"/>
                    <a:pt x="17" y="277"/>
                    <a:pt x="17" y="277"/>
                  </a:cubicBezTo>
                  <a:cubicBezTo>
                    <a:pt x="23" y="278"/>
                    <a:pt x="28" y="278"/>
                    <a:pt x="33" y="278"/>
                  </a:cubicBezTo>
                  <a:cubicBezTo>
                    <a:pt x="43" y="278"/>
                    <a:pt x="51" y="277"/>
                    <a:pt x="58" y="275"/>
                  </a:cubicBezTo>
                  <a:cubicBezTo>
                    <a:pt x="60" y="205"/>
                    <a:pt x="60" y="205"/>
                    <a:pt x="60" y="205"/>
                  </a:cubicBezTo>
                  <a:moveTo>
                    <a:pt x="130" y="0"/>
                  </a:moveTo>
                  <a:cubicBezTo>
                    <a:pt x="137" y="122"/>
                    <a:pt x="99" y="178"/>
                    <a:pt x="63" y="204"/>
                  </a:cubicBezTo>
                  <a:cubicBezTo>
                    <a:pt x="60" y="274"/>
                    <a:pt x="60" y="274"/>
                    <a:pt x="60" y="274"/>
                  </a:cubicBezTo>
                  <a:cubicBezTo>
                    <a:pt x="69" y="272"/>
                    <a:pt x="73" y="269"/>
                    <a:pt x="73" y="269"/>
                  </a:cubicBezTo>
                  <a:cubicBezTo>
                    <a:pt x="73" y="269"/>
                    <a:pt x="70" y="243"/>
                    <a:pt x="88" y="215"/>
                  </a:cubicBezTo>
                  <a:cubicBezTo>
                    <a:pt x="96" y="203"/>
                    <a:pt x="140" y="161"/>
                    <a:pt x="153" y="113"/>
                  </a:cubicBezTo>
                  <a:cubicBezTo>
                    <a:pt x="172" y="38"/>
                    <a:pt x="130" y="0"/>
                    <a:pt x="130" y="0"/>
                  </a:cubicBezTo>
                </a:path>
              </a:pathLst>
            </a:custGeom>
            <a:solidFill>
              <a:srgbClr val="F9C80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5" name="îślíḓê">
              <a:extLst>
                <a:ext uri="{FF2B5EF4-FFF2-40B4-BE49-F238E27FC236}">
                  <a16:creationId xmlns:a16="http://schemas.microsoft.com/office/drawing/2014/main" id="{A0E808D5-626B-4B04-8A3D-2B597C583F4F}"/>
                </a:ext>
              </a:extLst>
            </p:cNvPr>
            <p:cNvSpPr/>
            <p:nvPr/>
          </p:nvSpPr>
          <p:spPr bwMode="auto">
            <a:xfrm>
              <a:off x="4960938" y="3051176"/>
              <a:ext cx="446088" cy="646113"/>
            </a:xfrm>
            <a:custGeom>
              <a:avLst/>
              <a:gdLst>
                <a:gd name="T0" fmla="*/ 5 w 69"/>
                <a:gd name="T1" fmla="*/ 0 h 100"/>
                <a:gd name="T2" fmla="*/ 59 w 69"/>
                <a:gd name="T3" fmla="*/ 100 h 100"/>
                <a:gd name="T4" fmla="*/ 69 w 69"/>
                <a:gd name="T5" fmla="*/ 79 h 100"/>
                <a:gd name="T6" fmla="*/ 5 w 69"/>
                <a:gd name="T7" fmla="*/ 0 h 100"/>
              </a:gdLst>
              <a:ahLst/>
              <a:cxnLst>
                <a:cxn ang="0">
                  <a:pos x="T0" y="T1"/>
                </a:cxn>
                <a:cxn ang="0">
                  <a:pos x="T2" y="T3"/>
                </a:cxn>
                <a:cxn ang="0">
                  <a:pos x="T4" y="T5"/>
                </a:cxn>
                <a:cxn ang="0">
                  <a:pos x="T6" y="T7"/>
                </a:cxn>
              </a:cxnLst>
              <a:rect l="0" t="0" r="r" b="b"/>
              <a:pathLst>
                <a:path w="69" h="100">
                  <a:moveTo>
                    <a:pt x="5" y="0"/>
                  </a:moveTo>
                  <a:cubicBezTo>
                    <a:pt x="0" y="76"/>
                    <a:pt x="59" y="100"/>
                    <a:pt x="59" y="100"/>
                  </a:cubicBezTo>
                  <a:cubicBezTo>
                    <a:pt x="69" y="79"/>
                    <a:pt x="69" y="79"/>
                    <a:pt x="69" y="79"/>
                  </a:cubicBezTo>
                  <a:cubicBezTo>
                    <a:pt x="26" y="60"/>
                    <a:pt x="5" y="0"/>
                    <a:pt x="5" y="0"/>
                  </a:cubicBezTo>
                </a:path>
              </a:pathLst>
            </a:custGeom>
            <a:solidFill>
              <a:srgbClr val="FDF06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6" name="ís1iḋê">
              <a:extLst>
                <a:ext uri="{FF2B5EF4-FFF2-40B4-BE49-F238E27FC236}">
                  <a16:creationId xmlns:a16="http://schemas.microsoft.com/office/drawing/2014/main" id="{CE9F4321-8129-4FC6-98D2-3734C2BBC593}"/>
                </a:ext>
              </a:extLst>
            </p:cNvPr>
            <p:cNvSpPr/>
            <p:nvPr/>
          </p:nvSpPr>
          <p:spPr bwMode="auto">
            <a:xfrm>
              <a:off x="5135563" y="2374901"/>
              <a:ext cx="549275" cy="644525"/>
            </a:xfrm>
            <a:custGeom>
              <a:avLst/>
              <a:gdLst>
                <a:gd name="T0" fmla="*/ 62 w 85"/>
                <a:gd name="T1" fmla="*/ 0 h 100"/>
                <a:gd name="T2" fmla="*/ 15 w 85"/>
                <a:gd name="T3" fmla="*/ 31 h 100"/>
                <a:gd name="T4" fmla="*/ 0 w 85"/>
                <a:gd name="T5" fmla="*/ 73 h 100"/>
                <a:gd name="T6" fmla="*/ 10 w 85"/>
                <a:gd name="T7" fmla="*/ 96 h 100"/>
                <a:gd name="T8" fmla="*/ 23 w 85"/>
                <a:gd name="T9" fmla="*/ 100 h 100"/>
                <a:gd name="T10" fmla="*/ 69 w 85"/>
                <a:gd name="T11" fmla="*/ 69 h 100"/>
                <a:gd name="T12" fmla="*/ 85 w 85"/>
                <a:gd name="T13" fmla="*/ 27 h 100"/>
                <a:gd name="T14" fmla="*/ 75 w 85"/>
                <a:gd name="T15" fmla="*/ 4 h 100"/>
                <a:gd name="T16" fmla="*/ 62 w 85"/>
                <a:gd name="T1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100">
                  <a:moveTo>
                    <a:pt x="62" y="0"/>
                  </a:moveTo>
                  <a:cubicBezTo>
                    <a:pt x="47" y="0"/>
                    <a:pt x="29" y="12"/>
                    <a:pt x="15" y="31"/>
                  </a:cubicBezTo>
                  <a:cubicBezTo>
                    <a:pt x="5" y="45"/>
                    <a:pt x="0" y="60"/>
                    <a:pt x="0" y="73"/>
                  </a:cubicBezTo>
                  <a:cubicBezTo>
                    <a:pt x="0" y="83"/>
                    <a:pt x="3" y="91"/>
                    <a:pt x="10" y="96"/>
                  </a:cubicBezTo>
                  <a:cubicBezTo>
                    <a:pt x="14" y="98"/>
                    <a:pt x="18" y="100"/>
                    <a:pt x="23" y="100"/>
                  </a:cubicBezTo>
                  <a:cubicBezTo>
                    <a:pt x="37" y="100"/>
                    <a:pt x="56" y="88"/>
                    <a:pt x="69" y="69"/>
                  </a:cubicBezTo>
                  <a:cubicBezTo>
                    <a:pt x="79" y="55"/>
                    <a:pt x="85" y="40"/>
                    <a:pt x="85" y="27"/>
                  </a:cubicBezTo>
                  <a:cubicBezTo>
                    <a:pt x="85" y="17"/>
                    <a:pt x="81" y="9"/>
                    <a:pt x="75" y="4"/>
                  </a:cubicBezTo>
                  <a:cubicBezTo>
                    <a:pt x="71" y="2"/>
                    <a:pt x="67" y="0"/>
                    <a:pt x="62" y="0"/>
                  </a:cubicBezTo>
                </a:path>
              </a:pathLst>
            </a:custGeom>
            <a:solidFill>
              <a:srgbClr val="FEF7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7" name="iśľiḓê">
              <a:extLst>
                <a:ext uri="{FF2B5EF4-FFF2-40B4-BE49-F238E27FC236}">
                  <a16:creationId xmlns:a16="http://schemas.microsoft.com/office/drawing/2014/main" id="{90E36C47-9B7C-4B1D-91E8-8871B3D87EB5}"/>
                </a:ext>
              </a:extLst>
            </p:cNvPr>
            <p:cNvSpPr/>
            <p:nvPr/>
          </p:nvSpPr>
          <p:spPr bwMode="auto">
            <a:xfrm>
              <a:off x="5575301" y="3594101"/>
              <a:ext cx="530225" cy="889000"/>
            </a:xfrm>
            <a:custGeom>
              <a:avLst/>
              <a:gdLst>
                <a:gd name="T0" fmla="*/ 11 w 82"/>
                <a:gd name="T1" fmla="*/ 129 h 138"/>
                <a:gd name="T2" fmla="*/ 12 w 82"/>
                <a:gd name="T3" fmla="*/ 129 h 138"/>
                <a:gd name="T4" fmla="*/ 2 w 82"/>
                <a:gd name="T5" fmla="*/ 21 h 138"/>
                <a:gd name="T6" fmla="*/ 1 w 82"/>
                <a:gd name="T7" fmla="*/ 22 h 138"/>
                <a:gd name="T8" fmla="*/ 0 w 82"/>
                <a:gd name="T9" fmla="*/ 22 h 138"/>
                <a:gd name="T10" fmla="*/ 28 w 82"/>
                <a:gd name="T11" fmla="*/ 35 h 138"/>
                <a:gd name="T12" fmla="*/ 45 w 82"/>
                <a:gd name="T13" fmla="*/ 29 h 138"/>
                <a:gd name="T14" fmla="*/ 53 w 82"/>
                <a:gd name="T15" fmla="*/ 16 h 138"/>
                <a:gd name="T16" fmla="*/ 48 w 82"/>
                <a:gd name="T17" fmla="*/ 5 h 138"/>
                <a:gd name="T18" fmla="*/ 36 w 82"/>
                <a:gd name="T19" fmla="*/ 0 h 138"/>
                <a:gd name="T20" fmla="*/ 31 w 82"/>
                <a:gd name="T21" fmla="*/ 2 h 138"/>
                <a:gd name="T22" fmla="*/ 24 w 82"/>
                <a:gd name="T23" fmla="*/ 17 h 138"/>
                <a:gd name="T24" fmla="*/ 30 w 82"/>
                <a:gd name="T25" fmla="*/ 33 h 138"/>
                <a:gd name="T26" fmla="*/ 52 w 82"/>
                <a:gd name="T27" fmla="*/ 40 h 138"/>
                <a:gd name="T28" fmla="*/ 53 w 82"/>
                <a:gd name="T29" fmla="*/ 40 h 138"/>
                <a:gd name="T30" fmla="*/ 78 w 82"/>
                <a:gd name="T31" fmla="*/ 31 h 138"/>
                <a:gd name="T32" fmla="*/ 82 w 82"/>
                <a:gd name="T33" fmla="*/ 22 h 138"/>
                <a:gd name="T34" fmla="*/ 81 w 82"/>
                <a:gd name="T35" fmla="*/ 22 h 138"/>
                <a:gd name="T36" fmla="*/ 80 w 82"/>
                <a:gd name="T37" fmla="*/ 22 h 138"/>
                <a:gd name="T38" fmla="*/ 77 w 82"/>
                <a:gd name="T39" fmla="*/ 129 h 138"/>
                <a:gd name="T40" fmla="*/ 78 w 82"/>
                <a:gd name="T41" fmla="*/ 129 h 138"/>
                <a:gd name="T42" fmla="*/ 77 w 82"/>
                <a:gd name="T43" fmla="*/ 129 h 138"/>
                <a:gd name="T44" fmla="*/ 76 w 82"/>
                <a:gd name="T45" fmla="*/ 129 h 138"/>
                <a:gd name="T46" fmla="*/ 46 w 82"/>
                <a:gd name="T47" fmla="*/ 136 h 138"/>
                <a:gd name="T48" fmla="*/ 11 w 82"/>
                <a:gd name="T49" fmla="*/ 128 h 138"/>
                <a:gd name="T50" fmla="*/ 11 w 82"/>
                <a:gd name="T51" fmla="*/ 129 h 138"/>
                <a:gd name="T52" fmla="*/ 12 w 82"/>
                <a:gd name="T53" fmla="*/ 129 h 138"/>
                <a:gd name="T54" fmla="*/ 11 w 82"/>
                <a:gd name="T55" fmla="*/ 129 h 138"/>
                <a:gd name="T56" fmla="*/ 10 w 82"/>
                <a:gd name="T57" fmla="*/ 130 h 138"/>
                <a:gd name="T58" fmla="*/ 46 w 82"/>
                <a:gd name="T59" fmla="*/ 138 h 138"/>
                <a:gd name="T60" fmla="*/ 78 w 82"/>
                <a:gd name="T61" fmla="*/ 130 h 138"/>
                <a:gd name="T62" fmla="*/ 79 w 82"/>
                <a:gd name="T63" fmla="*/ 130 h 138"/>
                <a:gd name="T64" fmla="*/ 82 w 82"/>
                <a:gd name="T65" fmla="*/ 22 h 138"/>
                <a:gd name="T66" fmla="*/ 80 w 82"/>
                <a:gd name="T67" fmla="*/ 21 h 138"/>
                <a:gd name="T68" fmla="*/ 80 w 82"/>
                <a:gd name="T69" fmla="*/ 22 h 138"/>
                <a:gd name="T70" fmla="*/ 75 w 82"/>
                <a:gd name="T71" fmla="*/ 30 h 138"/>
                <a:gd name="T72" fmla="*/ 53 w 82"/>
                <a:gd name="T73" fmla="*/ 38 h 138"/>
                <a:gd name="T74" fmla="*/ 52 w 82"/>
                <a:gd name="T75" fmla="*/ 38 h 138"/>
                <a:gd name="T76" fmla="*/ 31 w 82"/>
                <a:gd name="T77" fmla="*/ 31 h 138"/>
                <a:gd name="T78" fmla="*/ 26 w 82"/>
                <a:gd name="T79" fmla="*/ 17 h 138"/>
                <a:gd name="T80" fmla="*/ 32 w 82"/>
                <a:gd name="T81" fmla="*/ 3 h 138"/>
                <a:gd name="T82" fmla="*/ 36 w 82"/>
                <a:gd name="T83" fmla="*/ 2 h 138"/>
                <a:gd name="T84" fmla="*/ 46 w 82"/>
                <a:gd name="T85" fmla="*/ 6 h 138"/>
                <a:gd name="T86" fmla="*/ 51 w 82"/>
                <a:gd name="T87" fmla="*/ 16 h 138"/>
                <a:gd name="T88" fmla="*/ 44 w 82"/>
                <a:gd name="T89" fmla="*/ 28 h 138"/>
                <a:gd name="T90" fmla="*/ 28 w 82"/>
                <a:gd name="T91" fmla="*/ 33 h 138"/>
                <a:gd name="T92" fmla="*/ 10 w 82"/>
                <a:gd name="T93" fmla="*/ 27 h 138"/>
                <a:gd name="T94" fmla="*/ 4 w 82"/>
                <a:gd name="T95" fmla="*/ 23 h 138"/>
                <a:gd name="T96" fmla="*/ 2 w 82"/>
                <a:gd name="T97" fmla="*/ 21 h 138"/>
                <a:gd name="T98" fmla="*/ 2 w 82"/>
                <a:gd name="T99" fmla="*/ 21 h 138"/>
                <a:gd name="T100" fmla="*/ 0 w 82"/>
                <a:gd name="T101" fmla="*/ 19 h 138"/>
                <a:gd name="T102" fmla="*/ 10 w 82"/>
                <a:gd name="T103" fmla="*/ 129 h 138"/>
                <a:gd name="T104" fmla="*/ 10 w 82"/>
                <a:gd name="T105" fmla="*/ 130 h 138"/>
                <a:gd name="T106" fmla="*/ 11 w 82"/>
                <a:gd name="T107" fmla="*/ 129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2" h="138">
                  <a:moveTo>
                    <a:pt x="11" y="129"/>
                  </a:moveTo>
                  <a:cubicBezTo>
                    <a:pt x="12" y="129"/>
                    <a:pt x="12" y="129"/>
                    <a:pt x="12" y="129"/>
                  </a:cubicBezTo>
                  <a:cubicBezTo>
                    <a:pt x="2" y="21"/>
                    <a:pt x="2" y="21"/>
                    <a:pt x="2" y="21"/>
                  </a:cubicBezTo>
                  <a:cubicBezTo>
                    <a:pt x="1" y="22"/>
                    <a:pt x="1" y="22"/>
                    <a:pt x="1" y="22"/>
                  </a:cubicBezTo>
                  <a:cubicBezTo>
                    <a:pt x="0" y="22"/>
                    <a:pt x="0" y="22"/>
                    <a:pt x="0" y="22"/>
                  </a:cubicBezTo>
                  <a:cubicBezTo>
                    <a:pt x="0" y="22"/>
                    <a:pt x="13" y="35"/>
                    <a:pt x="28" y="35"/>
                  </a:cubicBezTo>
                  <a:cubicBezTo>
                    <a:pt x="34" y="35"/>
                    <a:pt x="39" y="33"/>
                    <a:pt x="45" y="29"/>
                  </a:cubicBezTo>
                  <a:cubicBezTo>
                    <a:pt x="51" y="25"/>
                    <a:pt x="53" y="20"/>
                    <a:pt x="53" y="16"/>
                  </a:cubicBezTo>
                  <a:cubicBezTo>
                    <a:pt x="53" y="11"/>
                    <a:pt x="51" y="7"/>
                    <a:pt x="48" y="5"/>
                  </a:cubicBezTo>
                  <a:cubicBezTo>
                    <a:pt x="44" y="2"/>
                    <a:pt x="40" y="0"/>
                    <a:pt x="36" y="0"/>
                  </a:cubicBezTo>
                  <a:cubicBezTo>
                    <a:pt x="34" y="0"/>
                    <a:pt x="32" y="1"/>
                    <a:pt x="31" y="2"/>
                  </a:cubicBezTo>
                  <a:cubicBezTo>
                    <a:pt x="27" y="4"/>
                    <a:pt x="24" y="11"/>
                    <a:pt x="24" y="17"/>
                  </a:cubicBezTo>
                  <a:cubicBezTo>
                    <a:pt x="24" y="23"/>
                    <a:pt x="26" y="28"/>
                    <a:pt x="30" y="33"/>
                  </a:cubicBezTo>
                  <a:cubicBezTo>
                    <a:pt x="35" y="37"/>
                    <a:pt x="42" y="40"/>
                    <a:pt x="52" y="40"/>
                  </a:cubicBezTo>
                  <a:cubicBezTo>
                    <a:pt x="53" y="40"/>
                    <a:pt x="53" y="40"/>
                    <a:pt x="53" y="40"/>
                  </a:cubicBezTo>
                  <a:cubicBezTo>
                    <a:pt x="66" y="40"/>
                    <a:pt x="74" y="35"/>
                    <a:pt x="78" y="31"/>
                  </a:cubicBezTo>
                  <a:cubicBezTo>
                    <a:pt x="82" y="26"/>
                    <a:pt x="82" y="22"/>
                    <a:pt x="82" y="22"/>
                  </a:cubicBezTo>
                  <a:cubicBezTo>
                    <a:pt x="81" y="22"/>
                    <a:pt x="81" y="22"/>
                    <a:pt x="81" y="22"/>
                  </a:cubicBezTo>
                  <a:cubicBezTo>
                    <a:pt x="80" y="22"/>
                    <a:pt x="80" y="22"/>
                    <a:pt x="80" y="22"/>
                  </a:cubicBezTo>
                  <a:cubicBezTo>
                    <a:pt x="77" y="129"/>
                    <a:pt x="77" y="129"/>
                    <a:pt x="77" y="129"/>
                  </a:cubicBezTo>
                  <a:cubicBezTo>
                    <a:pt x="78" y="129"/>
                    <a:pt x="78" y="129"/>
                    <a:pt x="78" y="129"/>
                  </a:cubicBezTo>
                  <a:cubicBezTo>
                    <a:pt x="77" y="129"/>
                    <a:pt x="77" y="129"/>
                    <a:pt x="77" y="129"/>
                  </a:cubicBezTo>
                  <a:cubicBezTo>
                    <a:pt x="76" y="129"/>
                    <a:pt x="76" y="129"/>
                    <a:pt x="76" y="129"/>
                  </a:cubicBezTo>
                  <a:cubicBezTo>
                    <a:pt x="74" y="130"/>
                    <a:pt x="63" y="136"/>
                    <a:pt x="46" y="136"/>
                  </a:cubicBezTo>
                  <a:cubicBezTo>
                    <a:pt x="36" y="136"/>
                    <a:pt x="24" y="134"/>
                    <a:pt x="11" y="128"/>
                  </a:cubicBezTo>
                  <a:cubicBezTo>
                    <a:pt x="11" y="129"/>
                    <a:pt x="11" y="129"/>
                    <a:pt x="11" y="129"/>
                  </a:cubicBezTo>
                  <a:cubicBezTo>
                    <a:pt x="12" y="129"/>
                    <a:pt x="12" y="129"/>
                    <a:pt x="12" y="129"/>
                  </a:cubicBezTo>
                  <a:cubicBezTo>
                    <a:pt x="11" y="129"/>
                    <a:pt x="11" y="129"/>
                    <a:pt x="11" y="129"/>
                  </a:cubicBezTo>
                  <a:cubicBezTo>
                    <a:pt x="10" y="130"/>
                    <a:pt x="10" y="130"/>
                    <a:pt x="10" y="130"/>
                  </a:cubicBezTo>
                  <a:cubicBezTo>
                    <a:pt x="23" y="136"/>
                    <a:pt x="36" y="138"/>
                    <a:pt x="46" y="138"/>
                  </a:cubicBezTo>
                  <a:cubicBezTo>
                    <a:pt x="66" y="138"/>
                    <a:pt x="78" y="130"/>
                    <a:pt x="78" y="130"/>
                  </a:cubicBezTo>
                  <a:cubicBezTo>
                    <a:pt x="79" y="130"/>
                    <a:pt x="79" y="130"/>
                    <a:pt x="79" y="130"/>
                  </a:cubicBezTo>
                  <a:cubicBezTo>
                    <a:pt x="82" y="22"/>
                    <a:pt x="82" y="22"/>
                    <a:pt x="82" y="22"/>
                  </a:cubicBezTo>
                  <a:cubicBezTo>
                    <a:pt x="80" y="21"/>
                    <a:pt x="80" y="21"/>
                    <a:pt x="80" y="21"/>
                  </a:cubicBezTo>
                  <a:cubicBezTo>
                    <a:pt x="80" y="22"/>
                    <a:pt x="80" y="22"/>
                    <a:pt x="80" y="22"/>
                  </a:cubicBezTo>
                  <a:cubicBezTo>
                    <a:pt x="80" y="22"/>
                    <a:pt x="79" y="26"/>
                    <a:pt x="75" y="30"/>
                  </a:cubicBezTo>
                  <a:cubicBezTo>
                    <a:pt x="72" y="34"/>
                    <a:pt x="65" y="38"/>
                    <a:pt x="53" y="38"/>
                  </a:cubicBezTo>
                  <a:cubicBezTo>
                    <a:pt x="52" y="38"/>
                    <a:pt x="52" y="38"/>
                    <a:pt x="52" y="38"/>
                  </a:cubicBezTo>
                  <a:cubicBezTo>
                    <a:pt x="42" y="38"/>
                    <a:pt x="36" y="35"/>
                    <a:pt x="31" y="31"/>
                  </a:cubicBezTo>
                  <a:cubicBezTo>
                    <a:pt x="27" y="27"/>
                    <a:pt x="26" y="22"/>
                    <a:pt x="26" y="17"/>
                  </a:cubicBezTo>
                  <a:cubicBezTo>
                    <a:pt x="26" y="11"/>
                    <a:pt x="29" y="5"/>
                    <a:pt x="32" y="3"/>
                  </a:cubicBezTo>
                  <a:cubicBezTo>
                    <a:pt x="33" y="3"/>
                    <a:pt x="34" y="2"/>
                    <a:pt x="36" y="2"/>
                  </a:cubicBezTo>
                  <a:cubicBezTo>
                    <a:pt x="39" y="2"/>
                    <a:pt x="43" y="4"/>
                    <a:pt x="46" y="6"/>
                  </a:cubicBezTo>
                  <a:cubicBezTo>
                    <a:pt x="49" y="9"/>
                    <a:pt x="51" y="12"/>
                    <a:pt x="51" y="16"/>
                  </a:cubicBezTo>
                  <a:cubicBezTo>
                    <a:pt x="51" y="19"/>
                    <a:pt x="49" y="23"/>
                    <a:pt x="44" y="28"/>
                  </a:cubicBezTo>
                  <a:cubicBezTo>
                    <a:pt x="38" y="32"/>
                    <a:pt x="33" y="33"/>
                    <a:pt x="28" y="33"/>
                  </a:cubicBezTo>
                  <a:cubicBezTo>
                    <a:pt x="21" y="33"/>
                    <a:pt x="14" y="30"/>
                    <a:pt x="10" y="27"/>
                  </a:cubicBezTo>
                  <a:cubicBezTo>
                    <a:pt x="7" y="25"/>
                    <a:pt x="5" y="24"/>
                    <a:pt x="4" y="23"/>
                  </a:cubicBezTo>
                  <a:cubicBezTo>
                    <a:pt x="3" y="22"/>
                    <a:pt x="3" y="22"/>
                    <a:pt x="2" y="21"/>
                  </a:cubicBezTo>
                  <a:cubicBezTo>
                    <a:pt x="2" y="21"/>
                    <a:pt x="2" y="21"/>
                    <a:pt x="2" y="21"/>
                  </a:cubicBezTo>
                  <a:cubicBezTo>
                    <a:pt x="0" y="19"/>
                    <a:pt x="0" y="19"/>
                    <a:pt x="0" y="19"/>
                  </a:cubicBezTo>
                  <a:cubicBezTo>
                    <a:pt x="10" y="129"/>
                    <a:pt x="10" y="129"/>
                    <a:pt x="10" y="129"/>
                  </a:cubicBezTo>
                  <a:cubicBezTo>
                    <a:pt x="10" y="130"/>
                    <a:pt x="10" y="130"/>
                    <a:pt x="10" y="130"/>
                  </a:cubicBezTo>
                  <a:cubicBezTo>
                    <a:pt x="11" y="129"/>
                    <a:pt x="11" y="129"/>
                    <a:pt x="11" y="129"/>
                  </a:cubicBezTo>
                </a:path>
              </a:pathLst>
            </a:custGeom>
            <a:solidFill>
              <a:srgbClr val="99830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8" name="íṥḻiďé">
              <a:extLst>
                <a:ext uri="{FF2B5EF4-FFF2-40B4-BE49-F238E27FC236}">
                  <a16:creationId xmlns:a16="http://schemas.microsoft.com/office/drawing/2014/main" id="{14C9C8F0-4ACD-45C4-8388-B9AD8ED17A95}"/>
                </a:ext>
              </a:extLst>
            </p:cNvPr>
            <p:cNvSpPr/>
            <p:nvPr/>
          </p:nvSpPr>
          <p:spPr bwMode="auto">
            <a:xfrm>
              <a:off x="5407026" y="4316413"/>
              <a:ext cx="904875" cy="585788"/>
            </a:xfrm>
            <a:custGeom>
              <a:avLst/>
              <a:gdLst>
                <a:gd name="T0" fmla="*/ 134 w 140"/>
                <a:gd name="T1" fmla="*/ 0 h 91"/>
                <a:gd name="T2" fmla="*/ 7 w 140"/>
                <a:gd name="T3" fmla="*/ 0 h 91"/>
                <a:gd name="T4" fmla="*/ 7 w 140"/>
                <a:gd name="T5" fmla="*/ 73 h 91"/>
                <a:gd name="T6" fmla="*/ 70 w 140"/>
                <a:gd name="T7" fmla="*/ 91 h 91"/>
                <a:gd name="T8" fmla="*/ 134 w 140"/>
                <a:gd name="T9" fmla="*/ 73 h 91"/>
                <a:gd name="T10" fmla="*/ 134 w 140"/>
                <a:gd name="T11" fmla="*/ 0 h 91"/>
              </a:gdLst>
              <a:ahLst/>
              <a:cxnLst>
                <a:cxn ang="0">
                  <a:pos x="T0" y="T1"/>
                </a:cxn>
                <a:cxn ang="0">
                  <a:pos x="T2" y="T3"/>
                </a:cxn>
                <a:cxn ang="0">
                  <a:pos x="T4" y="T5"/>
                </a:cxn>
                <a:cxn ang="0">
                  <a:pos x="T6" y="T7"/>
                </a:cxn>
                <a:cxn ang="0">
                  <a:pos x="T8" y="T9"/>
                </a:cxn>
                <a:cxn ang="0">
                  <a:pos x="T10" y="T11"/>
                </a:cxn>
              </a:cxnLst>
              <a:rect l="0" t="0" r="r" b="b"/>
              <a:pathLst>
                <a:path w="140" h="91">
                  <a:moveTo>
                    <a:pt x="134" y="0"/>
                  </a:moveTo>
                  <a:cubicBezTo>
                    <a:pt x="99" y="15"/>
                    <a:pt x="41" y="15"/>
                    <a:pt x="7" y="0"/>
                  </a:cubicBezTo>
                  <a:cubicBezTo>
                    <a:pt x="7" y="0"/>
                    <a:pt x="0" y="60"/>
                    <a:pt x="7" y="73"/>
                  </a:cubicBezTo>
                  <a:cubicBezTo>
                    <a:pt x="13" y="86"/>
                    <a:pt x="50" y="91"/>
                    <a:pt x="70" y="91"/>
                  </a:cubicBezTo>
                  <a:cubicBezTo>
                    <a:pt x="90" y="91"/>
                    <a:pt x="127" y="86"/>
                    <a:pt x="134" y="73"/>
                  </a:cubicBezTo>
                  <a:cubicBezTo>
                    <a:pt x="140" y="60"/>
                    <a:pt x="134" y="0"/>
                    <a:pt x="134" y="0"/>
                  </a:cubicBezTo>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9" name="íṡ1ïḑe">
              <a:extLst>
                <a:ext uri="{FF2B5EF4-FFF2-40B4-BE49-F238E27FC236}">
                  <a16:creationId xmlns:a16="http://schemas.microsoft.com/office/drawing/2014/main" id="{04229102-3106-4162-8474-1494499F5A22}"/>
                </a:ext>
              </a:extLst>
            </p:cNvPr>
            <p:cNvSpPr/>
            <p:nvPr/>
          </p:nvSpPr>
          <p:spPr bwMode="auto">
            <a:xfrm>
              <a:off x="5432426" y="4316413"/>
              <a:ext cx="854075" cy="585788"/>
            </a:xfrm>
            <a:custGeom>
              <a:avLst/>
              <a:gdLst>
                <a:gd name="T0" fmla="*/ 34 w 132"/>
                <a:gd name="T1" fmla="*/ 82 h 91"/>
                <a:gd name="T2" fmla="*/ 6 w 132"/>
                <a:gd name="T3" fmla="*/ 68 h 91"/>
                <a:gd name="T4" fmla="*/ 6 w 132"/>
                <a:gd name="T5" fmla="*/ 11 h 91"/>
                <a:gd name="T6" fmla="*/ 34 w 132"/>
                <a:gd name="T7" fmla="*/ 18 h 91"/>
                <a:gd name="T8" fmla="*/ 34 w 132"/>
                <a:gd name="T9" fmla="*/ 82 h 91"/>
                <a:gd name="T10" fmla="*/ 65 w 132"/>
                <a:gd name="T11" fmla="*/ 20 h 91"/>
                <a:gd name="T12" fmla="*/ 124 w 132"/>
                <a:gd name="T13" fmla="*/ 10 h 91"/>
                <a:gd name="T14" fmla="*/ 126 w 132"/>
                <a:gd name="T15" fmla="*/ 62 h 91"/>
                <a:gd name="T16" fmla="*/ 76 w 132"/>
                <a:gd name="T17" fmla="*/ 85 h 91"/>
                <a:gd name="T18" fmla="*/ 60 w 132"/>
                <a:gd name="T19" fmla="*/ 84 h 91"/>
                <a:gd name="T20" fmla="*/ 60 w 132"/>
                <a:gd name="T21" fmla="*/ 20 h 91"/>
                <a:gd name="T22" fmla="*/ 65 w 132"/>
                <a:gd name="T23" fmla="*/ 20 h 91"/>
                <a:gd name="T24" fmla="*/ 130 w 132"/>
                <a:gd name="T25" fmla="*/ 0 h 91"/>
                <a:gd name="T26" fmla="*/ 130 w 132"/>
                <a:gd name="T27" fmla="*/ 0 h 91"/>
                <a:gd name="T28" fmla="*/ 130 w 132"/>
                <a:gd name="T29" fmla="*/ 0 h 91"/>
                <a:gd name="T30" fmla="*/ 101 w 132"/>
                <a:gd name="T31" fmla="*/ 8 h 91"/>
                <a:gd name="T32" fmla="*/ 99 w 132"/>
                <a:gd name="T33" fmla="*/ 9 h 91"/>
                <a:gd name="T34" fmla="*/ 66 w 132"/>
                <a:gd name="T35" fmla="*/ 11 h 91"/>
                <a:gd name="T36" fmla="*/ 33 w 132"/>
                <a:gd name="T37" fmla="*/ 9 h 91"/>
                <a:gd name="T38" fmla="*/ 31 w 132"/>
                <a:gd name="T39" fmla="*/ 8 h 91"/>
                <a:gd name="T40" fmla="*/ 20 w 132"/>
                <a:gd name="T41" fmla="*/ 6 h 91"/>
                <a:gd name="T42" fmla="*/ 3 w 132"/>
                <a:gd name="T43" fmla="*/ 0 h 91"/>
                <a:gd name="T44" fmla="*/ 3 w 132"/>
                <a:gd name="T45" fmla="*/ 0 h 91"/>
                <a:gd name="T46" fmla="*/ 3 w 132"/>
                <a:gd name="T47" fmla="*/ 0 h 91"/>
                <a:gd name="T48" fmla="*/ 0 w 132"/>
                <a:gd name="T49" fmla="*/ 49 h 91"/>
                <a:gd name="T50" fmla="*/ 3 w 132"/>
                <a:gd name="T51" fmla="*/ 73 h 91"/>
                <a:gd name="T52" fmla="*/ 66 w 132"/>
                <a:gd name="T53" fmla="*/ 91 h 91"/>
                <a:gd name="T54" fmla="*/ 130 w 132"/>
                <a:gd name="T55" fmla="*/ 73 h 91"/>
                <a:gd name="T56" fmla="*/ 132 w 132"/>
                <a:gd name="T57" fmla="*/ 49 h 91"/>
                <a:gd name="T58" fmla="*/ 130 w 132"/>
                <a:gd name="T59"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2" h="91">
                  <a:moveTo>
                    <a:pt x="34" y="82"/>
                  </a:moveTo>
                  <a:cubicBezTo>
                    <a:pt x="34" y="82"/>
                    <a:pt x="12" y="82"/>
                    <a:pt x="6" y="68"/>
                  </a:cubicBezTo>
                  <a:cubicBezTo>
                    <a:pt x="2" y="56"/>
                    <a:pt x="6" y="11"/>
                    <a:pt x="6" y="11"/>
                  </a:cubicBezTo>
                  <a:cubicBezTo>
                    <a:pt x="6" y="11"/>
                    <a:pt x="20" y="17"/>
                    <a:pt x="34" y="18"/>
                  </a:cubicBezTo>
                  <a:cubicBezTo>
                    <a:pt x="34" y="82"/>
                    <a:pt x="34" y="82"/>
                    <a:pt x="34" y="82"/>
                  </a:cubicBezTo>
                  <a:moveTo>
                    <a:pt x="65" y="20"/>
                  </a:moveTo>
                  <a:cubicBezTo>
                    <a:pt x="76" y="20"/>
                    <a:pt x="107" y="19"/>
                    <a:pt x="124" y="10"/>
                  </a:cubicBezTo>
                  <a:cubicBezTo>
                    <a:pt x="124" y="10"/>
                    <a:pt x="127" y="48"/>
                    <a:pt x="126" y="62"/>
                  </a:cubicBezTo>
                  <a:cubicBezTo>
                    <a:pt x="125" y="75"/>
                    <a:pt x="105" y="85"/>
                    <a:pt x="76" y="85"/>
                  </a:cubicBezTo>
                  <a:cubicBezTo>
                    <a:pt x="71" y="85"/>
                    <a:pt x="65" y="85"/>
                    <a:pt x="60" y="84"/>
                  </a:cubicBezTo>
                  <a:cubicBezTo>
                    <a:pt x="60" y="20"/>
                    <a:pt x="60" y="20"/>
                    <a:pt x="60" y="20"/>
                  </a:cubicBezTo>
                  <a:cubicBezTo>
                    <a:pt x="60" y="20"/>
                    <a:pt x="62" y="20"/>
                    <a:pt x="65" y="20"/>
                  </a:cubicBezTo>
                  <a:moveTo>
                    <a:pt x="130" y="0"/>
                  </a:moveTo>
                  <a:cubicBezTo>
                    <a:pt x="130" y="0"/>
                    <a:pt x="130" y="0"/>
                    <a:pt x="130" y="0"/>
                  </a:cubicBezTo>
                  <a:cubicBezTo>
                    <a:pt x="130" y="0"/>
                    <a:pt x="130" y="0"/>
                    <a:pt x="130" y="0"/>
                  </a:cubicBezTo>
                  <a:cubicBezTo>
                    <a:pt x="121" y="4"/>
                    <a:pt x="111" y="7"/>
                    <a:pt x="101" y="8"/>
                  </a:cubicBezTo>
                  <a:cubicBezTo>
                    <a:pt x="100" y="9"/>
                    <a:pt x="100" y="9"/>
                    <a:pt x="99" y="9"/>
                  </a:cubicBezTo>
                  <a:cubicBezTo>
                    <a:pt x="88" y="10"/>
                    <a:pt x="77" y="11"/>
                    <a:pt x="66" y="11"/>
                  </a:cubicBezTo>
                  <a:cubicBezTo>
                    <a:pt x="55" y="11"/>
                    <a:pt x="43" y="10"/>
                    <a:pt x="33" y="9"/>
                  </a:cubicBezTo>
                  <a:cubicBezTo>
                    <a:pt x="32" y="9"/>
                    <a:pt x="31" y="8"/>
                    <a:pt x="31" y="8"/>
                  </a:cubicBezTo>
                  <a:cubicBezTo>
                    <a:pt x="27" y="8"/>
                    <a:pt x="23" y="7"/>
                    <a:pt x="20" y="6"/>
                  </a:cubicBezTo>
                  <a:cubicBezTo>
                    <a:pt x="14" y="4"/>
                    <a:pt x="8" y="2"/>
                    <a:pt x="3" y="0"/>
                  </a:cubicBezTo>
                  <a:cubicBezTo>
                    <a:pt x="3" y="0"/>
                    <a:pt x="3" y="0"/>
                    <a:pt x="3" y="0"/>
                  </a:cubicBezTo>
                  <a:cubicBezTo>
                    <a:pt x="3" y="0"/>
                    <a:pt x="3" y="0"/>
                    <a:pt x="3" y="0"/>
                  </a:cubicBezTo>
                  <a:cubicBezTo>
                    <a:pt x="3" y="0"/>
                    <a:pt x="0" y="27"/>
                    <a:pt x="0" y="49"/>
                  </a:cubicBezTo>
                  <a:cubicBezTo>
                    <a:pt x="0" y="59"/>
                    <a:pt x="1" y="69"/>
                    <a:pt x="3" y="73"/>
                  </a:cubicBezTo>
                  <a:cubicBezTo>
                    <a:pt x="9" y="86"/>
                    <a:pt x="46" y="91"/>
                    <a:pt x="66" y="91"/>
                  </a:cubicBezTo>
                  <a:cubicBezTo>
                    <a:pt x="86" y="91"/>
                    <a:pt x="123" y="86"/>
                    <a:pt x="130" y="73"/>
                  </a:cubicBezTo>
                  <a:cubicBezTo>
                    <a:pt x="132" y="69"/>
                    <a:pt x="132" y="59"/>
                    <a:pt x="132" y="49"/>
                  </a:cubicBezTo>
                  <a:cubicBezTo>
                    <a:pt x="132" y="27"/>
                    <a:pt x="130" y="0"/>
                    <a:pt x="130" y="0"/>
                  </a:cubicBezTo>
                </a:path>
              </a:pathLst>
            </a:custGeom>
            <a:solidFill>
              <a:srgbClr val="8A8A8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0" name="išḷïḓê">
              <a:extLst>
                <a:ext uri="{FF2B5EF4-FFF2-40B4-BE49-F238E27FC236}">
                  <a16:creationId xmlns:a16="http://schemas.microsoft.com/office/drawing/2014/main" id="{81593EF1-ED55-4CEF-89EC-7CCFC5B41AD4}"/>
                </a:ext>
              </a:extLst>
            </p:cNvPr>
            <p:cNvSpPr/>
            <p:nvPr/>
          </p:nvSpPr>
          <p:spPr bwMode="auto">
            <a:xfrm>
              <a:off x="5821363" y="4379913"/>
              <a:ext cx="433388" cy="484188"/>
            </a:xfrm>
            <a:custGeom>
              <a:avLst/>
              <a:gdLst>
                <a:gd name="T0" fmla="*/ 64 w 67"/>
                <a:gd name="T1" fmla="*/ 0 h 75"/>
                <a:gd name="T2" fmla="*/ 5 w 67"/>
                <a:gd name="T3" fmla="*/ 10 h 75"/>
                <a:gd name="T4" fmla="*/ 0 w 67"/>
                <a:gd name="T5" fmla="*/ 10 h 75"/>
                <a:gd name="T6" fmla="*/ 0 w 67"/>
                <a:gd name="T7" fmla="*/ 74 h 75"/>
                <a:gd name="T8" fmla="*/ 16 w 67"/>
                <a:gd name="T9" fmla="*/ 75 h 75"/>
                <a:gd name="T10" fmla="*/ 66 w 67"/>
                <a:gd name="T11" fmla="*/ 52 h 75"/>
                <a:gd name="T12" fmla="*/ 64 w 67"/>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67" h="75">
                  <a:moveTo>
                    <a:pt x="64" y="0"/>
                  </a:moveTo>
                  <a:cubicBezTo>
                    <a:pt x="47" y="9"/>
                    <a:pt x="16" y="10"/>
                    <a:pt x="5" y="10"/>
                  </a:cubicBezTo>
                  <a:cubicBezTo>
                    <a:pt x="2" y="10"/>
                    <a:pt x="0" y="10"/>
                    <a:pt x="0" y="10"/>
                  </a:cubicBezTo>
                  <a:cubicBezTo>
                    <a:pt x="0" y="74"/>
                    <a:pt x="0" y="74"/>
                    <a:pt x="0" y="74"/>
                  </a:cubicBezTo>
                  <a:cubicBezTo>
                    <a:pt x="5" y="75"/>
                    <a:pt x="11" y="75"/>
                    <a:pt x="16" y="75"/>
                  </a:cubicBezTo>
                  <a:cubicBezTo>
                    <a:pt x="45" y="75"/>
                    <a:pt x="65" y="65"/>
                    <a:pt x="66" y="52"/>
                  </a:cubicBezTo>
                  <a:cubicBezTo>
                    <a:pt x="67" y="38"/>
                    <a:pt x="64" y="0"/>
                    <a:pt x="64" y="0"/>
                  </a:cubicBezTo>
                </a:path>
              </a:pathLst>
            </a:custGeom>
            <a:solidFill>
              <a:srgbClr val="4C4C4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1" name="ïṣḻîdè">
              <a:extLst>
                <a:ext uri="{FF2B5EF4-FFF2-40B4-BE49-F238E27FC236}">
                  <a16:creationId xmlns:a16="http://schemas.microsoft.com/office/drawing/2014/main" id="{11B864F2-3A84-4436-A18D-BF6379161981}"/>
                </a:ext>
              </a:extLst>
            </p:cNvPr>
            <p:cNvSpPr/>
            <p:nvPr/>
          </p:nvSpPr>
          <p:spPr bwMode="auto">
            <a:xfrm>
              <a:off x="5446713" y="4386263"/>
              <a:ext cx="206375" cy="458788"/>
            </a:xfrm>
            <a:custGeom>
              <a:avLst/>
              <a:gdLst>
                <a:gd name="T0" fmla="*/ 4 w 32"/>
                <a:gd name="T1" fmla="*/ 0 h 71"/>
                <a:gd name="T2" fmla="*/ 4 w 32"/>
                <a:gd name="T3" fmla="*/ 57 h 71"/>
                <a:gd name="T4" fmla="*/ 32 w 32"/>
                <a:gd name="T5" fmla="*/ 71 h 71"/>
                <a:gd name="T6" fmla="*/ 32 w 32"/>
                <a:gd name="T7" fmla="*/ 7 h 71"/>
                <a:gd name="T8" fmla="*/ 4 w 32"/>
                <a:gd name="T9" fmla="*/ 0 h 71"/>
              </a:gdLst>
              <a:ahLst/>
              <a:cxnLst>
                <a:cxn ang="0">
                  <a:pos x="T0" y="T1"/>
                </a:cxn>
                <a:cxn ang="0">
                  <a:pos x="T2" y="T3"/>
                </a:cxn>
                <a:cxn ang="0">
                  <a:pos x="T4" y="T5"/>
                </a:cxn>
                <a:cxn ang="0">
                  <a:pos x="T6" y="T7"/>
                </a:cxn>
                <a:cxn ang="0">
                  <a:pos x="T8" y="T9"/>
                </a:cxn>
              </a:cxnLst>
              <a:rect l="0" t="0" r="r" b="b"/>
              <a:pathLst>
                <a:path w="32" h="71">
                  <a:moveTo>
                    <a:pt x="4" y="0"/>
                  </a:moveTo>
                  <a:cubicBezTo>
                    <a:pt x="4" y="0"/>
                    <a:pt x="0" y="45"/>
                    <a:pt x="4" y="57"/>
                  </a:cubicBezTo>
                  <a:cubicBezTo>
                    <a:pt x="10" y="71"/>
                    <a:pt x="32" y="71"/>
                    <a:pt x="32" y="71"/>
                  </a:cubicBezTo>
                  <a:cubicBezTo>
                    <a:pt x="32" y="7"/>
                    <a:pt x="32" y="7"/>
                    <a:pt x="32" y="7"/>
                  </a:cubicBezTo>
                  <a:cubicBezTo>
                    <a:pt x="18" y="6"/>
                    <a:pt x="4" y="0"/>
                    <a:pt x="4" y="0"/>
                  </a:cubicBezTo>
                </a:path>
              </a:pathLst>
            </a:custGeom>
            <a:solidFill>
              <a:srgbClr val="BBBBB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cxnSp>
        <p:nvCxnSpPr>
          <p:cNvPr id="182" name="直接连接符 181">
            <a:extLst>
              <a:ext uri="{FF2B5EF4-FFF2-40B4-BE49-F238E27FC236}">
                <a16:creationId xmlns:a16="http://schemas.microsoft.com/office/drawing/2014/main" id="{6166A07B-D7EA-4CE9-997D-45047FDA0E3A}"/>
              </a:ext>
            </a:extLst>
          </p:cNvPr>
          <p:cNvCxnSpPr>
            <a:cxnSpLocks/>
          </p:cNvCxnSpPr>
          <p:nvPr/>
        </p:nvCxnSpPr>
        <p:spPr>
          <a:xfrm flipH="1" flipV="1">
            <a:off x="7810929" y="0"/>
            <a:ext cx="0" cy="1548000"/>
          </a:xfrm>
          <a:prstGeom prst="line">
            <a:avLst/>
          </a:prstGeom>
          <a:ln w="762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83" name="70baf484-bede-4c0e-99e1-1d70fea485c7"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982BAE8D-70E0-478E-9F23-58A58F62F852}"/>
              </a:ext>
            </a:extLst>
          </p:cNvPr>
          <p:cNvGrpSpPr>
            <a:grpSpLocks noChangeAspect="1"/>
          </p:cNvGrpSpPr>
          <p:nvPr>
            <p:custDataLst>
              <p:tags r:id="rId5"/>
            </p:custDataLst>
          </p:nvPr>
        </p:nvGrpSpPr>
        <p:grpSpPr>
          <a:xfrm flipV="1">
            <a:off x="6710687" y="441706"/>
            <a:ext cx="2384969" cy="2682812"/>
            <a:chOff x="4249738" y="1503363"/>
            <a:chExt cx="3406775" cy="3832226"/>
          </a:xfrm>
        </p:grpSpPr>
        <p:sp>
          <p:nvSpPr>
            <p:cNvPr id="184" name="iSḷîḑê">
              <a:extLst>
                <a:ext uri="{FF2B5EF4-FFF2-40B4-BE49-F238E27FC236}">
                  <a16:creationId xmlns:a16="http://schemas.microsoft.com/office/drawing/2014/main" id="{E3C29873-303B-4D88-A0F3-D5A483EC2868}"/>
                </a:ext>
              </a:extLst>
            </p:cNvPr>
            <p:cNvSpPr/>
            <p:nvPr/>
          </p:nvSpPr>
          <p:spPr bwMode="auto">
            <a:xfrm>
              <a:off x="7288213" y="3387726"/>
              <a:ext cx="368300" cy="0"/>
            </a:xfrm>
            <a:custGeom>
              <a:avLst/>
              <a:gdLst>
                <a:gd name="T0" fmla="*/ 232 w 232"/>
                <a:gd name="T1" fmla="*/ 0 w 232"/>
                <a:gd name="T2" fmla="*/ 232 w 232"/>
              </a:gdLst>
              <a:ahLst/>
              <a:cxnLst>
                <a:cxn ang="0">
                  <a:pos x="T0" y="0"/>
                </a:cxn>
                <a:cxn ang="0">
                  <a:pos x="T1" y="0"/>
                </a:cxn>
                <a:cxn ang="0">
                  <a:pos x="T2" y="0"/>
                </a:cxn>
              </a:cxnLst>
              <a:rect l="0" t="0" r="r" b="b"/>
              <a:pathLst>
                <a:path w="232">
                  <a:moveTo>
                    <a:pt x="232" y="0"/>
                  </a:moveTo>
                  <a:lnTo>
                    <a:pt x="0" y="0"/>
                  </a:lnTo>
                  <a:lnTo>
                    <a:pt x="232"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5" name="íŝḻíďê">
              <a:extLst>
                <a:ext uri="{FF2B5EF4-FFF2-40B4-BE49-F238E27FC236}">
                  <a16:creationId xmlns:a16="http://schemas.microsoft.com/office/drawing/2014/main" id="{28CEB4DE-CEE5-49D5-9272-E28C631100B9}"/>
                </a:ext>
              </a:extLst>
            </p:cNvPr>
            <p:cNvSpPr/>
            <p:nvPr/>
          </p:nvSpPr>
          <p:spPr bwMode="auto">
            <a:xfrm>
              <a:off x="7288213" y="3387726"/>
              <a:ext cx="368300" cy="0"/>
            </a:xfrm>
            <a:custGeom>
              <a:avLst/>
              <a:gdLst>
                <a:gd name="T0" fmla="*/ 232 w 232"/>
                <a:gd name="T1" fmla="*/ 0 w 232"/>
                <a:gd name="T2" fmla="*/ 232 w 232"/>
              </a:gdLst>
              <a:ahLst/>
              <a:cxnLst>
                <a:cxn ang="0">
                  <a:pos x="T0" y="0"/>
                </a:cxn>
                <a:cxn ang="0">
                  <a:pos x="T1" y="0"/>
                </a:cxn>
                <a:cxn ang="0">
                  <a:pos x="T2" y="0"/>
                </a:cxn>
              </a:cxnLst>
              <a:rect l="0" t="0" r="r" b="b"/>
              <a:pathLst>
                <a:path w="232">
                  <a:moveTo>
                    <a:pt x="232" y="0"/>
                  </a:moveTo>
                  <a:lnTo>
                    <a:pt x="0" y="0"/>
                  </a:lnTo>
                  <a:lnTo>
                    <a:pt x="23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6" name="iṩlíḓe">
              <a:extLst>
                <a:ext uri="{FF2B5EF4-FFF2-40B4-BE49-F238E27FC236}">
                  <a16:creationId xmlns:a16="http://schemas.microsoft.com/office/drawing/2014/main" id="{DFCA66EE-D353-4FE9-9992-014144E1EA9C}"/>
                </a:ext>
              </a:extLst>
            </p:cNvPr>
            <p:cNvSpPr/>
            <p:nvPr/>
          </p:nvSpPr>
          <p:spPr bwMode="auto">
            <a:xfrm>
              <a:off x="4483101" y="3387726"/>
              <a:ext cx="393700" cy="0"/>
            </a:xfrm>
            <a:custGeom>
              <a:avLst/>
              <a:gdLst>
                <a:gd name="T0" fmla="*/ 248 w 248"/>
                <a:gd name="T1" fmla="*/ 0 w 248"/>
                <a:gd name="T2" fmla="*/ 248 w 248"/>
              </a:gdLst>
              <a:ahLst/>
              <a:cxnLst>
                <a:cxn ang="0">
                  <a:pos x="T0" y="0"/>
                </a:cxn>
                <a:cxn ang="0">
                  <a:pos x="T1" y="0"/>
                </a:cxn>
                <a:cxn ang="0">
                  <a:pos x="T2" y="0"/>
                </a:cxn>
              </a:cxnLst>
              <a:rect l="0" t="0" r="r" b="b"/>
              <a:pathLst>
                <a:path w="248">
                  <a:moveTo>
                    <a:pt x="248" y="0"/>
                  </a:moveTo>
                  <a:lnTo>
                    <a:pt x="0" y="0"/>
                  </a:lnTo>
                  <a:lnTo>
                    <a:pt x="248"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7" name="îṡḷîḋe">
              <a:extLst>
                <a:ext uri="{FF2B5EF4-FFF2-40B4-BE49-F238E27FC236}">
                  <a16:creationId xmlns:a16="http://schemas.microsoft.com/office/drawing/2014/main" id="{E17D7286-A98D-4DE3-8003-33ED82ECF67B}"/>
                </a:ext>
              </a:extLst>
            </p:cNvPr>
            <p:cNvSpPr/>
            <p:nvPr/>
          </p:nvSpPr>
          <p:spPr bwMode="auto">
            <a:xfrm>
              <a:off x="4483101" y="3387726"/>
              <a:ext cx="393700" cy="0"/>
            </a:xfrm>
            <a:custGeom>
              <a:avLst/>
              <a:gdLst>
                <a:gd name="T0" fmla="*/ 248 w 248"/>
                <a:gd name="T1" fmla="*/ 0 w 248"/>
                <a:gd name="T2" fmla="*/ 248 w 248"/>
              </a:gdLst>
              <a:ahLst/>
              <a:cxnLst>
                <a:cxn ang="0">
                  <a:pos x="T0" y="0"/>
                </a:cxn>
                <a:cxn ang="0">
                  <a:pos x="T1" y="0"/>
                </a:cxn>
                <a:cxn ang="0">
                  <a:pos x="T2" y="0"/>
                </a:cxn>
              </a:cxnLst>
              <a:rect l="0" t="0" r="r" b="b"/>
              <a:pathLst>
                <a:path w="248">
                  <a:moveTo>
                    <a:pt x="248" y="0"/>
                  </a:moveTo>
                  <a:lnTo>
                    <a:pt x="0" y="0"/>
                  </a:lnTo>
                  <a:lnTo>
                    <a:pt x="24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8" name="ïśḷïḍe">
              <a:extLst>
                <a:ext uri="{FF2B5EF4-FFF2-40B4-BE49-F238E27FC236}">
                  <a16:creationId xmlns:a16="http://schemas.microsoft.com/office/drawing/2014/main" id="{05526A09-B4BC-4DAD-BCFA-89C2EEF1A26F}"/>
                </a:ext>
              </a:extLst>
            </p:cNvPr>
            <p:cNvSpPr/>
            <p:nvPr/>
          </p:nvSpPr>
          <p:spPr bwMode="auto">
            <a:xfrm>
              <a:off x="6073776" y="1806576"/>
              <a:ext cx="1588" cy="349250"/>
            </a:xfrm>
            <a:prstGeom prst="rect">
              <a:avLst/>
            </a:prstGeom>
            <a:solidFill>
              <a:srgbClr val="E5E5E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89" name="íṧļïḓe">
              <a:extLst>
                <a:ext uri="{FF2B5EF4-FFF2-40B4-BE49-F238E27FC236}">
                  <a16:creationId xmlns:a16="http://schemas.microsoft.com/office/drawing/2014/main" id="{E9CB7462-CAED-459C-A4CF-FA5624C1F969}"/>
                </a:ext>
              </a:extLst>
            </p:cNvPr>
            <p:cNvSpPr/>
            <p:nvPr/>
          </p:nvSpPr>
          <p:spPr bwMode="auto">
            <a:xfrm>
              <a:off x="6073776" y="1806576"/>
              <a:ext cx="0" cy="349250"/>
            </a:xfrm>
            <a:custGeom>
              <a:avLst/>
              <a:gdLst>
                <a:gd name="T0" fmla="*/ 0 h 220"/>
                <a:gd name="T1" fmla="*/ 220 h 220"/>
                <a:gd name="T2" fmla="*/ 220 h 220"/>
                <a:gd name="T3" fmla="*/ 0 h 220"/>
              </a:gdLst>
              <a:ahLst/>
              <a:cxnLst>
                <a:cxn ang="0">
                  <a:pos x="0" y="T0"/>
                </a:cxn>
                <a:cxn ang="0">
                  <a:pos x="0" y="T1"/>
                </a:cxn>
                <a:cxn ang="0">
                  <a:pos x="0" y="T2"/>
                </a:cxn>
                <a:cxn ang="0">
                  <a:pos x="0" y="T3"/>
                </a:cxn>
              </a:cxnLst>
              <a:rect l="0" t="0" r="r" b="b"/>
              <a:pathLst>
                <a:path h="220">
                  <a:moveTo>
                    <a:pt x="0" y="0"/>
                  </a:moveTo>
                  <a:lnTo>
                    <a:pt x="0" y="220"/>
                  </a:lnTo>
                  <a:lnTo>
                    <a:pt x="0" y="22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0" name="iṡľîďe">
              <a:extLst>
                <a:ext uri="{FF2B5EF4-FFF2-40B4-BE49-F238E27FC236}">
                  <a16:creationId xmlns:a16="http://schemas.microsoft.com/office/drawing/2014/main" id="{7894FD7D-B80D-4E7B-86B4-0C0DBDF16E94}"/>
                </a:ext>
              </a:extLst>
            </p:cNvPr>
            <p:cNvSpPr/>
            <p:nvPr/>
          </p:nvSpPr>
          <p:spPr bwMode="auto">
            <a:xfrm>
              <a:off x="4948238" y="2271713"/>
              <a:ext cx="187325" cy="179388"/>
            </a:xfrm>
            <a:custGeom>
              <a:avLst/>
              <a:gdLst>
                <a:gd name="T0" fmla="*/ 0 w 118"/>
                <a:gd name="T1" fmla="*/ 0 h 113"/>
                <a:gd name="T2" fmla="*/ 118 w 118"/>
                <a:gd name="T3" fmla="*/ 113 h 113"/>
                <a:gd name="T4" fmla="*/ 118 w 118"/>
                <a:gd name="T5" fmla="*/ 113 h 113"/>
                <a:gd name="T6" fmla="*/ 0 w 118"/>
                <a:gd name="T7" fmla="*/ 0 h 113"/>
              </a:gdLst>
              <a:ahLst/>
              <a:cxnLst>
                <a:cxn ang="0">
                  <a:pos x="T0" y="T1"/>
                </a:cxn>
                <a:cxn ang="0">
                  <a:pos x="T2" y="T3"/>
                </a:cxn>
                <a:cxn ang="0">
                  <a:pos x="T4" y="T5"/>
                </a:cxn>
                <a:cxn ang="0">
                  <a:pos x="T6" y="T7"/>
                </a:cxn>
              </a:cxnLst>
              <a:rect l="0" t="0" r="r" b="b"/>
              <a:pathLst>
                <a:path w="118" h="113">
                  <a:moveTo>
                    <a:pt x="0" y="0"/>
                  </a:moveTo>
                  <a:lnTo>
                    <a:pt x="118" y="113"/>
                  </a:lnTo>
                  <a:lnTo>
                    <a:pt x="118" y="113"/>
                  </a:lnTo>
                  <a:lnTo>
                    <a:pt x="0"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1" name="îşľîdè">
              <a:extLst>
                <a:ext uri="{FF2B5EF4-FFF2-40B4-BE49-F238E27FC236}">
                  <a16:creationId xmlns:a16="http://schemas.microsoft.com/office/drawing/2014/main" id="{D3ED0C5E-7AC5-4012-A4B0-574DD6CB4734}"/>
                </a:ext>
              </a:extLst>
            </p:cNvPr>
            <p:cNvSpPr/>
            <p:nvPr/>
          </p:nvSpPr>
          <p:spPr bwMode="auto">
            <a:xfrm>
              <a:off x="4948238" y="2271713"/>
              <a:ext cx="187325" cy="179388"/>
            </a:xfrm>
            <a:custGeom>
              <a:avLst/>
              <a:gdLst>
                <a:gd name="T0" fmla="*/ 0 w 118"/>
                <a:gd name="T1" fmla="*/ 0 h 113"/>
                <a:gd name="T2" fmla="*/ 118 w 118"/>
                <a:gd name="T3" fmla="*/ 113 h 113"/>
                <a:gd name="T4" fmla="*/ 118 w 118"/>
                <a:gd name="T5" fmla="*/ 113 h 113"/>
                <a:gd name="T6" fmla="*/ 0 w 118"/>
                <a:gd name="T7" fmla="*/ 0 h 113"/>
              </a:gdLst>
              <a:ahLst/>
              <a:cxnLst>
                <a:cxn ang="0">
                  <a:pos x="T0" y="T1"/>
                </a:cxn>
                <a:cxn ang="0">
                  <a:pos x="T2" y="T3"/>
                </a:cxn>
                <a:cxn ang="0">
                  <a:pos x="T4" y="T5"/>
                </a:cxn>
                <a:cxn ang="0">
                  <a:pos x="T6" y="T7"/>
                </a:cxn>
              </a:cxnLst>
              <a:rect l="0" t="0" r="r" b="b"/>
              <a:pathLst>
                <a:path w="118" h="113">
                  <a:moveTo>
                    <a:pt x="0" y="0"/>
                  </a:moveTo>
                  <a:lnTo>
                    <a:pt x="118" y="113"/>
                  </a:lnTo>
                  <a:lnTo>
                    <a:pt x="118" y="11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2" name="íṡlïḑé">
              <a:extLst>
                <a:ext uri="{FF2B5EF4-FFF2-40B4-BE49-F238E27FC236}">
                  <a16:creationId xmlns:a16="http://schemas.microsoft.com/office/drawing/2014/main" id="{CBB0FAFD-D201-4350-B68D-8050E078BDE8}"/>
                </a:ext>
              </a:extLst>
            </p:cNvPr>
            <p:cNvSpPr/>
            <p:nvPr/>
          </p:nvSpPr>
          <p:spPr bwMode="auto">
            <a:xfrm>
              <a:off x="6932613" y="2271713"/>
              <a:ext cx="258763" cy="257175"/>
            </a:xfrm>
            <a:custGeom>
              <a:avLst/>
              <a:gdLst>
                <a:gd name="T0" fmla="*/ 163 w 163"/>
                <a:gd name="T1" fmla="*/ 0 h 162"/>
                <a:gd name="T2" fmla="*/ 0 w 163"/>
                <a:gd name="T3" fmla="*/ 162 h 162"/>
                <a:gd name="T4" fmla="*/ 163 w 163"/>
                <a:gd name="T5" fmla="*/ 0 h 162"/>
              </a:gdLst>
              <a:ahLst/>
              <a:cxnLst>
                <a:cxn ang="0">
                  <a:pos x="T0" y="T1"/>
                </a:cxn>
                <a:cxn ang="0">
                  <a:pos x="T2" y="T3"/>
                </a:cxn>
                <a:cxn ang="0">
                  <a:pos x="T4" y="T5"/>
                </a:cxn>
              </a:cxnLst>
              <a:rect l="0" t="0" r="r" b="b"/>
              <a:pathLst>
                <a:path w="163" h="162">
                  <a:moveTo>
                    <a:pt x="163" y="0"/>
                  </a:moveTo>
                  <a:lnTo>
                    <a:pt x="0" y="162"/>
                  </a:lnTo>
                  <a:lnTo>
                    <a:pt x="163"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3" name="ïṩḷîḓè">
              <a:extLst>
                <a:ext uri="{FF2B5EF4-FFF2-40B4-BE49-F238E27FC236}">
                  <a16:creationId xmlns:a16="http://schemas.microsoft.com/office/drawing/2014/main" id="{9735D73F-3184-4D72-A0A1-88A6CE2AEB2C}"/>
                </a:ext>
              </a:extLst>
            </p:cNvPr>
            <p:cNvSpPr/>
            <p:nvPr/>
          </p:nvSpPr>
          <p:spPr bwMode="auto">
            <a:xfrm>
              <a:off x="6932613" y="2271713"/>
              <a:ext cx="258763" cy="257175"/>
            </a:xfrm>
            <a:custGeom>
              <a:avLst/>
              <a:gdLst>
                <a:gd name="T0" fmla="*/ 163 w 163"/>
                <a:gd name="T1" fmla="*/ 0 h 162"/>
                <a:gd name="T2" fmla="*/ 0 w 163"/>
                <a:gd name="T3" fmla="*/ 162 h 162"/>
                <a:gd name="T4" fmla="*/ 163 w 163"/>
                <a:gd name="T5" fmla="*/ 0 h 162"/>
              </a:gdLst>
              <a:ahLst/>
              <a:cxnLst>
                <a:cxn ang="0">
                  <a:pos x="T0" y="T1"/>
                </a:cxn>
                <a:cxn ang="0">
                  <a:pos x="T2" y="T3"/>
                </a:cxn>
                <a:cxn ang="0">
                  <a:pos x="T4" y="T5"/>
                </a:cxn>
              </a:cxnLst>
              <a:rect l="0" t="0" r="r" b="b"/>
              <a:pathLst>
                <a:path w="163" h="162">
                  <a:moveTo>
                    <a:pt x="163" y="0"/>
                  </a:moveTo>
                  <a:lnTo>
                    <a:pt x="0" y="162"/>
                  </a:lnTo>
                  <a:lnTo>
                    <a:pt x="1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4" name="î$líḍe">
              <a:extLst>
                <a:ext uri="{FF2B5EF4-FFF2-40B4-BE49-F238E27FC236}">
                  <a16:creationId xmlns:a16="http://schemas.microsoft.com/office/drawing/2014/main" id="{A15F5E3A-9519-44FF-A254-936A71257F6D}"/>
                </a:ext>
              </a:extLst>
            </p:cNvPr>
            <p:cNvSpPr/>
            <p:nvPr/>
          </p:nvSpPr>
          <p:spPr bwMode="auto">
            <a:xfrm>
              <a:off x="6164263" y="4032251"/>
              <a:ext cx="173038" cy="644525"/>
            </a:xfrm>
            <a:custGeom>
              <a:avLst/>
              <a:gdLst>
                <a:gd name="T0" fmla="*/ 17 w 27"/>
                <a:gd name="T1" fmla="*/ 44 h 100"/>
                <a:gd name="T2" fmla="*/ 0 w 27"/>
                <a:gd name="T3" fmla="*/ 50 h 100"/>
                <a:gd name="T4" fmla="*/ 17 w 27"/>
                <a:gd name="T5" fmla="*/ 44 h 100"/>
                <a:gd name="T6" fmla="*/ 27 w 27"/>
                <a:gd name="T7" fmla="*/ 0 h 100"/>
                <a:gd name="T8" fmla="*/ 20 w 27"/>
                <a:gd name="T9" fmla="*/ 11 h 100"/>
                <a:gd name="T10" fmla="*/ 17 w 27"/>
                <a:gd name="T11" fmla="*/ 44 h 100"/>
                <a:gd name="T12" fmla="*/ 17 w 27"/>
                <a:gd name="T13" fmla="*/ 44 h 100"/>
                <a:gd name="T14" fmla="*/ 19 w 27"/>
                <a:gd name="T15" fmla="*/ 93 h 100"/>
                <a:gd name="T16" fmla="*/ 19 w 27"/>
                <a:gd name="T17" fmla="*/ 100 h 100"/>
                <a:gd name="T18" fmla="*/ 23 w 27"/>
                <a:gd name="T19" fmla="*/ 99 h 100"/>
                <a:gd name="T20" fmla="*/ 23 w 27"/>
                <a:gd name="T21" fmla="*/ 93 h 100"/>
                <a:gd name="T22" fmla="*/ 26 w 27"/>
                <a:gd name="T23" fmla="*/ 23 h 100"/>
                <a:gd name="T24" fmla="*/ 27 w 27"/>
                <a:gd name="T25"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100">
                  <a:moveTo>
                    <a:pt x="17" y="44"/>
                  </a:moveTo>
                  <a:cubicBezTo>
                    <a:pt x="11" y="46"/>
                    <a:pt x="5" y="48"/>
                    <a:pt x="0" y="50"/>
                  </a:cubicBezTo>
                  <a:cubicBezTo>
                    <a:pt x="6" y="48"/>
                    <a:pt x="11" y="46"/>
                    <a:pt x="17" y="44"/>
                  </a:cubicBezTo>
                  <a:moveTo>
                    <a:pt x="27" y="0"/>
                  </a:moveTo>
                  <a:cubicBezTo>
                    <a:pt x="27" y="0"/>
                    <a:pt x="26" y="6"/>
                    <a:pt x="20" y="11"/>
                  </a:cubicBezTo>
                  <a:cubicBezTo>
                    <a:pt x="7" y="39"/>
                    <a:pt x="17" y="44"/>
                    <a:pt x="17" y="44"/>
                  </a:cubicBezTo>
                  <a:cubicBezTo>
                    <a:pt x="17" y="44"/>
                    <a:pt x="17" y="44"/>
                    <a:pt x="17" y="44"/>
                  </a:cubicBezTo>
                  <a:cubicBezTo>
                    <a:pt x="17" y="44"/>
                    <a:pt x="19" y="71"/>
                    <a:pt x="19" y="93"/>
                  </a:cubicBezTo>
                  <a:cubicBezTo>
                    <a:pt x="19" y="95"/>
                    <a:pt x="19" y="97"/>
                    <a:pt x="19" y="100"/>
                  </a:cubicBezTo>
                  <a:cubicBezTo>
                    <a:pt x="21" y="100"/>
                    <a:pt x="22" y="99"/>
                    <a:pt x="23" y="99"/>
                  </a:cubicBezTo>
                  <a:cubicBezTo>
                    <a:pt x="23" y="93"/>
                    <a:pt x="23" y="93"/>
                    <a:pt x="23" y="93"/>
                  </a:cubicBezTo>
                  <a:cubicBezTo>
                    <a:pt x="26" y="23"/>
                    <a:pt x="26" y="23"/>
                    <a:pt x="26" y="23"/>
                  </a:cubicBezTo>
                  <a:cubicBezTo>
                    <a:pt x="27" y="0"/>
                    <a:pt x="27" y="0"/>
                    <a:pt x="27"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5" name="ïş1íḍê">
              <a:extLst>
                <a:ext uri="{FF2B5EF4-FFF2-40B4-BE49-F238E27FC236}">
                  <a16:creationId xmlns:a16="http://schemas.microsoft.com/office/drawing/2014/main" id="{AE893EA9-8EE6-454B-A79E-45A1F742678B}"/>
                </a:ext>
              </a:extLst>
            </p:cNvPr>
            <p:cNvSpPr/>
            <p:nvPr/>
          </p:nvSpPr>
          <p:spPr bwMode="auto">
            <a:xfrm>
              <a:off x="5697538" y="4999038"/>
              <a:ext cx="187325" cy="142875"/>
            </a:xfrm>
            <a:custGeom>
              <a:avLst/>
              <a:gdLst>
                <a:gd name="T0" fmla="*/ 0 w 29"/>
                <a:gd name="T1" fmla="*/ 0 h 22"/>
                <a:gd name="T2" fmla="*/ 1 w 29"/>
                <a:gd name="T3" fmla="*/ 8 h 22"/>
                <a:gd name="T4" fmla="*/ 29 w 29"/>
                <a:gd name="T5" fmla="*/ 22 h 22"/>
                <a:gd name="T6" fmla="*/ 29 w 29"/>
                <a:gd name="T7" fmla="*/ 11 h 22"/>
                <a:gd name="T8" fmla="*/ 27 w 29"/>
                <a:gd name="T9" fmla="*/ 11 h 22"/>
                <a:gd name="T10" fmla="*/ 0 w 29"/>
                <a:gd name="T11" fmla="*/ 0 h 22"/>
              </a:gdLst>
              <a:ahLst/>
              <a:cxnLst>
                <a:cxn ang="0">
                  <a:pos x="T0" y="T1"/>
                </a:cxn>
                <a:cxn ang="0">
                  <a:pos x="T2" y="T3"/>
                </a:cxn>
                <a:cxn ang="0">
                  <a:pos x="T4" y="T5"/>
                </a:cxn>
                <a:cxn ang="0">
                  <a:pos x="T6" y="T7"/>
                </a:cxn>
                <a:cxn ang="0">
                  <a:pos x="T8" y="T9"/>
                </a:cxn>
                <a:cxn ang="0">
                  <a:pos x="T10" y="T11"/>
                </a:cxn>
              </a:cxnLst>
              <a:rect l="0" t="0" r="r" b="b"/>
              <a:pathLst>
                <a:path w="29" h="22">
                  <a:moveTo>
                    <a:pt x="0" y="0"/>
                  </a:moveTo>
                  <a:cubicBezTo>
                    <a:pt x="0" y="4"/>
                    <a:pt x="1" y="6"/>
                    <a:pt x="1" y="8"/>
                  </a:cubicBezTo>
                  <a:cubicBezTo>
                    <a:pt x="7" y="22"/>
                    <a:pt x="29" y="22"/>
                    <a:pt x="29" y="22"/>
                  </a:cubicBezTo>
                  <a:cubicBezTo>
                    <a:pt x="29" y="11"/>
                    <a:pt x="29" y="11"/>
                    <a:pt x="29" y="11"/>
                  </a:cubicBezTo>
                  <a:cubicBezTo>
                    <a:pt x="28" y="11"/>
                    <a:pt x="28" y="11"/>
                    <a:pt x="27" y="11"/>
                  </a:cubicBezTo>
                  <a:cubicBezTo>
                    <a:pt x="17" y="11"/>
                    <a:pt x="7" y="6"/>
                    <a:pt x="0"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6" name="ï$1ïḋé">
              <a:extLst>
                <a:ext uri="{FF2B5EF4-FFF2-40B4-BE49-F238E27FC236}">
                  <a16:creationId xmlns:a16="http://schemas.microsoft.com/office/drawing/2014/main" id="{7E0F1824-B837-44CE-B17A-154053552E7C}"/>
                </a:ext>
              </a:extLst>
            </p:cNvPr>
            <p:cNvSpPr/>
            <p:nvPr/>
          </p:nvSpPr>
          <p:spPr bwMode="auto">
            <a:xfrm>
              <a:off x="7054851" y="3084513"/>
              <a:ext cx="369888" cy="0"/>
            </a:xfrm>
            <a:custGeom>
              <a:avLst/>
              <a:gdLst>
                <a:gd name="T0" fmla="*/ 0 w 233"/>
                <a:gd name="T1" fmla="*/ 233 w 233"/>
                <a:gd name="T2" fmla="*/ 0 w 233"/>
              </a:gdLst>
              <a:ahLst/>
              <a:cxnLst>
                <a:cxn ang="0">
                  <a:pos x="T0" y="0"/>
                </a:cxn>
                <a:cxn ang="0">
                  <a:pos x="T1" y="0"/>
                </a:cxn>
                <a:cxn ang="0">
                  <a:pos x="T2" y="0"/>
                </a:cxn>
              </a:cxnLst>
              <a:rect l="0" t="0" r="r" b="b"/>
              <a:pathLst>
                <a:path w="233">
                  <a:moveTo>
                    <a:pt x="0" y="0"/>
                  </a:moveTo>
                  <a:lnTo>
                    <a:pt x="233" y="0"/>
                  </a:lnTo>
                  <a:lnTo>
                    <a:pt x="0"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7" name="iśľíḋè">
              <a:extLst>
                <a:ext uri="{FF2B5EF4-FFF2-40B4-BE49-F238E27FC236}">
                  <a16:creationId xmlns:a16="http://schemas.microsoft.com/office/drawing/2014/main" id="{CF04094B-643B-461B-ACD8-0ED23FD9A64C}"/>
                </a:ext>
              </a:extLst>
            </p:cNvPr>
            <p:cNvSpPr/>
            <p:nvPr/>
          </p:nvSpPr>
          <p:spPr bwMode="auto">
            <a:xfrm>
              <a:off x="7054851" y="3084513"/>
              <a:ext cx="369888"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9" name="ïśļíďê">
              <a:extLst>
                <a:ext uri="{FF2B5EF4-FFF2-40B4-BE49-F238E27FC236}">
                  <a16:creationId xmlns:a16="http://schemas.microsoft.com/office/drawing/2014/main" id="{F72F6814-F58A-4F9E-BB23-6D630A28A9B6}"/>
                </a:ext>
              </a:extLst>
            </p:cNvPr>
            <p:cNvSpPr/>
            <p:nvPr/>
          </p:nvSpPr>
          <p:spPr bwMode="auto">
            <a:xfrm>
              <a:off x="4249738" y="3084513"/>
              <a:ext cx="395288" cy="0"/>
            </a:xfrm>
            <a:custGeom>
              <a:avLst/>
              <a:gdLst>
                <a:gd name="T0" fmla="*/ 0 w 249"/>
                <a:gd name="T1" fmla="*/ 249 w 249"/>
                <a:gd name="T2" fmla="*/ 0 w 249"/>
              </a:gdLst>
              <a:ahLst/>
              <a:cxnLst>
                <a:cxn ang="0">
                  <a:pos x="T0" y="0"/>
                </a:cxn>
                <a:cxn ang="0">
                  <a:pos x="T1" y="0"/>
                </a:cxn>
                <a:cxn ang="0">
                  <a:pos x="T2" y="0"/>
                </a:cxn>
              </a:cxnLst>
              <a:rect l="0" t="0" r="r" b="b"/>
              <a:pathLst>
                <a:path w="249">
                  <a:moveTo>
                    <a:pt x="0" y="0"/>
                  </a:moveTo>
                  <a:lnTo>
                    <a:pt x="249" y="0"/>
                  </a:lnTo>
                  <a:lnTo>
                    <a:pt x="0"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0" name="îṩļïďe">
              <a:extLst>
                <a:ext uri="{FF2B5EF4-FFF2-40B4-BE49-F238E27FC236}">
                  <a16:creationId xmlns:a16="http://schemas.microsoft.com/office/drawing/2014/main" id="{B4B1CF7D-CB1F-4150-9FDD-45024A727B97}"/>
                </a:ext>
              </a:extLst>
            </p:cNvPr>
            <p:cNvSpPr/>
            <p:nvPr/>
          </p:nvSpPr>
          <p:spPr bwMode="auto">
            <a:xfrm>
              <a:off x="4249738" y="3084513"/>
              <a:ext cx="395288"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2" name="ïšlîḓé">
              <a:extLst>
                <a:ext uri="{FF2B5EF4-FFF2-40B4-BE49-F238E27FC236}">
                  <a16:creationId xmlns:a16="http://schemas.microsoft.com/office/drawing/2014/main" id="{303E0C20-9E47-4CF9-BB37-7F8D3F7A4DE6}"/>
                </a:ext>
              </a:extLst>
            </p:cNvPr>
            <p:cNvSpPr/>
            <p:nvPr/>
          </p:nvSpPr>
          <p:spPr bwMode="auto">
            <a:xfrm>
              <a:off x="5834063" y="1503363"/>
              <a:ext cx="0" cy="368300"/>
            </a:xfrm>
            <a:custGeom>
              <a:avLst/>
              <a:gdLst>
                <a:gd name="T0" fmla="*/ 232 h 232"/>
                <a:gd name="T1" fmla="*/ 0 h 232"/>
                <a:gd name="T2" fmla="*/ 232 h 232"/>
              </a:gdLst>
              <a:ahLst/>
              <a:cxnLst>
                <a:cxn ang="0">
                  <a:pos x="0" y="T0"/>
                </a:cxn>
                <a:cxn ang="0">
                  <a:pos x="0" y="T1"/>
                </a:cxn>
                <a:cxn ang="0">
                  <a:pos x="0" y="T2"/>
                </a:cxn>
              </a:cxnLst>
              <a:rect l="0" t="0" r="r" b="b"/>
              <a:pathLst>
                <a:path h="232">
                  <a:moveTo>
                    <a:pt x="0" y="232"/>
                  </a:moveTo>
                  <a:lnTo>
                    <a:pt x="0" y="0"/>
                  </a:lnTo>
                  <a:lnTo>
                    <a:pt x="0" y="232"/>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3" name="išlidé">
              <a:extLst>
                <a:ext uri="{FF2B5EF4-FFF2-40B4-BE49-F238E27FC236}">
                  <a16:creationId xmlns:a16="http://schemas.microsoft.com/office/drawing/2014/main" id="{C1AF5919-8157-4768-8DDA-21BF7A345F2B}"/>
                </a:ext>
              </a:extLst>
            </p:cNvPr>
            <p:cNvSpPr/>
            <p:nvPr/>
          </p:nvSpPr>
          <p:spPr bwMode="auto">
            <a:xfrm flipV="1">
              <a:off x="5834063" y="1503363"/>
              <a:ext cx="0" cy="36830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5" name="iṥľíḋê">
              <a:extLst>
                <a:ext uri="{FF2B5EF4-FFF2-40B4-BE49-F238E27FC236}">
                  <a16:creationId xmlns:a16="http://schemas.microsoft.com/office/drawing/2014/main" id="{B4274114-FC01-41E1-A6D8-2F5BFEE4FB7D}"/>
                </a:ext>
              </a:extLst>
            </p:cNvPr>
            <p:cNvSpPr/>
            <p:nvPr/>
          </p:nvSpPr>
          <p:spPr bwMode="auto">
            <a:xfrm>
              <a:off x="4714876" y="1968501"/>
              <a:ext cx="279400" cy="276225"/>
            </a:xfrm>
            <a:custGeom>
              <a:avLst/>
              <a:gdLst>
                <a:gd name="T0" fmla="*/ 0 w 176"/>
                <a:gd name="T1" fmla="*/ 0 h 174"/>
                <a:gd name="T2" fmla="*/ 176 w 176"/>
                <a:gd name="T3" fmla="*/ 174 h 174"/>
                <a:gd name="T4" fmla="*/ 0 w 176"/>
                <a:gd name="T5" fmla="*/ 0 h 174"/>
              </a:gdLst>
              <a:ahLst/>
              <a:cxnLst>
                <a:cxn ang="0">
                  <a:pos x="T0" y="T1"/>
                </a:cxn>
                <a:cxn ang="0">
                  <a:pos x="T2" y="T3"/>
                </a:cxn>
                <a:cxn ang="0">
                  <a:pos x="T4" y="T5"/>
                </a:cxn>
              </a:cxnLst>
              <a:rect l="0" t="0" r="r" b="b"/>
              <a:pathLst>
                <a:path w="176" h="174">
                  <a:moveTo>
                    <a:pt x="0" y="0"/>
                  </a:moveTo>
                  <a:lnTo>
                    <a:pt x="176" y="174"/>
                  </a:lnTo>
                  <a:lnTo>
                    <a:pt x="0"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6" name="iśľíḋê">
              <a:extLst>
                <a:ext uri="{FF2B5EF4-FFF2-40B4-BE49-F238E27FC236}">
                  <a16:creationId xmlns:a16="http://schemas.microsoft.com/office/drawing/2014/main" id="{79810B27-4429-4C50-97FE-DA35AD60F840}"/>
                </a:ext>
              </a:extLst>
            </p:cNvPr>
            <p:cNvSpPr/>
            <p:nvPr/>
          </p:nvSpPr>
          <p:spPr bwMode="auto">
            <a:xfrm>
              <a:off x="4714876" y="1968501"/>
              <a:ext cx="279400" cy="27622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8" name="iṡľïḋe">
              <a:extLst>
                <a:ext uri="{FF2B5EF4-FFF2-40B4-BE49-F238E27FC236}">
                  <a16:creationId xmlns:a16="http://schemas.microsoft.com/office/drawing/2014/main" id="{85A1BDE9-DDCF-4CA9-8A7C-4943D7C4F5EC}"/>
                </a:ext>
              </a:extLst>
            </p:cNvPr>
            <p:cNvSpPr/>
            <p:nvPr/>
          </p:nvSpPr>
          <p:spPr bwMode="auto">
            <a:xfrm>
              <a:off x="6700838" y="1968501"/>
              <a:ext cx="257175" cy="257175"/>
            </a:xfrm>
            <a:custGeom>
              <a:avLst/>
              <a:gdLst>
                <a:gd name="T0" fmla="*/ 0 w 162"/>
                <a:gd name="T1" fmla="*/ 162 h 162"/>
                <a:gd name="T2" fmla="*/ 162 w 162"/>
                <a:gd name="T3" fmla="*/ 0 h 162"/>
                <a:gd name="T4" fmla="*/ 0 w 162"/>
                <a:gd name="T5" fmla="*/ 162 h 162"/>
              </a:gdLst>
              <a:ahLst/>
              <a:cxnLst>
                <a:cxn ang="0">
                  <a:pos x="T0" y="T1"/>
                </a:cxn>
                <a:cxn ang="0">
                  <a:pos x="T2" y="T3"/>
                </a:cxn>
                <a:cxn ang="0">
                  <a:pos x="T4" y="T5"/>
                </a:cxn>
              </a:cxnLst>
              <a:rect l="0" t="0" r="r" b="b"/>
              <a:pathLst>
                <a:path w="162" h="162">
                  <a:moveTo>
                    <a:pt x="0" y="162"/>
                  </a:moveTo>
                  <a:lnTo>
                    <a:pt x="162" y="0"/>
                  </a:lnTo>
                  <a:lnTo>
                    <a:pt x="0" y="162"/>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9" name="îṩľïḋè">
              <a:extLst>
                <a:ext uri="{FF2B5EF4-FFF2-40B4-BE49-F238E27FC236}">
                  <a16:creationId xmlns:a16="http://schemas.microsoft.com/office/drawing/2014/main" id="{9F32E3C6-2B81-4260-9135-B2181E5BC9F4}"/>
                </a:ext>
              </a:extLst>
            </p:cNvPr>
            <p:cNvSpPr/>
            <p:nvPr/>
          </p:nvSpPr>
          <p:spPr bwMode="auto">
            <a:xfrm flipV="1">
              <a:off x="6700838" y="1968501"/>
              <a:ext cx="257175" cy="25717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1" name="ïṣļîḍè">
              <a:extLst>
                <a:ext uri="{FF2B5EF4-FFF2-40B4-BE49-F238E27FC236}">
                  <a16:creationId xmlns:a16="http://schemas.microsoft.com/office/drawing/2014/main" id="{29BE5C12-3340-4E7C-A839-64744F19818A}"/>
                </a:ext>
              </a:extLst>
            </p:cNvPr>
            <p:cNvSpPr/>
            <p:nvPr/>
          </p:nvSpPr>
          <p:spPr bwMode="auto">
            <a:xfrm>
              <a:off x="5568951" y="4864101"/>
              <a:ext cx="581025" cy="471488"/>
            </a:xfrm>
            <a:custGeom>
              <a:avLst/>
              <a:gdLst>
                <a:gd name="T0" fmla="*/ 0 w 90"/>
                <a:gd name="T1" fmla="*/ 0 h 73"/>
                <a:gd name="T2" fmla="*/ 90 w 90"/>
                <a:gd name="T3" fmla="*/ 0 h 73"/>
                <a:gd name="T4" fmla="*/ 0 w 90"/>
                <a:gd name="T5" fmla="*/ 0 h 73"/>
              </a:gdLst>
              <a:ahLst/>
              <a:cxnLst>
                <a:cxn ang="0">
                  <a:pos x="T0" y="T1"/>
                </a:cxn>
                <a:cxn ang="0">
                  <a:pos x="T2" y="T3"/>
                </a:cxn>
                <a:cxn ang="0">
                  <a:pos x="T4" y="T5"/>
                </a:cxn>
              </a:cxnLst>
              <a:rect l="0" t="0" r="r" b="b"/>
              <a:pathLst>
                <a:path w="90" h="73">
                  <a:moveTo>
                    <a:pt x="0" y="0"/>
                  </a:moveTo>
                  <a:cubicBezTo>
                    <a:pt x="0" y="0"/>
                    <a:pt x="46" y="73"/>
                    <a:pt x="90" y="0"/>
                  </a:cubicBezTo>
                  <a:cubicBezTo>
                    <a:pt x="0" y="0"/>
                    <a:pt x="0" y="0"/>
                    <a:pt x="0" y="0"/>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2" name="iŝļíḍè">
              <a:extLst>
                <a:ext uri="{FF2B5EF4-FFF2-40B4-BE49-F238E27FC236}">
                  <a16:creationId xmlns:a16="http://schemas.microsoft.com/office/drawing/2014/main" id="{8F1A1A72-00EB-41E1-8438-AE60CAA6D1FD}"/>
                </a:ext>
              </a:extLst>
            </p:cNvPr>
            <p:cNvSpPr/>
            <p:nvPr/>
          </p:nvSpPr>
          <p:spPr bwMode="auto">
            <a:xfrm>
              <a:off x="4664076" y="2135188"/>
              <a:ext cx="2390775" cy="2271713"/>
            </a:xfrm>
            <a:custGeom>
              <a:avLst/>
              <a:gdLst>
                <a:gd name="T0" fmla="*/ 185 w 370"/>
                <a:gd name="T1" fmla="*/ 0 h 352"/>
                <a:gd name="T2" fmla="*/ 73 w 370"/>
                <a:gd name="T3" fmla="*/ 239 h 352"/>
                <a:gd name="T4" fmla="*/ 122 w 370"/>
                <a:gd name="T5" fmla="*/ 338 h 352"/>
                <a:gd name="T6" fmla="*/ 185 w 370"/>
                <a:gd name="T7" fmla="*/ 352 h 352"/>
                <a:gd name="T8" fmla="*/ 249 w 370"/>
                <a:gd name="T9" fmla="*/ 338 h 352"/>
                <a:gd name="T10" fmla="*/ 298 w 370"/>
                <a:gd name="T11" fmla="*/ 239 h 352"/>
                <a:gd name="T12" fmla="*/ 185 w 370"/>
                <a:gd name="T13" fmla="*/ 0 h 352"/>
              </a:gdLst>
              <a:ahLst/>
              <a:cxnLst>
                <a:cxn ang="0">
                  <a:pos x="T0" y="T1"/>
                </a:cxn>
                <a:cxn ang="0">
                  <a:pos x="T2" y="T3"/>
                </a:cxn>
                <a:cxn ang="0">
                  <a:pos x="T4" y="T5"/>
                </a:cxn>
                <a:cxn ang="0">
                  <a:pos x="T6" y="T7"/>
                </a:cxn>
                <a:cxn ang="0">
                  <a:pos x="T8" y="T9"/>
                </a:cxn>
                <a:cxn ang="0">
                  <a:pos x="T10" y="T11"/>
                </a:cxn>
                <a:cxn ang="0">
                  <a:pos x="T12" y="T13"/>
                </a:cxn>
              </a:cxnLst>
              <a:rect l="0" t="0" r="r" b="b"/>
              <a:pathLst>
                <a:path w="370" h="352">
                  <a:moveTo>
                    <a:pt x="185" y="0"/>
                  </a:moveTo>
                  <a:cubicBezTo>
                    <a:pt x="47" y="0"/>
                    <a:pt x="0" y="152"/>
                    <a:pt x="73" y="239"/>
                  </a:cubicBezTo>
                  <a:cubicBezTo>
                    <a:pt x="145" y="325"/>
                    <a:pt x="122" y="338"/>
                    <a:pt x="122" y="338"/>
                  </a:cubicBezTo>
                  <a:cubicBezTo>
                    <a:pt x="155" y="351"/>
                    <a:pt x="185" y="352"/>
                    <a:pt x="185" y="352"/>
                  </a:cubicBezTo>
                  <a:cubicBezTo>
                    <a:pt x="185" y="352"/>
                    <a:pt x="215" y="351"/>
                    <a:pt x="249" y="338"/>
                  </a:cubicBezTo>
                  <a:cubicBezTo>
                    <a:pt x="249" y="338"/>
                    <a:pt x="225" y="325"/>
                    <a:pt x="298" y="239"/>
                  </a:cubicBezTo>
                  <a:cubicBezTo>
                    <a:pt x="370" y="152"/>
                    <a:pt x="324" y="0"/>
                    <a:pt x="185" y="0"/>
                  </a:cubicBezTo>
                </a:path>
              </a:pathLst>
            </a:custGeom>
            <a:solidFill>
              <a:srgbClr val="FCE2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3" name="ís1iḓê">
              <a:extLst>
                <a:ext uri="{FF2B5EF4-FFF2-40B4-BE49-F238E27FC236}">
                  <a16:creationId xmlns:a16="http://schemas.microsoft.com/office/drawing/2014/main" id="{47B6C65A-32E3-4333-955F-067CAF1A3D92}"/>
                </a:ext>
              </a:extLst>
            </p:cNvPr>
            <p:cNvSpPr/>
            <p:nvPr/>
          </p:nvSpPr>
          <p:spPr bwMode="auto">
            <a:xfrm>
              <a:off x="5697538" y="2560638"/>
              <a:ext cx="1112838" cy="1793875"/>
            </a:xfrm>
            <a:custGeom>
              <a:avLst/>
              <a:gdLst>
                <a:gd name="T0" fmla="*/ 60 w 172"/>
                <a:gd name="T1" fmla="*/ 205 h 278"/>
                <a:gd name="T2" fmla="*/ 0 w 172"/>
                <a:gd name="T3" fmla="*/ 226 h 278"/>
                <a:gd name="T4" fmla="*/ 0 w 172"/>
                <a:gd name="T5" fmla="*/ 226 h 278"/>
                <a:gd name="T6" fmla="*/ 17 w 172"/>
                <a:gd name="T7" fmla="*/ 277 h 278"/>
                <a:gd name="T8" fmla="*/ 33 w 172"/>
                <a:gd name="T9" fmla="*/ 278 h 278"/>
                <a:gd name="T10" fmla="*/ 58 w 172"/>
                <a:gd name="T11" fmla="*/ 275 h 278"/>
                <a:gd name="T12" fmla="*/ 60 w 172"/>
                <a:gd name="T13" fmla="*/ 205 h 278"/>
                <a:gd name="T14" fmla="*/ 130 w 172"/>
                <a:gd name="T15" fmla="*/ 0 h 278"/>
                <a:gd name="T16" fmla="*/ 63 w 172"/>
                <a:gd name="T17" fmla="*/ 204 h 278"/>
                <a:gd name="T18" fmla="*/ 60 w 172"/>
                <a:gd name="T19" fmla="*/ 274 h 278"/>
                <a:gd name="T20" fmla="*/ 73 w 172"/>
                <a:gd name="T21" fmla="*/ 269 h 278"/>
                <a:gd name="T22" fmla="*/ 88 w 172"/>
                <a:gd name="T23" fmla="*/ 215 h 278"/>
                <a:gd name="T24" fmla="*/ 153 w 172"/>
                <a:gd name="T25" fmla="*/ 113 h 278"/>
                <a:gd name="T26" fmla="*/ 130 w 172"/>
                <a:gd name="T27"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 h="278">
                  <a:moveTo>
                    <a:pt x="60" y="205"/>
                  </a:moveTo>
                  <a:cubicBezTo>
                    <a:pt x="31" y="225"/>
                    <a:pt x="3" y="226"/>
                    <a:pt x="0" y="226"/>
                  </a:cubicBezTo>
                  <a:cubicBezTo>
                    <a:pt x="0" y="226"/>
                    <a:pt x="0" y="226"/>
                    <a:pt x="0" y="226"/>
                  </a:cubicBezTo>
                  <a:cubicBezTo>
                    <a:pt x="22" y="246"/>
                    <a:pt x="17" y="277"/>
                    <a:pt x="17" y="277"/>
                  </a:cubicBezTo>
                  <a:cubicBezTo>
                    <a:pt x="23" y="278"/>
                    <a:pt x="28" y="278"/>
                    <a:pt x="33" y="278"/>
                  </a:cubicBezTo>
                  <a:cubicBezTo>
                    <a:pt x="43" y="278"/>
                    <a:pt x="51" y="277"/>
                    <a:pt x="58" y="275"/>
                  </a:cubicBezTo>
                  <a:cubicBezTo>
                    <a:pt x="60" y="205"/>
                    <a:pt x="60" y="205"/>
                    <a:pt x="60" y="205"/>
                  </a:cubicBezTo>
                  <a:moveTo>
                    <a:pt x="130" y="0"/>
                  </a:moveTo>
                  <a:cubicBezTo>
                    <a:pt x="137" y="122"/>
                    <a:pt x="99" y="178"/>
                    <a:pt x="63" y="204"/>
                  </a:cubicBezTo>
                  <a:cubicBezTo>
                    <a:pt x="60" y="274"/>
                    <a:pt x="60" y="274"/>
                    <a:pt x="60" y="274"/>
                  </a:cubicBezTo>
                  <a:cubicBezTo>
                    <a:pt x="69" y="272"/>
                    <a:pt x="73" y="269"/>
                    <a:pt x="73" y="269"/>
                  </a:cubicBezTo>
                  <a:cubicBezTo>
                    <a:pt x="73" y="269"/>
                    <a:pt x="70" y="243"/>
                    <a:pt x="88" y="215"/>
                  </a:cubicBezTo>
                  <a:cubicBezTo>
                    <a:pt x="96" y="203"/>
                    <a:pt x="140" y="161"/>
                    <a:pt x="153" y="113"/>
                  </a:cubicBezTo>
                  <a:cubicBezTo>
                    <a:pt x="172" y="38"/>
                    <a:pt x="130" y="0"/>
                    <a:pt x="130" y="0"/>
                  </a:cubicBezTo>
                </a:path>
              </a:pathLst>
            </a:custGeom>
            <a:solidFill>
              <a:srgbClr val="F9C80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4" name="îślíḓê">
              <a:extLst>
                <a:ext uri="{FF2B5EF4-FFF2-40B4-BE49-F238E27FC236}">
                  <a16:creationId xmlns:a16="http://schemas.microsoft.com/office/drawing/2014/main" id="{3E5D0234-4D35-432A-8C9F-5860D381C2C0}"/>
                </a:ext>
              </a:extLst>
            </p:cNvPr>
            <p:cNvSpPr/>
            <p:nvPr/>
          </p:nvSpPr>
          <p:spPr bwMode="auto">
            <a:xfrm>
              <a:off x="4960938" y="3051176"/>
              <a:ext cx="446088" cy="646113"/>
            </a:xfrm>
            <a:custGeom>
              <a:avLst/>
              <a:gdLst>
                <a:gd name="T0" fmla="*/ 5 w 69"/>
                <a:gd name="T1" fmla="*/ 0 h 100"/>
                <a:gd name="T2" fmla="*/ 59 w 69"/>
                <a:gd name="T3" fmla="*/ 100 h 100"/>
                <a:gd name="T4" fmla="*/ 69 w 69"/>
                <a:gd name="T5" fmla="*/ 79 h 100"/>
                <a:gd name="T6" fmla="*/ 5 w 69"/>
                <a:gd name="T7" fmla="*/ 0 h 100"/>
              </a:gdLst>
              <a:ahLst/>
              <a:cxnLst>
                <a:cxn ang="0">
                  <a:pos x="T0" y="T1"/>
                </a:cxn>
                <a:cxn ang="0">
                  <a:pos x="T2" y="T3"/>
                </a:cxn>
                <a:cxn ang="0">
                  <a:pos x="T4" y="T5"/>
                </a:cxn>
                <a:cxn ang="0">
                  <a:pos x="T6" y="T7"/>
                </a:cxn>
              </a:cxnLst>
              <a:rect l="0" t="0" r="r" b="b"/>
              <a:pathLst>
                <a:path w="69" h="100">
                  <a:moveTo>
                    <a:pt x="5" y="0"/>
                  </a:moveTo>
                  <a:cubicBezTo>
                    <a:pt x="0" y="76"/>
                    <a:pt x="59" y="100"/>
                    <a:pt x="59" y="100"/>
                  </a:cubicBezTo>
                  <a:cubicBezTo>
                    <a:pt x="69" y="79"/>
                    <a:pt x="69" y="79"/>
                    <a:pt x="69" y="79"/>
                  </a:cubicBezTo>
                  <a:cubicBezTo>
                    <a:pt x="26" y="60"/>
                    <a:pt x="5" y="0"/>
                    <a:pt x="5" y="0"/>
                  </a:cubicBezTo>
                </a:path>
              </a:pathLst>
            </a:custGeom>
            <a:solidFill>
              <a:srgbClr val="FDF06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5" name="ís1iḋê">
              <a:extLst>
                <a:ext uri="{FF2B5EF4-FFF2-40B4-BE49-F238E27FC236}">
                  <a16:creationId xmlns:a16="http://schemas.microsoft.com/office/drawing/2014/main" id="{E3C05D3A-AB3A-4475-BAA6-031B3D943262}"/>
                </a:ext>
              </a:extLst>
            </p:cNvPr>
            <p:cNvSpPr/>
            <p:nvPr/>
          </p:nvSpPr>
          <p:spPr bwMode="auto">
            <a:xfrm>
              <a:off x="5135563" y="2374901"/>
              <a:ext cx="549275" cy="644525"/>
            </a:xfrm>
            <a:custGeom>
              <a:avLst/>
              <a:gdLst>
                <a:gd name="T0" fmla="*/ 62 w 85"/>
                <a:gd name="T1" fmla="*/ 0 h 100"/>
                <a:gd name="T2" fmla="*/ 15 w 85"/>
                <a:gd name="T3" fmla="*/ 31 h 100"/>
                <a:gd name="T4" fmla="*/ 0 w 85"/>
                <a:gd name="T5" fmla="*/ 73 h 100"/>
                <a:gd name="T6" fmla="*/ 10 w 85"/>
                <a:gd name="T7" fmla="*/ 96 h 100"/>
                <a:gd name="T8" fmla="*/ 23 w 85"/>
                <a:gd name="T9" fmla="*/ 100 h 100"/>
                <a:gd name="T10" fmla="*/ 69 w 85"/>
                <a:gd name="T11" fmla="*/ 69 h 100"/>
                <a:gd name="T12" fmla="*/ 85 w 85"/>
                <a:gd name="T13" fmla="*/ 27 h 100"/>
                <a:gd name="T14" fmla="*/ 75 w 85"/>
                <a:gd name="T15" fmla="*/ 4 h 100"/>
                <a:gd name="T16" fmla="*/ 62 w 85"/>
                <a:gd name="T1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100">
                  <a:moveTo>
                    <a:pt x="62" y="0"/>
                  </a:moveTo>
                  <a:cubicBezTo>
                    <a:pt x="47" y="0"/>
                    <a:pt x="29" y="12"/>
                    <a:pt x="15" y="31"/>
                  </a:cubicBezTo>
                  <a:cubicBezTo>
                    <a:pt x="5" y="45"/>
                    <a:pt x="0" y="60"/>
                    <a:pt x="0" y="73"/>
                  </a:cubicBezTo>
                  <a:cubicBezTo>
                    <a:pt x="0" y="83"/>
                    <a:pt x="3" y="91"/>
                    <a:pt x="10" y="96"/>
                  </a:cubicBezTo>
                  <a:cubicBezTo>
                    <a:pt x="14" y="98"/>
                    <a:pt x="18" y="100"/>
                    <a:pt x="23" y="100"/>
                  </a:cubicBezTo>
                  <a:cubicBezTo>
                    <a:pt x="37" y="100"/>
                    <a:pt x="56" y="88"/>
                    <a:pt x="69" y="69"/>
                  </a:cubicBezTo>
                  <a:cubicBezTo>
                    <a:pt x="79" y="55"/>
                    <a:pt x="85" y="40"/>
                    <a:pt x="85" y="27"/>
                  </a:cubicBezTo>
                  <a:cubicBezTo>
                    <a:pt x="85" y="17"/>
                    <a:pt x="81" y="9"/>
                    <a:pt x="75" y="4"/>
                  </a:cubicBezTo>
                  <a:cubicBezTo>
                    <a:pt x="71" y="2"/>
                    <a:pt x="67" y="0"/>
                    <a:pt x="62" y="0"/>
                  </a:cubicBezTo>
                </a:path>
              </a:pathLst>
            </a:custGeom>
            <a:solidFill>
              <a:srgbClr val="FEF7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6" name="iśľiḓê">
              <a:extLst>
                <a:ext uri="{FF2B5EF4-FFF2-40B4-BE49-F238E27FC236}">
                  <a16:creationId xmlns:a16="http://schemas.microsoft.com/office/drawing/2014/main" id="{5B3AA19C-0546-4318-A2F4-416E0E03EA5A}"/>
                </a:ext>
              </a:extLst>
            </p:cNvPr>
            <p:cNvSpPr/>
            <p:nvPr/>
          </p:nvSpPr>
          <p:spPr bwMode="auto">
            <a:xfrm>
              <a:off x="5575301" y="3594101"/>
              <a:ext cx="530225" cy="889000"/>
            </a:xfrm>
            <a:custGeom>
              <a:avLst/>
              <a:gdLst>
                <a:gd name="T0" fmla="*/ 11 w 82"/>
                <a:gd name="T1" fmla="*/ 129 h 138"/>
                <a:gd name="T2" fmla="*/ 12 w 82"/>
                <a:gd name="T3" fmla="*/ 129 h 138"/>
                <a:gd name="T4" fmla="*/ 2 w 82"/>
                <a:gd name="T5" fmla="*/ 21 h 138"/>
                <a:gd name="T6" fmla="*/ 1 w 82"/>
                <a:gd name="T7" fmla="*/ 22 h 138"/>
                <a:gd name="T8" fmla="*/ 0 w 82"/>
                <a:gd name="T9" fmla="*/ 22 h 138"/>
                <a:gd name="T10" fmla="*/ 28 w 82"/>
                <a:gd name="T11" fmla="*/ 35 h 138"/>
                <a:gd name="T12" fmla="*/ 45 w 82"/>
                <a:gd name="T13" fmla="*/ 29 h 138"/>
                <a:gd name="T14" fmla="*/ 53 w 82"/>
                <a:gd name="T15" fmla="*/ 16 h 138"/>
                <a:gd name="T16" fmla="*/ 48 w 82"/>
                <a:gd name="T17" fmla="*/ 5 h 138"/>
                <a:gd name="T18" fmla="*/ 36 w 82"/>
                <a:gd name="T19" fmla="*/ 0 h 138"/>
                <a:gd name="T20" fmla="*/ 31 w 82"/>
                <a:gd name="T21" fmla="*/ 2 h 138"/>
                <a:gd name="T22" fmla="*/ 24 w 82"/>
                <a:gd name="T23" fmla="*/ 17 h 138"/>
                <a:gd name="T24" fmla="*/ 30 w 82"/>
                <a:gd name="T25" fmla="*/ 33 h 138"/>
                <a:gd name="T26" fmla="*/ 52 w 82"/>
                <a:gd name="T27" fmla="*/ 40 h 138"/>
                <a:gd name="T28" fmla="*/ 53 w 82"/>
                <a:gd name="T29" fmla="*/ 40 h 138"/>
                <a:gd name="T30" fmla="*/ 78 w 82"/>
                <a:gd name="T31" fmla="*/ 31 h 138"/>
                <a:gd name="T32" fmla="*/ 82 w 82"/>
                <a:gd name="T33" fmla="*/ 22 h 138"/>
                <a:gd name="T34" fmla="*/ 81 w 82"/>
                <a:gd name="T35" fmla="*/ 22 h 138"/>
                <a:gd name="T36" fmla="*/ 80 w 82"/>
                <a:gd name="T37" fmla="*/ 22 h 138"/>
                <a:gd name="T38" fmla="*/ 77 w 82"/>
                <a:gd name="T39" fmla="*/ 129 h 138"/>
                <a:gd name="T40" fmla="*/ 78 w 82"/>
                <a:gd name="T41" fmla="*/ 129 h 138"/>
                <a:gd name="T42" fmla="*/ 77 w 82"/>
                <a:gd name="T43" fmla="*/ 129 h 138"/>
                <a:gd name="T44" fmla="*/ 76 w 82"/>
                <a:gd name="T45" fmla="*/ 129 h 138"/>
                <a:gd name="T46" fmla="*/ 46 w 82"/>
                <a:gd name="T47" fmla="*/ 136 h 138"/>
                <a:gd name="T48" fmla="*/ 11 w 82"/>
                <a:gd name="T49" fmla="*/ 128 h 138"/>
                <a:gd name="T50" fmla="*/ 11 w 82"/>
                <a:gd name="T51" fmla="*/ 129 h 138"/>
                <a:gd name="T52" fmla="*/ 12 w 82"/>
                <a:gd name="T53" fmla="*/ 129 h 138"/>
                <a:gd name="T54" fmla="*/ 11 w 82"/>
                <a:gd name="T55" fmla="*/ 129 h 138"/>
                <a:gd name="T56" fmla="*/ 10 w 82"/>
                <a:gd name="T57" fmla="*/ 130 h 138"/>
                <a:gd name="T58" fmla="*/ 46 w 82"/>
                <a:gd name="T59" fmla="*/ 138 h 138"/>
                <a:gd name="T60" fmla="*/ 78 w 82"/>
                <a:gd name="T61" fmla="*/ 130 h 138"/>
                <a:gd name="T62" fmla="*/ 79 w 82"/>
                <a:gd name="T63" fmla="*/ 130 h 138"/>
                <a:gd name="T64" fmla="*/ 82 w 82"/>
                <a:gd name="T65" fmla="*/ 22 h 138"/>
                <a:gd name="T66" fmla="*/ 80 w 82"/>
                <a:gd name="T67" fmla="*/ 21 h 138"/>
                <a:gd name="T68" fmla="*/ 80 w 82"/>
                <a:gd name="T69" fmla="*/ 22 h 138"/>
                <a:gd name="T70" fmla="*/ 75 w 82"/>
                <a:gd name="T71" fmla="*/ 30 h 138"/>
                <a:gd name="T72" fmla="*/ 53 w 82"/>
                <a:gd name="T73" fmla="*/ 38 h 138"/>
                <a:gd name="T74" fmla="*/ 52 w 82"/>
                <a:gd name="T75" fmla="*/ 38 h 138"/>
                <a:gd name="T76" fmla="*/ 31 w 82"/>
                <a:gd name="T77" fmla="*/ 31 h 138"/>
                <a:gd name="T78" fmla="*/ 26 w 82"/>
                <a:gd name="T79" fmla="*/ 17 h 138"/>
                <a:gd name="T80" fmla="*/ 32 w 82"/>
                <a:gd name="T81" fmla="*/ 3 h 138"/>
                <a:gd name="T82" fmla="*/ 36 w 82"/>
                <a:gd name="T83" fmla="*/ 2 h 138"/>
                <a:gd name="T84" fmla="*/ 46 w 82"/>
                <a:gd name="T85" fmla="*/ 6 h 138"/>
                <a:gd name="T86" fmla="*/ 51 w 82"/>
                <a:gd name="T87" fmla="*/ 16 h 138"/>
                <a:gd name="T88" fmla="*/ 44 w 82"/>
                <a:gd name="T89" fmla="*/ 28 h 138"/>
                <a:gd name="T90" fmla="*/ 28 w 82"/>
                <a:gd name="T91" fmla="*/ 33 h 138"/>
                <a:gd name="T92" fmla="*/ 10 w 82"/>
                <a:gd name="T93" fmla="*/ 27 h 138"/>
                <a:gd name="T94" fmla="*/ 4 w 82"/>
                <a:gd name="T95" fmla="*/ 23 h 138"/>
                <a:gd name="T96" fmla="*/ 2 w 82"/>
                <a:gd name="T97" fmla="*/ 21 h 138"/>
                <a:gd name="T98" fmla="*/ 2 w 82"/>
                <a:gd name="T99" fmla="*/ 21 h 138"/>
                <a:gd name="T100" fmla="*/ 0 w 82"/>
                <a:gd name="T101" fmla="*/ 19 h 138"/>
                <a:gd name="T102" fmla="*/ 10 w 82"/>
                <a:gd name="T103" fmla="*/ 129 h 138"/>
                <a:gd name="T104" fmla="*/ 10 w 82"/>
                <a:gd name="T105" fmla="*/ 130 h 138"/>
                <a:gd name="T106" fmla="*/ 11 w 82"/>
                <a:gd name="T107" fmla="*/ 129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2" h="138">
                  <a:moveTo>
                    <a:pt x="11" y="129"/>
                  </a:moveTo>
                  <a:cubicBezTo>
                    <a:pt x="12" y="129"/>
                    <a:pt x="12" y="129"/>
                    <a:pt x="12" y="129"/>
                  </a:cubicBezTo>
                  <a:cubicBezTo>
                    <a:pt x="2" y="21"/>
                    <a:pt x="2" y="21"/>
                    <a:pt x="2" y="21"/>
                  </a:cubicBezTo>
                  <a:cubicBezTo>
                    <a:pt x="1" y="22"/>
                    <a:pt x="1" y="22"/>
                    <a:pt x="1" y="22"/>
                  </a:cubicBezTo>
                  <a:cubicBezTo>
                    <a:pt x="0" y="22"/>
                    <a:pt x="0" y="22"/>
                    <a:pt x="0" y="22"/>
                  </a:cubicBezTo>
                  <a:cubicBezTo>
                    <a:pt x="0" y="22"/>
                    <a:pt x="13" y="35"/>
                    <a:pt x="28" y="35"/>
                  </a:cubicBezTo>
                  <a:cubicBezTo>
                    <a:pt x="34" y="35"/>
                    <a:pt x="39" y="33"/>
                    <a:pt x="45" y="29"/>
                  </a:cubicBezTo>
                  <a:cubicBezTo>
                    <a:pt x="51" y="25"/>
                    <a:pt x="53" y="20"/>
                    <a:pt x="53" y="16"/>
                  </a:cubicBezTo>
                  <a:cubicBezTo>
                    <a:pt x="53" y="11"/>
                    <a:pt x="51" y="7"/>
                    <a:pt x="48" y="5"/>
                  </a:cubicBezTo>
                  <a:cubicBezTo>
                    <a:pt x="44" y="2"/>
                    <a:pt x="40" y="0"/>
                    <a:pt x="36" y="0"/>
                  </a:cubicBezTo>
                  <a:cubicBezTo>
                    <a:pt x="34" y="0"/>
                    <a:pt x="32" y="1"/>
                    <a:pt x="31" y="2"/>
                  </a:cubicBezTo>
                  <a:cubicBezTo>
                    <a:pt x="27" y="4"/>
                    <a:pt x="24" y="11"/>
                    <a:pt x="24" y="17"/>
                  </a:cubicBezTo>
                  <a:cubicBezTo>
                    <a:pt x="24" y="23"/>
                    <a:pt x="26" y="28"/>
                    <a:pt x="30" y="33"/>
                  </a:cubicBezTo>
                  <a:cubicBezTo>
                    <a:pt x="35" y="37"/>
                    <a:pt x="42" y="40"/>
                    <a:pt x="52" y="40"/>
                  </a:cubicBezTo>
                  <a:cubicBezTo>
                    <a:pt x="53" y="40"/>
                    <a:pt x="53" y="40"/>
                    <a:pt x="53" y="40"/>
                  </a:cubicBezTo>
                  <a:cubicBezTo>
                    <a:pt x="66" y="40"/>
                    <a:pt x="74" y="35"/>
                    <a:pt x="78" y="31"/>
                  </a:cubicBezTo>
                  <a:cubicBezTo>
                    <a:pt x="82" y="26"/>
                    <a:pt x="82" y="22"/>
                    <a:pt x="82" y="22"/>
                  </a:cubicBezTo>
                  <a:cubicBezTo>
                    <a:pt x="81" y="22"/>
                    <a:pt x="81" y="22"/>
                    <a:pt x="81" y="22"/>
                  </a:cubicBezTo>
                  <a:cubicBezTo>
                    <a:pt x="80" y="22"/>
                    <a:pt x="80" y="22"/>
                    <a:pt x="80" y="22"/>
                  </a:cubicBezTo>
                  <a:cubicBezTo>
                    <a:pt x="77" y="129"/>
                    <a:pt x="77" y="129"/>
                    <a:pt x="77" y="129"/>
                  </a:cubicBezTo>
                  <a:cubicBezTo>
                    <a:pt x="78" y="129"/>
                    <a:pt x="78" y="129"/>
                    <a:pt x="78" y="129"/>
                  </a:cubicBezTo>
                  <a:cubicBezTo>
                    <a:pt x="77" y="129"/>
                    <a:pt x="77" y="129"/>
                    <a:pt x="77" y="129"/>
                  </a:cubicBezTo>
                  <a:cubicBezTo>
                    <a:pt x="76" y="129"/>
                    <a:pt x="76" y="129"/>
                    <a:pt x="76" y="129"/>
                  </a:cubicBezTo>
                  <a:cubicBezTo>
                    <a:pt x="74" y="130"/>
                    <a:pt x="63" y="136"/>
                    <a:pt x="46" y="136"/>
                  </a:cubicBezTo>
                  <a:cubicBezTo>
                    <a:pt x="36" y="136"/>
                    <a:pt x="24" y="134"/>
                    <a:pt x="11" y="128"/>
                  </a:cubicBezTo>
                  <a:cubicBezTo>
                    <a:pt x="11" y="129"/>
                    <a:pt x="11" y="129"/>
                    <a:pt x="11" y="129"/>
                  </a:cubicBezTo>
                  <a:cubicBezTo>
                    <a:pt x="12" y="129"/>
                    <a:pt x="12" y="129"/>
                    <a:pt x="12" y="129"/>
                  </a:cubicBezTo>
                  <a:cubicBezTo>
                    <a:pt x="11" y="129"/>
                    <a:pt x="11" y="129"/>
                    <a:pt x="11" y="129"/>
                  </a:cubicBezTo>
                  <a:cubicBezTo>
                    <a:pt x="10" y="130"/>
                    <a:pt x="10" y="130"/>
                    <a:pt x="10" y="130"/>
                  </a:cubicBezTo>
                  <a:cubicBezTo>
                    <a:pt x="23" y="136"/>
                    <a:pt x="36" y="138"/>
                    <a:pt x="46" y="138"/>
                  </a:cubicBezTo>
                  <a:cubicBezTo>
                    <a:pt x="66" y="138"/>
                    <a:pt x="78" y="130"/>
                    <a:pt x="78" y="130"/>
                  </a:cubicBezTo>
                  <a:cubicBezTo>
                    <a:pt x="79" y="130"/>
                    <a:pt x="79" y="130"/>
                    <a:pt x="79" y="130"/>
                  </a:cubicBezTo>
                  <a:cubicBezTo>
                    <a:pt x="82" y="22"/>
                    <a:pt x="82" y="22"/>
                    <a:pt x="82" y="22"/>
                  </a:cubicBezTo>
                  <a:cubicBezTo>
                    <a:pt x="80" y="21"/>
                    <a:pt x="80" y="21"/>
                    <a:pt x="80" y="21"/>
                  </a:cubicBezTo>
                  <a:cubicBezTo>
                    <a:pt x="80" y="22"/>
                    <a:pt x="80" y="22"/>
                    <a:pt x="80" y="22"/>
                  </a:cubicBezTo>
                  <a:cubicBezTo>
                    <a:pt x="80" y="22"/>
                    <a:pt x="79" y="26"/>
                    <a:pt x="75" y="30"/>
                  </a:cubicBezTo>
                  <a:cubicBezTo>
                    <a:pt x="72" y="34"/>
                    <a:pt x="65" y="38"/>
                    <a:pt x="53" y="38"/>
                  </a:cubicBezTo>
                  <a:cubicBezTo>
                    <a:pt x="52" y="38"/>
                    <a:pt x="52" y="38"/>
                    <a:pt x="52" y="38"/>
                  </a:cubicBezTo>
                  <a:cubicBezTo>
                    <a:pt x="42" y="38"/>
                    <a:pt x="36" y="35"/>
                    <a:pt x="31" y="31"/>
                  </a:cubicBezTo>
                  <a:cubicBezTo>
                    <a:pt x="27" y="27"/>
                    <a:pt x="26" y="22"/>
                    <a:pt x="26" y="17"/>
                  </a:cubicBezTo>
                  <a:cubicBezTo>
                    <a:pt x="26" y="11"/>
                    <a:pt x="29" y="5"/>
                    <a:pt x="32" y="3"/>
                  </a:cubicBezTo>
                  <a:cubicBezTo>
                    <a:pt x="33" y="3"/>
                    <a:pt x="34" y="2"/>
                    <a:pt x="36" y="2"/>
                  </a:cubicBezTo>
                  <a:cubicBezTo>
                    <a:pt x="39" y="2"/>
                    <a:pt x="43" y="4"/>
                    <a:pt x="46" y="6"/>
                  </a:cubicBezTo>
                  <a:cubicBezTo>
                    <a:pt x="49" y="9"/>
                    <a:pt x="51" y="12"/>
                    <a:pt x="51" y="16"/>
                  </a:cubicBezTo>
                  <a:cubicBezTo>
                    <a:pt x="51" y="19"/>
                    <a:pt x="49" y="23"/>
                    <a:pt x="44" y="28"/>
                  </a:cubicBezTo>
                  <a:cubicBezTo>
                    <a:pt x="38" y="32"/>
                    <a:pt x="33" y="33"/>
                    <a:pt x="28" y="33"/>
                  </a:cubicBezTo>
                  <a:cubicBezTo>
                    <a:pt x="21" y="33"/>
                    <a:pt x="14" y="30"/>
                    <a:pt x="10" y="27"/>
                  </a:cubicBezTo>
                  <a:cubicBezTo>
                    <a:pt x="7" y="25"/>
                    <a:pt x="5" y="24"/>
                    <a:pt x="4" y="23"/>
                  </a:cubicBezTo>
                  <a:cubicBezTo>
                    <a:pt x="3" y="22"/>
                    <a:pt x="3" y="22"/>
                    <a:pt x="2" y="21"/>
                  </a:cubicBezTo>
                  <a:cubicBezTo>
                    <a:pt x="2" y="21"/>
                    <a:pt x="2" y="21"/>
                    <a:pt x="2" y="21"/>
                  </a:cubicBezTo>
                  <a:cubicBezTo>
                    <a:pt x="0" y="19"/>
                    <a:pt x="0" y="19"/>
                    <a:pt x="0" y="19"/>
                  </a:cubicBezTo>
                  <a:cubicBezTo>
                    <a:pt x="10" y="129"/>
                    <a:pt x="10" y="129"/>
                    <a:pt x="10" y="129"/>
                  </a:cubicBezTo>
                  <a:cubicBezTo>
                    <a:pt x="10" y="130"/>
                    <a:pt x="10" y="130"/>
                    <a:pt x="10" y="130"/>
                  </a:cubicBezTo>
                  <a:cubicBezTo>
                    <a:pt x="11" y="129"/>
                    <a:pt x="11" y="129"/>
                    <a:pt x="11" y="129"/>
                  </a:cubicBezTo>
                </a:path>
              </a:pathLst>
            </a:custGeom>
            <a:solidFill>
              <a:srgbClr val="99830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7" name="íṥḻiďé">
              <a:extLst>
                <a:ext uri="{FF2B5EF4-FFF2-40B4-BE49-F238E27FC236}">
                  <a16:creationId xmlns:a16="http://schemas.microsoft.com/office/drawing/2014/main" id="{9A07D7CB-D913-485C-BDB5-9BA885837BC5}"/>
                </a:ext>
              </a:extLst>
            </p:cNvPr>
            <p:cNvSpPr/>
            <p:nvPr/>
          </p:nvSpPr>
          <p:spPr bwMode="auto">
            <a:xfrm>
              <a:off x="5407026" y="4316413"/>
              <a:ext cx="904875" cy="585788"/>
            </a:xfrm>
            <a:custGeom>
              <a:avLst/>
              <a:gdLst>
                <a:gd name="T0" fmla="*/ 134 w 140"/>
                <a:gd name="T1" fmla="*/ 0 h 91"/>
                <a:gd name="T2" fmla="*/ 7 w 140"/>
                <a:gd name="T3" fmla="*/ 0 h 91"/>
                <a:gd name="T4" fmla="*/ 7 w 140"/>
                <a:gd name="T5" fmla="*/ 73 h 91"/>
                <a:gd name="T6" fmla="*/ 70 w 140"/>
                <a:gd name="T7" fmla="*/ 91 h 91"/>
                <a:gd name="T8" fmla="*/ 134 w 140"/>
                <a:gd name="T9" fmla="*/ 73 h 91"/>
                <a:gd name="T10" fmla="*/ 134 w 140"/>
                <a:gd name="T11" fmla="*/ 0 h 91"/>
              </a:gdLst>
              <a:ahLst/>
              <a:cxnLst>
                <a:cxn ang="0">
                  <a:pos x="T0" y="T1"/>
                </a:cxn>
                <a:cxn ang="0">
                  <a:pos x="T2" y="T3"/>
                </a:cxn>
                <a:cxn ang="0">
                  <a:pos x="T4" y="T5"/>
                </a:cxn>
                <a:cxn ang="0">
                  <a:pos x="T6" y="T7"/>
                </a:cxn>
                <a:cxn ang="0">
                  <a:pos x="T8" y="T9"/>
                </a:cxn>
                <a:cxn ang="0">
                  <a:pos x="T10" y="T11"/>
                </a:cxn>
              </a:cxnLst>
              <a:rect l="0" t="0" r="r" b="b"/>
              <a:pathLst>
                <a:path w="140" h="91">
                  <a:moveTo>
                    <a:pt x="134" y="0"/>
                  </a:moveTo>
                  <a:cubicBezTo>
                    <a:pt x="99" y="15"/>
                    <a:pt x="41" y="15"/>
                    <a:pt x="7" y="0"/>
                  </a:cubicBezTo>
                  <a:cubicBezTo>
                    <a:pt x="7" y="0"/>
                    <a:pt x="0" y="60"/>
                    <a:pt x="7" y="73"/>
                  </a:cubicBezTo>
                  <a:cubicBezTo>
                    <a:pt x="13" y="86"/>
                    <a:pt x="50" y="91"/>
                    <a:pt x="70" y="91"/>
                  </a:cubicBezTo>
                  <a:cubicBezTo>
                    <a:pt x="90" y="91"/>
                    <a:pt x="127" y="86"/>
                    <a:pt x="134" y="73"/>
                  </a:cubicBezTo>
                  <a:cubicBezTo>
                    <a:pt x="140" y="60"/>
                    <a:pt x="134" y="0"/>
                    <a:pt x="134" y="0"/>
                  </a:cubicBezTo>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8" name="íṡ1ïḑe">
              <a:extLst>
                <a:ext uri="{FF2B5EF4-FFF2-40B4-BE49-F238E27FC236}">
                  <a16:creationId xmlns:a16="http://schemas.microsoft.com/office/drawing/2014/main" id="{2874471A-ABC8-40AC-9D35-74C20296FC3E}"/>
                </a:ext>
              </a:extLst>
            </p:cNvPr>
            <p:cNvSpPr/>
            <p:nvPr/>
          </p:nvSpPr>
          <p:spPr bwMode="auto">
            <a:xfrm>
              <a:off x="5432426" y="4316413"/>
              <a:ext cx="854075" cy="585788"/>
            </a:xfrm>
            <a:custGeom>
              <a:avLst/>
              <a:gdLst>
                <a:gd name="T0" fmla="*/ 34 w 132"/>
                <a:gd name="T1" fmla="*/ 82 h 91"/>
                <a:gd name="T2" fmla="*/ 6 w 132"/>
                <a:gd name="T3" fmla="*/ 68 h 91"/>
                <a:gd name="T4" fmla="*/ 6 w 132"/>
                <a:gd name="T5" fmla="*/ 11 h 91"/>
                <a:gd name="T6" fmla="*/ 34 w 132"/>
                <a:gd name="T7" fmla="*/ 18 h 91"/>
                <a:gd name="T8" fmla="*/ 34 w 132"/>
                <a:gd name="T9" fmla="*/ 82 h 91"/>
                <a:gd name="T10" fmla="*/ 65 w 132"/>
                <a:gd name="T11" fmla="*/ 20 h 91"/>
                <a:gd name="T12" fmla="*/ 124 w 132"/>
                <a:gd name="T13" fmla="*/ 10 h 91"/>
                <a:gd name="T14" fmla="*/ 126 w 132"/>
                <a:gd name="T15" fmla="*/ 62 h 91"/>
                <a:gd name="T16" fmla="*/ 76 w 132"/>
                <a:gd name="T17" fmla="*/ 85 h 91"/>
                <a:gd name="T18" fmla="*/ 60 w 132"/>
                <a:gd name="T19" fmla="*/ 84 h 91"/>
                <a:gd name="T20" fmla="*/ 60 w 132"/>
                <a:gd name="T21" fmla="*/ 20 h 91"/>
                <a:gd name="T22" fmla="*/ 65 w 132"/>
                <a:gd name="T23" fmla="*/ 20 h 91"/>
                <a:gd name="T24" fmla="*/ 130 w 132"/>
                <a:gd name="T25" fmla="*/ 0 h 91"/>
                <a:gd name="T26" fmla="*/ 130 w 132"/>
                <a:gd name="T27" fmla="*/ 0 h 91"/>
                <a:gd name="T28" fmla="*/ 130 w 132"/>
                <a:gd name="T29" fmla="*/ 0 h 91"/>
                <a:gd name="T30" fmla="*/ 101 w 132"/>
                <a:gd name="T31" fmla="*/ 8 h 91"/>
                <a:gd name="T32" fmla="*/ 99 w 132"/>
                <a:gd name="T33" fmla="*/ 9 h 91"/>
                <a:gd name="T34" fmla="*/ 66 w 132"/>
                <a:gd name="T35" fmla="*/ 11 h 91"/>
                <a:gd name="T36" fmla="*/ 33 w 132"/>
                <a:gd name="T37" fmla="*/ 9 h 91"/>
                <a:gd name="T38" fmla="*/ 31 w 132"/>
                <a:gd name="T39" fmla="*/ 8 h 91"/>
                <a:gd name="T40" fmla="*/ 20 w 132"/>
                <a:gd name="T41" fmla="*/ 6 h 91"/>
                <a:gd name="T42" fmla="*/ 3 w 132"/>
                <a:gd name="T43" fmla="*/ 0 h 91"/>
                <a:gd name="T44" fmla="*/ 3 w 132"/>
                <a:gd name="T45" fmla="*/ 0 h 91"/>
                <a:gd name="T46" fmla="*/ 3 w 132"/>
                <a:gd name="T47" fmla="*/ 0 h 91"/>
                <a:gd name="T48" fmla="*/ 0 w 132"/>
                <a:gd name="T49" fmla="*/ 49 h 91"/>
                <a:gd name="T50" fmla="*/ 3 w 132"/>
                <a:gd name="T51" fmla="*/ 73 h 91"/>
                <a:gd name="T52" fmla="*/ 66 w 132"/>
                <a:gd name="T53" fmla="*/ 91 h 91"/>
                <a:gd name="T54" fmla="*/ 130 w 132"/>
                <a:gd name="T55" fmla="*/ 73 h 91"/>
                <a:gd name="T56" fmla="*/ 132 w 132"/>
                <a:gd name="T57" fmla="*/ 49 h 91"/>
                <a:gd name="T58" fmla="*/ 130 w 132"/>
                <a:gd name="T59"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2" h="91">
                  <a:moveTo>
                    <a:pt x="34" y="82"/>
                  </a:moveTo>
                  <a:cubicBezTo>
                    <a:pt x="34" y="82"/>
                    <a:pt x="12" y="82"/>
                    <a:pt x="6" y="68"/>
                  </a:cubicBezTo>
                  <a:cubicBezTo>
                    <a:pt x="2" y="56"/>
                    <a:pt x="6" y="11"/>
                    <a:pt x="6" y="11"/>
                  </a:cubicBezTo>
                  <a:cubicBezTo>
                    <a:pt x="6" y="11"/>
                    <a:pt x="20" y="17"/>
                    <a:pt x="34" y="18"/>
                  </a:cubicBezTo>
                  <a:cubicBezTo>
                    <a:pt x="34" y="82"/>
                    <a:pt x="34" y="82"/>
                    <a:pt x="34" y="82"/>
                  </a:cubicBezTo>
                  <a:moveTo>
                    <a:pt x="65" y="20"/>
                  </a:moveTo>
                  <a:cubicBezTo>
                    <a:pt x="76" y="20"/>
                    <a:pt x="107" y="19"/>
                    <a:pt x="124" y="10"/>
                  </a:cubicBezTo>
                  <a:cubicBezTo>
                    <a:pt x="124" y="10"/>
                    <a:pt x="127" y="48"/>
                    <a:pt x="126" y="62"/>
                  </a:cubicBezTo>
                  <a:cubicBezTo>
                    <a:pt x="125" y="75"/>
                    <a:pt x="105" y="85"/>
                    <a:pt x="76" y="85"/>
                  </a:cubicBezTo>
                  <a:cubicBezTo>
                    <a:pt x="71" y="85"/>
                    <a:pt x="65" y="85"/>
                    <a:pt x="60" y="84"/>
                  </a:cubicBezTo>
                  <a:cubicBezTo>
                    <a:pt x="60" y="20"/>
                    <a:pt x="60" y="20"/>
                    <a:pt x="60" y="20"/>
                  </a:cubicBezTo>
                  <a:cubicBezTo>
                    <a:pt x="60" y="20"/>
                    <a:pt x="62" y="20"/>
                    <a:pt x="65" y="20"/>
                  </a:cubicBezTo>
                  <a:moveTo>
                    <a:pt x="130" y="0"/>
                  </a:moveTo>
                  <a:cubicBezTo>
                    <a:pt x="130" y="0"/>
                    <a:pt x="130" y="0"/>
                    <a:pt x="130" y="0"/>
                  </a:cubicBezTo>
                  <a:cubicBezTo>
                    <a:pt x="130" y="0"/>
                    <a:pt x="130" y="0"/>
                    <a:pt x="130" y="0"/>
                  </a:cubicBezTo>
                  <a:cubicBezTo>
                    <a:pt x="121" y="4"/>
                    <a:pt x="111" y="7"/>
                    <a:pt x="101" y="8"/>
                  </a:cubicBezTo>
                  <a:cubicBezTo>
                    <a:pt x="100" y="9"/>
                    <a:pt x="100" y="9"/>
                    <a:pt x="99" y="9"/>
                  </a:cubicBezTo>
                  <a:cubicBezTo>
                    <a:pt x="88" y="10"/>
                    <a:pt x="77" y="11"/>
                    <a:pt x="66" y="11"/>
                  </a:cubicBezTo>
                  <a:cubicBezTo>
                    <a:pt x="55" y="11"/>
                    <a:pt x="43" y="10"/>
                    <a:pt x="33" y="9"/>
                  </a:cubicBezTo>
                  <a:cubicBezTo>
                    <a:pt x="32" y="9"/>
                    <a:pt x="31" y="8"/>
                    <a:pt x="31" y="8"/>
                  </a:cubicBezTo>
                  <a:cubicBezTo>
                    <a:pt x="27" y="8"/>
                    <a:pt x="23" y="7"/>
                    <a:pt x="20" y="6"/>
                  </a:cubicBezTo>
                  <a:cubicBezTo>
                    <a:pt x="14" y="4"/>
                    <a:pt x="8" y="2"/>
                    <a:pt x="3" y="0"/>
                  </a:cubicBezTo>
                  <a:cubicBezTo>
                    <a:pt x="3" y="0"/>
                    <a:pt x="3" y="0"/>
                    <a:pt x="3" y="0"/>
                  </a:cubicBezTo>
                  <a:cubicBezTo>
                    <a:pt x="3" y="0"/>
                    <a:pt x="3" y="0"/>
                    <a:pt x="3" y="0"/>
                  </a:cubicBezTo>
                  <a:cubicBezTo>
                    <a:pt x="3" y="0"/>
                    <a:pt x="0" y="27"/>
                    <a:pt x="0" y="49"/>
                  </a:cubicBezTo>
                  <a:cubicBezTo>
                    <a:pt x="0" y="59"/>
                    <a:pt x="1" y="69"/>
                    <a:pt x="3" y="73"/>
                  </a:cubicBezTo>
                  <a:cubicBezTo>
                    <a:pt x="9" y="86"/>
                    <a:pt x="46" y="91"/>
                    <a:pt x="66" y="91"/>
                  </a:cubicBezTo>
                  <a:cubicBezTo>
                    <a:pt x="86" y="91"/>
                    <a:pt x="123" y="86"/>
                    <a:pt x="130" y="73"/>
                  </a:cubicBezTo>
                  <a:cubicBezTo>
                    <a:pt x="132" y="69"/>
                    <a:pt x="132" y="59"/>
                    <a:pt x="132" y="49"/>
                  </a:cubicBezTo>
                  <a:cubicBezTo>
                    <a:pt x="132" y="27"/>
                    <a:pt x="130" y="0"/>
                    <a:pt x="130" y="0"/>
                  </a:cubicBezTo>
                </a:path>
              </a:pathLst>
            </a:custGeom>
            <a:solidFill>
              <a:srgbClr val="8A8A8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9" name="išḷïḓê">
              <a:extLst>
                <a:ext uri="{FF2B5EF4-FFF2-40B4-BE49-F238E27FC236}">
                  <a16:creationId xmlns:a16="http://schemas.microsoft.com/office/drawing/2014/main" id="{F792C3D3-F9C2-4C88-A5AD-F676A4E7F42D}"/>
                </a:ext>
              </a:extLst>
            </p:cNvPr>
            <p:cNvSpPr/>
            <p:nvPr/>
          </p:nvSpPr>
          <p:spPr bwMode="auto">
            <a:xfrm>
              <a:off x="5821363" y="4379913"/>
              <a:ext cx="433388" cy="484188"/>
            </a:xfrm>
            <a:custGeom>
              <a:avLst/>
              <a:gdLst>
                <a:gd name="T0" fmla="*/ 64 w 67"/>
                <a:gd name="T1" fmla="*/ 0 h 75"/>
                <a:gd name="T2" fmla="*/ 5 w 67"/>
                <a:gd name="T3" fmla="*/ 10 h 75"/>
                <a:gd name="T4" fmla="*/ 0 w 67"/>
                <a:gd name="T5" fmla="*/ 10 h 75"/>
                <a:gd name="T6" fmla="*/ 0 w 67"/>
                <a:gd name="T7" fmla="*/ 74 h 75"/>
                <a:gd name="T8" fmla="*/ 16 w 67"/>
                <a:gd name="T9" fmla="*/ 75 h 75"/>
                <a:gd name="T10" fmla="*/ 66 w 67"/>
                <a:gd name="T11" fmla="*/ 52 h 75"/>
                <a:gd name="T12" fmla="*/ 64 w 67"/>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67" h="75">
                  <a:moveTo>
                    <a:pt x="64" y="0"/>
                  </a:moveTo>
                  <a:cubicBezTo>
                    <a:pt x="47" y="9"/>
                    <a:pt x="16" y="10"/>
                    <a:pt x="5" y="10"/>
                  </a:cubicBezTo>
                  <a:cubicBezTo>
                    <a:pt x="2" y="10"/>
                    <a:pt x="0" y="10"/>
                    <a:pt x="0" y="10"/>
                  </a:cubicBezTo>
                  <a:cubicBezTo>
                    <a:pt x="0" y="74"/>
                    <a:pt x="0" y="74"/>
                    <a:pt x="0" y="74"/>
                  </a:cubicBezTo>
                  <a:cubicBezTo>
                    <a:pt x="5" y="75"/>
                    <a:pt x="11" y="75"/>
                    <a:pt x="16" y="75"/>
                  </a:cubicBezTo>
                  <a:cubicBezTo>
                    <a:pt x="45" y="75"/>
                    <a:pt x="65" y="65"/>
                    <a:pt x="66" y="52"/>
                  </a:cubicBezTo>
                  <a:cubicBezTo>
                    <a:pt x="67" y="38"/>
                    <a:pt x="64" y="0"/>
                    <a:pt x="64" y="0"/>
                  </a:cubicBezTo>
                </a:path>
              </a:pathLst>
            </a:custGeom>
            <a:solidFill>
              <a:srgbClr val="4C4C4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0" name="ïṣḻîdè">
              <a:extLst>
                <a:ext uri="{FF2B5EF4-FFF2-40B4-BE49-F238E27FC236}">
                  <a16:creationId xmlns:a16="http://schemas.microsoft.com/office/drawing/2014/main" id="{CFBE3F14-1AF4-4E8B-9EDC-06A4BC0DFB12}"/>
                </a:ext>
              </a:extLst>
            </p:cNvPr>
            <p:cNvSpPr/>
            <p:nvPr/>
          </p:nvSpPr>
          <p:spPr bwMode="auto">
            <a:xfrm>
              <a:off x="5446713" y="4386263"/>
              <a:ext cx="206375" cy="458788"/>
            </a:xfrm>
            <a:custGeom>
              <a:avLst/>
              <a:gdLst>
                <a:gd name="T0" fmla="*/ 4 w 32"/>
                <a:gd name="T1" fmla="*/ 0 h 71"/>
                <a:gd name="T2" fmla="*/ 4 w 32"/>
                <a:gd name="T3" fmla="*/ 57 h 71"/>
                <a:gd name="T4" fmla="*/ 32 w 32"/>
                <a:gd name="T5" fmla="*/ 71 h 71"/>
                <a:gd name="T6" fmla="*/ 32 w 32"/>
                <a:gd name="T7" fmla="*/ 7 h 71"/>
                <a:gd name="T8" fmla="*/ 4 w 32"/>
                <a:gd name="T9" fmla="*/ 0 h 71"/>
              </a:gdLst>
              <a:ahLst/>
              <a:cxnLst>
                <a:cxn ang="0">
                  <a:pos x="T0" y="T1"/>
                </a:cxn>
                <a:cxn ang="0">
                  <a:pos x="T2" y="T3"/>
                </a:cxn>
                <a:cxn ang="0">
                  <a:pos x="T4" y="T5"/>
                </a:cxn>
                <a:cxn ang="0">
                  <a:pos x="T6" y="T7"/>
                </a:cxn>
                <a:cxn ang="0">
                  <a:pos x="T8" y="T9"/>
                </a:cxn>
              </a:cxnLst>
              <a:rect l="0" t="0" r="r" b="b"/>
              <a:pathLst>
                <a:path w="32" h="71">
                  <a:moveTo>
                    <a:pt x="4" y="0"/>
                  </a:moveTo>
                  <a:cubicBezTo>
                    <a:pt x="4" y="0"/>
                    <a:pt x="0" y="45"/>
                    <a:pt x="4" y="57"/>
                  </a:cubicBezTo>
                  <a:cubicBezTo>
                    <a:pt x="10" y="71"/>
                    <a:pt x="32" y="71"/>
                    <a:pt x="32" y="71"/>
                  </a:cubicBezTo>
                  <a:cubicBezTo>
                    <a:pt x="32" y="7"/>
                    <a:pt x="32" y="7"/>
                    <a:pt x="32" y="7"/>
                  </a:cubicBezTo>
                  <a:cubicBezTo>
                    <a:pt x="18" y="6"/>
                    <a:pt x="4" y="0"/>
                    <a:pt x="4" y="0"/>
                  </a:cubicBezTo>
                </a:path>
              </a:pathLst>
            </a:custGeom>
            <a:solidFill>
              <a:srgbClr val="BBBBB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Tree>
    <p:custDataLst>
      <p:tags r:id="rId1"/>
    </p:custDataLst>
    <p:extLst>
      <p:ext uri="{BB962C8B-B14F-4D97-AF65-F5344CB8AC3E}">
        <p14:creationId xmlns:p14="http://schemas.microsoft.com/office/powerpoint/2010/main" val="85357900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E822EBDD-D4A8-439F-9FC0-0502175C6BCD}"/>
              </a:ext>
            </a:extLst>
          </p:cNvPr>
          <p:cNvSpPr txBox="1"/>
          <p:nvPr/>
        </p:nvSpPr>
        <p:spPr>
          <a:xfrm>
            <a:off x="9023648" y="2912264"/>
            <a:ext cx="5792589" cy="1323439"/>
          </a:xfrm>
          <a:prstGeom prst="rect">
            <a:avLst/>
          </a:prstGeom>
          <a:noFill/>
        </p:spPr>
        <p:txBody>
          <a:bodyPr wrap="square" rtlCol="0">
            <a:spAutoFit/>
          </a:bodyPr>
          <a:lstStyle/>
          <a:p>
            <a:pPr algn="dist" defTabSz="914400" eaLnBrk="1" fontAlgn="auto" hangingPunct="1">
              <a:spcBef>
                <a:spcPts val="0"/>
              </a:spcBef>
              <a:spcAft>
                <a:spcPts val="0"/>
              </a:spcAft>
            </a:pPr>
            <a:r>
              <a:rPr lang="en-US" altLang="zh-CN" sz="8000" b="1" dirty="0">
                <a:solidFill>
                  <a:prstClr val="black">
                    <a:lumMod val="75000"/>
                    <a:lumOff val="25000"/>
                  </a:prstClr>
                </a:solidFill>
                <a:latin typeface="Times New Roman" panose="02020603050405020304" pitchFamily="18" charset="0"/>
                <a:ea typeface="微软雅黑" panose="020B0503020204020204" pitchFamily="34" charset="-122"/>
                <a:cs typeface="+mn-cs"/>
                <a:sym typeface="Times New Roman" panose="02020603050405020304" pitchFamily="18" charset="0"/>
              </a:rPr>
              <a:t>CONTENT</a:t>
            </a:r>
            <a:endParaRPr lang="zh-CN" altLang="en-US" sz="8000" b="1" dirty="0">
              <a:solidFill>
                <a:prstClr val="black">
                  <a:lumMod val="75000"/>
                  <a:lumOff val="25000"/>
                </a:prstClr>
              </a:solidFill>
              <a:latin typeface="Times New Roman" panose="02020603050405020304" pitchFamily="18" charset="0"/>
              <a:ea typeface="微软雅黑" panose="020B0503020204020204" pitchFamily="34" charset="-122"/>
              <a:cs typeface="+mn-cs"/>
              <a:sym typeface="Times New Roman" panose="02020603050405020304" pitchFamily="18" charset="0"/>
            </a:endParaRPr>
          </a:p>
        </p:txBody>
      </p:sp>
      <p:grpSp>
        <p:nvGrpSpPr>
          <p:cNvPr id="7" name="Group 3">
            <a:extLst>
              <a:ext uri="{FF2B5EF4-FFF2-40B4-BE49-F238E27FC236}">
                <a16:creationId xmlns:a16="http://schemas.microsoft.com/office/drawing/2014/main" id="{D92CBA28-D5C0-4711-8DF0-527E25CFA859}"/>
              </a:ext>
            </a:extLst>
          </p:cNvPr>
          <p:cNvGrpSpPr/>
          <p:nvPr/>
        </p:nvGrpSpPr>
        <p:grpSpPr>
          <a:xfrm>
            <a:off x="3740894" y="5595389"/>
            <a:ext cx="1647036" cy="1164630"/>
            <a:chOff x="3077354" y="3390798"/>
            <a:chExt cx="1647036" cy="1164630"/>
          </a:xfrm>
        </p:grpSpPr>
        <p:sp>
          <p:nvSpPr>
            <p:cNvPr id="8" name="Rectangle 13">
              <a:extLst>
                <a:ext uri="{FF2B5EF4-FFF2-40B4-BE49-F238E27FC236}">
                  <a16:creationId xmlns:a16="http://schemas.microsoft.com/office/drawing/2014/main" id="{F01E318C-7801-4ED8-8890-5297C40628F6}"/>
                </a:ext>
              </a:extLst>
            </p:cNvPr>
            <p:cNvSpPr/>
            <p:nvPr/>
          </p:nvSpPr>
          <p:spPr bwMode="auto">
            <a:xfrm rot="2700000">
              <a:off x="3314092" y="3397113"/>
              <a:ext cx="1164630" cy="1152000"/>
            </a:xfrm>
            <a:prstGeom prst="rect">
              <a:avLst/>
            </a:prstGeom>
            <a:solidFill>
              <a:srgbClr val="F1C81C"/>
            </a:solidFill>
            <a:ln w="12700" cap="flat" cmpd="sng" algn="ctr">
              <a:noFill/>
              <a:prstDash val="solid"/>
              <a:miter lim="400000"/>
              <a:headEnd type="none" w="med" len="med"/>
              <a:tailEnd type="none" w="med" len="med"/>
            </a:ln>
            <a:effectLst/>
          </p:spPr>
          <p:txBody>
            <a:bodyPr vert="horz" wrap="square" lIns="38100" tIns="38100" rIns="38100" bIns="38100" numCol="1" rtlCol="0" anchor="ctr" anchorCtr="0" compatLnSpc="1">
              <a:prstTxWarp prst="textNoShape">
                <a:avLst/>
              </a:prstTxWarp>
              <a:spAutoFit/>
            </a:bodyPr>
            <a:lstStyle/>
            <a:p>
              <a:pPr marL="0" marR="0" indent="0" algn="l" defTabSz="825500" rtl="0" eaLnBrk="1"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rgbClr val="74808C"/>
                </a:solidFill>
                <a:effectLst/>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 name="Text Box 3">
              <a:extLst>
                <a:ext uri="{FF2B5EF4-FFF2-40B4-BE49-F238E27FC236}">
                  <a16:creationId xmlns:a16="http://schemas.microsoft.com/office/drawing/2014/main" id="{CB4AB088-0583-4D9D-987D-819EA07C1E94}"/>
                </a:ext>
              </a:extLst>
            </p:cNvPr>
            <p:cNvSpPr txBox="1">
              <a:spLocks/>
            </p:cNvSpPr>
            <p:nvPr/>
          </p:nvSpPr>
          <p:spPr bwMode="auto">
            <a:xfrm>
              <a:off x="3077354" y="3537250"/>
              <a:ext cx="1647036" cy="758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lstStyle/>
            <a:p>
              <a:pPr algn="ctr" eaLnBrk="1">
                <a:defRPr/>
              </a:pPr>
              <a:r>
                <a:rPr lang="en-US" altLang="x-none" sz="4800" dirty="0">
                  <a:solidFill>
                    <a:schemeClr val="bg1"/>
                  </a:solidFill>
                  <a:latin typeface="Times New Roman" panose="02020603050405020304" pitchFamily="18" charset="0"/>
                  <a:ea typeface="微软雅黑" panose="020B0503020204020204" pitchFamily="34" charset="-122"/>
                  <a:cs typeface="Raleway" charset="0"/>
                  <a:sym typeface="Times New Roman" panose="02020603050405020304" pitchFamily="18" charset="0"/>
                </a:rPr>
                <a:t>01</a:t>
              </a:r>
            </a:p>
          </p:txBody>
        </p:sp>
      </p:grpSp>
      <p:sp>
        <p:nvSpPr>
          <p:cNvPr id="25" name="文本框 24">
            <a:extLst>
              <a:ext uri="{FF2B5EF4-FFF2-40B4-BE49-F238E27FC236}">
                <a16:creationId xmlns:a16="http://schemas.microsoft.com/office/drawing/2014/main" id="{F4CC4D13-7F59-45A8-B71A-519C11504872}"/>
              </a:ext>
            </a:extLst>
          </p:cNvPr>
          <p:cNvSpPr txBox="1"/>
          <p:nvPr/>
        </p:nvSpPr>
        <p:spPr>
          <a:xfrm>
            <a:off x="5944064" y="5590157"/>
            <a:ext cx="3818195" cy="1015663"/>
          </a:xfrm>
          <a:prstGeom prst="rect">
            <a:avLst/>
          </a:prstGeom>
          <a:noFill/>
        </p:spPr>
        <p:txBody>
          <a:bodyPr wrap="square" rtlCol="0">
            <a:spAutoFit/>
          </a:bodyPr>
          <a:lstStyle/>
          <a:p>
            <a:pPr algn="dist" defTabSz="914400" eaLnBrk="1" fontAlgn="auto" hangingPunct="1">
              <a:spcBef>
                <a:spcPts val="0"/>
              </a:spcBef>
              <a:spcAft>
                <a:spcPts val="0"/>
              </a:spcAft>
            </a:pPr>
            <a:r>
              <a:rPr lang="zh-CN" altLang="en-US" sz="6000" b="1" dirty="0">
                <a:solidFill>
                  <a:prstClr val="black">
                    <a:lumMod val="75000"/>
                    <a:lumOff val="25000"/>
                  </a:prstClr>
                </a:solidFill>
                <a:latin typeface="Times New Roman" panose="02020603050405020304" pitchFamily="18" charset="0"/>
                <a:ea typeface="微软雅黑" panose="020B0503020204020204" pitchFamily="34" charset="-122"/>
                <a:cs typeface="+mn-cs"/>
                <a:sym typeface="Times New Roman" panose="02020603050405020304" pitchFamily="18" charset="0"/>
              </a:rPr>
              <a:t>论文绪论</a:t>
            </a:r>
          </a:p>
        </p:txBody>
      </p:sp>
      <p:sp>
        <p:nvSpPr>
          <p:cNvPr id="30" name="文本框 29">
            <a:extLst>
              <a:ext uri="{FF2B5EF4-FFF2-40B4-BE49-F238E27FC236}">
                <a16:creationId xmlns:a16="http://schemas.microsoft.com/office/drawing/2014/main" id="{E3D3D276-D494-4909-8EE5-BC2414A3706D}"/>
              </a:ext>
            </a:extLst>
          </p:cNvPr>
          <p:cNvSpPr txBox="1"/>
          <p:nvPr/>
        </p:nvSpPr>
        <p:spPr>
          <a:xfrm>
            <a:off x="15990698" y="5590157"/>
            <a:ext cx="3818195" cy="1015663"/>
          </a:xfrm>
          <a:prstGeom prst="rect">
            <a:avLst/>
          </a:prstGeom>
          <a:noFill/>
        </p:spPr>
        <p:txBody>
          <a:bodyPr wrap="square" rtlCol="0">
            <a:spAutoFit/>
          </a:bodyPr>
          <a:lstStyle/>
          <a:p>
            <a:pPr algn="dist" defTabSz="914400" eaLnBrk="1" fontAlgn="auto" hangingPunct="1">
              <a:spcBef>
                <a:spcPts val="0"/>
              </a:spcBef>
              <a:spcAft>
                <a:spcPts val="0"/>
              </a:spcAft>
            </a:pPr>
            <a:r>
              <a:rPr lang="zh-CN" altLang="en-US" sz="6000" b="1" dirty="0">
                <a:solidFill>
                  <a:prstClr val="black">
                    <a:lumMod val="75000"/>
                    <a:lumOff val="25000"/>
                  </a:prstClr>
                </a:solidFill>
                <a:latin typeface="Times New Roman" panose="02020603050405020304" pitchFamily="18" charset="0"/>
                <a:ea typeface="微软雅黑" panose="020B0503020204020204" pitchFamily="34" charset="-122"/>
                <a:sym typeface="Times New Roman" panose="02020603050405020304" pitchFamily="18" charset="0"/>
              </a:rPr>
              <a:t>文献综述</a:t>
            </a:r>
          </a:p>
        </p:txBody>
      </p:sp>
      <p:sp>
        <p:nvSpPr>
          <p:cNvPr id="35" name="文本框 34">
            <a:extLst>
              <a:ext uri="{FF2B5EF4-FFF2-40B4-BE49-F238E27FC236}">
                <a16:creationId xmlns:a16="http://schemas.microsoft.com/office/drawing/2014/main" id="{2BE5412A-6D49-40C6-B755-FE4C235BB922}"/>
              </a:ext>
            </a:extLst>
          </p:cNvPr>
          <p:cNvSpPr txBox="1"/>
          <p:nvPr/>
        </p:nvSpPr>
        <p:spPr>
          <a:xfrm>
            <a:off x="5926592" y="8525335"/>
            <a:ext cx="3818195" cy="1015663"/>
          </a:xfrm>
          <a:prstGeom prst="rect">
            <a:avLst/>
          </a:prstGeom>
          <a:noFill/>
        </p:spPr>
        <p:txBody>
          <a:bodyPr wrap="square" rtlCol="0">
            <a:spAutoFit/>
          </a:bodyPr>
          <a:lstStyle/>
          <a:p>
            <a:pPr algn="dist" defTabSz="914400" eaLnBrk="1" fontAlgn="auto" hangingPunct="1">
              <a:spcBef>
                <a:spcPts val="0"/>
              </a:spcBef>
              <a:spcAft>
                <a:spcPts val="0"/>
              </a:spcAft>
            </a:pPr>
            <a:r>
              <a:rPr lang="zh-CN" altLang="en-US" sz="6000" b="1" dirty="0">
                <a:solidFill>
                  <a:prstClr val="black">
                    <a:lumMod val="75000"/>
                    <a:lumOff val="25000"/>
                  </a:prstClr>
                </a:solidFill>
                <a:latin typeface="Times New Roman" panose="02020603050405020304" pitchFamily="18" charset="0"/>
                <a:ea typeface="微软雅黑" panose="020B0503020204020204" pitchFamily="34" charset="-122"/>
                <a:cs typeface="+mn-cs"/>
                <a:sym typeface="Times New Roman" panose="02020603050405020304" pitchFamily="18" charset="0"/>
              </a:rPr>
              <a:t>案例分析</a:t>
            </a:r>
          </a:p>
        </p:txBody>
      </p:sp>
      <p:sp>
        <p:nvSpPr>
          <p:cNvPr id="40" name="文本框 39">
            <a:extLst>
              <a:ext uri="{FF2B5EF4-FFF2-40B4-BE49-F238E27FC236}">
                <a16:creationId xmlns:a16="http://schemas.microsoft.com/office/drawing/2014/main" id="{F89C61F6-B39F-438D-A33B-A177EA2B741C}"/>
              </a:ext>
            </a:extLst>
          </p:cNvPr>
          <p:cNvSpPr txBox="1"/>
          <p:nvPr/>
        </p:nvSpPr>
        <p:spPr>
          <a:xfrm>
            <a:off x="15973226" y="8525335"/>
            <a:ext cx="3818195" cy="1015663"/>
          </a:xfrm>
          <a:prstGeom prst="rect">
            <a:avLst/>
          </a:prstGeom>
          <a:noFill/>
        </p:spPr>
        <p:txBody>
          <a:bodyPr wrap="square" rtlCol="0">
            <a:spAutoFit/>
          </a:bodyPr>
          <a:lstStyle/>
          <a:p>
            <a:pPr algn="dist" defTabSz="914400" eaLnBrk="1" fontAlgn="auto" hangingPunct="1">
              <a:spcBef>
                <a:spcPts val="0"/>
              </a:spcBef>
              <a:spcAft>
                <a:spcPts val="0"/>
              </a:spcAft>
            </a:pPr>
            <a:r>
              <a:rPr lang="zh-CN" altLang="en-US" sz="6000" b="1" dirty="0">
                <a:solidFill>
                  <a:prstClr val="black">
                    <a:lumMod val="75000"/>
                    <a:lumOff val="25000"/>
                  </a:prstClr>
                </a:solidFill>
                <a:latin typeface="Times New Roman" panose="02020603050405020304" pitchFamily="18" charset="0"/>
                <a:ea typeface="微软雅黑" panose="020B0503020204020204" pitchFamily="34" charset="-122"/>
                <a:cs typeface="+mn-cs"/>
                <a:sym typeface="Times New Roman" panose="02020603050405020304" pitchFamily="18" charset="0"/>
              </a:rPr>
              <a:t>建议总结</a:t>
            </a:r>
          </a:p>
        </p:txBody>
      </p:sp>
      <p:sp>
        <p:nvSpPr>
          <p:cNvPr id="21" name="矩形 20">
            <a:extLst>
              <a:ext uri="{FF2B5EF4-FFF2-40B4-BE49-F238E27FC236}">
                <a16:creationId xmlns:a16="http://schemas.microsoft.com/office/drawing/2014/main" id="{760AA33A-68AE-4144-961D-71347F24D9B1}"/>
              </a:ext>
            </a:extLst>
          </p:cNvPr>
          <p:cNvSpPr/>
          <p:nvPr/>
        </p:nvSpPr>
        <p:spPr>
          <a:xfrm>
            <a:off x="670720" y="467664"/>
            <a:ext cx="23042560" cy="12745416"/>
          </a:xfrm>
          <a:prstGeom prst="rect">
            <a:avLst/>
          </a:prstGeom>
          <a:noFill/>
          <a:ln>
            <a:solidFill>
              <a:srgbClr val="2122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a:extLst>
              <a:ext uri="{FF2B5EF4-FFF2-40B4-BE49-F238E27FC236}">
                <a16:creationId xmlns:a16="http://schemas.microsoft.com/office/drawing/2014/main" id="{BC56F47D-21BF-4D1C-A4D0-328654C1D6A3}"/>
              </a:ext>
            </a:extLst>
          </p:cNvPr>
          <p:cNvSpPr txBox="1"/>
          <p:nvPr/>
        </p:nvSpPr>
        <p:spPr>
          <a:xfrm>
            <a:off x="10913445" y="1711935"/>
            <a:ext cx="2031325" cy="1200329"/>
          </a:xfrm>
          <a:prstGeom prst="rect">
            <a:avLst/>
          </a:prstGeom>
          <a:noFill/>
        </p:spPr>
        <p:txBody>
          <a:bodyPr wrap="none" rtlCol="0">
            <a:spAutoFit/>
          </a:bodyPr>
          <a:lstStyle/>
          <a:p>
            <a:r>
              <a:rPr lang="zh-CN" altLang="en-US" sz="7200" b="1" dirty="0">
                <a:solidFill>
                  <a:prstClr val="black">
                    <a:lumMod val="75000"/>
                    <a:lumOff val="25000"/>
                  </a:prstClr>
                </a:solidFill>
                <a:latin typeface="Times New Roman" panose="02020603050405020304" pitchFamily="18" charset="0"/>
                <a:ea typeface="微软雅黑" panose="020B0503020204020204" pitchFamily="34" charset="-122"/>
                <a:cs typeface="+mn-cs"/>
              </a:rPr>
              <a:t>目录</a:t>
            </a:r>
          </a:p>
        </p:txBody>
      </p:sp>
      <p:grpSp>
        <p:nvGrpSpPr>
          <p:cNvPr id="23" name="Group 3">
            <a:extLst>
              <a:ext uri="{FF2B5EF4-FFF2-40B4-BE49-F238E27FC236}">
                <a16:creationId xmlns:a16="http://schemas.microsoft.com/office/drawing/2014/main" id="{98B0EE8C-986F-444B-A9CB-F63021721F58}"/>
              </a:ext>
            </a:extLst>
          </p:cNvPr>
          <p:cNvGrpSpPr/>
          <p:nvPr/>
        </p:nvGrpSpPr>
        <p:grpSpPr>
          <a:xfrm>
            <a:off x="13632160" y="5515673"/>
            <a:ext cx="1647036" cy="1164630"/>
            <a:chOff x="3077354" y="3390798"/>
            <a:chExt cx="1647036" cy="1164630"/>
          </a:xfrm>
        </p:grpSpPr>
        <p:sp>
          <p:nvSpPr>
            <p:cNvPr id="24" name="Rectangle 13">
              <a:extLst>
                <a:ext uri="{FF2B5EF4-FFF2-40B4-BE49-F238E27FC236}">
                  <a16:creationId xmlns:a16="http://schemas.microsoft.com/office/drawing/2014/main" id="{31497ABA-AED7-4A19-ADA9-24CEF89DA07E}"/>
                </a:ext>
              </a:extLst>
            </p:cNvPr>
            <p:cNvSpPr/>
            <p:nvPr/>
          </p:nvSpPr>
          <p:spPr bwMode="auto">
            <a:xfrm rot="2700000">
              <a:off x="3314092" y="3397113"/>
              <a:ext cx="1164630" cy="1152000"/>
            </a:xfrm>
            <a:prstGeom prst="rect">
              <a:avLst/>
            </a:prstGeom>
            <a:solidFill>
              <a:srgbClr val="F1C81C"/>
            </a:solidFill>
            <a:ln w="12700" cap="flat" cmpd="sng" algn="ctr">
              <a:noFill/>
              <a:prstDash val="solid"/>
              <a:miter lim="400000"/>
              <a:headEnd type="none" w="med" len="med"/>
              <a:tailEnd type="none" w="med" len="med"/>
            </a:ln>
            <a:effectLst/>
          </p:spPr>
          <p:txBody>
            <a:bodyPr vert="horz" wrap="square" lIns="38100" tIns="38100" rIns="38100" bIns="38100" numCol="1" rtlCol="0" anchor="ctr" anchorCtr="0" compatLnSpc="1">
              <a:prstTxWarp prst="textNoShape">
                <a:avLst/>
              </a:prstTxWarp>
              <a:spAutoFit/>
            </a:bodyPr>
            <a:lstStyle/>
            <a:p>
              <a:pPr marL="0" marR="0" indent="0" algn="l" defTabSz="825500" rtl="0" eaLnBrk="1"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rgbClr val="74808C"/>
                </a:solidFill>
                <a:effectLst/>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6" name="Text Box 3">
              <a:extLst>
                <a:ext uri="{FF2B5EF4-FFF2-40B4-BE49-F238E27FC236}">
                  <a16:creationId xmlns:a16="http://schemas.microsoft.com/office/drawing/2014/main" id="{9B9119C7-C9A7-4294-AE2B-BB977DE4EFE0}"/>
                </a:ext>
              </a:extLst>
            </p:cNvPr>
            <p:cNvSpPr txBox="1">
              <a:spLocks/>
            </p:cNvSpPr>
            <p:nvPr/>
          </p:nvSpPr>
          <p:spPr bwMode="auto">
            <a:xfrm>
              <a:off x="3077354" y="3537250"/>
              <a:ext cx="1647036" cy="758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lstStyle/>
            <a:p>
              <a:pPr algn="ctr" eaLnBrk="1">
                <a:defRPr/>
              </a:pPr>
              <a:r>
                <a:rPr lang="en-US" altLang="x-none" sz="4800" dirty="0">
                  <a:solidFill>
                    <a:schemeClr val="bg1"/>
                  </a:solidFill>
                  <a:latin typeface="Times New Roman" panose="02020603050405020304" pitchFamily="18" charset="0"/>
                  <a:ea typeface="微软雅黑" panose="020B0503020204020204" pitchFamily="34" charset="-122"/>
                  <a:cs typeface="Raleway" charset="0"/>
                  <a:sym typeface="Times New Roman" panose="02020603050405020304" pitchFamily="18" charset="0"/>
                </a:rPr>
                <a:t>02</a:t>
              </a:r>
            </a:p>
          </p:txBody>
        </p:sp>
      </p:grpSp>
      <p:grpSp>
        <p:nvGrpSpPr>
          <p:cNvPr id="31" name="Group 3">
            <a:extLst>
              <a:ext uri="{FF2B5EF4-FFF2-40B4-BE49-F238E27FC236}">
                <a16:creationId xmlns:a16="http://schemas.microsoft.com/office/drawing/2014/main" id="{2B32B2A2-9946-459C-B269-957526AA72FC}"/>
              </a:ext>
            </a:extLst>
          </p:cNvPr>
          <p:cNvGrpSpPr/>
          <p:nvPr/>
        </p:nvGrpSpPr>
        <p:grpSpPr>
          <a:xfrm>
            <a:off x="3790486" y="8550437"/>
            <a:ext cx="1647036" cy="1164630"/>
            <a:chOff x="3077354" y="3390798"/>
            <a:chExt cx="1647036" cy="1164630"/>
          </a:xfrm>
        </p:grpSpPr>
        <p:sp>
          <p:nvSpPr>
            <p:cNvPr id="36" name="Rectangle 13">
              <a:extLst>
                <a:ext uri="{FF2B5EF4-FFF2-40B4-BE49-F238E27FC236}">
                  <a16:creationId xmlns:a16="http://schemas.microsoft.com/office/drawing/2014/main" id="{61DBE95F-365F-4557-80B6-26BD53806CD4}"/>
                </a:ext>
              </a:extLst>
            </p:cNvPr>
            <p:cNvSpPr/>
            <p:nvPr/>
          </p:nvSpPr>
          <p:spPr bwMode="auto">
            <a:xfrm rot="2700000">
              <a:off x="3314092" y="3397113"/>
              <a:ext cx="1164630" cy="1152000"/>
            </a:xfrm>
            <a:prstGeom prst="rect">
              <a:avLst/>
            </a:prstGeom>
            <a:solidFill>
              <a:srgbClr val="F1C81C"/>
            </a:solidFill>
            <a:ln w="12700" cap="flat" cmpd="sng" algn="ctr">
              <a:noFill/>
              <a:prstDash val="solid"/>
              <a:miter lim="400000"/>
              <a:headEnd type="none" w="med" len="med"/>
              <a:tailEnd type="none" w="med" len="med"/>
            </a:ln>
            <a:effectLst/>
          </p:spPr>
          <p:txBody>
            <a:bodyPr vert="horz" wrap="square" lIns="38100" tIns="38100" rIns="38100" bIns="38100" numCol="1" rtlCol="0" anchor="ctr" anchorCtr="0" compatLnSpc="1">
              <a:prstTxWarp prst="textNoShape">
                <a:avLst/>
              </a:prstTxWarp>
              <a:spAutoFit/>
            </a:bodyPr>
            <a:lstStyle/>
            <a:p>
              <a:pPr marL="0" marR="0" indent="0" algn="l" defTabSz="825500" rtl="0" eaLnBrk="1"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rgbClr val="74808C"/>
                </a:solidFill>
                <a:effectLst/>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1" name="Text Box 3">
              <a:extLst>
                <a:ext uri="{FF2B5EF4-FFF2-40B4-BE49-F238E27FC236}">
                  <a16:creationId xmlns:a16="http://schemas.microsoft.com/office/drawing/2014/main" id="{B71457F4-B40B-4D6A-B98E-5A7844E53A1D}"/>
                </a:ext>
              </a:extLst>
            </p:cNvPr>
            <p:cNvSpPr txBox="1">
              <a:spLocks/>
            </p:cNvSpPr>
            <p:nvPr/>
          </p:nvSpPr>
          <p:spPr bwMode="auto">
            <a:xfrm>
              <a:off x="3077354" y="3537250"/>
              <a:ext cx="1647036" cy="758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lstStyle/>
            <a:p>
              <a:pPr algn="ctr" eaLnBrk="1">
                <a:defRPr/>
              </a:pPr>
              <a:r>
                <a:rPr lang="en-US" altLang="x-none" sz="4800" dirty="0">
                  <a:solidFill>
                    <a:schemeClr val="bg1"/>
                  </a:solidFill>
                  <a:latin typeface="Times New Roman" panose="02020603050405020304" pitchFamily="18" charset="0"/>
                  <a:ea typeface="微软雅黑" panose="020B0503020204020204" pitchFamily="34" charset="-122"/>
                  <a:cs typeface="Raleway" charset="0"/>
                  <a:sym typeface="Times New Roman" panose="02020603050405020304" pitchFamily="18" charset="0"/>
                </a:rPr>
                <a:t>03</a:t>
              </a:r>
            </a:p>
          </p:txBody>
        </p:sp>
      </p:grpSp>
      <p:grpSp>
        <p:nvGrpSpPr>
          <p:cNvPr id="42" name="Group 3">
            <a:extLst>
              <a:ext uri="{FF2B5EF4-FFF2-40B4-BE49-F238E27FC236}">
                <a16:creationId xmlns:a16="http://schemas.microsoft.com/office/drawing/2014/main" id="{426B9BBA-C34F-4FB1-97C2-3A3EEFC88D50}"/>
              </a:ext>
            </a:extLst>
          </p:cNvPr>
          <p:cNvGrpSpPr/>
          <p:nvPr/>
        </p:nvGrpSpPr>
        <p:grpSpPr>
          <a:xfrm>
            <a:off x="13623230" y="8550437"/>
            <a:ext cx="1647036" cy="1164630"/>
            <a:chOff x="3077354" y="3390798"/>
            <a:chExt cx="1647036" cy="1164630"/>
          </a:xfrm>
        </p:grpSpPr>
        <p:sp>
          <p:nvSpPr>
            <p:cNvPr id="43" name="Rectangle 13">
              <a:extLst>
                <a:ext uri="{FF2B5EF4-FFF2-40B4-BE49-F238E27FC236}">
                  <a16:creationId xmlns:a16="http://schemas.microsoft.com/office/drawing/2014/main" id="{AEDDFED6-BC66-4F8D-93D2-C2D34569A167}"/>
                </a:ext>
              </a:extLst>
            </p:cNvPr>
            <p:cNvSpPr/>
            <p:nvPr/>
          </p:nvSpPr>
          <p:spPr bwMode="auto">
            <a:xfrm rot="2700000">
              <a:off x="3314092" y="3397113"/>
              <a:ext cx="1164630" cy="1152000"/>
            </a:xfrm>
            <a:prstGeom prst="rect">
              <a:avLst/>
            </a:prstGeom>
            <a:solidFill>
              <a:srgbClr val="F1C81C"/>
            </a:solidFill>
            <a:ln w="12700" cap="flat" cmpd="sng" algn="ctr">
              <a:noFill/>
              <a:prstDash val="solid"/>
              <a:miter lim="400000"/>
              <a:headEnd type="none" w="med" len="med"/>
              <a:tailEnd type="none" w="med" len="med"/>
            </a:ln>
            <a:effectLst/>
          </p:spPr>
          <p:txBody>
            <a:bodyPr vert="horz" wrap="square" lIns="38100" tIns="38100" rIns="38100" bIns="38100" numCol="1" rtlCol="0" anchor="ctr" anchorCtr="0" compatLnSpc="1">
              <a:prstTxWarp prst="textNoShape">
                <a:avLst/>
              </a:prstTxWarp>
              <a:spAutoFit/>
            </a:bodyPr>
            <a:lstStyle/>
            <a:p>
              <a:pPr marL="0" marR="0" indent="0" algn="l" defTabSz="825500" rtl="0" eaLnBrk="1"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rgbClr val="74808C"/>
                </a:solidFill>
                <a:effectLst/>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4" name="Text Box 3">
              <a:extLst>
                <a:ext uri="{FF2B5EF4-FFF2-40B4-BE49-F238E27FC236}">
                  <a16:creationId xmlns:a16="http://schemas.microsoft.com/office/drawing/2014/main" id="{B04EFF8A-6B2D-4B1E-BFCE-500A9E823110}"/>
                </a:ext>
              </a:extLst>
            </p:cNvPr>
            <p:cNvSpPr txBox="1">
              <a:spLocks/>
            </p:cNvSpPr>
            <p:nvPr/>
          </p:nvSpPr>
          <p:spPr bwMode="auto">
            <a:xfrm>
              <a:off x="3077354" y="3537250"/>
              <a:ext cx="1647036" cy="758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lstStyle/>
            <a:p>
              <a:pPr algn="ctr" eaLnBrk="1">
                <a:defRPr/>
              </a:pPr>
              <a:r>
                <a:rPr lang="en-US" altLang="x-none" sz="4800" dirty="0">
                  <a:solidFill>
                    <a:schemeClr val="bg1"/>
                  </a:solidFill>
                  <a:latin typeface="Times New Roman" panose="02020603050405020304" pitchFamily="18" charset="0"/>
                  <a:ea typeface="微软雅黑" panose="020B0503020204020204" pitchFamily="34" charset="-122"/>
                  <a:cs typeface="Raleway" charset="0"/>
                  <a:sym typeface="Times New Roman" panose="02020603050405020304" pitchFamily="18" charset="0"/>
                </a:rPr>
                <a:t>04</a:t>
              </a:r>
            </a:p>
          </p:txBody>
        </p:sp>
      </p:grpSp>
      <p:cxnSp>
        <p:nvCxnSpPr>
          <p:cNvPr id="10" name="直接连接符 9">
            <a:extLst>
              <a:ext uri="{FF2B5EF4-FFF2-40B4-BE49-F238E27FC236}">
                <a16:creationId xmlns:a16="http://schemas.microsoft.com/office/drawing/2014/main" id="{93D1D676-B369-46D6-BD1C-8392D4476A2C}"/>
              </a:ext>
            </a:extLst>
          </p:cNvPr>
          <p:cNvCxnSpPr/>
          <p:nvPr/>
        </p:nvCxnSpPr>
        <p:spPr>
          <a:xfrm>
            <a:off x="13088237" y="2308838"/>
            <a:ext cx="1728000" cy="0"/>
          </a:xfrm>
          <a:prstGeom prst="line">
            <a:avLst/>
          </a:prstGeom>
          <a:ln w="57150">
            <a:solidFill>
              <a:srgbClr val="F1C81C"/>
            </a:solidFill>
            <a:headEnd type="oval"/>
          </a:ln>
        </p:spPr>
        <p:style>
          <a:lnRef idx="1">
            <a:schemeClr val="accent1"/>
          </a:lnRef>
          <a:fillRef idx="0">
            <a:schemeClr val="accent1"/>
          </a:fillRef>
          <a:effectRef idx="0">
            <a:schemeClr val="accent1"/>
          </a:effectRef>
          <a:fontRef idx="minor">
            <a:schemeClr val="tx1"/>
          </a:fontRef>
        </p:style>
      </p:cxnSp>
      <p:cxnSp>
        <p:nvCxnSpPr>
          <p:cNvPr id="45" name="直接连接符 44">
            <a:extLst>
              <a:ext uri="{FF2B5EF4-FFF2-40B4-BE49-F238E27FC236}">
                <a16:creationId xmlns:a16="http://schemas.microsoft.com/office/drawing/2014/main" id="{A18887E7-648F-400A-8BD5-6A56B122F6C2}"/>
              </a:ext>
            </a:extLst>
          </p:cNvPr>
          <p:cNvCxnSpPr>
            <a:cxnSpLocks/>
          </p:cNvCxnSpPr>
          <p:nvPr/>
        </p:nvCxnSpPr>
        <p:spPr>
          <a:xfrm flipH="1">
            <a:off x="9023648" y="2308838"/>
            <a:ext cx="1728000" cy="0"/>
          </a:xfrm>
          <a:prstGeom prst="line">
            <a:avLst/>
          </a:prstGeom>
          <a:ln w="57150">
            <a:solidFill>
              <a:srgbClr val="F1C81C"/>
            </a:solidFill>
            <a:head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864212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rot="2700000">
            <a:off x="13731618" y="8537846"/>
            <a:ext cx="7433932" cy="384721"/>
          </a:xfrm>
          <a:prstGeom prst="rect">
            <a:avLst/>
          </a:prstGeom>
          <a:solidFill>
            <a:srgbClr val="F1C81C"/>
          </a:solidFill>
          <a:ln w="12700" cap="flat" cmpd="sng" algn="ctr">
            <a:noFill/>
            <a:prstDash val="solid"/>
            <a:miter lim="400000"/>
            <a:headEnd type="none" w="med" len="med"/>
            <a:tailEnd type="none" w="med" len="med"/>
          </a:ln>
          <a:effectLst/>
        </p:spPr>
        <p:txBody>
          <a:bodyPr vert="horz" wrap="square" lIns="38100" tIns="38100" rIns="38100" bIns="38100" numCol="1" rtlCol="0" anchor="ctr" anchorCtr="0" compatLnSpc="1">
            <a:prstTxWarp prst="textNoShape">
              <a:avLst/>
            </a:prstTxWarp>
            <a:spAutoFit/>
          </a:bodyPr>
          <a:lstStyle/>
          <a:p>
            <a:pPr marL="0" marR="0" indent="0" algn="l" defTabSz="825500" rtl="0" eaLnBrk="1"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rgbClr val="74808C"/>
              </a:solidFill>
              <a:effectLst/>
              <a:latin typeface="Times New Roman" panose="02020603050405020304" pitchFamily="18" charset="0"/>
              <a:ea typeface="微软雅黑" panose="020B0503020204020204" pitchFamily="34" charset="-122"/>
              <a:sym typeface="Times New Roman" panose="02020603050405020304" pitchFamily="18" charset="0"/>
            </a:endParaRPr>
          </a:p>
        </p:txBody>
      </p:sp>
      <p:pic>
        <p:nvPicPr>
          <p:cNvPr id="22" name="图片 21">
            <a:extLst>
              <a:ext uri="{FF2B5EF4-FFF2-40B4-BE49-F238E27FC236}">
                <a16:creationId xmlns:a16="http://schemas.microsoft.com/office/drawing/2014/main" id="{264FC218-4275-4565-87DC-6243D40B4B32}"/>
              </a:ext>
            </a:extLst>
          </p:cNvPr>
          <p:cNvPicPr>
            <a:picLocks noChangeAspect="1"/>
          </p:cNvPicPr>
          <p:nvPr/>
        </p:nvPicPr>
        <p:blipFill rotWithShape="1">
          <a:blip r:embed="rId3"/>
          <a:srcRect l="16667" r="16667"/>
          <a:stretch/>
        </p:blipFill>
        <p:spPr>
          <a:xfrm>
            <a:off x="8417319" y="793454"/>
            <a:ext cx="10204525" cy="10204525"/>
          </a:xfrm>
          <a:prstGeom prst="diamond">
            <a:avLst/>
          </a:prstGeom>
          <a:ln w="190500" cap="rnd" cmpd="dbl">
            <a:solidFill>
              <a:schemeClr val="bg1">
                <a:lumMod val="75000"/>
                <a:lumOff val="25000"/>
              </a:schemeClr>
            </a:solidFill>
            <a:prstDash val="solid"/>
          </a:ln>
        </p:spPr>
      </p:pic>
      <p:sp>
        <p:nvSpPr>
          <p:cNvPr id="21" name="Freeform 20"/>
          <p:cNvSpPr/>
          <p:nvPr/>
        </p:nvSpPr>
        <p:spPr bwMode="auto">
          <a:xfrm rot="2700000">
            <a:off x="18490404" y="-658149"/>
            <a:ext cx="7433932" cy="6840625"/>
          </a:xfrm>
          <a:custGeom>
            <a:avLst/>
            <a:gdLst>
              <a:gd name="connsiteX0" fmla="*/ 0 w 7433932"/>
              <a:gd name="connsiteY0" fmla="*/ 180000 h 6840625"/>
              <a:gd name="connsiteX1" fmla="*/ 0 w 7433932"/>
              <a:gd name="connsiteY1" fmla="*/ 0 h 6840625"/>
              <a:gd name="connsiteX2" fmla="*/ 7433932 w 7433932"/>
              <a:gd name="connsiteY2" fmla="*/ 0 h 6840625"/>
              <a:gd name="connsiteX3" fmla="*/ 7433932 w 7433932"/>
              <a:gd name="connsiteY3" fmla="*/ 180000 h 6840625"/>
              <a:gd name="connsiteX4" fmla="*/ 0 w 7433932"/>
              <a:gd name="connsiteY4" fmla="*/ 655758 h 6840625"/>
              <a:gd name="connsiteX5" fmla="*/ 0 w 7433932"/>
              <a:gd name="connsiteY5" fmla="*/ 475758 h 6840625"/>
              <a:gd name="connsiteX6" fmla="*/ 7433932 w 7433932"/>
              <a:gd name="connsiteY6" fmla="*/ 475758 h 6840625"/>
              <a:gd name="connsiteX7" fmla="*/ 7433932 w 7433932"/>
              <a:gd name="connsiteY7" fmla="*/ 655758 h 6840625"/>
              <a:gd name="connsiteX8" fmla="*/ 0 w 7433932"/>
              <a:gd name="connsiteY8" fmla="*/ 1131516 h 6840625"/>
              <a:gd name="connsiteX9" fmla="*/ 0 w 7433932"/>
              <a:gd name="connsiteY9" fmla="*/ 951516 h 6840625"/>
              <a:gd name="connsiteX10" fmla="*/ 7433932 w 7433932"/>
              <a:gd name="connsiteY10" fmla="*/ 951516 h 6840625"/>
              <a:gd name="connsiteX11" fmla="*/ 7433932 w 7433932"/>
              <a:gd name="connsiteY11" fmla="*/ 1131516 h 6840625"/>
              <a:gd name="connsiteX12" fmla="*/ 0 w 7433932"/>
              <a:gd name="connsiteY12" fmla="*/ 1607276 h 6840625"/>
              <a:gd name="connsiteX13" fmla="*/ 0 w 7433932"/>
              <a:gd name="connsiteY13" fmla="*/ 1427276 h 6840625"/>
              <a:gd name="connsiteX14" fmla="*/ 7433932 w 7433932"/>
              <a:gd name="connsiteY14" fmla="*/ 1427276 h 6840625"/>
              <a:gd name="connsiteX15" fmla="*/ 7433932 w 7433932"/>
              <a:gd name="connsiteY15" fmla="*/ 1607276 h 6840625"/>
              <a:gd name="connsiteX16" fmla="*/ 0 w 7433932"/>
              <a:gd name="connsiteY16" fmla="*/ 2083036 h 6840625"/>
              <a:gd name="connsiteX17" fmla="*/ 0 w 7433932"/>
              <a:gd name="connsiteY17" fmla="*/ 1903036 h 6840625"/>
              <a:gd name="connsiteX18" fmla="*/ 7433932 w 7433932"/>
              <a:gd name="connsiteY18" fmla="*/ 1903036 h 6840625"/>
              <a:gd name="connsiteX19" fmla="*/ 7433932 w 7433932"/>
              <a:gd name="connsiteY19" fmla="*/ 2083036 h 6840625"/>
              <a:gd name="connsiteX20" fmla="*/ 0 w 7433932"/>
              <a:gd name="connsiteY20" fmla="*/ 2558794 h 6840625"/>
              <a:gd name="connsiteX21" fmla="*/ 0 w 7433932"/>
              <a:gd name="connsiteY21" fmla="*/ 2378794 h 6840625"/>
              <a:gd name="connsiteX22" fmla="*/ 7433932 w 7433932"/>
              <a:gd name="connsiteY22" fmla="*/ 2378794 h 6840625"/>
              <a:gd name="connsiteX23" fmla="*/ 7433932 w 7433932"/>
              <a:gd name="connsiteY23" fmla="*/ 2558794 h 6840625"/>
              <a:gd name="connsiteX24" fmla="*/ 0 w 7433932"/>
              <a:gd name="connsiteY24" fmla="*/ 3034552 h 6840625"/>
              <a:gd name="connsiteX25" fmla="*/ 0 w 7433932"/>
              <a:gd name="connsiteY25" fmla="*/ 2854552 h 6840625"/>
              <a:gd name="connsiteX26" fmla="*/ 7433932 w 7433932"/>
              <a:gd name="connsiteY26" fmla="*/ 2854552 h 6840625"/>
              <a:gd name="connsiteX27" fmla="*/ 7433932 w 7433932"/>
              <a:gd name="connsiteY27" fmla="*/ 3034552 h 6840625"/>
              <a:gd name="connsiteX28" fmla="*/ 0 w 7433932"/>
              <a:gd name="connsiteY28" fmla="*/ 3510312 h 6840625"/>
              <a:gd name="connsiteX29" fmla="*/ 0 w 7433932"/>
              <a:gd name="connsiteY29" fmla="*/ 3330312 h 6840625"/>
              <a:gd name="connsiteX30" fmla="*/ 7433932 w 7433932"/>
              <a:gd name="connsiteY30" fmla="*/ 3330312 h 6840625"/>
              <a:gd name="connsiteX31" fmla="*/ 7433932 w 7433932"/>
              <a:gd name="connsiteY31" fmla="*/ 3510312 h 6840625"/>
              <a:gd name="connsiteX32" fmla="*/ 0 w 7433932"/>
              <a:gd name="connsiteY32" fmla="*/ 3986071 h 6840625"/>
              <a:gd name="connsiteX33" fmla="*/ 0 w 7433932"/>
              <a:gd name="connsiteY33" fmla="*/ 3806071 h 6840625"/>
              <a:gd name="connsiteX34" fmla="*/ 7433932 w 7433932"/>
              <a:gd name="connsiteY34" fmla="*/ 3806071 h 6840625"/>
              <a:gd name="connsiteX35" fmla="*/ 7433932 w 7433932"/>
              <a:gd name="connsiteY35" fmla="*/ 3986071 h 6840625"/>
              <a:gd name="connsiteX36" fmla="*/ 0 w 7433932"/>
              <a:gd name="connsiteY36" fmla="*/ 4461830 h 6840625"/>
              <a:gd name="connsiteX37" fmla="*/ 0 w 7433932"/>
              <a:gd name="connsiteY37" fmla="*/ 4281830 h 6840625"/>
              <a:gd name="connsiteX38" fmla="*/ 7433932 w 7433932"/>
              <a:gd name="connsiteY38" fmla="*/ 4281830 h 6840625"/>
              <a:gd name="connsiteX39" fmla="*/ 7433932 w 7433932"/>
              <a:gd name="connsiteY39" fmla="*/ 4461830 h 6840625"/>
              <a:gd name="connsiteX40" fmla="*/ 0 w 7433932"/>
              <a:gd name="connsiteY40" fmla="*/ 4937589 h 6840625"/>
              <a:gd name="connsiteX41" fmla="*/ 0 w 7433932"/>
              <a:gd name="connsiteY41" fmla="*/ 4757589 h 6840625"/>
              <a:gd name="connsiteX42" fmla="*/ 7433932 w 7433932"/>
              <a:gd name="connsiteY42" fmla="*/ 4757589 h 6840625"/>
              <a:gd name="connsiteX43" fmla="*/ 7433932 w 7433932"/>
              <a:gd name="connsiteY43" fmla="*/ 4937589 h 6840625"/>
              <a:gd name="connsiteX44" fmla="*/ 0 w 7433932"/>
              <a:gd name="connsiteY44" fmla="*/ 5413348 h 6840625"/>
              <a:gd name="connsiteX45" fmla="*/ 0 w 7433932"/>
              <a:gd name="connsiteY45" fmla="*/ 5233348 h 6840625"/>
              <a:gd name="connsiteX46" fmla="*/ 7433932 w 7433932"/>
              <a:gd name="connsiteY46" fmla="*/ 5233348 h 6840625"/>
              <a:gd name="connsiteX47" fmla="*/ 7433932 w 7433932"/>
              <a:gd name="connsiteY47" fmla="*/ 5413348 h 6840625"/>
              <a:gd name="connsiteX48" fmla="*/ 0 w 7433932"/>
              <a:gd name="connsiteY48" fmla="*/ 5889107 h 6840625"/>
              <a:gd name="connsiteX49" fmla="*/ 0 w 7433932"/>
              <a:gd name="connsiteY49" fmla="*/ 5709107 h 6840625"/>
              <a:gd name="connsiteX50" fmla="*/ 7433932 w 7433932"/>
              <a:gd name="connsiteY50" fmla="*/ 5709107 h 6840625"/>
              <a:gd name="connsiteX51" fmla="*/ 7433932 w 7433932"/>
              <a:gd name="connsiteY51" fmla="*/ 5889107 h 6840625"/>
              <a:gd name="connsiteX52" fmla="*/ 0 w 7433932"/>
              <a:gd name="connsiteY52" fmla="*/ 6364866 h 6840625"/>
              <a:gd name="connsiteX53" fmla="*/ 0 w 7433932"/>
              <a:gd name="connsiteY53" fmla="*/ 6184866 h 6840625"/>
              <a:gd name="connsiteX54" fmla="*/ 7433932 w 7433932"/>
              <a:gd name="connsiteY54" fmla="*/ 6184866 h 6840625"/>
              <a:gd name="connsiteX55" fmla="*/ 7433932 w 7433932"/>
              <a:gd name="connsiteY55" fmla="*/ 6364866 h 6840625"/>
              <a:gd name="connsiteX56" fmla="*/ 0 w 7433932"/>
              <a:gd name="connsiteY56" fmla="*/ 6840625 h 6840625"/>
              <a:gd name="connsiteX57" fmla="*/ 0 w 7433932"/>
              <a:gd name="connsiteY57" fmla="*/ 6660625 h 6840625"/>
              <a:gd name="connsiteX58" fmla="*/ 7433932 w 7433932"/>
              <a:gd name="connsiteY58" fmla="*/ 6660625 h 6840625"/>
              <a:gd name="connsiteX59" fmla="*/ 7433932 w 7433932"/>
              <a:gd name="connsiteY59" fmla="*/ 6840625 h 6840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7433932" h="6840625">
                <a:moveTo>
                  <a:pt x="0" y="180000"/>
                </a:moveTo>
                <a:lnTo>
                  <a:pt x="0" y="0"/>
                </a:lnTo>
                <a:lnTo>
                  <a:pt x="7433932" y="0"/>
                </a:lnTo>
                <a:lnTo>
                  <a:pt x="7433932" y="180000"/>
                </a:lnTo>
                <a:close/>
                <a:moveTo>
                  <a:pt x="0" y="655758"/>
                </a:moveTo>
                <a:lnTo>
                  <a:pt x="0" y="475758"/>
                </a:lnTo>
                <a:lnTo>
                  <a:pt x="7433932" y="475758"/>
                </a:lnTo>
                <a:lnTo>
                  <a:pt x="7433932" y="655758"/>
                </a:lnTo>
                <a:close/>
                <a:moveTo>
                  <a:pt x="0" y="1131516"/>
                </a:moveTo>
                <a:lnTo>
                  <a:pt x="0" y="951516"/>
                </a:lnTo>
                <a:lnTo>
                  <a:pt x="7433932" y="951516"/>
                </a:lnTo>
                <a:lnTo>
                  <a:pt x="7433932" y="1131516"/>
                </a:lnTo>
                <a:close/>
                <a:moveTo>
                  <a:pt x="0" y="1607276"/>
                </a:moveTo>
                <a:lnTo>
                  <a:pt x="0" y="1427276"/>
                </a:lnTo>
                <a:lnTo>
                  <a:pt x="7433932" y="1427276"/>
                </a:lnTo>
                <a:lnTo>
                  <a:pt x="7433932" y="1607276"/>
                </a:lnTo>
                <a:close/>
                <a:moveTo>
                  <a:pt x="0" y="2083036"/>
                </a:moveTo>
                <a:lnTo>
                  <a:pt x="0" y="1903036"/>
                </a:lnTo>
                <a:lnTo>
                  <a:pt x="7433932" y="1903036"/>
                </a:lnTo>
                <a:lnTo>
                  <a:pt x="7433932" y="2083036"/>
                </a:lnTo>
                <a:close/>
                <a:moveTo>
                  <a:pt x="0" y="2558794"/>
                </a:moveTo>
                <a:lnTo>
                  <a:pt x="0" y="2378794"/>
                </a:lnTo>
                <a:lnTo>
                  <a:pt x="7433932" y="2378794"/>
                </a:lnTo>
                <a:lnTo>
                  <a:pt x="7433932" y="2558794"/>
                </a:lnTo>
                <a:close/>
                <a:moveTo>
                  <a:pt x="0" y="3034552"/>
                </a:moveTo>
                <a:lnTo>
                  <a:pt x="0" y="2854552"/>
                </a:lnTo>
                <a:lnTo>
                  <a:pt x="7433932" y="2854552"/>
                </a:lnTo>
                <a:lnTo>
                  <a:pt x="7433932" y="3034552"/>
                </a:lnTo>
                <a:close/>
                <a:moveTo>
                  <a:pt x="0" y="3510312"/>
                </a:moveTo>
                <a:lnTo>
                  <a:pt x="0" y="3330312"/>
                </a:lnTo>
                <a:lnTo>
                  <a:pt x="7433932" y="3330312"/>
                </a:lnTo>
                <a:lnTo>
                  <a:pt x="7433932" y="3510312"/>
                </a:lnTo>
                <a:close/>
                <a:moveTo>
                  <a:pt x="0" y="3986071"/>
                </a:moveTo>
                <a:lnTo>
                  <a:pt x="0" y="3806071"/>
                </a:lnTo>
                <a:lnTo>
                  <a:pt x="7433932" y="3806071"/>
                </a:lnTo>
                <a:lnTo>
                  <a:pt x="7433932" y="3986071"/>
                </a:lnTo>
                <a:close/>
                <a:moveTo>
                  <a:pt x="0" y="4461830"/>
                </a:moveTo>
                <a:lnTo>
                  <a:pt x="0" y="4281830"/>
                </a:lnTo>
                <a:lnTo>
                  <a:pt x="7433932" y="4281830"/>
                </a:lnTo>
                <a:lnTo>
                  <a:pt x="7433932" y="4461830"/>
                </a:lnTo>
                <a:close/>
                <a:moveTo>
                  <a:pt x="0" y="4937589"/>
                </a:moveTo>
                <a:lnTo>
                  <a:pt x="0" y="4757589"/>
                </a:lnTo>
                <a:lnTo>
                  <a:pt x="7433932" y="4757589"/>
                </a:lnTo>
                <a:lnTo>
                  <a:pt x="7433932" y="4937589"/>
                </a:lnTo>
                <a:close/>
                <a:moveTo>
                  <a:pt x="0" y="5413348"/>
                </a:moveTo>
                <a:lnTo>
                  <a:pt x="0" y="5233348"/>
                </a:lnTo>
                <a:lnTo>
                  <a:pt x="7433932" y="5233348"/>
                </a:lnTo>
                <a:lnTo>
                  <a:pt x="7433932" y="5413348"/>
                </a:lnTo>
                <a:close/>
                <a:moveTo>
                  <a:pt x="0" y="5889107"/>
                </a:moveTo>
                <a:lnTo>
                  <a:pt x="0" y="5709107"/>
                </a:lnTo>
                <a:lnTo>
                  <a:pt x="7433932" y="5709107"/>
                </a:lnTo>
                <a:lnTo>
                  <a:pt x="7433932" y="5889107"/>
                </a:lnTo>
                <a:close/>
                <a:moveTo>
                  <a:pt x="0" y="6364866"/>
                </a:moveTo>
                <a:lnTo>
                  <a:pt x="0" y="6184866"/>
                </a:lnTo>
                <a:lnTo>
                  <a:pt x="7433932" y="6184866"/>
                </a:lnTo>
                <a:lnTo>
                  <a:pt x="7433932" y="6364866"/>
                </a:lnTo>
                <a:close/>
                <a:moveTo>
                  <a:pt x="0" y="6840625"/>
                </a:moveTo>
                <a:lnTo>
                  <a:pt x="0" y="6660625"/>
                </a:lnTo>
                <a:lnTo>
                  <a:pt x="7433932" y="6660625"/>
                </a:lnTo>
                <a:lnTo>
                  <a:pt x="7433932" y="6840625"/>
                </a:lnTo>
                <a:close/>
              </a:path>
            </a:pathLst>
          </a:custGeom>
          <a:solidFill>
            <a:schemeClr val="bg2"/>
          </a:solidFill>
          <a:ln w="12700" cap="flat" cmpd="sng" algn="ctr">
            <a:noFill/>
            <a:prstDash val="solid"/>
            <a:miter lim="400000"/>
            <a:headEnd type="none" w="med" len="med"/>
            <a:tailEnd type="none" w="med" len="med"/>
          </a:ln>
          <a:effectLst/>
        </p:spPr>
        <p:txBody>
          <a:bodyPr rot="0" spcFirstLastPara="0" vertOverflow="overflow" horzOverflow="overflow" vert="horz" wrap="square" lIns="38100" tIns="38100" rIns="38100" bIns="38100" numCol="1" spcCol="0" rtlCol="0" fromWordArt="0" anchor="ctr" anchorCtr="0" forceAA="0" compatLnSpc="1">
            <a:prstTxWarp prst="textNoShape">
              <a:avLst/>
            </a:prstTxWarp>
            <a:noAutofit/>
          </a:bodyPr>
          <a:lstStyle/>
          <a:p>
            <a:pPr marL="0" marR="0" indent="0" algn="l" defTabSz="825500" rtl="0" eaLnBrk="1"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rgbClr val="74808C"/>
              </a:solidFill>
              <a:effectLst/>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2" name="Freeform 31"/>
          <p:cNvSpPr/>
          <p:nvPr/>
        </p:nvSpPr>
        <p:spPr bwMode="auto">
          <a:xfrm rot="2700000">
            <a:off x="5012392" y="-4121971"/>
            <a:ext cx="7433932" cy="6840625"/>
          </a:xfrm>
          <a:custGeom>
            <a:avLst/>
            <a:gdLst>
              <a:gd name="connsiteX0" fmla="*/ 0 w 7433932"/>
              <a:gd name="connsiteY0" fmla="*/ 180000 h 6840625"/>
              <a:gd name="connsiteX1" fmla="*/ 0 w 7433932"/>
              <a:gd name="connsiteY1" fmla="*/ 0 h 6840625"/>
              <a:gd name="connsiteX2" fmla="*/ 7433932 w 7433932"/>
              <a:gd name="connsiteY2" fmla="*/ 0 h 6840625"/>
              <a:gd name="connsiteX3" fmla="*/ 7433932 w 7433932"/>
              <a:gd name="connsiteY3" fmla="*/ 180000 h 6840625"/>
              <a:gd name="connsiteX4" fmla="*/ 0 w 7433932"/>
              <a:gd name="connsiteY4" fmla="*/ 655758 h 6840625"/>
              <a:gd name="connsiteX5" fmla="*/ 0 w 7433932"/>
              <a:gd name="connsiteY5" fmla="*/ 475758 h 6840625"/>
              <a:gd name="connsiteX6" fmla="*/ 7433932 w 7433932"/>
              <a:gd name="connsiteY6" fmla="*/ 475758 h 6840625"/>
              <a:gd name="connsiteX7" fmla="*/ 7433932 w 7433932"/>
              <a:gd name="connsiteY7" fmla="*/ 655758 h 6840625"/>
              <a:gd name="connsiteX8" fmla="*/ 0 w 7433932"/>
              <a:gd name="connsiteY8" fmla="*/ 1131516 h 6840625"/>
              <a:gd name="connsiteX9" fmla="*/ 0 w 7433932"/>
              <a:gd name="connsiteY9" fmla="*/ 951516 h 6840625"/>
              <a:gd name="connsiteX10" fmla="*/ 7433932 w 7433932"/>
              <a:gd name="connsiteY10" fmla="*/ 951516 h 6840625"/>
              <a:gd name="connsiteX11" fmla="*/ 7433932 w 7433932"/>
              <a:gd name="connsiteY11" fmla="*/ 1131516 h 6840625"/>
              <a:gd name="connsiteX12" fmla="*/ 0 w 7433932"/>
              <a:gd name="connsiteY12" fmla="*/ 1607276 h 6840625"/>
              <a:gd name="connsiteX13" fmla="*/ 0 w 7433932"/>
              <a:gd name="connsiteY13" fmla="*/ 1427276 h 6840625"/>
              <a:gd name="connsiteX14" fmla="*/ 7433932 w 7433932"/>
              <a:gd name="connsiteY14" fmla="*/ 1427276 h 6840625"/>
              <a:gd name="connsiteX15" fmla="*/ 7433932 w 7433932"/>
              <a:gd name="connsiteY15" fmla="*/ 1607276 h 6840625"/>
              <a:gd name="connsiteX16" fmla="*/ 0 w 7433932"/>
              <a:gd name="connsiteY16" fmla="*/ 2083036 h 6840625"/>
              <a:gd name="connsiteX17" fmla="*/ 0 w 7433932"/>
              <a:gd name="connsiteY17" fmla="*/ 1903036 h 6840625"/>
              <a:gd name="connsiteX18" fmla="*/ 7433932 w 7433932"/>
              <a:gd name="connsiteY18" fmla="*/ 1903036 h 6840625"/>
              <a:gd name="connsiteX19" fmla="*/ 7433932 w 7433932"/>
              <a:gd name="connsiteY19" fmla="*/ 2083036 h 6840625"/>
              <a:gd name="connsiteX20" fmla="*/ 0 w 7433932"/>
              <a:gd name="connsiteY20" fmla="*/ 2558794 h 6840625"/>
              <a:gd name="connsiteX21" fmla="*/ 0 w 7433932"/>
              <a:gd name="connsiteY21" fmla="*/ 2378794 h 6840625"/>
              <a:gd name="connsiteX22" fmla="*/ 7433932 w 7433932"/>
              <a:gd name="connsiteY22" fmla="*/ 2378794 h 6840625"/>
              <a:gd name="connsiteX23" fmla="*/ 7433932 w 7433932"/>
              <a:gd name="connsiteY23" fmla="*/ 2558794 h 6840625"/>
              <a:gd name="connsiteX24" fmla="*/ 0 w 7433932"/>
              <a:gd name="connsiteY24" fmla="*/ 3034552 h 6840625"/>
              <a:gd name="connsiteX25" fmla="*/ 0 w 7433932"/>
              <a:gd name="connsiteY25" fmla="*/ 2854552 h 6840625"/>
              <a:gd name="connsiteX26" fmla="*/ 7433932 w 7433932"/>
              <a:gd name="connsiteY26" fmla="*/ 2854552 h 6840625"/>
              <a:gd name="connsiteX27" fmla="*/ 7433932 w 7433932"/>
              <a:gd name="connsiteY27" fmla="*/ 3034552 h 6840625"/>
              <a:gd name="connsiteX28" fmla="*/ 0 w 7433932"/>
              <a:gd name="connsiteY28" fmla="*/ 3510312 h 6840625"/>
              <a:gd name="connsiteX29" fmla="*/ 0 w 7433932"/>
              <a:gd name="connsiteY29" fmla="*/ 3330312 h 6840625"/>
              <a:gd name="connsiteX30" fmla="*/ 7433932 w 7433932"/>
              <a:gd name="connsiteY30" fmla="*/ 3330312 h 6840625"/>
              <a:gd name="connsiteX31" fmla="*/ 7433932 w 7433932"/>
              <a:gd name="connsiteY31" fmla="*/ 3510312 h 6840625"/>
              <a:gd name="connsiteX32" fmla="*/ 0 w 7433932"/>
              <a:gd name="connsiteY32" fmla="*/ 3986071 h 6840625"/>
              <a:gd name="connsiteX33" fmla="*/ 0 w 7433932"/>
              <a:gd name="connsiteY33" fmla="*/ 3806071 h 6840625"/>
              <a:gd name="connsiteX34" fmla="*/ 7433932 w 7433932"/>
              <a:gd name="connsiteY34" fmla="*/ 3806071 h 6840625"/>
              <a:gd name="connsiteX35" fmla="*/ 7433932 w 7433932"/>
              <a:gd name="connsiteY35" fmla="*/ 3986071 h 6840625"/>
              <a:gd name="connsiteX36" fmla="*/ 0 w 7433932"/>
              <a:gd name="connsiteY36" fmla="*/ 4461830 h 6840625"/>
              <a:gd name="connsiteX37" fmla="*/ 0 w 7433932"/>
              <a:gd name="connsiteY37" fmla="*/ 4281830 h 6840625"/>
              <a:gd name="connsiteX38" fmla="*/ 7433932 w 7433932"/>
              <a:gd name="connsiteY38" fmla="*/ 4281830 h 6840625"/>
              <a:gd name="connsiteX39" fmla="*/ 7433932 w 7433932"/>
              <a:gd name="connsiteY39" fmla="*/ 4461830 h 6840625"/>
              <a:gd name="connsiteX40" fmla="*/ 0 w 7433932"/>
              <a:gd name="connsiteY40" fmla="*/ 4937589 h 6840625"/>
              <a:gd name="connsiteX41" fmla="*/ 0 w 7433932"/>
              <a:gd name="connsiteY41" fmla="*/ 4757589 h 6840625"/>
              <a:gd name="connsiteX42" fmla="*/ 7433932 w 7433932"/>
              <a:gd name="connsiteY42" fmla="*/ 4757589 h 6840625"/>
              <a:gd name="connsiteX43" fmla="*/ 7433932 w 7433932"/>
              <a:gd name="connsiteY43" fmla="*/ 4937589 h 6840625"/>
              <a:gd name="connsiteX44" fmla="*/ 0 w 7433932"/>
              <a:gd name="connsiteY44" fmla="*/ 5413348 h 6840625"/>
              <a:gd name="connsiteX45" fmla="*/ 0 w 7433932"/>
              <a:gd name="connsiteY45" fmla="*/ 5233348 h 6840625"/>
              <a:gd name="connsiteX46" fmla="*/ 7433932 w 7433932"/>
              <a:gd name="connsiteY46" fmla="*/ 5233348 h 6840625"/>
              <a:gd name="connsiteX47" fmla="*/ 7433932 w 7433932"/>
              <a:gd name="connsiteY47" fmla="*/ 5413348 h 6840625"/>
              <a:gd name="connsiteX48" fmla="*/ 0 w 7433932"/>
              <a:gd name="connsiteY48" fmla="*/ 5889107 h 6840625"/>
              <a:gd name="connsiteX49" fmla="*/ 0 w 7433932"/>
              <a:gd name="connsiteY49" fmla="*/ 5709107 h 6840625"/>
              <a:gd name="connsiteX50" fmla="*/ 7433932 w 7433932"/>
              <a:gd name="connsiteY50" fmla="*/ 5709107 h 6840625"/>
              <a:gd name="connsiteX51" fmla="*/ 7433932 w 7433932"/>
              <a:gd name="connsiteY51" fmla="*/ 5889107 h 6840625"/>
              <a:gd name="connsiteX52" fmla="*/ 0 w 7433932"/>
              <a:gd name="connsiteY52" fmla="*/ 6364866 h 6840625"/>
              <a:gd name="connsiteX53" fmla="*/ 0 w 7433932"/>
              <a:gd name="connsiteY53" fmla="*/ 6184866 h 6840625"/>
              <a:gd name="connsiteX54" fmla="*/ 7433932 w 7433932"/>
              <a:gd name="connsiteY54" fmla="*/ 6184866 h 6840625"/>
              <a:gd name="connsiteX55" fmla="*/ 7433932 w 7433932"/>
              <a:gd name="connsiteY55" fmla="*/ 6364866 h 6840625"/>
              <a:gd name="connsiteX56" fmla="*/ 0 w 7433932"/>
              <a:gd name="connsiteY56" fmla="*/ 6840625 h 6840625"/>
              <a:gd name="connsiteX57" fmla="*/ 0 w 7433932"/>
              <a:gd name="connsiteY57" fmla="*/ 6660625 h 6840625"/>
              <a:gd name="connsiteX58" fmla="*/ 7433932 w 7433932"/>
              <a:gd name="connsiteY58" fmla="*/ 6660625 h 6840625"/>
              <a:gd name="connsiteX59" fmla="*/ 7433932 w 7433932"/>
              <a:gd name="connsiteY59" fmla="*/ 6840625 h 6840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7433932" h="6840625">
                <a:moveTo>
                  <a:pt x="0" y="180000"/>
                </a:moveTo>
                <a:lnTo>
                  <a:pt x="0" y="0"/>
                </a:lnTo>
                <a:lnTo>
                  <a:pt x="7433932" y="0"/>
                </a:lnTo>
                <a:lnTo>
                  <a:pt x="7433932" y="180000"/>
                </a:lnTo>
                <a:close/>
                <a:moveTo>
                  <a:pt x="0" y="655758"/>
                </a:moveTo>
                <a:lnTo>
                  <a:pt x="0" y="475758"/>
                </a:lnTo>
                <a:lnTo>
                  <a:pt x="7433932" y="475758"/>
                </a:lnTo>
                <a:lnTo>
                  <a:pt x="7433932" y="655758"/>
                </a:lnTo>
                <a:close/>
                <a:moveTo>
                  <a:pt x="0" y="1131516"/>
                </a:moveTo>
                <a:lnTo>
                  <a:pt x="0" y="951516"/>
                </a:lnTo>
                <a:lnTo>
                  <a:pt x="7433932" y="951516"/>
                </a:lnTo>
                <a:lnTo>
                  <a:pt x="7433932" y="1131516"/>
                </a:lnTo>
                <a:close/>
                <a:moveTo>
                  <a:pt x="0" y="1607276"/>
                </a:moveTo>
                <a:lnTo>
                  <a:pt x="0" y="1427276"/>
                </a:lnTo>
                <a:lnTo>
                  <a:pt x="7433932" y="1427276"/>
                </a:lnTo>
                <a:lnTo>
                  <a:pt x="7433932" y="1607276"/>
                </a:lnTo>
                <a:close/>
                <a:moveTo>
                  <a:pt x="0" y="2083036"/>
                </a:moveTo>
                <a:lnTo>
                  <a:pt x="0" y="1903036"/>
                </a:lnTo>
                <a:lnTo>
                  <a:pt x="7433932" y="1903036"/>
                </a:lnTo>
                <a:lnTo>
                  <a:pt x="7433932" y="2083036"/>
                </a:lnTo>
                <a:close/>
                <a:moveTo>
                  <a:pt x="0" y="2558794"/>
                </a:moveTo>
                <a:lnTo>
                  <a:pt x="0" y="2378794"/>
                </a:lnTo>
                <a:lnTo>
                  <a:pt x="7433932" y="2378794"/>
                </a:lnTo>
                <a:lnTo>
                  <a:pt x="7433932" y="2558794"/>
                </a:lnTo>
                <a:close/>
                <a:moveTo>
                  <a:pt x="0" y="3034552"/>
                </a:moveTo>
                <a:lnTo>
                  <a:pt x="0" y="2854552"/>
                </a:lnTo>
                <a:lnTo>
                  <a:pt x="7433932" y="2854552"/>
                </a:lnTo>
                <a:lnTo>
                  <a:pt x="7433932" y="3034552"/>
                </a:lnTo>
                <a:close/>
                <a:moveTo>
                  <a:pt x="0" y="3510312"/>
                </a:moveTo>
                <a:lnTo>
                  <a:pt x="0" y="3330312"/>
                </a:lnTo>
                <a:lnTo>
                  <a:pt x="7433932" y="3330312"/>
                </a:lnTo>
                <a:lnTo>
                  <a:pt x="7433932" y="3510312"/>
                </a:lnTo>
                <a:close/>
                <a:moveTo>
                  <a:pt x="0" y="3986071"/>
                </a:moveTo>
                <a:lnTo>
                  <a:pt x="0" y="3806071"/>
                </a:lnTo>
                <a:lnTo>
                  <a:pt x="7433932" y="3806071"/>
                </a:lnTo>
                <a:lnTo>
                  <a:pt x="7433932" y="3986071"/>
                </a:lnTo>
                <a:close/>
                <a:moveTo>
                  <a:pt x="0" y="4461830"/>
                </a:moveTo>
                <a:lnTo>
                  <a:pt x="0" y="4281830"/>
                </a:lnTo>
                <a:lnTo>
                  <a:pt x="7433932" y="4281830"/>
                </a:lnTo>
                <a:lnTo>
                  <a:pt x="7433932" y="4461830"/>
                </a:lnTo>
                <a:close/>
                <a:moveTo>
                  <a:pt x="0" y="4937589"/>
                </a:moveTo>
                <a:lnTo>
                  <a:pt x="0" y="4757589"/>
                </a:lnTo>
                <a:lnTo>
                  <a:pt x="7433932" y="4757589"/>
                </a:lnTo>
                <a:lnTo>
                  <a:pt x="7433932" y="4937589"/>
                </a:lnTo>
                <a:close/>
                <a:moveTo>
                  <a:pt x="0" y="5413348"/>
                </a:moveTo>
                <a:lnTo>
                  <a:pt x="0" y="5233348"/>
                </a:lnTo>
                <a:lnTo>
                  <a:pt x="7433932" y="5233348"/>
                </a:lnTo>
                <a:lnTo>
                  <a:pt x="7433932" y="5413348"/>
                </a:lnTo>
                <a:close/>
                <a:moveTo>
                  <a:pt x="0" y="5889107"/>
                </a:moveTo>
                <a:lnTo>
                  <a:pt x="0" y="5709107"/>
                </a:lnTo>
                <a:lnTo>
                  <a:pt x="7433932" y="5709107"/>
                </a:lnTo>
                <a:lnTo>
                  <a:pt x="7433932" y="5889107"/>
                </a:lnTo>
                <a:close/>
                <a:moveTo>
                  <a:pt x="0" y="6364866"/>
                </a:moveTo>
                <a:lnTo>
                  <a:pt x="0" y="6184866"/>
                </a:lnTo>
                <a:lnTo>
                  <a:pt x="7433932" y="6184866"/>
                </a:lnTo>
                <a:lnTo>
                  <a:pt x="7433932" y="6364866"/>
                </a:lnTo>
                <a:close/>
                <a:moveTo>
                  <a:pt x="0" y="6840625"/>
                </a:moveTo>
                <a:lnTo>
                  <a:pt x="0" y="6660625"/>
                </a:lnTo>
                <a:lnTo>
                  <a:pt x="7433932" y="6660625"/>
                </a:lnTo>
                <a:lnTo>
                  <a:pt x="7433932" y="6840625"/>
                </a:lnTo>
                <a:close/>
              </a:path>
            </a:pathLst>
          </a:custGeom>
          <a:solidFill>
            <a:schemeClr val="bg2"/>
          </a:solidFill>
          <a:ln w="12700" cap="flat" cmpd="sng" algn="ctr">
            <a:noFill/>
            <a:prstDash val="solid"/>
            <a:miter lim="400000"/>
            <a:headEnd type="none" w="med" len="med"/>
            <a:tailEnd type="none" w="med" len="med"/>
          </a:ln>
          <a:effectLst/>
        </p:spPr>
        <p:txBody>
          <a:bodyPr rot="0" spcFirstLastPara="0" vertOverflow="overflow" horzOverflow="overflow" vert="horz" wrap="square" lIns="38100" tIns="38100" rIns="38100" bIns="38100" numCol="1" spcCol="0" rtlCol="0" fromWordArt="0" anchor="ctr" anchorCtr="0" forceAA="0" compatLnSpc="1">
            <a:prstTxWarp prst="textNoShape">
              <a:avLst/>
            </a:prstTxWarp>
            <a:noAutofit/>
          </a:bodyPr>
          <a:lstStyle/>
          <a:p>
            <a:pPr marL="0" marR="0" indent="0" algn="l" defTabSz="825500" rtl="0" eaLnBrk="1"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rgbClr val="74808C"/>
              </a:solidFill>
              <a:effectLst/>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2" name="矩形 11">
            <a:extLst>
              <a:ext uri="{FF2B5EF4-FFF2-40B4-BE49-F238E27FC236}">
                <a16:creationId xmlns:a16="http://schemas.microsoft.com/office/drawing/2014/main" id="{E51B2483-8AA6-498B-A784-F6F0F1376EE2}"/>
              </a:ext>
            </a:extLst>
          </p:cNvPr>
          <p:cNvSpPr/>
          <p:nvPr/>
        </p:nvSpPr>
        <p:spPr>
          <a:xfrm>
            <a:off x="1533826" y="6711084"/>
            <a:ext cx="6018928" cy="1422762"/>
          </a:xfrm>
          <a:prstGeom prst="rect">
            <a:avLst/>
          </a:prstGeom>
        </p:spPr>
        <p:txBody>
          <a:bodyPr wrap="square">
            <a:spAutoFit/>
          </a:bodyPr>
          <a:lstStyle/>
          <a:p>
            <a:pPr>
              <a:lnSpc>
                <a:spcPct val="150000"/>
              </a:lnSpc>
              <a:buSzPct val="25000"/>
            </a:pPr>
            <a:r>
              <a:rPr lang="zh-CN" altLang="en-US" dirty="0">
                <a:latin typeface="Times New Roman" panose="02020603050405020304" pitchFamily="18" charset="0"/>
                <a:ea typeface="微软雅黑" panose="020B0503020204020204" pitchFamily="34" charset="-122"/>
                <a:sym typeface="Times New Roman" panose="02020603050405020304" pitchFamily="18" charset="0"/>
              </a:rPr>
              <a:t>添加相关内容文字，可复制，添加相关内容文字添加相关内容文字，可复制，添加相关内容文字</a:t>
            </a:r>
            <a:r>
              <a:rPr lang="en-US" altLang="zh-CN" dirty="0">
                <a:latin typeface="Times New Roman" panose="02020603050405020304" pitchFamily="18" charset="0"/>
                <a:ea typeface="微软雅黑" panose="020B0503020204020204" pitchFamily="34" charset="-122"/>
                <a:sym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sym typeface="Times New Roman" panose="02020603050405020304" pitchFamily="18" charset="0"/>
              </a:rPr>
              <a:t>添加相关内容文字，可复制，添加相关内容文字。</a:t>
            </a:r>
          </a:p>
        </p:txBody>
      </p:sp>
      <p:sp>
        <p:nvSpPr>
          <p:cNvPr id="13" name="矩形: 圆角 12">
            <a:extLst>
              <a:ext uri="{FF2B5EF4-FFF2-40B4-BE49-F238E27FC236}">
                <a16:creationId xmlns:a16="http://schemas.microsoft.com/office/drawing/2014/main" id="{822DC65F-8496-4AB5-8C05-764932E2CB3C}"/>
              </a:ext>
            </a:extLst>
          </p:cNvPr>
          <p:cNvSpPr/>
          <p:nvPr/>
        </p:nvSpPr>
        <p:spPr bwMode="auto">
          <a:xfrm>
            <a:off x="1970882" y="9525138"/>
            <a:ext cx="3236342" cy="440531"/>
          </a:xfrm>
          <a:prstGeom prst="roundRect">
            <a:avLst>
              <a:gd name="adj" fmla="val 22981"/>
            </a:avLst>
          </a:prstGeom>
          <a:solidFill>
            <a:srgbClr val="F1C81C"/>
          </a:solidFill>
          <a:ln w="12700" cap="flat" cmpd="sng" algn="ctr">
            <a:noFill/>
            <a:prstDash val="solid"/>
            <a:miter lim="400000"/>
            <a:headEnd type="none" w="med" len="med"/>
            <a:tailEnd type="none" w="med" len="med"/>
          </a:ln>
          <a:effectLst>
            <a:outerShdw blurRad="25400" algn="ctr" rotWithShape="0">
              <a:srgbClr val="000000">
                <a:alpha val="50000"/>
              </a:srgbClr>
            </a:outerShdw>
          </a:effectLst>
        </p:spPr>
        <p:txBody>
          <a:bodyPr vert="horz" wrap="square" lIns="38100" tIns="38100" rIns="38100" bIns="38100" numCol="1" rtlCol="0" anchor="ctr" anchorCtr="0" compatLnSpc="1">
            <a:prstTxWarp prst="textNoShape">
              <a:avLst/>
            </a:prstTxWarp>
            <a:spAutoFit/>
          </a:bodyPr>
          <a:lstStyle/>
          <a:p>
            <a:pPr marL="0" marR="0" indent="0" algn="l" defTabSz="825500" rtl="0" eaLnBrk="1" fontAlgn="base" latinLnBrk="0" hangingPunct="0">
              <a:lnSpc>
                <a:spcPct val="100000"/>
              </a:lnSpc>
              <a:spcBef>
                <a:spcPct val="0"/>
              </a:spcBef>
              <a:spcAft>
                <a:spcPct val="0"/>
              </a:spcAft>
              <a:buClrTx/>
              <a:buSzTx/>
              <a:buFontTx/>
              <a:buNone/>
              <a:tabLst/>
            </a:pPr>
            <a:endParaRPr kumimoji="0" lang="zh-CN" altLang="en-US" sz="2000" b="0" i="0" u="none" strike="noStrike" cap="none" normalizeH="0" baseline="0">
              <a:ln>
                <a:noFill/>
              </a:ln>
              <a:solidFill>
                <a:srgbClr val="74808C"/>
              </a:solidFill>
              <a:effectLst/>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3" name="文本框 22">
            <a:extLst>
              <a:ext uri="{FF2B5EF4-FFF2-40B4-BE49-F238E27FC236}">
                <a16:creationId xmlns:a16="http://schemas.microsoft.com/office/drawing/2014/main" id="{5FBF0165-779D-4F5E-AD2D-DF135B547771}"/>
              </a:ext>
            </a:extLst>
          </p:cNvPr>
          <p:cNvSpPr txBox="1"/>
          <p:nvPr/>
        </p:nvSpPr>
        <p:spPr>
          <a:xfrm>
            <a:off x="2382800" y="9283739"/>
            <a:ext cx="2544161" cy="923330"/>
          </a:xfrm>
          <a:prstGeom prst="rect">
            <a:avLst/>
          </a:prstGeom>
          <a:noFill/>
        </p:spPr>
        <p:txBody>
          <a:bodyPr wrap="square" rtlCol="0">
            <a:spAutoFit/>
          </a:bodyPr>
          <a:lstStyle/>
          <a:p>
            <a:pPr algn="dist" defTabSz="914400" eaLnBrk="1" fontAlgn="auto" hangingPunct="1">
              <a:spcBef>
                <a:spcPts val="0"/>
              </a:spcBef>
              <a:spcAft>
                <a:spcPts val="0"/>
              </a:spcAft>
            </a:pPr>
            <a:r>
              <a:rPr lang="en-US" altLang="zh-CN" sz="5400" b="1" dirty="0">
                <a:solidFill>
                  <a:prstClr val="black">
                    <a:lumMod val="75000"/>
                    <a:lumOff val="25000"/>
                  </a:prstClr>
                </a:solidFill>
                <a:latin typeface="Times New Roman" panose="02020603050405020304" pitchFamily="18" charset="0"/>
                <a:ea typeface="微软雅黑" panose="020B0503020204020204" pitchFamily="34" charset="-122"/>
                <a:cs typeface="+mn-cs"/>
                <a:sym typeface="Times New Roman" panose="02020603050405020304" pitchFamily="18" charset="0"/>
              </a:rPr>
              <a:t>2020</a:t>
            </a:r>
            <a:endParaRPr lang="zh-CN" altLang="en-US" sz="5400" b="1" dirty="0">
              <a:solidFill>
                <a:prstClr val="black">
                  <a:lumMod val="75000"/>
                  <a:lumOff val="25000"/>
                </a:prstClr>
              </a:solidFill>
              <a:latin typeface="Times New Roman" panose="02020603050405020304" pitchFamily="18" charset="0"/>
              <a:ea typeface="微软雅黑" panose="020B0503020204020204" pitchFamily="34" charset="-122"/>
              <a:cs typeface="+mn-cs"/>
              <a:sym typeface="Times New Roman" panose="02020603050405020304" pitchFamily="18" charset="0"/>
            </a:endParaRPr>
          </a:p>
        </p:txBody>
      </p:sp>
      <p:pic>
        <p:nvPicPr>
          <p:cNvPr id="8" name="图片 7">
            <a:extLst>
              <a:ext uri="{FF2B5EF4-FFF2-40B4-BE49-F238E27FC236}">
                <a16:creationId xmlns:a16="http://schemas.microsoft.com/office/drawing/2014/main" id="{F06B9EDB-D9D8-425D-8A68-08491B76B581}"/>
              </a:ext>
            </a:extLst>
          </p:cNvPr>
          <p:cNvPicPr>
            <a:picLocks noChangeAspect="1"/>
          </p:cNvPicPr>
          <p:nvPr/>
        </p:nvPicPr>
        <p:blipFill rotWithShape="1">
          <a:blip r:embed="rId3"/>
          <a:srcRect l="16667" r="16667"/>
          <a:stretch/>
        </p:blipFill>
        <p:spPr>
          <a:xfrm>
            <a:off x="5762156" y="7679872"/>
            <a:ext cx="6018928" cy="6018928"/>
          </a:xfrm>
          <a:prstGeom prst="diamond">
            <a:avLst/>
          </a:prstGeom>
          <a:ln w="190500" cap="rnd" cmpd="dbl">
            <a:solidFill>
              <a:schemeClr val="bg1">
                <a:lumMod val="75000"/>
                <a:lumOff val="25000"/>
              </a:schemeClr>
            </a:solidFill>
            <a:prstDash val="solid"/>
          </a:ln>
        </p:spPr>
      </p:pic>
      <p:pic>
        <p:nvPicPr>
          <p:cNvPr id="24" name="图片 23">
            <a:extLst>
              <a:ext uri="{FF2B5EF4-FFF2-40B4-BE49-F238E27FC236}">
                <a16:creationId xmlns:a16="http://schemas.microsoft.com/office/drawing/2014/main" id="{2C9920F2-A6E8-4517-BBBF-C2FCFB12B201}"/>
              </a:ext>
            </a:extLst>
          </p:cNvPr>
          <p:cNvPicPr>
            <a:picLocks noChangeAspect="1"/>
          </p:cNvPicPr>
          <p:nvPr/>
        </p:nvPicPr>
        <p:blipFill rotWithShape="1">
          <a:blip r:embed="rId3"/>
          <a:srcRect l="16667" r="16667"/>
          <a:stretch/>
        </p:blipFill>
        <p:spPr>
          <a:xfrm>
            <a:off x="17670411" y="6725223"/>
            <a:ext cx="6416514" cy="6416514"/>
          </a:xfrm>
          <a:prstGeom prst="diamond">
            <a:avLst/>
          </a:prstGeom>
          <a:ln w="190500" cap="rnd" cmpd="dbl">
            <a:solidFill>
              <a:schemeClr val="bg1">
                <a:lumMod val="75000"/>
                <a:lumOff val="25000"/>
              </a:schemeClr>
            </a:solidFill>
            <a:prstDash val="solid"/>
          </a:ln>
        </p:spPr>
      </p:pic>
      <p:sp>
        <p:nvSpPr>
          <p:cNvPr id="25" name="文本框 24">
            <a:extLst>
              <a:ext uri="{FF2B5EF4-FFF2-40B4-BE49-F238E27FC236}">
                <a16:creationId xmlns:a16="http://schemas.microsoft.com/office/drawing/2014/main" id="{939FBC15-9B19-460E-AF98-03652E2D9DB5}"/>
              </a:ext>
            </a:extLst>
          </p:cNvPr>
          <p:cNvSpPr txBox="1"/>
          <p:nvPr/>
        </p:nvSpPr>
        <p:spPr>
          <a:xfrm>
            <a:off x="265361" y="4932194"/>
            <a:ext cx="9383688" cy="1446550"/>
          </a:xfrm>
          <a:prstGeom prst="rect">
            <a:avLst/>
          </a:prstGeom>
          <a:noFill/>
        </p:spPr>
        <p:txBody>
          <a:bodyPr wrap="square" rtlCol="0">
            <a:spAutoFit/>
          </a:bodyPr>
          <a:lstStyle/>
          <a:p>
            <a:pPr defTabSz="914400" eaLnBrk="1" fontAlgn="auto" hangingPunct="1">
              <a:spcBef>
                <a:spcPts val="0"/>
              </a:spcBef>
              <a:spcAft>
                <a:spcPts val="0"/>
              </a:spcAft>
            </a:pPr>
            <a:r>
              <a:rPr lang="en-US" altLang="zh-CN" sz="8800" b="1" dirty="0">
                <a:solidFill>
                  <a:prstClr val="black">
                    <a:lumMod val="75000"/>
                    <a:lumOff val="25000"/>
                  </a:prstClr>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PART ONE</a:t>
            </a:r>
            <a:endParaRPr lang="zh-CN" altLang="en-US" sz="8800" b="1" dirty="0">
              <a:solidFill>
                <a:prstClr val="black">
                  <a:lumMod val="75000"/>
                  <a:lumOff val="25000"/>
                </a:prstClr>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endParaRPr>
          </a:p>
        </p:txBody>
      </p:sp>
      <p:grpSp>
        <p:nvGrpSpPr>
          <p:cNvPr id="15" name="组合 14">
            <a:extLst>
              <a:ext uri="{FF2B5EF4-FFF2-40B4-BE49-F238E27FC236}">
                <a16:creationId xmlns:a16="http://schemas.microsoft.com/office/drawing/2014/main" id="{BD3AE90F-92CC-4B04-8418-4832FE37884B}"/>
              </a:ext>
            </a:extLst>
          </p:cNvPr>
          <p:cNvGrpSpPr/>
          <p:nvPr/>
        </p:nvGrpSpPr>
        <p:grpSpPr>
          <a:xfrm>
            <a:off x="1970882" y="3902759"/>
            <a:ext cx="2158319" cy="884802"/>
            <a:chOff x="2809350" y="2858688"/>
            <a:chExt cx="2158319" cy="884802"/>
          </a:xfrm>
        </p:grpSpPr>
        <p:sp>
          <p:nvSpPr>
            <p:cNvPr id="16" name="Freeform 62">
              <a:extLst>
                <a:ext uri="{FF2B5EF4-FFF2-40B4-BE49-F238E27FC236}">
                  <a16:creationId xmlns:a16="http://schemas.microsoft.com/office/drawing/2014/main" id="{4D9836D6-D114-4282-A33C-523DA36F8A89}"/>
                </a:ext>
              </a:extLst>
            </p:cNvPr>
            <p:cNvSpPr>
              <a:spLocks/>
            </p:cNvSpPr>
            <p:nvPr/>
          </p:nvSpPr>
          <p:spPr bwMode="auto">
            <a:xfrm rot="16200000">
              <a:off x="3677466" y="2451220"/>
              <a:ext cx="882735" cy="1697671"/>
            </a:xfrm>
            <a:custGeom>
              <a:avLst/>
              <a:gdLst>
                <a:gd name="T0" fmla="*/ 428 w 428"/>
                <a:gd name="T1" fmla="*/ 753 h 756"/>
                <a:gd name="T2" fmla="*/ 428 w 428"/>
                <a:gd name="T3" fmla="*/ 756 h 756"/>
                <a:gd name="T4" fmla="*/ 125 w 428"/>
                <a:gd name="T5" fmla="*/ 596 h 756"/>
                <a:gd name="T6" fmla="*/ 63 w 428"/>
                <a:gd name="T7" fmla="*/ 427 h 756"/>
                <a:gd name="T8" fmla="*/ 41 w 428"/>
                <a:gd name="T9" fmla="*/ 216 h 756"/>
                <a:gd name="T10" fmla="*/ 63 w 428"/>
                <a:gd name="T11" fmla="*/ 230 h 756"/>
                <a:gd name="T12" fmla="*/ 118 w 428"/>
                <a:gd name="T13" fmla="*/ 291 h 756"/>
                <a:gd name="T14" fmla="*/ 149 w 428"/>
                <a:gd name="T15" fmla="*/ 414 h 756"/>
                <a:gd name="T16" fmla="*/ 287 w 428"/>
                <a:gd name="T17" fmla="*/ 583 h 756"/>
                <a:gd name="T18" fmla="*/ 280 w 428"/>
                <a:gd name="T19" fmla="*/ 499 h 756"/>
                <a:gd name="T20" fmla="*/ 236 w 428"/>
                <a:gd name="T21" fmla="*/ 351 h 756"/>
                <a:gd name="T22" fmla="*/ 133 w 428"/>
                <a:gd name="T23" fmla="*/ 262 h 756"/>
                <a:gd name="T24" fmla="*/ 9 w 428"/>
                <a:gd name="T25" fmla="*/ 3 h 756"/>
                <a:gd name="T26" fmla="*/ 15 w 428"/>
                <a:gd name="T27" fmla="*/ 10 h 756"/>
                <a:gd name="T28" fmla="*/ 157 w 428"/>
                <a:gd name="T29" fmla="*/ 144 h 756"/>
                <a:gd name="T30" fmla="*/ 327 w 428"/>
                <a:gd name="T31" fmla="*/ 267 h 756"/>
                <a:gd name="T32" fmla="*/ 402 w 428"/>
                <a:gd name="T33" fmla="*/ 484 h 756"/>
                <a:gd name="T34" fmla="*/ 428 w 428"/>
                <a:gd name="T35" fmla="*/ 753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8" h="756">
                  <a:moveTo>
                    <a:pt x="428" y="753"/>
                  </a:moveTo>
                  <a:cubicBezTo>
                    <a:pt x="428" y="754"/>
                    <a:pt x="428" y="755"/>
                    <a:pt x="428" y="756"/>
                  </a:cubicBezTo>
                  <a:cubicBezTo>
                    <a:pt x="307" y="720"/>
                    <a:pt x="198" y="680"/>
                    <a:pt x="125" y="596"/>
                  </a:cubicBezTo>
                  <a:cubicBezTo>
                    <a:pt x="88" y="554"/>
                    <a:pt x="67" y="498"/>
                    <a:pt x="63" y="427"/>
                  </a:cubicBezTo>
                  <a:cubicBezTo>
                    <a:pt x="58" y="354"/>
                    <a:pt x="64" y="276"/>
                    <a:pt x="41" y="216"/>
                  </a:cubicBezTo>
                  <a:cubicBezTo>
                    <a:pt x="50" y="218"/>
                    <a:pt x="57" y="225"/>
                    <a:pt x="63" y="230"/>
                  </a:cubicBezTo>
                  <a:cubicBezTo>
                    <a:pt x="85" y="248"/>
                    <a:pt x="103" y="268"/>
                    <a:pt x="118" y="291"/>
                  </a:cubicBezTo>
                  <a:cubicBezTo>
                    <a:pt x="140" y="324"/>
                    <a:pt x="141" y="366"/>
                    <a:pt x="149" y="414"/>
                  </a:cubicBezTo>
                  <a:cubicBezTo>
                    <a:pt x="163" y="503"/>
                    <a:pt x="223" y="544"/>
                    <a:pt x="287" y="583"/>
                  </a:cubicBezTo>
                  <a:cubicBezTo>
                    <a:pt x="277" y="559"/>
                    <a:pt x="280" y="528"/>
                    <a:pt x="280" y="499"/>
                  </a:cubicBezTo>
                  <a:cubicBezTo>
                    <a:pt x="281" y="433"/>
                    <a:pt x="267" y="386"/>
                    <a:pt x="236" y="351"/>
                  </a:cubicBezTo>
                  <a:cubicBezTo>
                    <a:pt x="207" y="318"/>
                    <a:pt x="168" y="291"/>
                    <a:pt x="133" y="262"/>
                  </a:cubicBezTo>
                  <a:cubicBezTo>
                    <a:pt x="61" y="203"/>
                    <a:pt x="0" y="140"/>
                    <a:pt x="9" y="3"/>
                  </a:cubicBezTo>
                  <a:cubicBezTo>
                    <a:pt x="11" y="0"/>
                    <a:pt x="14" y="8"/>
                    <a:pt x="15" y="10"/>
                  </a:cubicBezTo>
                  <a:cubicBezTo>
                    <a:pt x="52" y="67"/>
                    <a:pt x="101" y="107"/>
                    <a:pt x="157" y="144"/>
                  </a:cubicBezTo>
                  <a:cubicBezTo>
                    <a:pt x="215" y="183"/>
                    <a:pt x="280" y="215"/>
                    <a:pt x="327" y="267"/>
                  </a:cubicBezTo>
                  <a:cubicBezTo>
                    <a:pt x="374" y="320"/>
                    <a:pt x="398" y="391"/>
                    <a:pt x="402" y="484"/>
                  </a:cubicBezTo>
                  <a:cubicBezTo>
                    <a:pt x="407" y="584"/>
                    <a:pt x="393" y="685"/>
                    <a:pt x="428" y="753"/>
                  </a:cubicBezTo>
                  <a:close/>
                </a:path>
              </a:pathLst>
            </a:custGeom>
            <a:solidFill>
              <a:srgbClr val="007F00"/>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63">
              <a:extLst>
                <a:ext uri="{FF2B5EF4-FFF2-40B4-BE49-F238E27FC236}">
                  <a16:creationId xmlns:a16="http://schemas.microsoft.com/office/drawing/2014/main" id="{1F19EF8A-CC5B-418D-AA0C-462A9263DE9D}"/>
                </a:ext>
              </a:extLst>
            </p:cNvPr>
            <p:cNvSpPr>
              <a:spLocks/>
            </p:cNvSpPr>
            <p:nvPr/>
          </p:nvSpPr>
          <p:spPr bwMode="auto">
            <a:xfrm rot="16200000">
              <a:off x="3095585" y="2818582"/>
              <a:ext cx="835355" cy="1014462"/>
            </a:xfrm>
            <a:custGeom>
              <a:avLst/>
              <a:gdLst>
                <a:gd name="T0" fmla="*/ 393 w 405"/>
                <a:gd name="T1" fmla="*/ 453 h 453"/>
                <a:gd name="T2" fmla="*/ 184 w 405"/>
                <a:gd name="T3" fmla="*/ 242 h 453"/>
                <a:gd name="T4" fmla="*/ 64 w 405"/>
                <a:gd name="T5" fmla="*/ 150 h 453"/>
                <a:gd name="T6" fmla="*/ 7 w 405"/>
                <a:gd name="T7" fmla="*/ 0 h 453"/>
                <a:gd name="T8" fmla="*/ 93 w 405"/>
                <a:gd name="T9" fmla="*/ 117 h 453"/>
                <a:gd name="T10" fmla="*/ 329 w 405"/>
                <a:gd name="T11" fmla="*/ 288 h 453"/>
                <a:gd name="T12" fmla="*/ 393 w 405"/>
                <a:gd name="T13" fmla="*/ 453 h 453"/>
              </a:gdLst>
              <a:ahLst/>
              <a:cxnLst>
                <a:cxn ang="0">
                  <a:pos x="T0" y="T1"/>
                </a:cxn>
                <a:cxn ang="0">
                  <a:pos x="T2" y="T3"/>
                </a:cxn>
                <a:cxn ang="0">
                  <a:pos x="T4" y="T5"/>
                </a:cxn>
                <a:cxn ang="0">
                  <a:pos x="T6" y="T7"/>
                </a:cxn>
                <a:cxn ang="0">
                  <a:pos x="T8" y="T9"/>
                </a:cxn>
                <a:cxn ang="0">
                  <a:pos x="T10" y="T11"/>
                </a:cxn>
                <a:cxn ang="0">
                  <a:pos x="T12" y="T13"/>
                </a:cxn>
              </a:cxnLst>
              <a:rect l="0" t="0" r="r" b="b"/>
              <a:pathLst>
                <a:path w="405" h="453">
                  <a:moveTo>
                    <a:pt x="393" y="453"/>
                  </a:moveTo>
                  <a:cubicBezTo>
                    <a:pt x="356" y="348"/>
                    <a:pt x="272" y="297"/>
                    <a:pt x="184" y="242"/>
                  </a:cubicBezTo>
                  <a:cubicBezTo>
                    <a:pt x="141" y="215"/>
                    <a:pt x="99" y="187"/>
                    <a:pt x="64" y="150"/>
                  </a:cubicBezTo>
                  <a:cubicBezTo>
                    <a:pt x="31" y="115"/>
                    <a:pt x="0" y="69"/>
                    <a:pt x="7" y="0"/>
                  </a:cubicBezTo>
                  <a:cubicBezTo>
                    <a:pt x="30" y="47"/>
                    <a:pt x="57" y="84"/>
                    <a:pt x="93" y="117"/>
                  </a:cubicBezTo>
                  <a:cubicBezTo>
                    <a:pt x="164" y="181"/>
                    <a:pt x="260" y="219"/>
                    <a:pt x="329" y="288"/>
                  </a:cubicBezTo>
                  <a:cubicBezTo>
                    <a:pt x="367" y="325"/>
                    <a:pt x="405" y="379"/>
                    <a:pt x="393" y="453"/>
                  </a:cubicBezTo>
                  <a:close/>
                </a:path>
              </a:pathLst>
            </a:custGeom>
            <a:solidFill>
              <a:srgbClr val="00FF00"/>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67">
              <a:extLst>
                <a:ext uri="{FF2B5EF4-FFF2-40B4-BE49-F238E27FC236}">
                  <a16:creationId xmlns:a16="http://schemas.microsoft.com/office/drawing/2014/main" id="{9891FB10-66C6-4CF6-BAF9-6DC7593A3648}"/>
                </a:ext>
              </a:extLst>
            </p:cNvPr>
            <p:cNvSpPr>
              <a:spLocks/>
            </p:cNvSpPr>
            <p:nvPr/>
          </p:nvSpPr>
          <p:spPr bwMode="auto">
            <a:xfrm rot="16200000">
              <a:off x="2887240" y="2945834"/>
              <a:ext cx="693055" cy="848836"/>
            </a:xfrm>
            <a:custGeom>
              <a:avLst/>
              <a:gdLst>
                <a:gd name="T0" fmla="*/ 336 w 336"/>
                <a:gd name="T1" fmla="*/ 378 h 378"/>
                <a:gd name="T2" fmla="*/ 142 w 336"/>
                <a:gd name="T3" fmla="*/ 214 h 378"/>
                <a:gd name="T4" fmla="*/ 0 w 336"/>
                <a:gd name="T5" fmla="*/ 0 h 378"/>
                <a:gd name="T6" fmla="*/ 270 w 336"/>
                <a:gd name="T7" fmla="*/ 257 h 378"/>
                <a:gd name="T8" fmla="*/ 336 w 336"/>
                <a:gd name="T9" fmla="*/ 378 h 378"/>
              </a:gdLst>
              <a:ahLst/>
              <a:cxnLst>
                <a:cxn ang="0">
                  <a:pos x="T0" y="T1"/>
                </a:cxn>
                <a:cxn ang="0">
                  <a:pos x="T2" y="T3"/>
                </a:cxn>
                <a:cxn ang="0">
                  <a:pos x="T4" y="T5"/>
                </a:cxn>
                <a:cxn ang="0">
                  <a:pos x="T6" y="T7"/>
                </a:cxn>
                <a:cxn ang="0">
                  <a:pos x="T8" y="T9"/>
                </a:cxn>
              </a:cxnLst>
              <a:rect l="0" t="0" r="r" b="b"/>
              <a:pathLst>
                <a:path w="336" h="378">
                  <a:moveTo>
                    <a:pt x="336" y="378"/>
                  </a:moveTo>
                  <a:cubicBezTo>
                    <a:pt x="294" y="301"/>
                    <a:pt x="212" y="263"/>
                    <a:pt x="142" y="214"/>
                  </a:cubicBezTo>
                  <a:cubicBezTo>
                    <a:pt x="74" y="168"/>
                    <a:pt x="0" y="114"/>
                    <a:pt x="0" y="0"/>
                  </a:cubicBezTo>
                  <a:cubicBezTo>
                    <a:pt x="44" y="125"/>
                    <a:pt x="177" y="173"/>
                    <a:pt x="270" y="257"/>
                  </a:cubicBezTo>
                  <a:cubicBezTo>
                    <a:pt x="304" y="287"/>
                    <a:pt x="334" y="322"/>
                    <a:pt x="336" y="378"/>
                  </a:cubicBezTo>
                  <a:close/>
                </a:path>
              </a:pathLst>
            </a:custGeom>
            <a:solidFill>
              <a:srgbClr val="99FF00"/>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99334023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6" name="Rectangle 4">
            <a:extLst>
              <a:ext uri="{FF2B5EF4-FFF2-40B4-BE49-F238E27FC236}">
                <a16:creationId xmlns:a16="http://schemas.microsoft.com/office/drawing/2014/main" id="{CA197C22-458F-4A88-953A-4EB047780FC2}"/>
              </a:ext>
            </a:extLst>
          </p:cNvPr>
          <p:cNvSpPr>
            <a:spLocks/>
          </p:cNvSpPr>
          <p:nvPr/>
        </p:nvSpPr>
        <p:spPr bwMode="auto">
          <a:xfrm>
            <a:off x="2362200" y="4213225"/>
            <a:ext cx="6173788" cy="7780338"/>
          </a:xfrm>
          <a:prstGeom prst="rect">
            <a:avLst/>
          </a:prstGeom>
          <a:pattFill prst="pct5">
            <a:fgClr>
              <a:srgbClr val="F1C81C"/>
            </a:fgClr>
            <a:bgClr>
              <a:srgbClr val="FFC000"/>
            </a:bgClr>
          </a:pattFill>
          <a:ln>
            <a:noFill/>
          </a:ln>
          <a:effectLst/>
        </p:spPr>
        <p:txBody>
          <a:bodyPr lIns="38100" tIns="38100" rIns="38100" bIns="38100" anchor="ctr"/>
          <a:lstStyle>
            <a:lvl1pPr>
              <a:defRPr sz="2000">
                <a:solidFill>
                  <a:srgbClr val="74808C"/>
                </a:solidFill>
                <a:latin typeface="Poppins" charset="0"/>
                <a:ea typeface="Poppins" charset="0"/>
                <a:cs typeface="Poppins" charset="0"/>
                <a:sym typeface="Poppins" charset="0"/>
              </a:defRPr>
            </a:lvl1pPr>
            <a:lvl2pPr marL="742950" indent="-285750">
              <a:defRPr sz="2000">
                <a:solidFill>
                  <a:srgbClr val="74808C"/>
                </a:solidFill>
                <a:latin typeface="Poppins" charset="0"/>
                <a:ea typeface="Poppins" charset="0"/>
                <a:cs typeface="Poppins" charset="0"/>
                <a:sym typeface="Poppins" charset="0"/>
              </a:defRPr>
            </a:lvl2pPr>
            <a:lvl3pPr marL="1143000" indent="-228600">
              <a:defRPr sz="2000">
                <a:solidFill>
                  <a:srgbClr val="74808C"/>
                </a:solidFill>
                <a:latin typeface="Poppins" charset="0"/>
                <a:ea typeface="Poppins" charset="0"/>
                <a:cs typeface="Poppins" charset="0"/>
                <a:sym typeface="Poppins" charset="0"/>
              </a:defRPr>
            </a:lvl3pPr>
            <a:lvl4pPr marL="1600200" indent="-228600">
              <a:defRPr sz="2000">
                <a:solidFill>
                  <a:srgbClr val="74808C"/>
                </a:solidFill>
                <a:latin typeface="Poppins" charset="0"/>
                <a:ea typeface="Poppins" charset="0"/>
                <a:cs typeface="Poppins" charset="0"/>
                <a:sym typeface="Poppins" charset="0"/>
              </a:defRPr>
            </a:lvl4pPr>
            <a:lvl5pPr marL="2057400" indent="-228600">
              <a:defRPr sz="2000">
                <a:solidFill>
                  <a:srgbClr val="74808C"/>
                </a:solidFill>
                <a:latin typeface="Poppins" charset="0"/>
                <a:ea typeface="Poppins" charset="0"/>
                <a:cs typeface="Poppins" charset="0"/>
                <a:sym typeface="Poppins" charset="0"/>
              </a:defRPr>
            </a:lvl5pPr>
            <a:lvl6pPr marL="25146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6pPr>
            <a:lvl7pPr marL="29718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7pPr>
            <a:lvl8pPr marL="34290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8pPr>
            <a:lvl9pPr marL="38862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9pPr>
          </a:lstStyle>
          <a:p>
            <a:pPr marL="0" marR="0" lvl="0" indent="0" algn="ctr" defTabSz="825500" rtl="0" eaLnBrk="1" fontAlgn="base" latinLnBrk="0" hangingPunct="0">
              <a:lnSpc>
                <a:spcPct val="100000"/>
              </a:lnSpc>
              <a:spcBef>
                <a:spcPct val="0"/>
              </a:spcBef>
              <a:spcAft>
                <a:spcPct val="0"/>
              </a:spcAft>
              <a:buClrTx/>
              <a:buSzTx/>
              <a:buFontTx/>
              <a:buNone/>
              <a:tabLst/>
              <a:defRPr/>
            </a:pPr>
            <a:endParaRPr kumimoji="0" lang="zh-CN" altLang="zh-CN" sz="3000" b="0" i="0" u="none" strike="noStrike" kern="1200" cap="none" spc="0" normalizeH="0" baseline="0" noProof="0">
              <a:ln>
                <a:noFill/>
              </a:ln>
              <a:solidFill>
                <a:srgbClr val="000000"/>
              </a:solidFill>
              <a:effectLst/>
              <a:uLnTx/>
              <a:uFillTx/>
              <a:latin typeface="Times New Roman" panose="02020603050405020304" pitchFamily="18" charset="0"/>
              <a:ea typeface="微软雅黑" panose="020B0503020204020204" pitchFamily="34" charset="-122"/>
              <a:cs typeface="Helvetica Light" charset="0"/>
              <a:sym typeface="Times New Roman" panose="02020603050405020304" pitchFamily="18" charset="0"/>
            </a:endParaRPr>
          </a:p>
        </p:txBody>
      </p:sp>
      <p:sp>
        <p:nvSpPr>
          <p:cNvPr id="8197" name="Text Box 5">
            <a:extLst>
              <a:ext uri="{FF2B5EF4-FFF2-40B4-BE49-F238E27FC236}">
                <a16:creationId xmlns:a16="http://schemas.microsoft.com/office/drawing/2014/main" id="{D93190C8-C932-47F7-9147-D09E08BB2C9E}"/>
              </a:ext>
            </a:extLst>
          </p:cNvPr>
          <p:cNvSpPr txBox="1">
            <a:spLocks/>
          </p:cNvSpPr>
          <p:nvPr/>
        </p:nvSpPr>
        <p:spPr bwMode="auto">
          <a:xfrm>
            <a:off x="2451100" y="5882665"/>
            <a:ext cx="5995988" cy="8156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spAutoFit/>
          </a:bodyPr>
          <a:lstStyle/>
          <a:p>
            <a:pPr lvl="0" algn="ctr" eaLnBrk="1">
              <a:defRPr/>
            </a:pPr>
            <a:r>
              <a:rPr lang="zh-CN" altLang="en-US" sz="4800" b="1" dirty="0">
                <a:solidFill>
                  <a:srgbClr val="FFFFFF"/>
                </a:solidFill>
                <a:ea typeface="微软雅黑" panose="020B0503020204020204" pitchFamily="34" charset="-122"/>
                <a:sym typeface="Times New Roman" panose="02020603050405020304" pitchFamily="18" charset="0"/>
              </a:rPr>
              <a:t>添加相关标题文字</a:t>
            </a:r>
          </a:p>
        </p:txBody>
      </p:sp>
      <p:sp>
        <p:nvSpPr>
          <p:cNvPr id="8198" name="Text Box 6">
            <a:extLst>
              <a:ext uri="{FF2B5EF4-FFF2-40B4-BE49-F238E27FC236}">
                <a16:creationId xmlns:a16="http://schemas.microsoft.com/office/drawing/2014/main" id="{40FD2600-E8BD-4C7A-B6C4-A33F4B5DCC24}"/>
              </a:ext>
            </a:extLst>
          </p:cNvPr>
          <p:cNvSpPr txBox="1">
            <a:spLocks/>
          </p:cNvSpPr>
          <p:nvPr/>
        </p:nvSpPr>
        <p:spPr bwMode="auto">
          <a:xfrm>
            <a:off x="3509963" y="4953828"/>
            <a:ext cx="3878262" cy="3539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spAutoFit/>
          </a:bodyPr>
          <a:lstStyle/>
          <a:p>
            <a:pPr lvl="0" algn="ctr" eaLnBrk="1">
              <a:defRPr/>
            </a:pPr>
            <a:r>
              <a:rPr lang="zh-CN" altLang="en-US" sz="1800" dirty="0">
                <a:solidFill>
                  <a:srgbClr val="FFFFFF"/>
                </a:solidFill>
                <a:latin typeface="微软雅黑" panose="020B0503020204020204" pitchFamily="34" charset="-122"/>
                <a:ea typeface="微软雅黑" panose="020B0503020204020204" pitchFamily="34" charset="-122"/>
                <a:cs typeface="Poppins SemiBold" charset="0"/>
                <a:sym typeface="Times New Roman" panose="02020603050405020304" pitchFamily="18" charset="0"/>
              </a:rPr>
              <a:t>相关内容</a:t>
            </a:r>
            <a:endParaRPr kumimoji="0" lang="x-none" altLang="x-none"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Poppins SemiBold" charset="0"/>
              <a:sym typeface="Times New Roman" panose="02020603050405020304" pitchFamily="18" charset="0"/>
            </a:endParaRPr>
          </a:p>
        </p:txBody>
      </p:sp>
      <p:sp>
        <p:nvSpPr>
          <p:cNvPr id="8199" name="Text Box 7">
            <a:extLst>
              <a:ext uri="{FF2B5EF4-FFF2-40B4-BE49-F238E27FC236}">
                <a16:creationId xmlns:a16="http://schemas.microsoft.com/office/drawing/2014/main" id="{0CA56C74-970D-4C05-B0FD-260C1E78A5C9}"/>
              </a:ext>
            </a:extLst>
          </p:cNvPr>
          <p:cNvSpPr txBox="1">
            <a:spLocks/>
          </p:cNvSpPr>
          <p:nvPr/>
        </p:nvSpPr>
        <p:spPr bwMode="auto">
          <a:xfrm>
            <a:off x="3127375" y="7316788"/>
            <a:ext cx="4643438" cy="25066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lstStyle/>
          <a:p>
            <a:pPr lvl="0" algn="ctr" eaLnBrk="1">
              <a:lnSpc>
                <a:spcPct val="150000"/>
              </a:lnSpc>
              <a:defRPr/>
            </a:pPr>
            <a:r>
              <a:rPr lang="zh-CN" altLang="en-US" dirty="0">
                <a:solidFill>
                  <a:srgbClr val="FFFFFF"/>
                </a:solidFill>
                <a:latin typeface="微软雅黑" panose="020B0503020204020204" pitchFamily="34" charset="-122"/>
                <a:ea typeface="微软雅黑" panose="020B0503020204020204" pitchFamily="34" charset="-122"/>
                <a:sym typeface="Times New Roman" panose="02020603050405020304" pitchFamily="18" charset="0"/>
              </a:rPr>
              <a:t>添加相关内容文字，可复制，添加相关内容文字添加相关内容文字，可复制，添加相关内容文字</a:t>
            </a:r>
            <a:r>
              <a:rPr lang="en-US" altLang="zh-CN" dirty="0">
                <a:solidFill>
                  <a:srgbClr val="FFFFFF"/>
                </a:solidFill>
                <a:latin typeface="微软雅黑" panose="020B0503020204020204" pitchFamily="34" charset="-122"/>
                <a:ea typeface="微软雅黑" panose="020B0503020204020204" pitchFamily="34" charset="-122"/>
                <a:sym typeface="Times New Roman" panose="02020603050405020304" pitchFamily="18" charset="0"/>
              </a:rPr>
              <a:t>,</a:t>
            </a:r>
            <a:r>
              <a:rPr lang="zh-CN" altLang="en-US" dirty="0">
                <a:solidFill>
                  <a:srgbClr val="FFFFFF"/>
                </a:solidFill>
                <a:latin typeface="微软雅黑" panose="020B0503020204020204" pitchFamily="34" charset="-122"/>
                <a:ea typeface="微软雅黑" panose="020B0503020204020204" pitchFamily="34" charset="-122"/>
                <a:sym typeface="Times New Roman" panose="02020603050405020304" pitchFamily="18" charset="0"/>
              </a:rPr>
              <a:t>添加相关内容文字，可复制，添加相关内容文字。</a:t>
            </a:r>
          </a:p>
        </p:txBody>
      </p:sp>
      <p:grpSp>
        <p:nvGrpSpPr>
          <p:cNvPr id="2" name="Group 8">
            <a:extLst>
              <a:ext uri="{FF2B5EF4-FFF2-40B4-BE49-F238E27FC236}">
                <a16:creationId xmlns:a16="http://schemas.microsoft.com/office/drawing/2014/main" id="{338B3476-3CE6-402C-98AA-A89228C2E08B}"/>
              </a:ext>
            </a:extLst>
          </p:cNvPr>
          <p:cNvGrpSpPr>
            <a:grpSpLocks/>
          </p:cNvGrpSpPr>
          <p:nvPr/>
        </p:nvGrpSpPr>
        <p:grpSpPr bwMode="auto">
          <a:xfrm>
            <a:off x="3509963" y="10137775"/>
            <a:ext cx="3878262" cy="968375"/>
            <a:chOff x="0" y="0"/>
            <a:chExt cx="3878923" cy="968375"/>
          </a:xfrm>
        </p:grpSpPr>
        <p:sp>
          <p:nvSpPr>
            <p:cNvPr id="8201" name="AutoShape 9">
              <a:extLst>
                <a:ext uri="{FF2B5EF4-FFF2-40B4-BE49-F238E27FC236}">
                  <a16:creationId xmlns:a16="http://schemas.microsoft.com/office/drawing/2014/main" id="{16A121AD-7140-4719-B255-6F05CAC71F5E}"/>
                </a:ext>
              </a:extLst>
            </p:cNvPr>
            <p:cNvSpPr>
              <a:spLocks/>
            </p:cNvSpPr>
            <p:nvPr/>
          </p:nvSpPr>
          <p:spPr bwMode="auto">
            <a:xfrm>
              <a:off x="404881" y="0"/>
              <a:ext cx="3037406" cy="968375"/>
            </a:xfrm>
            <a:prstGeom prst="roundRect">
              <a:avLst>
                <a:gd name="adj" fmla="val 0"/>
              </a:avLst>
            </a:prstGeom>
            <a:solidFill>
              <a:srgbClr val="34393D"/>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lvl1pPr>
                <a:defRPr sz="2000">
                  <a:solidFill>
                    <a:srgbClr val="74808C"/>
                  </a:solidFill>
                  <a:latin typeface="Poppins" charset="0"/>
                  <a:ea typeface="Poppins" charset="0"/>
                  <a:cs typeface="Poppins" charset="0"/>
                  <a:sym typeface="Poppins" charset="0"/>
                </a:defRPr>
              </a:lvl1pPr>
              <a:lvl2pPr marL="742950" indent="-285750">
                <a:defRPr sz="2000">
                  <a:solidFill>
                    <a:srgbClr val="74808C"/>
                  </a:solidFill>
                  <a:latin typeface="Poppins" charset="0"/>
                  <a:ea typeface="Poppins" charset="0"/>
                  <a:cs typeface="Poppins" charset="0"/>
                  <a:sym typeface="Poppins" charset="0"/>
                </a:defRPr>
              </a:lvl2pPr>
              <a:lvl3pPr marL="1143000" indent="-228600">
                <a:defRPr sz="2000">
                  <a:solidFill>
                    <a:srgbClr val="74808C"/>
                  </a:solidFill>
                  <a:latin typeface="Poppins" charset="0"/>
                  <a:ea typeface="Poppins" charset="0"/>
                  <a:cs typeface="Poppins" charset="0"/>
                  <a:sym typeface="Poppins" charset="0"/>
                </a:defRPr>
              </a:lvl3pPr>
              <a:lvl4pPr marL="1600200" indent="-228600">
                <a:defRPr sz="2000">
                  <a:solidFill>
                    <a:srgbClr val="74808C"/>
                  </a:solidFill>
                  <a:latin typeface="Poppins" charset="0"/>
                  <a:ea typeface="Poppins" charset="0"/>
                  <a:cs typeface="Poppins" charset="0"/>
                  <a:sym typeface="Poppins" charset="0"/>
                </a:defRPr>
              </a:lvl4pPr>
              <a:lvl5pPr marL="2057400" indent="-228600">
                <a:defRPr sz="2000">
                  <a:solidFill>
                    <a:srgbClr val="74808C"/>
                  </a:solidFill>
                  <a:latin typeface="Poppins" charset="0"/>
                  <a:ea typeface="Poppins" charset="0"/>
                  <a:cs typeface="Poppins" charset="0"/>
                  <a:sym typeface="Poppins" charset="0"/>
                </a:defRPr>
              </a:lvl5pPr>
              <a:lvl6pPr marL="25146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6pPr>
              <a:lvl7pPr marL="29718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7pPr>
              <a:lvl8pPr marL="34290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8pPr>
              <a:lvl9pPr marL="38862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9pPr>
            </a:lstStyle>
            <a:p>
              <a:pPr marL="0" marR="0" lvl="0" indent="0" algn="ctr" defTabSz="825500" rtl="0" eaLnBrk="1" fontAlgn="base" latinLnBrk="0" hangingPunct="0">
                <a:lnSpc>
                  <a:spcPct val="100000"/>
                </a:lnSpc>
                <a:spcBef>
                  <a:spcPct val="0"/>
                </a:spcBef>
                <a:spcAft>
                  <a:spcPct val="0"/>
                </a:spcAft>
                <a:buClrTx/>
                <a:buSzTx/>
                <a:buFontTx/>
                <a:buNone/>
                <a:tabLst/>
                <a:defRPr/>
              </a:pPr>
              <a:endParaRPr kumimoji="0" lang="zh-CN" altLang="zh-CN" sz="3000" b="0" i="0" u="none" strike="noStrike" kern="1200" cap="none" spc="0" normalizeH="0" baseline="0" noProof="0">
                <a:ln>
                  <a:noFill/>
                </a:ln>
                <a:solidFill>
                  <a:srgbClr val="000000"/>
                </a:solidFill>
                <a:effectLst/>
                <a:uLnTx/>
                <a:uFillTx/>
                <a:latin typeface="Times New Roman" panose="02020603050405020304" pitchFamily="18" charset="0"/>
                <a:ea typeface="微软雅黑" panose="020B0503020204020204" pitchFamily="34" charset="-122"/>
                <a:cs typeface="Helvetica Light" charset="0"/>
                <a:sym typeface="Times New Roman" panose="02020603050405020304" pitchFamily="18" charset="0"/>
              </a:endParaRPr>
            </a:p>
          </p:txBody>
        </p:sp>
        <p:sp>
          <p:nvSpPr>
            <p:cNvPr id="8202" name="Text Box 10">
              <a:extLst>
                <a:ext uri="{FF2B5EF4-FFF2-40B4-BE49-F238E27FC236}">
                  <a16:creationId xmlns:a16="http://schemas.microsoft.com/office/drawing/2014/main" id="{3E8B025B-0E39-4D9E-BA01-352D0FE089C9}"/>
                </a:ext>
              </a:extLst>
            </p:cNvPr>
            <p:cNvSpPr txBox="1">
              <a:spLocks/>
            </p:cNvSpPr>
            <p:nvPr/>
          </p:nvSpPr>
          <p:spPr bwMode="auto">
            <a:xfrm>
              <a:off x="0" y="319916"/>
              <a:ext cx="3878923" cy="3539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spAutoFit/>
            </a:bodyPr>
            <a:lstStyle/>
            <a:p>
              <a:pPr lvl="0" algn="ctr" eaLnBrk="1">
                <a:defRPr/>
              </a:pPr>
              <a:r>
                <a:rPr lang="zh-CN" altLang="en-US" sz="1800" dirty="0">
                  <a:solidFill>
                    <a:srgbClr val="FFFFFF"/>
                  </a:solidFill>
                  <a:latin typeface="微软雅黑" panose="020B0503020204020204" pitchFamily="34" charset="-122"/>
                  <a:ea typeface="微软雅黑" panose="020B0503020204020204" pitchFamily="34" charset="-122"/>
                  <a:cs typeface="Poppins SemiBold" charset="0"/>
                  <a:sym typeface="Times New Roman" panose="02020603050405020304" pitchFamily="18" charset="0"/>
                </a:rPr>
                <a:t>输入标题</a:t>
              </a:r>
              <a:endParaRPr kumimoji="0" lang="x-none" altLang="x-none"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Poppins SemiBold" charset="0"/>
                <a:sym typeface="Times New Roman" panose="02020603050405020304" pitchFamily="18" charset="0"/>
              </a:endParaRPr>
            </a:p>
          </p:txBody>
        </p:sp>
      </p:grpSp>
      <p:sp>
        <p:nvSpPr>
          <p:cNvPr id="8204" name="Rectangle 12">
            <a:extLst>
              <a:ext uri="{FF2B5EF4-FFF2-40B4-BE49-F238E27FC236}">
                <a16:creationId xmlns:a16="http://schemas.microsoft.com/office/drawing/2014/main" id="{5324D2EA-4278-46F5-B50E-90728271451F}"/>
              </a:ext>
            </a:extLst>
          </p:cNvPr>
          <p:cNvSpPr>
            <a:spLocks/>
          </p:cNvSpPr>
          <p:nvPr/>
        </p:nvSpPr>
        <p:spPr bwMode="auto">
          <a:xfrm>
            <a:off x="9142413" y="4213225"/>
            <a:ext cx="6173787" cy="7780338"/>
          </a:xfrm>
          <a:prstGeom prst="rect">
            <a:avLst/>
          </a:prstGeom>
          <a:pattFill prst="pct90">
            <a:fgClr>
              <a:srgbClr val="32393F"/>
            </a:fgClr>
            <a:bgClr>
              <a:schemeClr val="bg1"/>
            </a:bgClr>
          </a:pattFill>
          <a:ln>
            <a:noFill/>
          </a:ln>
          <a:effectLst/>
        </p:spPr>
        <p:txBody>
          <a:bodyPr lIns="38100" tIns="38100" rIns="38100" bIns="38100" anchor="ctr"/>
          <a:lstStyle>
            <a:lvl1pPr>
              <a:defRPr sz="2000">
                <a:solidFill>
                  <a:srgbClr val="74808C"/>
                </a:solidFill>
                <a:latin typeface="Poppins" charset="0"/>
                <a:ea typeface="Poppins" charset="0"/>
                <a:cs typeface="Poppins" charset="0"/>
                <a:sym typeface="Poppins" charset="0"/>
              </a:defRPr>
            </a:lvl1pPr>
            <a:lvl2pPr marL="742950" indent="-285750">
              <a:defRPr sz="2000">
                <a:solidFill>
                  <a:srgbClr val="74808C"/>
                </a:solidFill>
                <a:latin typeface="Poppins" charset="0"/>
                <a:ea typeface="Poppins" charset="0"/>
                <a:cs typeface="Poppins" charset="0"/>
                <a:sym typeface="Poppins" charset="0"/>
              </a:defRPr>
            </a:lvl2pPr>
            <a:lvl3pPr marL="1143000" indent="-228600">
              <a:defRPr sz="2000">
                <a:solidFill>
                  <a:srgbClr val="74808C"/>
                </a:solidFill>
                <a:latin typeface="Poppins" charset="0"/>
                <a:ea typeface="Poppins" charset="0"/>
                <a:cs typeface="Poppins" charset="0"/>
                <a:sym typeface="Poppins" charset="0"/>
              </a:defRPr>
            </a:lvl3pPr>
            <a:lvl4pPr marL="1600200" indent="-228600">
              <a:defRPr sz="2000">
                <a:solidFill>
                  <a:srgbClr val="74808C"/>
                </a:solidFill>
                <a:latin typeface="Poppins" charset="0"/>
                <a:ea typeface="Poppins" charset="0"/>
                <a:cs typeface="Poppins" charset="0"/>
                <a:sym typeface="Poppins" charset="0"/>
              </a:defRPr>
            </a:lvl4pPr>
            <a:lvl5pPr marL="2057400" indent="-228600">
              <a:defRPr sz="2000">
                <a:solidFill>
                  <a:srgbClr val="74808C"/>
                </a:solidFill>
                <a:latin typeface="Poppins" charset="0"/>
                <a:ea typeface="Poppins" charset="0"/>
                <a:cs typeface="Poppins" charset="0"/>
                <a:sym typeface="Poppins" charset="0"/>
              </a:defRPr>
            </a:lvl5pPr>
            <a:lvl6pPr marL="25146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6pPr>
            <a:lvl7pPr marL="29718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7pPr>
            <a:lvl8pPr marL="34290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8pPr>
            <a:lvl9pPr marL="38862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9pPr>
          </a:lstStyle>
          <a:p>
            <a:pPr marL="0" marR="0" lvl="0" indent="0" algn="ctr" defTabSz="825500" rtl="0" eaLnBrk="1" fontAlgn="base" latinLnBrk="0" hangingPunct="0">
              <a:lnSpc>
                <a:spcPct val="100000"/>
              </a:lnSpc>
              <a:spcBef>
                <a:spcPct val="0"/>
              </a:spcBef>
              <a:spcAft>
                <a:spcPct val="0"/>
              </a:spcAft>
              <a:buClrTx/>
              <a:buSzTx/>
              <a:buFontTx/>
              <a:buNone/>
              <a:tabLst/>
              <a:defRPr/>
            </a:pPr>
            <a:endParaRPr kumimoji="0" lang="zh-CN" altLang="zh-CN" sz="3000" b="0" i="0" u="none" strike="noStrike" kern="1200" cap="none" spc="0" normalizeH="0" baseline="0" noProof="0">
              <a:ln>
                <a:noFill/>
              </a:ln>
              <a:solidFill>
                <a:srgbClr val="000000"/>
              </a:solidFill>
              <a:effectLst/>
              <a:uLnTx/>
              <a:uFillTx/>
              <a:latin typeface="Times New Roman" panose="02020603050405020304" pitchFamily="18" charset="0"/>
              <a:ea typeface="微软雅黑" panose="020B0503020204020204" pitchFamily="34" charset="-122"/>
              <a:cs typeface="Helvetica Light" charset="0"/>
              <a:sym typeface="Times New Roman" panose="02020603050405020304" pitchFamily="18" charset="0"/>
            </a:endParaRPr>
          </a:p>
        </p:txBody>
      </p:sp>
      <p:sp>
        <p:nvSpPr>
          <p:cNvPr id="8205" name="Text Box 13">
            <a:extLst>
              <a:ext uri="{FF2B5EF4-FFF2-40B4-BE49-F238E27FC236}">
                <a16:creationId xmlns:a16="http://schemas.microsoft.com/office/drawing/2014/main" id="{B870C7BB-2B15-4796-A992-771D31CA3232}"/>
              </a:ext>
            </a:extLst>
          </p:cNvPr>
          <p:cNvSpPr txBox="1">
            <a:spLocks/>
          </p:cNvSpPr>
          <p:nvPr/>
        </p:nvSpPr>
        <p:spPr bwMode="auto">
          <a:xfrm>
            <a:off x="9231313" y="5882665"/>
            <a:ext cx="5995987" cy="8156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spAutoFit/>
          </a:bodyPr>
          <a:lstStyle/>
          <a:p>
            <a:pPr lvl="0" algn="ctr" eaLnBrk="1">
              <a:defRPr/>
            </a:pPr>
            <a:r>
              <a:rPr lang="zh-CN" altLang="en-US" sz="4800" b="1" dirty="0">
                <a:solidFill>
                  <a:srgbClr val="FFFFFF"/>
                </a:solidFill>
                <a:ea typeface="微软雅黑" panose="020B0503020204020204" pitchFamily="34" charset="-122"/>
                <a:sym typeface="Times New Roman" panose="02020603050405020304" pitchFamily="18" charset="0"/>
              </a:rPr>
              <a:t>添加相关标题文字</a:t>
            </a:r>
          </a:p>
        </p:txBody>
      </p:sp>
      <p:sp>
        <p:nvSpPr>
          <p:cNvPr id="8206" name="Text Box 14">
            <a:extLst>
              <a:ext uri="{FF2B5EF4-FFF2-40B4-BE49-F238E27FC236}">
                <a16:creationId xmlns:a16="http://schemas.microsoft.com/office/drawing/2014/main" id="{C3BA6DFB-D92B-4A6C-94B8-00DD843F148E}"/>
              </a:ext>
            </a:extLst>
          </p:cNvPr>
          <p:cNvSpPr txBox="1">
            <a:spLocks/>
          </p:cNvSpPr>
          <p:nvPr/>
        </p:nvSpPr>
        <p:spPr bwMode="auto">
          <a:xfrm>
            <a:off x="10290175" y="4953828"/>
            <a:ext cx="3878263" cy="3539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spAutoFit/>
          </a:bodyPr>
          <a:lstStyle/>
          <a:p>
            <a:pPr lvl="0" algn="ctr" eaLnBrk="1">
              <a:defRPr/>
            </a:pPr>
            <a:r>
              <a:rPr lang="zh-CN" altLang="en-US" sz="1800" dirty="0">
                <a:solidFill>
                  <a:srgbClr val="FFFFFF"/>
                </a:solidFill>
                <a:latin typeface="微软雅黑" panose="020B0503020204020204" pitchFamily="34" charset="-122"/>
                <a:ea typeface="微软雅黑" panose="020B0503020204020204" pitchFamily="34" charset="-122"/>
                <a:cs typeface="Poppins SemiBold" charset="0"/>
                <a:sym typeface="Times New Roman" panose="02020603050405020304" pitchFamily="18" charset="0"/>
              </a:rPr>
              <a:t>相关内容</a:t>
            </a:r>
            <a:endParaRPr kumimoji="0" lang="x-none" altLang="x-none"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Poppins SemiBold" charset="0"/>
              <a:sym typeface="Times New Roman" panose="02020603050405020304" pitchFamily="18" charset="0"/>
            </a:endParaRPr>
          </a:p>
        </p:txBody>
      </p:sp>
      <p:sp>
        <p:nvSpPr>
          <p:cNvPr id="8207" name="Text Box 15">
            <a:extLst>
              <a:ext uri="{FF2B5EF4-FFF2-40B4-BE49-F238E27FC236}">
                <a16:creationId xmlns:a16="http://schemas.microsoft.com/office/drawing/2014/main" id="{FD065DF5-DC3D-49DB-908C-CA2C93D8C768}"/>
              </a:ext>
            </a:extLst>
          </p:cNvPr>
          <p:cNvSpPr txBox="1">
            <a:spLocks/>
          </p:cNvSpPr>
          <p:nvPr/>
        </p:nvSpPr>
        <p:spPr bwMode="auto">
          <a:xfrm>
            <a:off x="9907588" y="7316788"/>
            <a:ext cx="4643437" cy="25066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lstStyle/>
          <a:p>
            <a:pPr lvl="0" algn="ctr" eaLnBrk="1">
              <a:lnSpc>
                <a:spcPct val="150000"/>
              </a:lnSpc>
              <a:defRPr/>
            </a:pPr>
            <a:r>
              <a:rPr lang="zh-CN" altLang="en-US" dirty="0">
                <a:solidFill>
                  <a:srgbClr val="FFFFFF"/>
                </a:solidFill>
                <a:latin typeface="微软雅黑" panose="020B0503020204020204" pitchFamily="34" charset="-122"/>
                <a:ea typeface="微软雅黑" panose="020B0503020204020204" pitchFamily="34" charset="-122"/>
                <a:sym typeface="Times New Roman" panose="02020603050405020304" pitchFamily="18" charset="0"/>
              </a:rPr>
              <a:t>添加相关内容文字，可复制，添加相关内容文字添加相关内容文字，可复制，添加相关内容文字</a:t>
            </a:r>
            <a:r>
              <a:rPr lang="en-US" altLang="zh-CN" dirty="0">
                <a:solidFill>
                  <a:srgbClr val="FFFFFF"/>
                </a:solidFill>
                <a:latin typeface="微软雅黑" panose="020B0503020204020204" pitchFamily="34" charset="-122"/>
                <a:ea typeface="微软雅黑" panose="020B0503020204020204" pitchFamily="34" charset="-122"/>
                <a:sym typeface="Times New Roman" panose="02020603050405020304" pitchFamily="18" charset="0"/>
              </a:rPr>
              <a:t>,</a:t>
            </a:r>
            <a:r>
              <a:rPr lang="zh-CN" altLang="en-US" dirty="0">
                <a:solidFill>
                  <a:srgbClr val="FFFFFF"/>
                </a:solidFill>
                <a:latin typeface="微软雅黑" panose="020B0503020204020204" pitchFamily="34" charset="-122"/>
                <a:ea typeface="微软雅黑" panose="020B0503020204020204" pitchFamily="34" charset="-122"/>
                <a:sym typeface="Times New Roman" panose="02020603050405020304" pitchFamily="18" charset="0"/>
              </a:rPr>
              <a:t>添加相关内容文字，可复制，添加相关内容文字。</a:t>
            </a:r>
          </a:p>
        </p:txBody>
      </p:sp>
      <p:grpSp>
        <p:nvGrpSpPr>
          <p:cNvPr id="3" name="Group 16">
            <a:extLst>
              <a:ext uri="{FF2B5EF4-FFF2-40B4-BE49-F238E27FC236}">
                <a16:creationId xmlns:a16="http://schemas.microsoft.com/office/drawing/2014/main" id="{E973433D-2DAE-4AFF-811C-E7B62C15D0CD}"/>
              </a:ext>
            </a:extLst>
          </p:cNvPr>
          <p:cNvGrpSpPr>
            <a:grpSpLocks/>
          </p:cNvGrpSpPr>
          <p:nvPr/>
        </p:nvGrpSpPr>
        <p:grpSpPr bwMode="auto">
          <a:xfrm>
            <a:off x="10290175" y="10137775"/>
            <a:ext cx="3878263" cy="968375"/>
            <a:chOff x="0" y="0"/>
            <a:chExt cx="3878923" cy="968375"/>
          </a:xfrm>
        </p:grpSpPr>
        <p:sp>
          <p:nvSpPr>
            <p:cNvPr id="4" name="AutoShape 17">
              <a:extLst>
                <a:ext uri="{FF2B5EF4-FFF2-40B4-BE49-F238E27FC236}">
                  <a16:creationId xmlns:a16="http://schemas.microsoft.com/office/drawing/2014/main" id="{B076ACC8-00AF-43B2-B540-812FEB59E24B}"/>
                </a:ext>
              </a:extLst>
            </p:cNvPr>
            <p:cNvSpPr>
              <a:spLocks/>
            </p:cNvSpPr>
            <p:nvPr/>
          </p:nvSpPr>
          <p:spPr bwMode="auto">
            <a:xfrm>
              <a:off x="404882" y="0"/>
              <a:ext cx="3037404" cy="968375"/>
            </a:xfrm>
            <a:prstGeom prst="roundRect">
              <a:avLst>
                <a:gd name="adj" fmla="val 0"/>
              </a:avLst>
            </a:prstGeom>
            <a:solidFill>
              <a:srgbClr val="F1C81C"/>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lvl1pPr>
                <a:defRPr sz="2000">
                  <a:solidFill>
                    <a:srgbClr val="74808C"/>
                  </a:solidFill>
                  <a:latin typeface="Poppins" charset="0"/>
                  <a:ea typeface="Poppins" charset="0"/>
                  <a:cs typeface="Poppins" charset="0"/>
                  <a:sym typeface="Poppins" charset="0"/>
                </a:defRPr>
              </a:lvl1pPr>
              <a:lvl2pPr marL="742950" indent="-285750">
                <a:defRPr sz="2000">
                  <a:solidFill>
                    <a:srgbClr val="74808C"/>
                  </a:solidFill>
                  <a:latin typeface="Poppins" charset="0"/>
                  <a:ea typeface="Poppins" charset="0"/>
                  <a:cs typeface="Poppins" charset="0"/>
                  <a:sym typeface="Poppins" charset="0"/>
                </a:defRPr>
              </a:lvl2pPr>
              <a:lvl3pPr marL="1143000" indent="-228600">
                <a:defRPr sz="2000">
                  <a:solidFill>
                    <a:srgbClr val="74808C"/>
                  </a:solidFill>
                  <a:latin typeface="Poppins" charset="0"/>
                  <a:ea typeface="Poppins" charset="0"/>
                  <a:cs typeface="Poppins" charset="0"/>
                  <a:sym typeface="Poppins" charset="0"/>
                </a:defRPr>
              </a:lvl3pPr>
              <a:lvl4pPr marL="1600200" indent="-228600">
                <a:defRPr sz="2000">
                  <a:solidFill>
                    <a:srgbClr val="74808C"/>
                  </a:solidFill>
                  <a:latin typeface="Poppins" charset="0"/>
                  <a:ea typeface="Poppins" charset="0"/>
                  <a:cs typeface="Poppins" charset="0"/>
                  <a:sym typeface="Poppins" charset="0"/>
                </a:defRPr>
              </a:lvl4pPr>
              <a:lvl5pPr marL="2057400" indent="-228600">
                <a:defRPr sz="2000">
                  <a:solidFill>
                    <a:srgbClr val="74808C"/>
                  </a:solidFill>
                  <a:latin typeface="Poppins" charset="0"/>
                  <a:ea typeface="Poppins" charset="0"/>
                  <a:cs typeface="Poppins" charset="0"/>
                  <a:sym typeface="Poppins" charset="0"/>
                </a:defRPr>
              </a:lvl5pPr>
              <a:lvl6pPr marL="25146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6pPr>
              <a:lvl7pPr marL="29718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7pPr>
              <a:lvl8pPr marL="34290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8pPr>
              <a:lvl9pPr marL="38862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9pPr>
            </a:lstStyle>
            <a:p>
              <a:pPr marL="0" marR="0" lvl="0" indent="0" algn="ctr" defTabSz="825500" rtl="0" eaLnBrk="1" fontAlgn="base" latinLnBrk="0" hangingPunct="0">
                <a:lnSpc>
                  <a:spcPct val="100000"/>
                </a:lnSpc>
                <a:spcBef>
                  <a:spcPct val="0"/>
                </a:spcBef>
                <a:spcAft>
                  <a:spcPct val="0"/>
                </a:spcAft>
                <a:buClrTx/>
                <a:buSzTx/>
                <a:buFontTx/>
                <a:buNone/>
                <a:tabLst/>
                <a:defRPr/>
              </a:pPr>
              <a:endParaRPr kumimoji="0" lang="zh-CN" altLang="zh-CN" sz="3000" b="0" i="0" u="none" strike="noStrike" kern="1200" cap="none" spc="0" normalizeH="0" baseline="0" noProof="0">
                <a:ln>
                  <a:noFill/>
                </a:ln>
                <a:solidFill>
                  <a:srgbClr val="000000"/>
                </a:solidFill>
                <a:effectLst/>
                <a:uLnTx/>
                <a:uFillTx/>
                <a:latin typeface="Times New Roman" panose="02020603050405020304" pitchFamily="18" charset="0"/>
                <a:ea typeface="微软雅黑" panose="020B0503020204020204" pitchFamily="34" charset="-122"/>
                <a:cs typeface="Helvetica Light" charset="0"/>
                <a:sym typeface="Times New Roman" panose="02020603050405020304" pitchFamily="18" charset="0"/>
              </a:endParaRPr>
            </a:p>
          </p:txBody>
        </p:sp>
        <p:sp>
          <p:nvSpPr>
            <p:cNvPr id="8210" name="Text Box 18">
              <a:extLst>
                <a:ext uri="{FF2B5EF4-FFF2-40B4-BE49-F238E27FC236}">
                  <a16:creationId xmlns:a16="http://schemas.microsoft.com/office/drawing/2014/main" id="{F0C145D0-24AE-483A-A1AC-87BB35578F16}"/>
                </a:ext>
              </a:extLst>
            </p:cNvPr>
            <p:cNvSpPr txBox="1">
              <a:spLocks/>
            </p:cNvSpPr>
            <p:nvPr/>
          </p:nvSpPr>
          <p:spPr bwMode="auto">
            <a:xfrm>
              <a:off x="0" y="319916"/>
              <a:ext cx="3878923" cy="3539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spAutoFit/>
            </a:bodyPr>
            <a:lstStyle/>
            <a:p>
              <a:pPr lvl="0" algn="ctr" eaLnBrk="1">
                <a:defRPr/>
              </a:pPr>
              <a:r>
                <a:rPr lang="zh-CN" altLang="en-US" sz="1800" dirty="0">
                  <a:solidFill>
                    <a:srgbClr val="FFFFFF"/>
                  </a:solidFill>
                  <a:latin typeface="微软雅黑" panose="020B0503020204020204" pitchFamily="34" charset="-122"/>
                  <a:ea typeface="微软雅黑" panose="020B0503020204020204" pitchFamily="34" charset="-122"/>
                  <a:cs typeface="Poppins SemiBold" charset="0"/>
                  <a:sym typeface="Times New Roman" panose="02020603050405020304" pitchFamily="18" charset="0"/>
                </a:rPr>
                <a:t>输入标题</a:t>
              </a:r>
              <a:endParaRPr kumimoji="0" lang="x-none" altLang="x-none"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Poppins SemiBold" charset="0"/>
                <a:sym typeface="Times New Roman" panose="02020603050405020304" pitchFamily="18" charset="0"/>
              </a:endParaRPr>
            </a:p>
          </p:txBody>
        </p:sp>
      </p:grpSp>
      <p:sp>
        <p:nvSpPr>
          <p:cNvPr id="8212" name="Rectangle 20">
            <a:extLst>
              <a:ext uri="{FF2B5EF4-FFF2-40B4-BE49-F238E27FC236}">
                <a16:creationId xmlns:a16="http://schemas.microsoft.com/office/drawing/2014/main" id="{ADEA8535-ED9D-474B-83D0-4688E1C93F1D}"/>
              </a:ext>
            </a:extLst>
          </p:cNvPr>
          <p:cNvSpPr>
            <a:spLocks/>
          </p:cNvSpPr>
          <p:nvPr/>
        </p:nvSpPr>
        <p:spPr bwMode="auto">
          <a:xfrm>
            <a:off x="15922625" y="4213225"/>
            <a:ext cx="6175375" cy="7780338"/>
          </a:xfrm>
          <a:prstGeom prst="rect">
            <a:avLst/>
          </a:prstGeom>
          <a:pattFill prst="pct5">
            <a:fgClr>
              <a:srgbClr val="F1C81C"/>
            </a:fgClr>
            <a:bgClr>
              <a:srgbClr val="F1C81C"/>
            </a:bgClr>
          </a:pattFill>
          <a:ln>
            <a:noFill/>
          </a:ln>
          <a:effectLst/>
        </p:spPr>
        <p:txBody>
          <a:bodyPr lIns="38100" tIns="38100" rIns="38100" bIns="38100" anchor="ctr"/>
          <a:lstStyle>
            <a:lvl1pPr>
              <a:defRPr sz="2000">
                <a:solidFill>
                  <a:srgbClr val="74808C"/>
                </a:solidFill>
                <a:latin typeface="Poppins" charset="0"/>
                <a:ea typeface="Poppins" charset="0"/>
                <a:cs typeface="Poppins" charset="0"/>
                <a:sym typeface="Poppins" charset="0"/>
              </a:defRPr>
            </a:lvl1pPr>
            <a:lvl2pPr marL="742950" indent="-285750">
              <a:defRPr sz="2000">
                <a:solidFill>
                  <a:srgbClr val="74808C"/>
                </a:solidFill>
                <a:latin typeface="Poppins" charset="0"/>
                <a:ea typeface="Poppins" charset="0"/>
                <a:cs typeface="Poppins" charset="0"/>
                <a:sym typeface="Poppins" charset="0"/>
              </a:defRPr>
            </a:lvl2pPr>
            <a:lvl3pPr marL="1143000" indent="-228600">
              <a:defRPr sz="2000">
                <a:solidFill>
                  <a:srgbClr val="74808C"/>
                </a:solidFill>
                <a:latin typeface="Poppins" charset="0"/>
                <a:ea typeface="Poppins" charset="0"/>
                <a:cs typeface="Poppins" charset="0"/>
                <a:sym typeface="Poppins" charset="0"/>
              </a:defRPr>
            </a:lvl3pPr>
            <a:lvl4pPr marL="1600200" indent="-228600">
              <a:defRPr sz="2000">
                <a:solidFill>
                  <a:srgbClr val="74808C"/>
                </a:solidFill>
                <a:latin typeface="Poppins" charset="0"/>
                <a:ea typeface="Poppins" charset="0"/>
                <a:cs typeface="Poppins" charset="0"/>
                <a:sym typeface="Poppins" charset="0"/>
              </a:defRPr>
            </a:lvl4pPr>
            <a:lvl5pPr marL="2057400" indent="-228600">
              <a:defRPr sz="2000">
                <a:solidFill>
                  <a:srgbClr val="74808C"/>
                </a:solidFill>
                <a:latin typeface="Poppins" charset="0"/>
                <a:ea typeface="Poppins" charset="0"/>
                <a:cs typeface="Poppins" charset="0"/>
                <a:sym typeface="Poppins" charset="0"/>
              </a:defRPr>
            </a:lvl5pPr>
            <a:lvl6pPr marL="25146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6pPr>
            <a:lvl7pPr marL="29718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7pPr>
            <a:lvl8pPr marL="34290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8pPr>
            <a:lvl9pPr marL="38862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9pPr>
          </a:lstStyle>
          <a:p>
            <a:pPr marL="0" marR="0" lvl="0" indent="0" algn="ctr" defTabSz="825500" rtl="0" eaLnBrk="1" fontAlgn="base" latinLnBrk="0" hangingPunct="0">
              <a:lnSpc>
                <a:spcPct val="100000"/>
              </a:lnSpc>
              <a:spcBef>
                <a:spcPct val="0"/>
              </a:spcBef>
              <a:spcAft>
                <a:spcPct val="0"/>
              </a:spcAft>
              <a:buClrTx/>
              <a:buSzTx/>
              <a:buFontTx/>
              <a:buNone/>
              <a:tabLst/>
              <a:defRPr/>
            </a:pPr>
            <a:endParaRPr kumimoji="0" lang="zh-CN" altLang="zh-CN" sz="3000" b="0" i="0" u="none" strike="noStrike" kern="1200" cap="none" spc="0" normalizeH="0" baseline="0" noProof="0">
              <a:ln>
                <a:noFill/>
              </a:ln>
              <a:solidFill>
                <a:srgbClr val="000000"/>
              </a:solidFill>
              <a:effectLst/>
              <a:uLnTx/>
              <a:uFillTx/>
              <a:latin typeface="Times New Roman" panose="02020603050405020304" pitchFamily="18" charset="0"/>
              <a:ea typeface="微软雅黑" panose="020B0503020204020204" pitchFamily="34" charset="-122"/>
              <a:cs typeface="Helvetica Light" charset="0"/>
              <a:sym typeface="Times New Roman" panose="02020603050405020304" pitchFamily="18" charset="0"/>
            </a:endParaRPr>
          </a:p>
        </p:txBody>
      </p:sp>
      <p:sp>
        <p:nvSpPr>
          <p:cNvPr id="8213" name="Text Box 21">
            <a:extLst>
              <a:ext uri="{FF2B5EF4-FFF2-40B4-BE49-F238E27FC236}">
                <a16:creationId xmlns:a16="http://schemas.microsoft.com/office/drawing/2014/main" id="{53D3E191-3A7A-4FAB-B42C-DF76AA3BFFE2}"/>
              </a:ext>
            </a:extLst>
          </p:cNvPr>
          <p:cNvSpPr txBox="1">
            <a:spLocks/>
          </p:cNvSpPr>
          <p:nvPr/>
        </p:nvSpPr>
        <p:spPr bwMode="auto">
          <a:xfrm>
            <a:off x="16011525" y="5882665"/>
            <a:ext cx="5997575" cy="8156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spAutoFit/>
          </a:bodyPr>
          <a:lstStyle/>
          <a:p>
            <a:pPr lvl="0" algn="ctr" eaLnBrk="1">
              <a:defRPr/>
            </a:pPr>
            <a:r>
              <a:rPr lang="zh-CN" altLang="en-US" sz="4800" b="1" dirty="0">
                <a:solidFill>
                  <a:srgbClr val="FFFFFF"/>
                </a:solidFill>
                <a:ea typeface="微软雅黑" panose="020B0503020204020204" pitchFamily="34" charset="-122"/>
                <a:sym typeface="Times New Roman" panose="02020603050405020304" pitchFamily="18" charset="0"/>
              </a:rPr>
              <a:t>添加相关标题文字</a:t>
            </a:r>
          </a:p>
        </p:txBody>
      </p:sp>
      <p:sp>
        <p:nvSpPr>
          <p:cNvPr id="8214" name="Text Box 22">
            <a:extLst>
              <a:ext uri="{FF2B5EF4-FFF2-40B4-BE49-F238E27FC236}">
                <a16:creationId xmlns:a16="http://schemas.microsoft.com/office/drawing/2014/main" id="{BF0AC370-4DD7-4F17-93C3-B7771D14C004}"/>
              </a:ext>
            </a:extLst>
          </p:cNvPr>
          <p:cNvSpPr txBox="1">
            <a:spLocks/>
          </p:cNvSpPr>
          <p:nvPr/>
        </p:nvSpPr>
        <p:spPr bwMode="auto">
          <a:xfrm>
            <a:off x="17070388" y="4953828"/>
            <a:ext cx="3879850" cy="3539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spAutoFit/>
          </a:bodyPr>
          <a:lstStyle/>
          <a:p>
            <a:pPr lvl="0" algn="ctr" eaLnBrk="1">
              <a:defRPr/>
            </a:pPr>
            <a:r>
              <a:rPr lang="zh-CN" altLang="en-US" sz="1800" dirty="0">
                <a:solidFill>
                  <a:srgbClr val="FFFFFF"/>
                </a:solidFill>
                <a:latin typeface="微软雅黑" panose="020B0503020204020204" pitchFamily="34" charset="-122"/>
                <a:ea typeface="微软雅黑" panose="020B0503020204020204" pitchFamily="34" charset="-122"/>
                <a:cs typeface="Poppins SemiBold" charset="0"/>
                <a:sym typeface="Times New Roman" panose="02020603050405020304" pitchFamily="18" charset="0"/>
              </a:rPr>
              <a:t>相关内容</a:t>
            </a:r>
            <a:endParaRPr kumimoji="0" lang="x-none" altLang="x-none"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Poppins SemiBold" charset="0"/>
              <a:sym typeface="Times New Roman" panose="02020603050405020304" pitchFamily="18" charset="0"/>
            </a:endParaRPr>
          </a:p>
        </p:txBody>
      </p:sp>
      <p:sp>
        <p:nvSpPr>
          <p:cNvPr id="8215" name="Text Box 23">
            <a:extLst>
              <a:ext uri="{FF2B5EF4-FFF2-40B4-BE49-F238E27FC236}">
                <a16:creationId xmlns:a16="http://schemas.microsoft.com/office/drawing/2014/main" id="{D9EEC94A-8A31-43C0-89F1-DD81A75F8615}"/>
              </a:ext>
            </a:extLst>
          </p:cNvPr>
          <p:cNvSpPr txBox="1">
            <a:spLocks/>
          </p:cNvSpPr>
          <p:nvPr/>
        </p:nvSpPr>
        <p:spPr bwMode="auto">
          <a:xfrm>
            <a:off x="16687800" y="7316788"/>
            <a:ext cx="4645025" cy="25066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lstStyle/>
          <a:p>
            <a:pPr lvl="0" algn="ctr" eaLnBrk="1">
              <a:lnSpc>
                <a:spcPct val="150000"/>
              </a:lnSpc>
              <a:defRPr/>
            </a:pPr>
            <a:r>
              <a:rPr lang="zh-CN" altLang="en-US" dirty="0">
                <a:solidFill>
                  <a:srgbClr val="FFFFFF"/>
                </a:solidFill>
                <a:latin typeface="微软雅黑" panose="020B0503020204020204" pitchFamily="34" charset="-122"/>
                <a:ea typeface="微软雅黑" panose="020B0503020204020204" pitchFamily="34" charset="-122"/>
                <a:sym typeface="Times New Roman" panose="02020603050405020304" pitchFamily="18" charset="0"/>
              </a:rPr>
              <a:t>添加相关内容文字，可复制，添加相关内容文字添加相关内容文字，可复制，添加相关内容文字</a:t>
            </a:r>
            <a:r>
              <a:rPr lang="en-US" altLang="zh-CN" dirty="0">
                <a:solidFill>
                  <a:srgbClr val="FFFFFF"/>
                </a:solidFill>
                <a:latin typeface="微软雅黑" panose="020B0503020204020204" pitchFamily="34" charset="-122"/>
                <a:ea typeface="微软雅黑" panose="020B0503020204020204" pitchFamily="34" charset="-122"/>
                <a:sym typeface="Times New Roman" panose="02020603050405020304" pitchFamily="18" charset="0"/>
              </a:rPr>
              <a:t>,</a:t>
            </a:r>
            <a:r>
              <a:rPr lang="zh-CN" altLang="en-US" dirty="0">
                <a:solidFill>
                  <a:srgbClr val="FFFFFF"/>
                </a:solidFill>
                <a:latin typeface="微软雅黑" panose="020B0503020204020204" pitchFamily="34" charset="-122"/>
                <a:ea typeface="微软雅黑" panose="020B0503020204020204" pitchFamily="34" charset="-122"/>
                <a:sym typeface="Times New Roman" panose="02020603050405020304" pitchFamily="18" charset="0"/>
              </a:rPr>
              <a:t>添加相关内容文字，可复制，添加相关内容文字。</a:t>
            </a:r>
          </a:p>
        </p:txBody>
      </p:sp>
      <p:grpSp>
        <p:nvGrpSpPr>
          <p:cNvPr id="8209" name="Group 24">
            <a:extLst>
              <a:ext uri="{FF2B5EF4-FFF2-40B4-BE49-F238E27FC236}">
                <a16:creationId xmlns:a16="http://schemas.microsoft.com/office/drawing/2014/main" id="{EC1BA60D-2E2F-442A-B96D-F4326FFCACB2}"/>
              </a:ext>
            </a:extLst>
          </p:cNvPr>
          <p:cNvGrpSpPr>
            <a:grpSpLocks/>
          </p:cNvGrpSpPr>
          <p:nvPr/>
        </p:nvGrpSpPr>
        <p:grpSpPr bwMode="auto">
          <a:xfrm>
            <a:off x="17070388" y="10137775"/>
            <a:ext cx="3879850" cy="968375"/>
            <a:chOff x="0" y="0"/>
            <a:chExt cx="3878923" cy="968375"/>
          </a:xfrm>
        </p:grpSpPr>
        <p:sp>
          <p:nvSpPr>
            <p:cNvPr id="8217" name="AutoShape 25">
              <a:extLst>
                <a:ext uri="{FF2B5EF4-FFF2-40B4-BE49-F238E27FC236}">
                  <a16:creationId xmlns:a16="http://schemas.microsoft.com/office/drawing/2014/main" id="{815455D1-54AD-46D3-9C99-DC00E80470AD}"/>
                </a:ext>
              </a:extLst>
            </p:cNvPr>
            <p:cNvSpPr>
              <a:spLocks/>
            </p:cNvSpPr>
            <p:nvPr/>
          </p:nvSpPr>
          <p:spPr bwMode="auto">
            <a:xfrm>
              <a:off x="404715" y="0"/>
              <a:ext cx="3037749" cy="968375"/>
            </a:xfrm>
            <a:prstGeom prst="roundRect">
              <a:avLst>
                <a:gd name="adj" fmla="val 0"/>
              </a:avLst>
            </a:prstGeom>
            <a:solidFill>
              <a:srgbClr val="34393D"/>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lvl1pPr>
                <a:defRPr sz="2000">
                  <a:solidFill>
                    <a:srgbClr val="74808C"/>
                  </a:solidFill>
                  <a:latin typeface="Poppins" charset="0"/>
                  <a:ea typeface="Poppins" charset="0"/>
                  <a:cs typeface="Poppins" charset="0"/>
                  <a:sym typeface="Poppins" charset="0"/>
                </a:defRPr>
              </a:lvl1pPr>
              <a:lvl2pPr marL="742950" indent="-285750">
                <a:defRPr sz="2000">
                  <a:solidFill>
                    <a:srgbClr val="74808C"/>
                  </a:solidFill>
                  <a:latin typeface="Poppins" charset="0"/>
                  <a:ea typeface="Poppins" charset="0"/>
                  <a:cs typeface="Poppins" charset="0"/>
                  <a:sym typeface="Poppins" charset="0"/>
                </a:defRPr>
              </a:lvl2pPr>
              <a:lvl3pPr marL="1143000" indent="-228600">
                <a:defRPr sz="2000">
                  <a:solidFill>
                    <a:srgbClr val="74808C"/>
                  </a:solidFill>
                  <a:latin typeface="Poppins" charset="0"/>
                  <a:ea typeface="Poppins" charset="0"/>
                  <a:cs typeface="Poppins" charset="0"/>
                  <a:sym typeface="Poppins" charset="0"/>
                </a:defRPr>
              </a:lvl3pPr>
              <a:lvl4pPr marL="1600200" indent="-228600">
                <a:defRPr sz="2000">
                  <a:solidFill>
                    <a:srgbClr val="74808C"/>
                  </a:solidFill>
                  <a:latin typeface="Poppins" charset="0"/>
                  <a:ea typeface="Poppins" charset="0"/>
                  <a:cs typeface="Poppins" charset="0"/>
                  <a:sym typeface="Poppins" charset="0"/>
                </a:defRPr>
              </a:lvl4pPr>
              <a:lvl5pPr marL="2057400" indent="-228600">
                <a:defRPr sz="2000">
                  <a:solidFill>
                    <a:srgbClr val="74808C"/>
                  </a:solidFill>
                  <a:latin typeface="Poppins" charset="0"/>
                  <a:ea typeface="Poppins" charset="0"/>
                  <a:cs typeface="Poppins" charset="0"/>
                  <a:sym typeface="Poppins" charset="0"/>
                </a:defRPr>
              </a:lvl5pPr>
              <a:lvl6pPr marL="25146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6pPr>
              <a:lvl7pPr marL="29718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7pPr>
              <a:lvl8pPr marL="34290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8pPr>
              <a:lvl9pPr marL="38862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9pPr>
            </a:lstStyle>
            <a:p>
              <a:pPr marL="0" marR="0" lvl="0" indent="0" algn="ctr" defTabSz="825500" rtl="0" eaLnBrk="1" fontAlgn="base" latinLnBrk="0" hangingPunct="0">
                <a:lnSpc>
                  <a:spcPct val="100000"/>
                </a:lnSpc>
                <a:spcBef>
                  <a:spcPct val="0"/>
                </a:spcBef>
                <a:spcAft>
                  <a:spcPct val="0"/>
                </a:spcAft>
                <a:buClrTx/>
                <a:buSzTx/>
                <a:buFontTx/>
                <a:buNone/>
                <a:tabLst/>
                <a:defRPr/>
              </a:pPr>
              <a:endParaRPr kumimoji="0" lang="zh-CN" altLang="zh-CN" sz="3000" b="0" i="0" u="none" strike="noStrike" kern="1200" cap="none" spc="0" normalizeH="0" baseline="0" noProof="0">
                <a:ln>
                  <a:noFill/>
                </a:ln>
                <a:solidFill>
                  <a:srgbClr val="000000"/>
                </a:solidFill>
                <a:effectLst/>
                <a:uLnTx/>
                <a:uFillTx/>
                <a:latin typeface="Times New Roman" panose="02020603050405020304" pitchFamily="18" charset="0"/>
                <a:ea typeface="微软雅黑" panose="020B0503020204020204" pitchFamily="34" charset="-122"/>
                <a:cs typeface="Helvetica Light" charset="0"/>
                <a:sym typeface="Times New Roman" panose="02020603050405020304" pitchFamily="18" charset="0"/>
              </a:endParaRPr>
            </a:p>
          </p:txBody>
        </p:sp>
        <p:sp>
          <p:nvSpPr>
            <p:cNvPr id="8218" name="Text Box 26">
              <a:extLst>
                <a:ext uri="{FF2B5EF4-FFF2-40B4-BE49-F238E27FC236}">
                  <a16:creationId xmlns:a16="http://schemas.microsoft.com/office/drawing/2014/main" id="{B6C88B10-8590-45D6-834C-858A65F6BD14}"/>
                </a:ext>
              </a:extLst>
            </p:cNvPr>
            <p:cNvSpPr txBox="1">
              <a:spLocks/>
            </p:cNvSpPr>
            <p:nvPr/>
          </p:nvSpPr>
          <p:spPr bwMode="auto">
            <a:xfrm>
              <a:off x="0" y="319916"/>
              <a:ext cx="3878923" cy="3539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spAutoFit/>
            </a:bodyPr>
            <a:lstStyle/>
            <a:p>
              <a:pPr lvl="0" algn="ctr" eaLnBrk="1">
                <a:defRPr/>
              </a:pPr>
              <a:r>
                <a:rPr lang="zh-CN" altLang="en-US" sz="1800" dirty="0">
                  <a:solidFill>
                    <a:srgbClr val="FFFFFF"/>
                  </a:solidFill>
                  <a:latin typeface="微软雅黑" panose="020B0503020204020204" pitchFamily="34" charset="-122"/>
                  <a:ea typeface="微软雅黑" panose="020B0503020204020204" pitchFamily="34" charset="-122"/>
                  <a:cs typeface="Poppins SemiBold" charset="0"/>
                  <a:sym typeface="Times New Roman" panose="02020603050405020304" pitchFamily="18" charset="0"/>
                </a:rPr>
                <a:t>输入标题</a:t>
              </a:r>
              <a:endParaRPr kumimoji="0" lang="x-none" altLang="x-none"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Poppins SemiBold" charset="0"/>
                <a:sym typeface="Times New Roman" panose="02020603050405020304" pitchFamily="18" charset="0"/>
              </a:endParaRPr>
            </a:p>
          </p:txBody>
        </p:sp>
      </p:grpSp>
      <p:sp>
        <p:nvSpPr>
          <p:cNvPr id="25" name="Text Box 2">
            <a:extLst>
              <a:ext uri="{FF2B5EF4-FFF2-40B4-BE49-F238E27FC236}">
                <a16:creationId xmlns:a16="http://schemas.microsoft.com/office/drawing/2014/main" id="{7F2712DA-3CA3-4417-8F2F-EF0536698A58}"/>
              </a:ext>
            </a:extLst>
          </p:cNvPr>
          <p:cNvSpPr txBox="1">
            <a:spLocks/>
          </p:cNvSpPr>
          <p:nvPr/>
        </p:nvSpPr>
        <p:spPr bwMode="auto">
          <a:xfrm>
            <a:off x="8262282" y="1139464"/>
            <a:ext cx="8999911" cy="1644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lstStyle/>
          <a:p>
            <a:pPr lvl="0" eaLnBrk="1">
              <a:lnSpc>
                <a:spcPct val="80000"/>
              </a:lnSpc>
              <a:defRPr/>
            </a:pPr>
            <a:r>
              <a:rPr lang="zh-CN" altLang="en-US" sz="10000" dirty="0">
                <a:solidFill>
                  <a:srgbClr val="272D30"/>
                </a:solidFill>
                <a:latin typeface="微软雅黑" panose="020B0503020204020204" pitchFamily="34" charset="-122"/>
                <a:ea typeface="微软雅黑" panose="020B0503020204020204" pitchFamily="34" charset="-122"/>
                <a:cs typeface="Poppins Medium" charset="0"/>
                <a:sym typeface="Times New Roman" panose="02020603050405020304" pitchFamily="18" charset="0"/>
              </a:rPr>
              <a:t>单击输入标题</a:t>
            </a:r>
          </a:p>
        </p:txBody>
      </p:sp>
      <p:sp>
        <p:nvSpPr>
          <p:cNvPr id="26" name="矩形 25">
            <a:extLst>
              <a:ext uri="{FF2B5EF4-FFF2-40B4-BE49-F238E27FC236}">
                <a16:creationId xmlns:a16="http://schemas.microsoft.com/office/drawing/2014/main" id="{86FFF40F-8D45-410D-B501-76EFEA19C941}"/>
              </a:ext>
            </a:extLst>
          </p:cNvPr>
          <p:cNvSpPr/>
          <p:nvPr/>
        </p:nvSpPr>
        <p:spPr>
          <a:xfrm>
            <a:off x="7770813" y="2592596"/>
            <a:ext cx="8598748" cy="961097"/>
          </a:xfrm>
          <a:prstGeom prst="rect">
            <a:avLst/>
          </a:prstGeom>
        </p:spPr>
        <p:txBody>
          <a:bodyPr wrap="square">
            <a:spAutoFit/>
          </a:bodyPr>
          <a:lstStyle/>
          <a:p>
            <a:pPr algn="ctr">
              <a:lnSpc>
                <a:spcPct val="150000"/>
              </a:lnSpc>
              <a:buSzPct val="25000"/>
            </a:pPr>
            <a:r>
              <a:rPr lang="zh-CN" altLang="en-US" dirty="0">
                <a:latin typeface="Times New Roman" panose="02020603050405020304" pitchFamily="18" charset="0"/>
                <a:ea typeface="微软雅黑" panose="020B0503020204020204" pitchFamily="34" charset="-122"/>
                <a:sym typeface="Times New Roman" panose="02020603050405020304" pitchFamily="18" charset="0"/>
              </a:rPr>
              <a:t>单击添加文本单击添加文本单击添加文本单击添加文本单击添加文本单击添加文本单击添加文本单击添加文本单击添加文本单击添加文本。</a:t>
            </a: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9F3653BA-C078-4A56-B019-AFEADD371C59}"/>
              </a:ext>
            </a:extLst>
          </p:cNvPr>
          <p:cNvPicPr>
            <a:picLocks noChangeAspect="1"/>
          </p:cNvPicPr>
          <p:nvPr/>
        </p:nvPicPr>
        <p:blipFill rotWithShape="1">
          <a:blip r:embed="rId3"/>
          <a:srcRect l="12500" r="12500"/>
          <a:stretch/>
        </p:blipFill>
        <p:spPr>
          <a:xfrm>
            <a:off x="16998092" y="2985236"/>
            <a:ext cx="5556377" cy="5569139"/>
          </a:xfrm>
          <a:prstGeom prst="diamond">
            <a:avLst/>
          </a:prstGeom>
          <a:ln w="190500" cmpd="tri">
            <a:solidFill>
              <a:schemeClr val="bg1">
                <a:lumMod val="75000"/>
                <a:lumOff val="25000"/>
              </a:schemeClr>
            </a:solidFill>
          </a:ln>
        </p:spPr>
      </p:pic>
      <p:grpSp>
        <p:nvGrpSpPr>
          <p:cNvPr id="2" name="Group 1"/>
          <p:cNvGrpSpPr/>
          <p:nvPr/>
        </p:nvGrpSpPr>
        <p:grpSpPr>
          <a:xfrm>
            <a:off x="-1446591" y="-4411764"/>
            <a:ext cx="21144906" cy="14724591"/>
            <a:chOff x="-1446591" y="-4411764"/>
            <a:chExt cx="21144906" cy="14724591"/>
          </a:xfrm>
        </p:grpSpPr>
        <p:sp>
          <p:nvSpPr>
            <p:cNvPr id="20" name="Freeform 19"/>
            <p:cNvSpPr/>
            <p:nvPr/>
          </p:nvSpPr>
          <p:spPr bwMode="auto">
            <a:xfrm rot="2700000">
              <a:off x="-1676013" y="4793093"/>
              <a:ext cx="5749156" cy="5290312"/>
            </a:xfrm>
            <a:custGeom>
              <a:avLst/>
              <a:gdLst>
                <a:gd name="connsiteX0" fmla="*/ 0 w 7433932"/>
                <a:gd name="connsiteY0" fmla="*/ 180000 h 6840625"/>
                <a:gd name="connsiteX1" fmla="*/ 0 w 7433932"/>
                <a:gd name="connsiteY1" fmla="*/ 0 h 6840625"/>
                <a:gd name="connsiteX2" fmla="*/ 7433932 w 7433932"/>
                <a:gd name="connsiteY2" fmla="*/ 0 h 6840625"/>
                <a:gd name="connsiteX3" fmla="*/ 7433932 w 7433932"/>
                <a:gd name="connsiteY3" fmla="*/ 180000 h 6840625"/>
                <a:gd name="connsiteX4" fmla="*/ 0 w 7433932"/>
                <a:gd name="connsiteY4" fmla="*/ 655758 h 6840625"/>
                <a:gd name="connsiteX5" fmla="*/ 0 w 7433932"/>
                <a:gd name="connsiteY5" fmla="*/ 475758 h 6840625"/>
                <a:gd name="connsiteX6" fmla="*/ 7433932 w 7433932"/>
                <a:gd name="connsiteY6" fmla="*/ 475758 h 6840625"/>
                <a:gd name="connsiteX7" fmla="*/ 7433932 w 7433932"/>
                <a:gd name="connsiteY7" fmla="*/ 655758 h 6840625"/>
                <a:gd name="connsiteX8" fmla="*/ 0 w 7433932"/>
                <a:gd name="connsiteY8" fmla="*/ 1131516 h 6840625"/>
                <a:gd name="connsiteX9" fmla="*/ 0 w 7433932"/>
                <a:gd name="connsiteY9" fmla="*/ 951516 h 6840625"/>
                <a:gd name="connsiteX10" fmla="*/ 7433932 w 7433932"/>
                <a:gd name="connsiteY10" fmla="*/ 951516 h 6840625"/>
                <a:gd name="connsiteX11" fmla="*/ 7433932 w 7433932"/>
                <a:gd name="connsiteY11" fmla="*/ 1131516 h 6840625"/>
                <a:gd name="connsiteX12" fmla="*/ 0 w 7433932"/>
                <a:gd name="connsiteY12" fmla="*/ 1607276 h 6840625"/>
                <a:gd name="connsiteX13" fmla="*/ 0 w 7433932"/>
                <a:gd name="connsiteY13" fmla="*/ 1427276 h 6840625"/>
                <a:gd name="connsiteX14" fmla="*/ 7433932 w 7433932"/>
                <a:gd name="connsiteY14" fmla="*/ 1427276 h 6840625"/>
                <a:gd name="connsiteX15" fmla="*/ 7433932 w 7433932"/>
                <a:gd name="connsiteY15" fmla="*/ 1607276 h 6840625"/>
                <a:gd name="connsiteX16" fmla="*/ 0 w 7433932"/>
                <a:gd name="connsiteY16" fmla="*/ 2083036 h 6840625"/>
                <a:gd name="connsiteX17" fmla="*/ 0 w 7433932"/>
                <a:gd name="connsiteY17" fmla="*/ 1903036 h 6840625"/>
                <a:gd name="connsiteX18" fmla="*/ 7433932 w 7433932"/>
                <a:gd name="connsiteY18" fmla="*/ 1903036 h 6840625"/>
                <a:gd name="connsiteX19" fmla="*/ 7433932 w 7433932"/>
                <a:gd name="connsiteY19" fmla="*/ 2083036 h 6840625"/>
                <a:gd name="connsiteX20" fmla="*/ 0 w 7433932"/>
                <a:gd name="connsiteY20" fmla="*/ 2558794 h 6840625"/>
                <a:gd name="connsiteX21" fmla="*/ 0 w 7433932"/>
                <a:gd name="connsiteY21" fmla="*/ 2378794 h 6840625"/>
                <a:gd name="connsiteX22" fmla="*/ 7433932 w 7433932"/>
                <a:gd name="connsiteY22" fmla="*/ 2378794 h 6840625"/>
                <a:gd name="connsiteX23" fmla="*/ 7433932 w 7433932"/>
                <a:gd name="connsiteY23" fmla="*/ 2558794 h 6840625"/>
                <a:gd name="connsiteX24" fmla="*/ 0 w 7433932"/>
                <a:gd name="connsiteY24" fmla="*/ 3034552 h 6840625"/>
                <a:gd name="connsiteX25" fmla="*/ 0 w 7433932"/>
                <a:gd name="connsiteY25" fmla="*/ 2854552 h 6840625"/>
                <a:gd name="connsiteX26" fmla="*/ 7433932 w 7433932"/>
                <a:gd name="connsiteY26" fmla="*/ 2854552 h 6840625"/>
                <a:gd name="connsiteX27" fmla="*/ 7433932 w 7433932"/>
                <a:gd name="connsiteY27" fmla="*/ 3034552 h 6840625"/>
                <a:gd name="connsiteX28" fmla="*/ 0 w 7433932"/>
                <a:gd name="connsiteY28" fmla="*/ 3510312 h 6840625"/>
                <a:gd name="connsiteX29" fmla="*/ 0 w 7433932"/>
                <a:gd name="connsiteY29" fmla="*/ 3330312 h 6840625"/>
                <a:gd name="connsiteX30" fmla="*/ 7433932 w 7433932"/>
                <a:gd name="connsiteY30" fmla="*/ 3330312 h 6840625"/>
                <a:gd name="connsiteX31" fmla="*/ 7433932 w 7433932"/>
                <a:gd name="connsiteY31" fmla="*/ 3510312 h 6840625"/>
                <a:gd name="connsiteX32" fmla="*/ 0 w 7433932"/>
                <a:gd name="connsiteY32" fmla="*/ 3986071 h 6840625"/>
                <a:gd name="connsiteX33" fmla="*/ 0 w 7433932"/>
                <a:gd name="connsiteY33" fmla="*/ 3806071 h 6840625"/>
                <a:gd name="connsiteX34" fmla="*/ 7433932 w 7433932"/>
                <a:gd name="connsiteY34" fmla="*/ 3806071 h 6840625"/>
                <a:gd name="connsiteX35" fmla="*/ 7433932 w 7433932"/>
                <a:gd name="connsiteY35" fmla="*/ 3986071 h 6840625"/>
                <a:gd name="connsiteX36" fmla="*/ 0 w 7433932"/>
                <a:gd name="connsiteY36" fmla="*/ 4461830 h 6840625"/>
                <a:gd name="connsiteX37" fmla="*/ 0 w 7433932"/>
                <a:gd name="connsiteY37" fmla="*/ 4281830 h 6840625"/>
                <a:gd name="connsiteX38" fmla="*/ 7433932 w 7433932"/>
                <a:gd name="connsiteY38" fmla="*/ 4281830 h 6840625"/>
                <a:gd name="connsiteX39" fmla="*/ 7433932 w 7433932"/>
                <a:gd name="connsiteY39" fmla="*/ 4461830 h 6840625"/>
                <a:gd name="connsiteX40" fmla="*/ 0 w 7433932"/>
                <a:gd name="connsiteY40" fmla="*/ 4937589 h 6840625"/>
                <a:gd name="connsiteX41" fmla="*/ 0 w 7433932"/>
                <a:gd name="connsiteY41" fmla="*/ 4757589 h 6840625"/>
                <a:gd name="connsiteX42" fmla="*/ 7433932 w 7433932"/>
                <a:gd name="connsiteY42" fmla="*/ 4757589 h 6840625"/>
                <a:gd name="connsiteX43" fmla="*/ 7433932 w 7433932"/>
                <a:gd name="connsiteY43" fmla="*/ 4937589 h 6840625"/>
                <a:gd name="connsiteX44" fmla="*/ 0 w 7433932"/>
                <a:gd name="connsiteY44" fmla="*/ 5413348 h 6840625"/>
                <a:gd name="connsiteX45" fmla="*/ 0 w 7433932"/>
                <a:gd name="connsiteY45" fmla="*/ 5233348 h 6840625"/>
                <a:gd name="connsiteX46" fmla="*/ 7433932 w 7433932"/>
                <a:gd name="connsiteY46" fmla="*/ 5233348 h 6840625"/>
                <a:gd name="connsiteX47" fmla="*/ 7433932 w 7433932"/>
                <a:gd name="connsiteY47" fmla="*/ 5413348 h 6840625"/>
                <a:gd name="connsiteX48" fmla="*/ 0 w 7433932"/>
                <a:gd name="connsiteY48" fmla="*/ 5889107 h 6840625"/>
                <a:gd name="connsiteX49" fmla="*/ 0 w 7433932"/>
                <a:gd name="connsiteY49" fmla="*/ 5709107 h 6840625"/>
                <a:gd name="connsiteX50" fmla="*/ 7433932 w 7433932"/>
                <a:gd name="connsiteY50" fmla="*/ 5709107 h 6840625"/>
                <a:gd name="connsiteX51" fmla="*/ 7433932 w 7433932"/>
                <a:gd name="connsiteY51" fmla="*/ 5889107 h 6840625"/>
                <a:gd name="connsiteX52" fmla="*/ 0 w 7433932"/>
                <a:gd name="connsiteY52" fmla="*/ 6364866 h 6840625"/>
                <a:gd name="connsiteX53" fmla="*/ 0 w 7433932"/>
                <a:gd name="connsiteY53" fmla="*/ 6184866 h 6840625"/>
                <a:gd name="connsiteX54" fmla="*/ 7433932 w 7433932"/>
                <a:gd name="connsiteY54" fmla="*/ 6184866 h 6840625"/>
                <a:gd name="connsiteX55" fmla="*/ 7433932 w 7433932"/>
                <a:gd name="connsiteY55" fmla="*/ 6364866 h 6840625"/>
                <a:gd name="connsiteX56" fmla="*/ 0 w 7433932"/>
                <a:gd name="connsiteY56" fmla="*/ 6840625 h 6840625"/>
                <a:gd name="connsiteX57" fmla="*/ 0 w 7433932"/>
                <a:gd name="connsiteY57" fmla="*/ 6660625 h 6840625"/>
                <a:gd name="connsiteX58" fmla="*/ 7433932 w 7433932"/>
                <a:gd name="connsiteY58" fmla="*/ 6660625 h 6840625"/>
                <a:gd name="connsiteX59" fmla="*/ 7433932 w 7433932"/>
                <a:gd name="connsiteY59" fmla="*/ 6840625 h 6840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7433932" h="6840625">
                  <a:moveTo>
                    <a:pt x="0" y="180000"/>
                  </a:moveTo>
                  <a:lnTo>
                    <a:pt x="0" y="0"/>
                  </a:lnTo>
                  <a:lnTo>
                    <a:pt x="7433932" y="0"/>
                  </a:lnTo>
                  <a:lnTo>
                    <a:pt x="7433932" y="180000"/>
                  </a:lnTo>
                  <a:close/>
                  <a:moveTo>
                    <a:pt x="0" y="655758"/>
                  </a:moveTo>
                  <a:lnTo>
                    <a:pt x="0" y="475758"/>
                  </a:lnTo>
                  <a:lnTo>
                    <a:pt x="7433932" y="475758"/>
                  </a:lnTo>
                  <a:lnTo>
                    <a:pt x="7433932" y="655758"/>
                  </a:lnTo>
                  <a:close/>
                  <a:moveTo>
                    <a:pt x="0" y="1131516"/>
                  </a:moveTo>
                  <a:lnTo>
                    <a:pt x="0" y="951516"/>
                  </a:lnTo>
                  <a:lnTo>
                    <a:pt x="7433932" y="951516"/>
                  </a:lnTo>
                  <a:lnTo>
                    <a:pt x="7433932" y="1131516"/>
                  </a:lnTo>
                  <a:close/>
                  <a:moveTo>
                    <a:pt x="0" y="1607276"/>
                  </a:moveTo>
                  <a:lnTo>
                    <a:pt x="0" y="1427276"/>
                  </a:lnTo>
                  <a:lnTo>
                    <a:pt x="7433932" y="1427276"/>
                  </a:lnTo>
                  <a:lnTo>
                    <a:pt x="7433932" y="1607276"/>
                  </a:lnTo>
                  <a:close/>
                  <a:moveTo>
                    <a:pt x="0" y="2083036"/>
                  </a:moveTo>
                  <a:lnTo>
                    <a:pt x="0" y="1903036"/>
                  </a:lnTo>
                  <a:lnTo>
                    <a:pt x="7433932" y="1903036"/>
                  </a:lnTo>
                  <a:lnTo>
                    <a:pt x="7433932" y="2083036"/>
                  </a:lnTo>
                  <a:close/>
                  <a:moveTo>
                    <a:pt x="0" y="2558794"/>
                  </a:moveTo>
                  <a:lnTo>
                    <a:pt x="0" y="2378794"/>
                  </a:lnTo>
                  <a:lnTo>
                    <a:pt x="7433932" y="2378794"/>
                  </a:lnTo>
                  <a:lnTo>
                    <a:pt x="7433932" y="2558794"/>
                  </a:lnTo>
                  <a:close/>
                  <a:moveTo>
                    <a:pt x="0" y="3034552"/>
                  </a:moveTo>
                  <a:lnTo>
                    <a:pt x="0" y="2854552"/>
                  </a:lnTo>
                  <a:lnTo>
                    <a:pt x="7433932" y="2854552"/>
                  </a:lnTo>
                  <a:lnTo>
                    <a:pt x="7433932" y="3034552"/>
                  </a:lnTo>
                  <a:close/>
                  <a:moveTo>
                    <a:pt x="0" y="3510312"/>
                  </a:moveTo>
                  <a:lnTo>
                    <a:pt x="0" y="3330312"/>
                  </a:lnTo>
                  <a:lnTo>
                    <a:pt x="7433932" y="3330312"/>
                  </a:lnTo>
                  <a:lnTo>
                    <a:pt x="7433932" y="3510312"/>
                  </a:lnTo>
                  <a:close/>
                  <a:moveTo>
                    <a:pt x="0" y="3986071"/>
                  </a:moveTo>
                  <a:lnTo>
                    <a:pt x="0" y="3806071"/>
                  </a:lnTo>
                  <a:lnTo>
                    <a:pt x="7433932" y="3806071"/>
                  </a:lnTo>
                  <a:lnTo>
                    <a:pt x="7433932" y="3986071"/>
                  </a:lnTo>
                  <a:close/>
                  <a:moveTo>
                    <a:pt x="0" y="4461830"/>
                  </a:moveTo>
                  <a:lnTo>
                    <a:pt x="0" y="4281830"/>
                  </a:lnTo>
                  <a:lnTo>
                    <a:pt x="7433932" y="4281830"/>
                  </a:lnTo>
                  <a:lnTo>
                    <a:pt x="7433932" y="4461830"/>
                  </a:lnTo>
                  <a:close/>
                  <a:moveTo>
                    <a:pt x="0" y="4937589"/>
                  </a:moveTo>
                  <a:lnTo>
                    <a:pt x="0" y="4757589"/>
                  </a:lnTo>
                  <a:lnTo>
                    <a:pt x="7433932" y="4757589"/>
                  </a:lnTo>
                  <a:lnTo>
                    <a:pt x="7433932" y="4937589"/>
                  </a:lnTo>
                  <a:close/>
                  <a:moveTo>
                    <a:pt x="0" y="5413348"/>
                  </a:moveTo>
                  <a:lnTo>
                    <a:pt x="0" y="5233348"/>
                  </a:lnTo>
                  <a:lnTo>
                    <a:pt x="7433932" y="5233348"/>
                  </a:lnTo>
                  <a:lnTo>
                    <a:pt x="7433932" y="5413348"/>
                  </a:lnTo>
                  <a:close/>
                  <a:moveTo>
                    <a:pt x="0" y="5889107"/>
                  </a:moveTo>
                  <a:lnTo>
                    <a:pt x="0" y="5709107"/>
                  </a:lnTo>
                  <a:lnTo>
                    <a:pt x="7433932" y="5709107"/>
                  </a:lnTo>
                  <a:lnTo>
                    <a:pt x="7433932" y="5889107"/>
                  </a:lnTo>
                  <a:close/>
                  <a:moveTo>
                    <a:pt x="0" y="6364866"/>
                  </a:moveTo>
                  <a:lnTo>
                    <a:pt x="0" y="6184866"/>
                  </a:lnTo>
                  <a:lnTo>
                    <a:pt x="7433932" y="6184866"/>
                  </a:lnTo>
                  <a:lnTo>
                    <a:pt x="7433932" y="6364866"/>
                  </a:lnTo>
                  <a:close/>
                  <a:moveTo>
                    <a:pt x="0" y="6840625"/>
                  </a:moveTo>
                  <a:lnTo>
                    <a:pt x="0" y="6660625"/>
                  </a:lnTo>
                  <a:lnTo>
                    <a:pt x="7433932" y="6660625"/>
                  </a:lnTo>
                  <a:lnTo>
                    <a:pt x="7433932" y="6840625"/>
                  </a:lnTo>
                  <a:close/>
                </a:path>
              </a:pathLst>
            </a:custGeom>
            <a:solidFill>
              <a:schemeClr val="bg2"/>
            </a:solidFill>
            <a:ln w="12700" cap="flat" cmpd="sng" algn="ctr">
              <a:noFill/>
              <a:prstDash val="solid"/>
              <a:miter lim="400000"/>
              <a:headEnd type="none" w="med" len="med"/>
              <a:tailEnd type="none" w="med" len="med"/>
            </a:ln>
            <a:effectLst/>
          </p:spPr>
          <p:txBody>
            <a:bodyPr rot="0" spcFirstLastPara="0" vertOverflow="overflow" horzOverflow="overflow" vert="horz" wrap="square" lIns="38100" tIns="38100" rIns="38100" bIns="38100" numCol="1" spcCol="0" rtlCol="0" fromWordArt="0" anchor="ctr" anchorCtr="0" forceAA="0" compatLnSpc="1">
              <a:prstTxWarp prst="textNoShape">
                <a:avLst/>
              </a:prstTxWarp>
              <a:noAutofit/>
            </a:bodyPr>
            <a:lstStyle/>
            <a:p>
              <a:pPr marL="0" marR="0" indent="0" algn="l" defTabSz="825500" rtl="0" eaLnBrk="1"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rgbClr val="74808C"/>
                </a:solidFill>
                <a:effectLst/>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6" name="Freeform 15"/>
            <p:cNvSpPr/>
            <p:nvPr/>
          </p:nvSpPr>
          <p:spPr bwMode="auto">
            <a:xfrm rot="2700000">
              <a:off x="12561037" y="-4115111"/>
              <a:ext cx="7433932" cy="6840625"/>
            </a:xfrm>
            <a:custGeom>
              <a:avLst/>
              <a:gdLst>
                <a:gd name="connsiteX0" fmla="*/ 0 w 7433932"/>
                <a:gd name="connsiteY0" fmla="*/ 180000 h 6840625"/>
                <a:gd name="connsiteX1" fmla="*/ 0 w 7433932"/>
                <a:gd name="connsiteY1" fmla="*/ 0 h 6840625"/>
                <a:gd name="connsiteX2" fmla="*/ 7433932 w 7433932"/>
                <a:gd name="connsiteY2" fmla="*/ 0 h 6840625"/>
                <a:gd name="connsiteX3" fmla="*/ 7433932 w 7433932"/>
                <a:gd name="connsiteY3" fmla="*/ 180000 h 6840625"/>
                <a:gd name="connsiteX4" fmla="*/ 0 w 7433932"/>
                <a:gd name="connsiteY4" fmla="*/ 655758 h 6840625"/>
                <a:gd name="connsiteX5" fmla="*/ 0 w 7433932"/>
                <a:gd name="connsiteY5" fmla="*/ 475758 h 6840625"/>
                <a:gd name="connsiteX6" fmla="*/ 7433932 w 7433932"/>
                <a:gd name="connsiteY6" fmla="*/ 475758 h 6840625"/>
                <a:gd name="connsiteX7" fmla="*/ 7433932 w 7433932"/>
                <a:gd name="connsiteY7" fmla="*/ 655758 h 6840625"/>
                <a:gd name="connsiteX8" fmla="*/ 0 w 7433932"/>
                <a:gd name="connsiteY8" fmla="*/ 1131516 h 6840625"/>
                <a:gd name="connsiteX9" fmla="*/ 0 w 7433932"/>
                <a:gd name="connsiteY9" fmla="*/ 951516 h 6840625"/>
                <a:gd name="connsiteX10" fmla="*/ 7433932 w 7433932"/>
                <a:gd name="connsiteY10" fmla="*/ 951516 h 6840625"/>
                <a:gd name="connsiteX11" fmla="*/ 7433932 w 7433932"/>
                <a:gd name="connsiteY11" fmla="*/ 1131516 h 6840625"/>
                <a:gd name="connsiteX12" fmla="*/ 0 w 7433932"/>
                <a:gd name="connsiteY12" fmla="*/ 1607276 h 6840625"/>
                <a:gd name="connsiteX13" fmla="*/ 0 w 7433932"/>
                <a:gd name="connsiteY13" fmla="*/ 1427276 h 6840625"/>
                <a:gd name="connsiteX14" fmla="*/ 7433932 w 7433932"/>
                <a:gd name="connsiteY14" fmla="*/ 1427276 h 6840625"/>
                <a:gd name="connsiteX15" fmla="*/ 7433932 w 7433932"/>
                <a:gd name="connsiteY15" fmla="*/ 1607276 h 6840625"/>
                <a:gd name="connsiteX16" fmla="*/ 0 w 7433932"/>
                <a:gd name="connsiteY16" fmla="*/ 2083036 h 6840625"/>
                <a:gd name="connsiteX17" fmla="*/ 0 w 7433932"/>
                <a:gd name="connsiteY17" fmla="*/ 1903036 h 6840625"/>
                <a:gd name="connsiteX18" fmla="*/ 7433932 w 7433932"/>
                <a:gd name="connsiteY18" fmla="*/ 1903036 h 6840625"/>
                <a:gd name="connsiteX19" fmla="*/ 7433932 w 7433932"/>
                <a:gd name="connsiteY19" fmla="*/ 2083036 h 6840625"/>
                <a:gd name="connsiteX20" fmla="*/ 0 w 7433932"/>
                <a:gd name="connsiteY20" fmla="*/ 2558794 h 6840625"/>
                <a:gd name="connsiteX21" fmla="*/ 0 w 7433932"/>
                <a:gd name="connsiteY21" fmla="*/ 2378794 h 6840625"/>
                <a:gd name="connsiteX22" fmla="*/ 7433932 w 7433932"/>
                <a:gd name="connsiteY22" fmla="*/ 2378794 h 6840625"/>
                <a:gd name="connsiteX23" fmla="*/ 7433932 w 7433932"/>
                <a:gd name="connsiteY23" fmla="*/ 2558794 h 6840625"/>
                <a:gd name="connsiteX24" fmla="*/ 0 w 7433932"/>
                <a:gd name="connsiteY24" fmla="*/ 3034552 h 6840625"/>
                <a:gd name="connsiteX25" fmla="*/ 0 w 7433932"/>
                <a:gd name="connsiteY25" fmla="*/ 2854552 h 6840625"/>
                <a:gd name="connsiteX26" fmla="*/ 7433932 w 7433932"/>
                <a:gd name="connsiteY26" fmla="*/ 2854552 h 6840625"/>
                <a:gd name="connsiteX27" fmla="*/ 7433932 w 7433932"/>
                <a:gd name="connsiteY27" fmla="*/ 3034552 h 6840625"/>
                <a:gd name="connsiteX28" fmla="*/ 0 w 7433932"/>
                <a:gd name="connsiteY28" fmla="*/ 3510312 h 6840625"/>
                <a:gd name="connsiteX29" fmla="*/ 0 w 7433932"/>
                <a:gd name="connsiteY29" fmla="*/ 3330312 h 6840625"/>
                <a:gd name="connsiteX30" fmla="*/ 7433932 w 7433932"/>
                <a:gd name="connsiteY30" fmla="*/ 3330312 h 6840625"/>
                <a:gd name="connsiteX31" fmla="*/ 7433932 w 7433932"/>
                <a:gd name="connsiteY31" fmla="*/ 3510312 h 6840625"/>
                <a:gd name="connsiteX32" fmla="*/ 0 w 7433932"/>
                <a:gd name="connsiteY32" fmla="*/ 3986071 h 6840625"/>
                <a:gd name="connsiteX33" fmla="*/ 0 w 7433932"/>
                <a:gd name="connsiteY33" fmla="*/ 3806071 h 6840625"/>
                <a:gd name="connsiteX34" fmla="*/ 7433932 w 7433932"/>
                <a:gd name="connsiteY34" fmla="*/ 3806071 h 6840625"/>
                <a:gd name="connsiteX35" fmla="*/ 7433932 w 7433932"/>
                <a:gd name="connsiteY35" fmla="*/ 3986071 h 6840625"/>
                <a:gd name="connsiteX36" fmla="*/ 0 w 7433932"/>
                <a:gd name="connsiteY36" fmla="*/ 4461830 h 6840625"/>
                <a:gd name="connsiteX37" fmla="*/ 0 w 7433932"/>
                <a:gd name="connsiteY37" fmla="*/ 4281830 h 6840625"/>
                <a:gd name="connsiteX38" fmla="*/ 7433932 w 7433932"/>
                <a:gd name="connsiteY38" fmla="*/ 4281830 h 6840625"/>
                <a:gd name="connsiteX39" fmla="*/ 7433932 w 7433932"/>
                <a:gd name="connsiteY39" fmla="*/ 4461830 h 6840625"/>
                <a:gd name="connsiteX40" fmla="*/ 0 w 7433932"/>
                <a:gd name="connsiteY40" fmla="*/ 4937589 h 6840625"/>
                <a:gd name="connsiteX41" fmla="*/ 0 w 7433932"/>
                <a:gd name="connsiteY41" fmla="*/ 4757589 h 6840625"/>
                <a:gd name="connsiteX42" fmla="*/ 7433932 w 7433932"/>
                <a:gd name="connsiteY42" fmla="*/ 4757589 h 6840625"/>
                <a:gd name="connsiteX43" fmla="*/ 7433932 w 7433932"/>
                <a:gd name="connsiteY43" fmla="*/ 4937589 h 6840625"/>
                <a:gd name="connsiteX44" fmla="*/ 0 w 7433932"/>
                <a:gd name="connsiteY44" fmla="*/ 5413348 h 6840625"/>
                <a:gd name="connsiteX45" fmla="*/ 0 w 7433932"/>
                <a:gd name="connsiteY45" fmla="*/ 5233348 h 6840625"/>
                <a:gd name="connsiteX46" fmla="*/ 7433932 w 7433932"/>
                <a:gd name="connsiteY46" fmla="*/ 5233348 h 6840625"/>
                <a:gd name="connsiteX47" fmla="*/ 7433932 w 7433932"/>
                <a:gd name="connsiteY47" fmla="*/ 5413348 h 6840625"/>
                <a:gd name="connsiteX48" fmla="*/ 0 w 7433932"/>
                <a:gd name="connsiteY48" fmla="*/ 5889107 h 6840625"/>
                <a:gd name="connsiteX49" fmla="*/ 0 w 7433932"/>
                <a:gd name="connsiteY49" fmla="*/ 5709107 h 6840625"/>
                <a:gd name="connsiteX50" fmla="*/ 7433932 w 7433932"/>
                <a:gd name="connsiteY50" fmla="*/ 5709107 h 6840625"/>
                <a:gd name="connsiteX51" fmla="*/ 7433932 w 7433932"/>
                <a:gd name="connsiteY51" fmla="*/ 5889107 h 6840625"/>
                <a:gd name="connsiteX52" fmla="*/ 0 w 7433932"/>
                <a:gd name="connsiteY52" fmla="*/ 6364866 h 6840625"/>
                <a:gd name="connsiteX53" fmla="*/ 0 w 7433932"/>
                <a:gd name="connsiteY53" fmla="*/ 6184866 h 6840625"/>
                <a:gd name="connsiteX54" fmla="*/ 7433932 w 7433932"/>
                <a:gd name="connsiteY54" fmla="*/ 6184866 h 6840625"/>
                <a:gd name="connsiteX55" fmla="*/ 7433932 w 7433932"/>
                <a:gd name="connsiteY55" fmla="*/ 6364866 h 6840625"/>
                <a:gd name="connsiteX56" fmla="*/ 0 w 7433932"/>
                <a:gd name="connsiteY56" fmla="*/ 6840625 h 6840625"/>
                <a:gd name="connsiteX57" fmla="*/ 0 w 7433932"/>
                <a:gd name="connsiteY57" fmla="*/ 6660625 h 6840625"/>
                <a:gd name="connsiteX58" fmla="*/ 7433932 w 7433932"/>
                <a:gd name="connsiteY58" fmla="*/ 6660625 h 6840625"/>
                <a:gd name="connsiteX59" fmla="*/ 7433932 w 7433932"/>
                <a:gd name="connsiteY59" fmla="*/ 6840625 h 6840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7433932" h="6840625">
                  <a:moveTo>
                    <a:pt x="0" y="180000"/>
                  </a:moveTo>
                  <a:lnTo>
                    <a:pt x="0" y="0"/>
                  </a:lnTo>
                  <a:lnTo>
                    <a:pt x="7433932" y="0"/>
                  </a:lnTo>
                  <a:lnTo>
                    <a:pt x="7433932" y="180000"/>
                  </a:lnTo>
                  <a:close/>
                  <a:moveTo>
                    <a:pt x="0" y="655758"/>
                  </a:moveTo>
                  <a:lnTo>
                    <a:pt x="0" y="475758"/>
                  </a:lnTo>
                  <a:lnTo>
                    <a:pt x="7433932" y="475758"/>
                  </a:lnTo>
                  <a:lnTo>
                    <a:pt x="7433932" y="655758"/>
                  </a:lnTo>
                  <a:close/>
                  <a:moveTo>
                    <a:pt x="0" y="1131516"/>
                  </a:moveTo>
                  <a:lnTo>
                    <a:pt x="0" y="951516"/>
                  </a:lnTo>
                  <a:lnTo>
                    <a:pt x="7433932" y="951516"/>
                  </a:lnTo>
                  <a:lnTo>
                    <a:pt x="7433932" y="1131516"/>
                  </a:lnTo>
                  <a:close/>
                  <a:moveTo>
                    <a:pt x="0" y="1607276"/>
                  </a:moveTo>
                  <a:lnTo>
                    <a:pt x="0" y="1427276"/>
                  </a:lnTo>
                  <a:lnTo>
                    <a:pt x="7433932" y="1427276"/>
                  </a:lnTo>
                  <a:lnTo>
                    <a:pt x="7433932" y="1607276"/>
                  </a:lnTo>
                  <a:close/>
                  <a:moveTo>
                    <a:pt x="0" y="2083036"/>
                  </a:moveTo>
                  <a:lnTo>
                    <a:pt x="0" y="1903036"/>
                  </a:lnTo>
                  <a:lnTo>
                    <a:pt x="7433932" y="1903036"/>
                  </a:lnTo>
                  <a:lnTo>
                    <a:pt x="7433932" y="2083036"/>
                  </a:lnTo>
                  <a:close/>
                  <a:moveTo>
                    <a:pt x="0" y="2558794"/>
                  </a:moveTo>
                  <a:lnTo>
                    <a:pt x="0" y="2378794"/>
                  </a:lnTo>
                  <a:lnTo>
                    <a:pt x="7433932" y="2378794"/>
                  </a:lnTo>
                  <a:lnTo>
                    <a:pt x="7433932" y="2558794"/>
                  </a:lnTo>
                  <a:close/>
                  <a:moveTo>
                    <a:pt x="0" y="3034552"/>
                  </a:moveTo>
                  <a:lnTo>
                    <a:pt x="0" y="2854552"/>
                  </a:lnTo>
                  <a:lnTo>
                    <a:pt x="7433932" y="2854552"/>
                  </a:lnTo>
                  <a:lnTo>
                    <a:pt x="7433932" y="3034552"/>
                  </a:lnTo>
                  <a:close/>
                  <a:moveTo>
                    <a:pt x="0" y="3510312"/>
                  </a:moveTo>
                  <a:lnTo>
                    <a:pt x="0" y="3330312"/>
                  </a:lnTo>
                  <a:lnTo>
                    <a:pt x="7433932" y="3330312"/>
                  </a:lnTo>
                  <a:lnTo>
                    <a:pt x="7433932" y="3510312"/>
                  </a:lnTo>
                  <a:close/>
                  <a:moveTo>
                    <a:pt x="0" y="3986071"/>
                  </a:moveTo>
                  <a:lnTo>
                    <a:pt x="0" y="3806071"/>
                  </a:lnTo>
                  <a:lnTo>
                    <a:pt x="7433932" y="3806071"/>
                  </a:lnTo>
                  <a:lnTo>
                    <a:pt x="7433932" y="3986071"/>
                  </a:lnTo>
                  <a:close/>
                  <a:moveTo>
                    <a:pt x="0" y="4461830"/>
                  </a:moveTo>
                  <a:lnTo>
                    <a:pt x="0" y="4281830"/>
                  </a:lnTo>
                  <a:lnTo>
                    <a:pt x="7433932" y="4281830"/>
                  </a:lnTo>
                  <a:lnTo>
                    <a:pt x="7433932" y="4461830"/>
                  </a:lnTo>
                  <a:close/>
                  <a:moveTo>
                    <a:pt x="0" y="4937589"/>
                  </a:moveTo>
                  <a:lnTo>
                    <a:pt x="0" y="4757589"/>
                  </a:lnTo>
                  <a:lnTo>
                    <a:pt x="7433932" y="4757589"/>
                  </a:lnTo>
                  <a:lnTo>
                    <a:pt x="7433932" y="4937589"/>
                  </a:lnTo>
                  <a:close/>
                  <a:moveTo>
                    <a:pt x="0" y="5413348"/>
                  </a:moveTo>
                  <a:lnTo>
                    <a:pt x="0" y="5233348"/>
                  </a:lnTo>
                  <a:lnTo>
                    <a:pt x="7433932" y="5233348"/>
                  </a:lnTo>
                  <a:lnTo>
                    <a:pt x="7433932" y="5413348"/>
                  </a:lnTo>
                  <a:close/>
                  <a:moveTo>
                    <a:pt x="0" y="5889107"/>
                  </a:moveTo>
                  <a:lnTo>
                    <a:pt x="0" y="5709107"/>
                  </a:lnTo>
                  <a:lnTo>
                    <a:pt x="7433932" y="5709107"/>
                  </a:lnTo>
                  <a:lnTo>
                    <a:pt x="7433932" y="5889107"/>
                  </a:lnTo>
                  <a:close/>
                  <a:moveTo>
                    <a:pt x="0" y="6364866"/>
                  </a:moveTo>
                  <a:lnTo>
                    <a:pt x="0" y="6184866"/>
                  </a:lnTo>
                  <a:lnTo>
                    <a:pt x="7433932" y="6184866"/>
                  </a:lnTo>
                  <a:lnTo>
                    <a:pt x="7433932" y="6364866"/>
                  </a:lnTo>
                  <a:close/>
                  <a:moveTo>
                    <a:pt x="0" y="6840625"/>
                  </a:moveTo>
                  <a:lnTo>
                    <a:pt x="0" y="6660625"/>
                  </a:lnTo>
                  <a:lnTo>
                    <a:pt x="7433932" y="6660625"/>
                  </a:lnTo>
                  <a:lnTo>
                    <a:pt x="7433932" y="6840625"/>
                  </a:lnTo>
                  <a:close/>
                </a:path>
              </a:pathLst>
            </a:custGeom>
            <a:solidFill>
              <a:schemeClr val="bg2"/>
            </a:solidFill>
            <a:ln w="12700" cap="flat" cmpd="sng" algn="ctr">
              <a:noFill/>
              <a:prstDash val="solid"/>
              <a:miter lim="400000"/>
              <a:headEnd type="none" w="med" len="med"/>
              <a:tailEnd type="none" w="med" len="med"/>
            </a:ln>
            <a:effectLst/>
          </p:spPr>
          <p:txBody>
            <a:bodyPr rot="0" spcFirstLastPara="0" vertOverflow="overflow" horzOverflow="overflow" vert="horz" wrap="square" lIns="38100" tIns="38100" rIns="38100" bIns="38100" numCol="1" spcCol="0" rtlCol="0" fromWordArt="0" anchor="ctr" anchorCtr="0" forceAA="0" compatLnSpc="1">
              <a:prstTxWarp prst="textNoShape">
                <a:avLst/>
              </a:prstTxWarp>
              <a:noAutofit/>
            </a:bodyPr>
            <a:lstStyle/>
            <a:p>
              <a:pPr marL="0" marR="0" indent="0" algn="l" defTabSz="825500" rtl="0" eaLnBrk="1"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rgbClr val="74808C"/>
                </a:solidFill>
                <a:effectLst/>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10" name="Rectangle 9"/>
          <p:cNvSpPr/>
          <p:nvPr/>
        </p:nvSpPr>
        <p:spPr bwMode="auto">
          <a:xfrm rot="2700000">
            <a:off x="9805897" y="5660892"/>
            <a:ext cx="4820016" cy="384721"/>
          </a:xfrm>
          <a:prstGeom prst="rect">
            <a:avLst/>
          </a:prstGeom>
          <a:solidFill>
            <a:srgbClr val="F1C81C"/>
          </a:solidFill>
          <a:ln w="12700" cap="flat" cmpd="sng" algn="ctr">
            <a:noFill/>
            <a:prstDash val="solid"/>
            <a:miter lim="400000"/>
            <a:headEnd type="none" w="med" len="med"/>
            <a:tailEnd type="none" w="med" len="med"/>
          </a:ln>
          <a:effectLst/>
        </p:spPr>
        <p:txBody>
          <a:bodyPr vert="horz" wrap="square" lIns="38100" tIns="38100" rIns="38100" bIns="38100" numCol="1" rtlCol="0" anchor="ctr" anchorCtr="0" compatLnSpc="1">
            <a:prstTxWarp prst="textNoShape">
              <a:avLst/>
            </a:prstTxWarp>
            <a:spAutoFit/>
          </a:bodyPr>
          <a:lstStyle/>
          <a:p>
            <a:pPr marL="0" marR="0" indent="0" algn="l" defTabSz="825500" rtl="0" eaLnBrk="1"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rgbClr val="74808C"/>
              </a:solidFill>
              <a:effectLst/>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4" name="Text Box 4">
            <a:extLst>
              <a:ext uri="{FF2B5EF4-FFF2-40B4-BE49-F238E27FC236}">
                <a16:creationId xmlns:a16="http://schemas.microsoft.com/office/drawing/2014/main" id="{E430BB0E-2179-4F16-9BF7-211D63C64E46}"/>
              </a:ext>
            </a:extLst>
          </p:cNvPr>
          <p:cNvSpPr txBox="1">
            <a:spLocks/>
          </p:cNvSpPr>
          <p:nvPr/>
        </p:nvSpPr>
        <p:spPr bwMode="auto">
          <a:xfrm>
            <a:off x="2107406" y="9734741"/>
            <a:ext cx="4945062" cy="968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lstStyle/>
          <a:p>
            <a:pPr lvl="0" algn="ctr" eaLnBrk="1">
              <a:lnSpc>
                <a:spcPct val="150000"/>
              </a:lnSpc>
              <a:defRPr/>
            </a:pPr>
            <a:r>
              <a:rPr lang="zh-CN" altLang="en-US" dirty="0">
                <a:latin typeface="+mj-lt"/>
                <a:ea typeface="微软雅黑" panose="020B0503020204020204" pitchFamily="34" charset="-122"/>
                <a:sym typeface="Times New Roman" panose="02020603050405020304" pitchFamily="18" charset="0"/>
              </a:rPr>
              <a:t>单击添加文本单击添加文本单击添加文本单击添加文本单击添加文本单击击添加文本单击添加文本单击添加文本单击添加文本。</a:t>
            </a:r>
          </a:p>
        </p:txBody>
      </p:sp>
      <p:sp>
        <p:nvSpPr>
          <p:cNvPr id="25" name="Text Box 5">
            <a:extLst>
              <a:ext uri="{FF2B5EF4-FFF2-40B4-BE49-F238E27FC236}">
                <a16:creationId xmlns:a16="http://schemas.microsoft.com/office/drawing/2014/main" id="{0AA76EC7-9D85-41AC-8F06-C7F882FD3D06}"/>
              </a:ext>
            </a:extLst>
          </p:cNvPr>
          <p:cNvSpPr txBox="1">
            <a:spLocks/>
          </p:cNvSpPr>
          <p:nvPr/>
        </p:nvSpPr>
        <p:spPr bwMode="auto">
          <a:xfrm>
            <a:off x="1581943" y="8985441"/>
            <a:ext cx="5995988" cy="627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spAutoFit/>
          </a:bodyPr>
          <a:lstStyle/>
          <a:p>
            <a:pPr lvl="0" algn="ctr" eaLnBrk="1">
              <a:lnSpc>
                <a:spcPct val="150000"/>
              </a:lnSpc>
              <a:defRPr/>
            </a:pPr>
            <a:r>
              <a:rPr lang="zh-CN" altLang="en-US" sz="2600" b="1" dirty="0">
                <a:solidFill>
                  <a:srgbClr val="34393D"/>
                </a:solidFill>
                <a:latin typeface="+mj-lt"/>
                <a:ea typeface="微软雅黑" panose="020B0503020204020204" pitchFamily="34" charset="-122"/>
                <a:sym typeface="Times New Roman" panose="02020603050405020304" pitchFamily="18" charset="0"/>
              </a:rPr>
              <a:t>单击输入标题</a:t>
            </a:r>
          </a:p>
        </p:txBody>
      </p:sp>
      <p:sp>
        <p:nvSpPr>
          <p:cNvPr id="26" name="Text Box 6">
            <a:extLst>
              <a:ext uri="{FF2B5EF4-FFF2-40B4-BE49-F238E27FC236}">
                <a16:creationId xmlns:a16="http://schemas.microsoft.com/office/drawing/2014/main" id="{0F1F8C00-0A50-4F01-85A6-71A8FC6323E6}"/>
              </a:ext>
            </a:extLst>
          </p:cNvPr>
          <p:cNvSpPr txBox="1">
            <a:spLocks/>
          </p:cNvSpPr>
          <p:nvPr/>
        </p:nvSpPr>
        <p:spPr bwMode="auto">
          <a:xfrm>
            <a:off x="9719468" y="10213109"/>
            <a:ext cx="4945063" cy="1062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lstStyle/>
          <a:p>
            <a:pPr lvl="0" algn="ctr" eaLnBrk="1">
              <a:lnSpc>
                <a:spcPct val="150000"/>
              </a:lnSpc>
              <a:defRPr/>
            </a:pPr>
            <a:r>
              <a:rPr lang="zh-CN" altLang="en-US" dirty="0">
                <a:latin typeface="+mj-lt"/>
                <a:ea typeface="微软雅黑" panose="020B0503020204020204" pitchFamily="34" charset="-122"/>
                <a:sym typeface="Times New Roman" panose="02020603050405020304" pitchFamily="18" charset="0"/>
              </a:rPr>
              <a:t>单击添加文本单击添加文本单击添加文本单击添加文本单击添添加文本单击添加文本单击添加文本单击添加文本单击添加文本。</a:t>
            </a:r>
          </a:p>
        </p:txBody>
      </p:sp>
      <p:sp>
        <p:nvSpPr>
          <p:cNvPr id="27" name="Text Box 7">
            <a:extLst>
              <a:ext uri="{FF2B5EF4-FFF2-40B4-BE49-F238E27FC236}">
                <a16:creationId xmlns:a16="http://schemas.microsoft.com/office/drawing/2014/main" id="{A653A8B9-4F9A-4131-B1CB-B38DDCAAB379}"/>
              </a:ext>
            </a:extLst>
          </p:cNvPr>
          <p:cNvSpPr txBox="1">
            <a:spLocks/>
          </p:cNvSpPr>
          <p:nvPr/>
        </p:nvSpPr>
        <p:spPr bwMode="auto">
          <a:xfrm>
            <a:off x="9194006" y="9463809"/>
            <a:ext cx="5995987" cy="627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spAutoFit/>
          </a:bodyPr>
          <a:lstStyle/>
          <a:p>
            <a:pPr lvl="0" algn="ctr" eaLnBrk="1">
              <a:lnSpc>
                <a:spcPct val="150000"/>
              </a:lnSpc>
              <a:defRPr/>
            </a:pPr>
            <a:r>
              <a:rPr lang="zh-CN" altLang="en-US" sz="2600" b="1" dirty="0">
                <a:solidFill>
                  <a:srgbClr val="34393D"/>
                </a:solidFill>
                <a:latin typeface="+mj-lt"/>
                <a:ea typeface="微软雅黑" panose="020B0503020204020204" pitchFamily="34" charset="-122"/>
                <a:sym typeface="Times New Roman" panose="02020603050405020304" pitchFamily="18" charset="0"/>
              </a:rPr>
              <a:t>单击输入标题</a:t>
            </a:r>
          </a:p>
        </p:txBody>
      </p:sp>
      <p:sp>
        <p:nvSpPr>
          <p:cNvPr id="28" name="Text Box 8">
            <a:extLst>
              <a:ext uri="{FF2B5EF4-FFF2-40B4-BE49-F238E27FC236}">
                <a16:creationId xmlns:a16="http://schemas.microsoft.com/office/drawing/2014/main" id="{DDAB08AB-0854-48D0-B2C0-860680CB22F5}"/>
              </a:ext>
            </a:extLst>
          </p:cNvPr>
          <p:cNvSpPr txBox="1">
            <a:spLocks/>
          </p:cNvSpPr>
          <p:nvPr/>
        </p:nvSpPr>
        <p:spPr bwMode="auto">
          <a:xfrm>
            <a:off x="17349966" y="9820501"/>
            <a:ext cx="4945062" cy="1177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lstStyle/>
          <a:p>
            <a:pPr lvl="0" algn="ctr" eaLnBrk="1">
              <a:lnSpc>
                <a:spcPct val="150000"/>
              </a:lnSpc>
              <a:defRPr/>
            </a:pPr>
            <a:r>
              <a:rPr lang="zh-CN" altLang="en-US" dirty="0">
                <a:latin typeface="+mj-lt"/>
                <a:ea typeface="微软雅黑" panose="020B0503020204020204" pitchFamily="34" charset="-122"/>
                <a:sym typeface="Times New Roman" panose="02020603050405020304" pitchFamily="18" charset="0"/>
              </a:rPr>
              <a:t>单击添加文本单击添加文本单击添加文本单击添加文本单击添加加文本单击添加文本单击添加文本单击添加文本单击添加文本。</a:t>
            </a:r>
          </a:p>
        </p:txBody>
      </p:sp>
      <p:sp>
        <p:nvSpPr>
          <p:cNvPr id="29" name="Text Box 9">
            <a:extLst>
              <a:ext uri="{FF2B5EF4-FFF2-40B4-BE49-F238E27FC236}">
                <a16:creationId xmlns:a16="http://schemas.microsoft.com/office/drawing/2014/main" id="{051F2780-A791-405F-A199-E1867199FB95}"/>
              </a:ext>
            </a:extLst>
          </p:cNvPr>
          <p:cNvSpPr txBox="1">
            <a:spLocks/>
          </p:cNvSpPr>
          <p:nvPr/>
        </p:nvSpPr>
        <p:spPr bwMode="auto">
          <a:xfrm>
            <a:off x="16824503" y="9071201"/>
            <a:ext cx="5995988" cy="627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spAutoFit/>
          </a:bodyPr>
          <a:lstStyle/>
          <a:p>
            <a:pPr lvl="0" algn="ctr" eaLnBrk="1">
              <a:lnSpc>
                <a:spcPct val="150000"/>
              </a:lnSpc>
              <a:defRPr/>
            </a:pPr>
            <a:r>
              <a:rPr lang="zh-CN" altLang="en-US" sz="2600" b="1" dirty="0">
                <a:solidFill>
                  <a:srgbClr val="34393D"/>
                </a:solidFill>
                <a:latin typeface="+mj-lt"/>
                <a:ea typeface="微软雅黑" panose="020B0503020204020204" pitchFamily="34" charset="-122"/>
                <a:sym typeface="Times New Roman" panose="02020603050405020304" pitchFamily="18" charset="0"/>
              </a:rPr>
              <a:t>单击输入标题</a:t>
            </a:r>
          </a:p>
        </p:txBody>
      </p:sp>
      <p:grpSp>
        <p:nvGrpSpPr>
          <p:cNvPr id="30" name="Group 13">
            <a:extLst>
              <a:ext uri="{FF2B5EF4-FFF2-40B4-BE49-F238E27FC236}">
                <a16:creationId xmlns:a16="http://schemas.microsoft.com/office/drawing/2014/main" id="{B4F36A4E-628F-44C3-BB6A-270B850BB03A}"/>
              </a:ext>
            </a:extLst>
          </p:cNvPr>
          <p:cNvGrpSpPr>
            <a:grpSpLocks/>
          </p:cNvGrpSpPr>
          <p:nvPr/>
        </p:nvGrpSpPr>
        <p:grpSpPr bwMode="auto">
          <a:xfrm>
            <a:off x="2640806" y="11341291"/>
            <a:ext cx="3878262" cy="968375"/>
            <a:chOff x="0" y="0"/>
            <a:chExt cx="3878923" cy="968375"/>
          </a:xfrm>
        </p:grpSpPr>
        <p:sp>
          <p:nvSpPr>
            <p:cNvPr id="31" name="AutoShape 14">
              <a:extLst>
                <a:ext uri="{FF2B5EF4-FFF2-40B4-BE49-F238E27FC236}">
                  <a16:creationId xmlns:a16="http://schemas.microsoft.com/office/drawing/2014/main" id="{BFEB046A-9323-474C-843D-6F131AFD5A87}"/>
                </a:ext>
              </a:extLst>
            </p:cNvPr>
            <p:cNvSpPr>
              <a:spLocks/>
            </p:cNvSpPr>
            <p:nvPr/>
          </p:nvSpPr>
          <p:spPr bwMode="auto">
            <a:xfrm>
              <a:off x="404881" y="0"/>
              <a:ext cx="3037406" cy="968375"/>
            </a:xfrm>
            <a:prstGeom prst="roundRect">
              <a:avLst>
                <a:gd name="adj" fmla="val 0"/>
              </a:avLst>
            </a:prstGeom>
            <a:solidFill>
              <a:srgbClr val="34393D"/>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lvl1pPr>
                <a:defRPr sz="2000">
                  <a:solidFill>
                    <a:srgbClr val="74808C"/>
                  </a:solidFill>
                  <a:latin typeface="Poppins" charset="0"/>
                  <a:ea typeface="Poppins" charset="0"/>
                  <a:cs typeface="Poppins" charset="0"/>
                  <a:sym typeface="Poppins" charset="0"/>
                </a:defRPr>
              </a:lvl1pPr>
              <a:lvl2pPr marL="742950" indent="-285750">
                <a:defRPr sz="2000">
                  <a:solidFill>
                    <a:srgbClr val="74808C"/>
                  </a:solidFill>
                  <a:latin typeface="Poppins" charset="0"/>
                  <a:ea typeface="Poppins" charset="0"/>
                  <a:cs typeface="Poppins" charset="0"/>
                  <a:sym typeface="Poppins" charset="0"/>
                </a:defRPr>
              </a:lvl2pPr>
              <a:lvl3pPr marL="1143000" indent="-228600">
                <a:defRPr sz="2000">
                  <a:solidFill>
                    <a:srgbClr val="74808C"/>
                  </a:solidFill>
                  <a:latin typeface="Poppins" charset="0"/>
                  <a:ea typeface="Poppins" charset="0"/>
                  <a:cs typeface="Poppins" charset="0"/>
                  <a:sym typeface="Poppins" charset="0"/>
                </a:defRPr>
              </a:lvl3pPr>
              <a:lvl4pPr marL="1600200" indent="-228600">
                <a:defRPr sz="2000">
                  <a:solidFill>
                    <a:srgbClr val="74808C"/>
                  </a:solidFill>
                  <a:latin typeface="Poppins" charset="0"/>
                  <a:ea typeface="Poppins" charset="0"/>
                  <a:cs typeface="Poppins" charset="0"/>
                  <a:sym typeface="Poppins" charset="0"/>
                </a:defRPr>
              </a:lvl4pPr>
              <a:lvl5pPr marL="2057400" indent="-228600">
                <a:defRPr sz="2000">
                  <a:solidFill>
                    <a:srgbClr val="74808C"/>
                  </a:solidFill>
                  <a:latin typeface="Poppins" charset="0"/>
                  <a:ea typeface="Poppins" charset="0"/>
                  <a:cs typeface="Poppins" charset="0"/>
                  <a:sym typeface="Poppins" charset="0"/>
                </a:defRPr>
              </a:lvl5pPr>
              <a:lvl6pPr marL="25146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6pPr>
              <a:lvl7pPr marL="29718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7pPr>
              <a:lvl8pPr marL="34290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8pPr>
              <a:lvl9pPr marL="38862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9pPr>
            </a:lstStyle>
            <a:p>
              <a:pPr marL="0" marR="0" lvl="0" indent="0" algn="ctr" defTabSz="825500" rtl="0" eaLnBrk="1" fontAlgn="base" latinLnBrk="0" hangingPunct="0">
                <a:lnSpc>
                  <a:spcPct val="100000"/>
                </a:lnSpc>
                <a:spcBef>
                  <a:spcPct val="0"/>
                </a:spcBef>
                <a:spcAft>
                  <a:spcPct val="0"/>
                </a:spcAft>
                <a:buClrTx/>
                <a:buSzTx/>
                <a:buFontTx/>
                <a:buNone/>
                <a:tabLst/>
                <a:defRPr/>
              </a:pPr>
              <a:endParaRPr kumimoji="0" lang="zh-CN" altLang="zh-CN" sz="3000" b="0" i="0" u="none" strike="noStrike" kern="1200" cap="none" spc="0" normalizeH="0" baseline="0" noProof="0">
                <a:ln>
                  <a:noFill/>
                </a:ln>
                <a:solidFill>
                  <a:srgbClr val="000000"/>
                </a:solidFill>
                <a:effectLst/>
                <a:uLnTx/>
                <a:uFillTx/>
                <a:latin typeface="Times New Roman" panose="02020603050405020304" pitchFamily="18" charset="0"/>
                <a:ea typeface="微软雅黑" panose="020B0503020204020204" pitchFamily="34" charset="-122"/>
                <a:cs typeface="Helvetica Light" charset="0"/>
                <a:sym typeface="Times New Roman" panose="02020603050405020304" pitchFamily="18" charset="0"/>
              </a:endParaRPr>
            </a:p>
          </p:txBody>
        </p:sp>
        <p:sp>
          <p:nvSpPr>
            <p:cNvPr id="32" name="Text Box 15">
              <a:extLst>
                <a:ext uri="{FF2B5EF4-FFF2-40B4-BE49-F238E27FC236}">
                  <a16:creationId xmlns:a16="http://schemas.microsoft.com/office/drawing/2014/main" id="{16654A65-7E99-4834-9355-85A098566C16}"/>
                </a:ext>
              </a:extLst>
            </p:cNvPr>
            <p:cNvSpPr txBox="1">
              <a:spLocks/>
            </p:cNvSpPr>
            <p:nvPr/>
          </p:nvSpPr>
          <p:spPr bwMode="auto">
            <a:xfrm>
              <a:off x="0" y="319915"/>
              <a:ext cx="3878923" cy="3539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spAutoFit/>
            </a:bodyPr>
            <a:lstStyle/>
            <a:p>
              <a:pPr lvl="0" algn="ctr" eaLnBrk="1">
                <a:defRPr/>
              </a:pPr>
              <a:r>
                <a:rPr lang="zh-CN" altLang="en-US" sz="1800" dirty="0">
                  <a:solidFill>
                    <a:srgbClr val="FFFFFF"/>
                  </a:solidFill>
                  <a:latin typeface="微软雅黑" panose="020B0503020204020204" pitchFamily="34" charset="-122"/>
                  <a:ea typeface="微软雅黑" panose="020B0503020204020204" pitchFamily="34" charset="-122"/>
                  <a:cs typeface="Poppins SemiBold" charset="0"/>
                  <a:sym typeface="Times New Roman" panose="02020603050405020304" pitchFamily="18" charset="0"/>
                </a:rPr>
                <a:t>输入标题</a:t>
              </a:r>
            </a:p>
          </p:txBody>
        </p:sp>
      </p:grpSp>
      <p:grpSp>
        <p:nvGrpSpPr>
          <p:cNvPr id="33" name="Group 16">
            <a:extLst>
              <a:ext uri="{FF2B5EF4-FFF2-40B4-BE49-F238E27FC236}">
                <a16:creationId xmlns:a16="http://schemas.microsoft.com/office/drawing/2014/main" id="{F8B5E966-B425-4770-998B-E954DF720C38}"/>
              </a:ext>
            </a:extLst>
          </p:cNvPr>
          <p:cNvGrpSpPr>
            <a:grpSpLocks/>
          </p:cNvGrpSpPr>
          <p:nvPr/>
        </p:nvGrpSpPr>
        <p:grpSpPr bwMode="auto">
          <a:xfrm>
            <a:off x="10252868" y="11813309"/>
            <a:ext cx="3878263" cy="968375"/>
            <a:chOff x="0" y="0"/>
            <a:chExt cx="3878923" cy="968375"/>
          </a:xfrm>
        </p:grpSpPr>
        <p:sp>
          <p:nvSpPr>
            <p:cNvPr id="34" name="AutoShape 17">
              <a:extLst>
                <a:ext uri="{FF2B5EF4-FFF2-40B4-BE49-F238E27FC236}">
                  <a16:creationId xmlns:a16="http://schemas.microsoft.com/office/drawing/2014/main" id="{5CA80512-91AB-490F-8687-817EE4964A1F}"/>
                </a:ext>
              </a:extLst>
            </p:cNvPr>
            <p:cNvSpPr>
              <a:spLocks/>
            </p:cNvSpPr>
            <p:nvPr/>
          </p:nvSpPr>
          <p:spPr bwMode="auto">
            <a:xfrm>
              <a:off x="404882" y="0"/>
              <a:ext cx="3037404" cy="968375"/>
            </a:xfrm>
            <a:prstGeom prst="roundRect">
              <a:avLst>
                <a:gd name="adj" fmla="val 0"/>
              </a:avLst>
            </a:prstGeom>
            <a:solidFill>
              <a:srgbClr val="34393D"/>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lvl1pPr>
                <a:defRPr sz="2000">
                  <a:solidFill>
                    <a:srgbClr val="74808C"/>
                  </a:solidFill>
                  <a:latin typeface="Poppins" charset="0"/>
                  <a:ea typeface="Poppins" charset="0"/>
                  <a:cs typeface="Poppins" charset="0"/>
                  <a:sym typeface="Poppins" charset="0"/>
                </a:defRPr>
              </a:lvl1pPr>
              <a:lvl2pPr marL="742950" indent="-285750">
                <a:defRPr sz="2000">
                  <a:solidFill>
                    <a:srgbClr val="74808C"/>
                  </a:solidFill>
                  <a:latin typeface="Poppins" charset="0"/>
                  <a:ea typeface="Poppins" charset="0"/>
                  <a:cs typeface="Poppins" charset="0"/>
                  <a:sym typeface="Poppins" charset="0"/>
                </a:defRPr>
              </a:lvl2pPr>
              <a:lvl3pPr marL="1143000" indent="-228600">
                <a:defRPr sz="2000">
                  <a:solidFill>
                    <a:srgbClr val="74808C"/>
                  </a:solidFill>
                  <a:latin typeface="Poppins" charset="0"/>
                  <a:ea typeface="Poppins" charset="0"/>
                  <a:cs typeface="Poppins" charset="0"/>
                  <a:sym typeface="Poppins" charset="0"/>
                </a:defRPr>
              </a:lvl3pPr>
              <a:lvl4pPr marL="1600200" indent="-228600">
                <a:defRPr sz="2000">
                  <a:solidFill>
                    <a:srgbClr val="74808C"/>
                  </a:solidFill>
                  <a:latin typeface="Poppins" charset="0"/>
                  <a:ea typeface="Poppins" charset="0"/>
                  <a:cs typeface="Poppins" charset="0"/>
                  <a:sym typeface="Poppins" charset="0"/>
                </a:defRPr>
              </a:lvl4pPr>
              <a:lvl5pPr marL="2057400" indent="-228600">
                <a:defRPr sz="2000">
                  <a:solidFill>
                    <a:srgbClr val="74808C"/>
                  </a:solidFill>
                  <a:latin typeface="Poppins" charset="0"/>
                  <a:ea typeface="Poppins" charset="0"/>
                  <a:cs typeface="Poppins" charset="0"/>
                  <a:sym typeface="Poppins" charset="0"/>
                </a:defRPr>
              </a:lvl5pPr>
              <a:lvl6pPr marL="25146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6pPr>
              <a:lvl7pPr marL="29718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7pPr>
              <a:lvl8pPr marL="34290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8pPr>
              <a:lvl9pPr marL="38862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9pPr>
            </a:lstStyle>
            <a:p>
              <a:pPr marL="0" marR="0" lvl="0" indent="0" algn="ctr" defTabSz="825500" rtl="0" eaLnBrk="1" fontAlgn="base" latinLnBrk="0" hangingPunct="0">
                <a:lnSpc>
                  <a:spcPct val="100000"/>
                </a:lnSpc>
                <a:spcBef>
                  <a:spcPct val="0"/>
                </a:spcBef>
                <a:spcAft>
                  <a:spcPct val="0"/>
                </a:spcAft>
                <a:buClrTx/>
                <a:buSzTx/>
                <a:buFontTx/>
                <a:buNone/>
                <a:tabLst/>
                <a:defRPr/>
              </a:pPr>
              <a:endParaRPr kumimoji="0" lang="zh-CN" altLang="zh-CN" sz="3000" b="0" i="0" u="none" strike="noStrike" kern="1200" cap="none" spc="0" normalizeH="0" baseline="0" noProof="0">
                <a:ln>
                  <a:noFill/>
                </a:ln>
                <a:solidFill>
                  <a:srgbClr val="000000"/>
                </a:solidFill>
                <a:effectLst/>
                <a:uLnTx/>
                <a:uFillTx/>
                <a:latin typeface="Times New Roman" panose="02020603050405020304" pitchFamily="18" charset="0"/>
                <a:ea typeface="微软雅黑" panose="020B0503020204020204" pitchFamily="34" charset="-122"/>
                <a:cs typeface="Helvetica Light" charset="0"/>
                <a:sym typeface="Times New Roman" panose="02020603050405020304" pitchFamily="18" charset="0"/>
              </a:endParaRPr>
            </a:p>
          </p:txBody>
        </p:sp>
        <p:sp>
          <p:nvSpPr>
            <p:cNvPr id="35" name="Text Box 18">
              <a:extLst>
                <a:ext uri="{FF2B5EF4-FFF2-40B4-BE49-F238E27FC236}">
                  <a16:creationId xmlns:a16="http://schemas.microsoft.com/office/drawing/2014/main" id="{CDCED180-34D8-4DEC-B19F-CD94DB84526A}"/>
                </a:ext>
              </a:extLst>
            </p:cNvPr>
            <p:cNvSpPr txBox="1">
              <a:spLocks/>
            </p:cNvSpPr>
            <p:nvPr/>
          </p:nvSpPr>
          <p:spPr bwMode="auto">
            <a:xfrm>
              <a:off x="0" y="319915"/>
              <a:ext cx="3878923" cy="3539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spAutoFit/>
            </a:bodyPr>
            <a:lstStyle/>
            <a:p>
              <a:pPr lvl="0" algn="ctr" eaLnBrk="1">
                <a:defRPr/>
              </a:pPr>
              <a:r>
                <a:rPr lang="zh-CN" altLang="en-US" sz="1800" dirty="0">
                  <a:solidFill>
                    <a:srgbClr val="FFFFFF"/>
                  </a:solidFill>
                  <a:latin typeface="微软雅黑" panose="020B0503020204020204" pitchFamily="34" charset="-122"/>
                  <a:ea typeface="微软雅黑" panose="020B0503020204020204" pitchFamily="34" charset="-122"/>
                  <a:cs typeface="Poppins SemiBold" charset="0"/>
                  <a:sym typeface="Times New Roman" panose="02020603050405020304" pitchFamily="18" charset="0"/>
                </a:rPr>
                <a:t>输入标题</a:t>
              </a:r>
            </a:p>
          </p:txBody>
        </p:sp>
      </p:grpSp>
      <p:grpSp>
        <p:nvGrpSpPr>
          <p:cNvPr id="36" name="Group 19">
            <a:extLst>
              <a:ext uri="{FF2B5EF4-FFF2-40B4-BE49-F238E27FC236}">
                <a16:creationId xmlns:a16="http://schemas.microsoft.com/office/drawing/2014/main" id="{32CB9408-0DDE-44F2-B353-31FD5DCCE4B2}"/>
              </a:ext>
            </a:extLst>
          </p:cNvPr>
          <p:cNvGrpSpPr>
            <a:grpSpLocks/>
          </p:cNvGrpSpPr>
          <p:nvPr/>
        </p:nvGrpSpPr>
        <p:grpSpPr bwMode="auto">
          <a:xfrm>
            <a:off x="17883366" y="11404826"/>
            <a:ext cx="3878262" cy="968375"/>
            <a:chOff x="0" y="0"/>
            <a:chExt cx="3878923" cy="968375"/>
          </a:xfrm>
        </p:grpSpPr>
        <p:sp>
          <p:nvSpPr>
            <p:cNvPr id="37" name="AutoShape 20">
              <a:extLst>
                <a:ext uri="{FF2B5EF4-FFF2-40B4-BE49-F238E27FC236}">
                  <a16:creationId xmlns:a16="http://schemas.microsoft.com/office/drawing/2014/main" id="{3F82F680-FDD2-45A7-A85B-7A6E7F329FD5}"/>
                </a:ext>
              </a:extLst>
            </p:cNvPr>
            <p:cNvSpPr>
              <a:spLocks/>
            </p:cNvSpPr>
            <p:nvPr/>
          </p:nvSpPr>
          <p:spPr bwMode="auto">
            <a:xfrm>
              <a:off x="404881" y="0"/>
              <a:ext cx="3037406" cy="968375"/>
            </a:xfrm>
            <a:prstGeom prst="roundRect">
              <a:avLst>
                <a:gd name="adj" fmla="val 0"/>
              </a:avLst>
            </a:prstGeom>
            <a:solidFill>
              <a:srgbClr val="34393D"/>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lvl1pPr>
                <a:defRPr sz="2000">
                  <a:solidFill>
                    <a:srgbClr val="74808C"/>
                  </a:solidFill>
                  <a:latin typeface="Poppins" charset="0"/>
                  <a:ea typeface="Poppins" charset="0"/>
                  <a:cs typeface="Poppins" charset="0"/>
                  <a:sym typeface="Poppins" charset="0"/>
                </a:defRPr>
              </a:lvl1pPr>
              <a:lvl2pPr marL="742950" indent="-285750">
                <a:defRPr sz="2000">
                  <a:solidFill>
                    <a:srgbClr val="74808C"/>
                  </a:solidFill>
                  <a:latin typeface="Poppins" charset="0"/>
                  <a:ea typeface="Poppins" charset="0"/>
                  <a:cs typeface="Poppins" charset="0"/>
                  <a:sym typeface="Poppins" charset="0"/>
                </a:defRPr>
              </a:lvl2pPr>
              <a:lvl3pPr marL="1143000" indent="-228600">
                <a:defRPr sz="2000">
                  <a:solidFill>
                    <a:srgbClr val="74808C"/>
                  </a:solidFill>
                  <a:latin typeface="Poppins" charset="0"/>
                  <a:ea typeface="Poppins" charset="0"/>
                  <a:cs typeface="Poppins" charset="0"/>
                  <a:sym typeface="Poppins" charset="0"/>
                </a:defRPr>
              </a:lvl3pPr>
              <a:lvl4pPr marL="1600200" indent="-228600">
                <a:defRPr sz="2000">
                  <a:solidFill>
                    <a:srgbClr val="74808C"/>
                  </a:solidFill>
                  <a:latin typeface="Poppins" charset="0"/>
                  <a:ea typeface="Poppins" charset="0"/>
                  <a:cs typeface="Poppins" charset="0"/>
                  <a:sym typeface="Poppins" charset="0"/>
                </a:defRPr>
              </a:lvl4pPr>
              <a:lvl5pPr marL="2057400" indent="-228600">
                <a:defRPr sz="2000">
                  <a:solidFill>
                    <a:srgbClr val="74808C"/>
                  </a:solidFill>
                  <a:latin typeface="Poppins" charset="0"/>
                  <a:ea typeface="Poppins" charset="0"/>
                  <a:cs typeface="Poppins" charset="0"/>
                  <a:sym typeface="Poppins" charset="0"/>
                </a:defRPr>
              </a:lvl5pPr>
              <a:lvl6pPr marL="25146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6pPr>
              <a:lvl7pPr marL="29718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7pPr>
              <a:lvl8pPr marL="34290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8pPr>
              <a:lvl9pPr marL="38862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9pPr>
            </a:lstStyle>
            <a:p>
              <a:pPr marL="0" marR="0" lvl="0" indent="0" algn="ctr" defTabSz="825500" rtl="0" eaLnBrk="1" fontAlgn="base" latinLnBrk="0" hangingPunct="0">
                <a:lnSpc>
                  <a:spcPct val="100000"/>
                </a:lnSpc>
                <a:spcBef>
                  <a:spcPct val="0"/>
                </a:spcBef>
                <a:spcAft>
                  <a:spcPct val="0"/>
                </a:spcAft>
                <a:buClrTx/>
                <a:buSzTx/>
                <a:buFontTx/>
                <a:buNone/>
                <a:tabLst/>
                <a:defRPr/>
              </a:pPr>
              <a:endParaRPr kumimoji="0" lang="zh-CN" altLang="zh-CN" sz="3000" b="0" i="0" u="none" strike="noStrike" kern="1200" cap="none" spc="0" normalizeH="0" baseline="0" noProof="0">
                <a:ln>
                  <a:noFill/>
                </a:ln>
                <a:solidFill>
                  <a:srgbClr val="000000"/>
                </a:solidFill>
                <a:effectLst/>
                <a:uLnTx/>
                <a:uFillTx/>
                <a:latin typeface="Times New Roman" panose="02020603050405020304" pitchFamily="18" charset="0"/>
                <a:ea typeface="微软雅黑" panose="020B0503020204020204" pitchFamily="34" charset="-122"/>
                <a:cs typeface="Helvetica Light" charset="0"/>
                <a:sym typeface="Times New Roman" panose="02020603050405020304" pitchFamily="18" charset="0"/>
              </a:endParaRPr>
            </a:p>
          </p:txBody>
        </p:sp>
        <p:sp>
          <p:nvSpPr>
            <p:cNvPr id="38" name="Text Box 21">
              <a:extLst>
                <a:ext uri="{FF2B5EF4-FFF2-40B4-BE49-F238E27FC236}">
                  <a16:creationId xmlns:a16="http://schemas.microsoft.com/office/drawing/2014/main" id="{C743E0EF-DE54-41E9-8B0A-4E5D2B324CDA}"/>
                </a:ext>
              </a:extLst>
            </p:cNvPr>
            <p:cNvSpPr txBox="1">
              <a:spLocks/>
            </p:cNvSpPr>
            <p:nvPr/>
          </p:nvSpPr>
          <p:spPr bwMode="auto">
            <a:xfrm>
              <a:off x="0" y="319915"/>
              <a:ext cx="3878923" cy="3539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spAutoFit/>
            </a:bodyPr>
            <a:lstStyle/>
            <a:p>
              <a:pPr lvl="0" algn="ctr" eaLnBrk="1">
                <a:defRPr/>
              </a:pPr>
              <a:r>
                <a:rPr lang="zh-CN" altLang="en-US" sz="1800" dirty="0">
                  <a:solidFill>
                    <a:srgbClr val="FFFFFF"/>
                  </a:solidFill>
                  <a:latin typeface="微软雅黑" panose="020B0503020204020204" pitchFamily="34" charset="-122"/>
                  <a:ea typeface="微软雅黑" panose="020B0503020204020204" pitchFamily="34" charset="-122"/>
                  <a:cs typeface="Poppins SemiBold" charset="0"/>
                  <a:sym typeface="Times New Roman" panose="02020603050405020304" pitchFamily="18" charset="0"/>
                </a:rPr>
                <a:t>输入标题</a:t>
              </a:r>
            </a:p>
          </p:txBody>
        </p:sp>
      </p:grpSp>
      <p:pic>
        <p:nvPicPr>
          <p:cNvPr id="4" name="图片 3">
            <a:extLst>
              <a:ext uri="{FF2B5EF4-FFF2-40B4-BE49-F238E27FC236}">
                <a16:creationId xmlns:a16="http://schemas.microsoft.com/office/drawing/2014/main" id="{6301B49D-67CF-46D7-AF9E-47B0FD66A605}"/>
              </a:ext>
            </a:extLst>
          </p:cNvPr>
          <p:cNvPicPr>
            <a:picLocks noChangeAspect="1"/>
          </p:cNvPicPr>
          <p:nvPr/>
        </p:nvPicPr>
        <p:blipFill>
          <a:blip r:embed="rId4"/>
          <a:srcRect l="12500" r="12500"/>
          <a:stretch>
            <a:fillRect/>
          </a:stretch>
        </p:blipFill>
        <p:spPr>
          <a:xfrm>
            <a:off x="8747310" y="1778000"/>
            <a:ext cx="6937189" cy="6884988"/>
          </a:xfrm>
          <a:prstGeom prst="diamond">
            <a:avLst/>
          </a:prstGeom>
          <a:ln w="190500" cmpd="tri">
            <a:solidFill>
              <a:schemeClr val="bg1">
                <a:lumMod val="75000"/>
                <a:lumOff val="25000"/>
              </a:schemeClr>
            </a:solidFill>
          </a:ln>
        </p:spPr>
      </p:pic>
      <p:pic>
        <p:nvPicPr>
          <p:cNvPr id="8" name="图片 7">
            <a:extLst>
              <a:ext uri="{FF2B5EF4-FFF2-40B4-BE49-F238E27FC236}">
                <a16:creationId xmlns:a16="http://schemas.microsoft.com/office/drawing/2014/main" id="{0E4B5F12-BE6F-4578-A0AF-C8DE9C97D367}"/>
              </a:ext>
            </a:extLst>
          </p:cNvPr>
          <p:cNvPicPr>
            <a:picLocks noChangeAspect="1"/>
          </p:cNvPicPr>
          <p:nvPr/>
        </p:nvPicPr>
        <p:blipFill rotWithShape="1">
          <a:blip r:embed="rId5"/>
          <a:srcRect l="12500" r="12500"/>
          <a:stretch/>
        </p:blipFill>
        <p:spPr>
          <a:xfrm>
            <a:off x="1793762" y="3012885"/>
            <a:ext cx="5722865" cy="5569140"/>
          </a:xfrm>
          <a:prstGeom prst="diamond">
            <a:avLst/>
          </a:prstGeom>
          <a:ln w="190500" cmpd="tri">
            <a:solidFill>
              <a:schemeClr val="bg1">
                <a:lumMod val="75000"/>
                <a:lumOff val="25000"/>
              </a:schemeClr>
            </a:solidFill>
          </a:ln>
        </p:spPr>
      </p:pic>
    </p:spTree>
    <p:extLst>
      <p:ext uri="{BB962C8B-B14F-4D97-AF65-F5344CB8AC3E}">
        <p14:creationId xmlns:p14="http://schemas.microsoft.com/office/powerpoint/2010/main" val="23947264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0CE08EED-A1E0-463E-A45A-0996A90777C8}"/>
              </a:ext>
            </a:extLst>
          </p:cNvPr>
          <p:cNvPicPr>
            <a:picLocks noChangeAspect="1"/>
          </p:cNvPicPr>
          <p:nvPr/>
        </p:nvPicPr>
        <p:blipFill rotWithShape="1">
          <a:blip r:embed="rId3"/>
          <a:srcRect l="11681" r="43856"/>
          <a:stretch/>
        </p:blipFill>
        <p:spPr>
          <a:xfrm>
            <a:off x="0" y="0"/>
            <a:ext cx="10943800" cy="13715999"/>
          </a:xfrm>
          <a:prstGeom prst="rect">
            <a:avLst/>
          </a:prstGeom>
          <a:ln w="152400" cmpd="dbl">
            <a:solidFill>
              <a:schemeClr val="bg1">
                <a:lumMod val="90000"/>
                <a:lumOff val="10000"/>
              </a:schemeClr>
            </a:solidFill>
          </a:ln>
        </p:spPr>
      </p:pic>
      <p:grpSp>
        <p:nvGrpSpPr>
          <p:cNvPr id="34" name="Group 28">
            <a:extLst>
              <a:ext uri="{FF2B5EF4-FFF2-40B4-BE49-F238E27FC236}">
                <a16:creationId xmlns:a16="http://schemas.microsoft.com/office/drawing/2014/main" id="{8B55B0FA-6AF0-48FD-A0AB-3F61E2C7AF71}"/>
              </a:ext>
            </a:extLst>
          </p:cNvPr>
          <p:cNvGrpSpPr/>
          <p:nvPr/>
        </p:nvGrpSpPr>
        <p:grpSpPr>
          <a:xfrm>
            <a:off x="17511859" y="8574138"/>
            <a:ext cx="1581160" cy="1581160"/>
            <a:chOff x="5467109" y="2811019"/>
            <a:chExt cx="1257782" cy="1257782"/>
          </a:xfrm>
        </p:grpSpPr>
        <p:cxnSp>
          <p:nvCxnSpPr>
            <p:cNvPr id="35" name="Straight Connector 29">
              <a:extLst>
                <a:ext uri="{FF2B5EF4-FFF2-40B4-BE49-F238E27FC236}">
                  <a16:creationId xmlns:a16="http://schemas.microsoft.com/office/drawing/2014/main" id="{1BB0BC70-06F6-413C-BEFE-FB3DF047B522}"/>
                </a:ext>
              </a:extLst>
            </p:cNvPr>
            <p:cNvCxnSpPr/>
            <p:nvPr/>
          </p:nvCxnSpPr>
          <p:spPr>
            <a:xfrm>
              <a:off x="5467109" y="2811019"/>
              <a:ext cx="1257782" cy="1257782"/>
            </a:xfrm>
            <a:prstGeom prst="line">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0">
              <a:extLst>
                <a:ext uri="{FF2B5EF4-FFF2-40B4-BE49-F238E27FC236}">
                  <a16:creationId xmlns:a16="http://schemas.microsoft.com/office/drawing/2014/main" id="{008E3317-BFB0-4B25-A701-5E751D5616DD}"/>
                </a:ext>
              </a:extLst>
            </p:cNvPr>
            <p:cNvCxnSpPr/>
            <p:nvPr/>
          </p:nvCxnSpPr>
          <p:spPr>
            <a:xfrm flipH="1">
              <a:off x="5467109" y="2811019"/>
              <a:ext cx="1257782" cy="1257782"/>
            </a:xfrm>
            <a:prstGeom prst="line">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37" name="Group 27">
            <a:extLst>
              <a:ext uri="{FF2B5EF4-FFF2-40B4-BE49-F238E27FC236}">
                <a16:creationId xmlns:a16="http://schemas.microsoft.com/office/drawing/2014/main" id="{29D77F45-F9A6-422F-8866-819961D69DB9}"/>
              </a:ext>
            </a:extLst>
          </p:cNvPr>
          <p:cNvGrpSpPr/>
          <p:nvPr/>
        </p:nvGrpSpPr>
        <p:grpSpPr>
          <a:xfrm>
            <a:off x="12219191" y="8574138"/>
            <a:ext cx="1581160" cy="1581160"/>
            <a:chOff x="5467109" y="2811019"/>
            <a:chExt cx="1257782" cy="1257782"/>
          </a:xfrm>
        </p:grpSpPr>
        <p:cxnSp>
          <p:nvCxnSpPr>
            <p:cNvPr id="38" name="Straight Connector 25">
              <a:extLst>
                <a:ext uri="{FF2B5EF4-FFF2-40B4-BE49-F238E27FC236}">
                  <a16:creationId xmlns:a16="http://schemas.microsoft.com/office/drawing/2014/main" id="{4E4D6E04-C077-45F2-A488-F692786F9222}"/>
                </a:ext>
              </a:extLst>
            </p:cNvPr>
            <p:cNvCxnSpPr/>
            <p:nvPr/>
          </p:nvCxnSpPr>
          <p:spPr>
            <a:xfrm>
              <a:off x="5467109" y="2811019"/>
              <a:ext cx="1257782" cy="1257782"/>
            </a:xfrm>
            <a:prstGeom prst="line">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26">
              <a:extLst>
                <a:ext uri="{FF2B5EF4-FFF2-40B4-BE49-F238E27FC236}">
                  <a16:creationId xmlns:a16="http://schemas.microsoft.com/office/drawing/2014/main" id="{6F7EAE00-F2AE-4E21-91D3-BBA1BD4A6AB3}"/>
                </a:ext>
              </a:extLst>
            </p:cNvPr>
            <p:cNvCxnSpPr/>
            <p:nvPr/>
          </p:nvCxnSpPr>
          <p:spPr>
            <a:xfrm flipH="1">
              <a:off x="5467109" y="2811019"/>
              <a:ext cx="1257782" cy="1257782"/>
            </a:xfrm>
            <a:prstGeom prst="line">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40" name="TextBox 16">
            <a:extLst>
              <a:ext uri="{FF2B5EF4-FFF2-40B4-BE49-F238E27FC236}">
                <a16:creationId xmlns:a16="http://schemas.microsoft.com/office/drawing/2014/main" id="{2128FFD0-D2A4-4C1E-A0D3-5B71C4754A9C}"/>
              </a:ext>
            </a:extLst>
          </p:cNvPr>
          <p:cNvSpPr txBox="1"/>
          <p:nvPr/>
        </p:nvSpPr>
        <p:spPr>
          <a:xfrm>
            <a:off x="12159640" y="4176990"/>
            <a:ext cx="4132542" cy="1077218"/>
          </a:xfrm>
          <a:prstGeom prst="rect">
            <a:avLst/>
          </a:prstGeom>
          <a:noFill/>
        </p:spPr>
        <p:txBody>
          <a:bodyPr wrap="none" lIns="0" rIns="0" rtlCol="0">
            <a:spAutoFit/>
          </a:bodyPr>
          <a:lstStyle/>
          <a:p>
            <a:pPr defTabSz="914400" eaLnBrk="1" fontAlgn="auto" hangingPunct="1">
              <a:lnSpc>
                <a:spcPct val="80000"/>
              </a:lnSpc>
              <a:spcBef>
                <a:spcPts val="0"/>
              </a:spcBef>
              <a:spcAft>
                <a:spcPts val="0"/>
              </a:spcAft>
            </a:pPr>
            <a:r>
              <a:rPr lang="zh-CN" altLang="en-US" sz="8000" b="1" dirty="0">
                <a:solidFill>
                  <a:prstClr val="black"/>
                </a:solidFill>
                <a:latin typeface="Times New Roman" panose="02020603050405020304" pitchFamily="18" charset="0"/>
                <a:ea typeface="微软雅黑" panose="020B0503020204020204" pitchFamily="34" charset="-122"/>
                <a:cs typeface="Montserrat SemiBold" charset="0"/>
                <a:sym typeface="Times New Roman" panose="02020603050405020304" pitchFamily="18" charset="0"/>
              </a:rPr>
              <a:t>输入标题</a:t>
            </a:r>
          </a:p>
        </p:txBody>
      </p:sp>
      <p:sp>
        <p:nvSpPr>
          <p:cNvPr id="41" name="TextBox 17">
            <a:extLst>
              <a:ext uri="{FF2B5EF4-FFF2-40B4-BE49-F238E27FC236}">
                <a16:creationId xmlns:a16="http://schemas.microsoft.com/office/drawing/2014/main" id="{FA8E0005-E995-46DC-AE8B-32EC238A2720}"/>
              </a:ext>
            </a:extLst>
          </p:cNvPr>
          <p:cNvSpPr txBox="1"/>
          <p:nvPr/>
        </p:nvSpPr>
        <p:spPr>
          <a:xfrm>
            <a:off x="12159640" y="6110222"/>
            <a:ext cx="6585088" cy="1253485"/>
          </a:xfrm>
          <a:prstGeom prst="rect">
            <a:avLst/>
          </a:prstGeom>
          <a:noFill/>
        </p:spPr>
        <p:txBody>
          <a:bodyPr wrap="square" lIns="0" rIns="0" rtlCol="0">
            <a:spAutoFit/>
          </a:bodyPr>
          <a:lstStyle/>
          <a:p>
            <a:pPr defTabSz="914400" eaLnBrk="1" fontAlgn="auto" hangingPunct="1">
              <a:lnSpc>
                <a:spcPct val="130000"/>
              </a:lnSpc>
              <a:spcBef>
                <a:spcPts val="0"/>
              </a:spcBef>
              <a:spcAft>
                <a:spcPts val="0"/>
              </a:spcAft>
            </a:pPr>
            <a:r>
              <a:rPr lang="zh-CN" altLang="en-US" dirty="0">
                <a:solidFill>
                  <a:prstClr val="black"/>
                </a:solidFill>
                <a:latin typeface="Times New Roman" panose="02020603050405020304" pitchFamily="18" charset="0"/>
                <a:ea typeface="微软雅黑" panose="020B0503020204020204" pitchFamily="34" charset="-122"/>
                <a:cs typeface="+mn-cs"/>
                <a:sym typeface="Times New Roman" panose="02020603050405020304" pitchFamily="18" charset="0"/>
              </a:rPr>
              <a:t>单击添加文本单击添加文本单击添加文本单击添加文本单击添加文本单击添加文本单击添加文本单击添加文本单击添加文本单击添加文本。</a:t>
            </a:r>
          </a:p>
        </p:txBody>
      </p:sp>
      <p:sp>
        <p:nvSpPr>
          <p:cNvPr id="43" name="TextBox 19">
            <a:extLst>
              <a:ext uri="{FF2B5EF4-FFF2-40B4-BE49-F238E27FC236}">
                <a16:creationId xmlns:a16="http://schemas.microsoft.com/office/drawing/2014/main" id="{9788A487-5334-41D9-89F8-9F8ED4B15179}"/>
              </a:ext>
            </a:extLst>
          </p:cNvPr>
          <p:cNvSpPr txBox="1"/>
          <p:nvPr/>
        </p:nvSpPr>
        <p:spPr>
          <a:xfrm>
            <a:off x="12159640" y="8923528"/>
            <a:ext cx="1880323" cy="1077218"/>
          </a:xfrm>
          <a:prstGeom prst="rect">
            <a:avLst/>
          </a:prstGeom>
          <a:noFill/>
        </p:spPr>
        <p:txBody>
          <a:bodyPr wrap="none" lIns="0" rIns="0" rtlCol="0">
            <a:spAutoFit/>
          </a:bodyPr>
          <a:lstStyle/>
          <a:p>
            <a:pPr defTabSz="914400" eaLnBrk="1" fontAlgn="auto" hangingPunct="1">
              <a:lnSpc>
                <a:spcPct val="80000"/>
              </a:lnSpc>
              <a:spcBef>
                <a:spcPts val="0"/>
              </a:spcBef>
              <a:spcAft>
                <a:spcPts val="0"/>
              </a:spcAft>
            </a:pPr>
            <a:r>
              <a:rPr lang="en-US" sz="8000" dirty="0">
                <a:solidFill>
                  <a:prstClr val="black"/>
                </a:solidFill>
                <a:latin typeface="Times New Roman" panose="02020603050405020304" pitchFamily="18" charset="0"/>
                <a:ea typeface="微软雅黑" panose="020B0503020204020204" pitchFamily="34" charset="-122"/>
                <a:cs typeface="Montserrat" charset="0"/>
                <a:sym typeface="Times New Roman" panose="02020603050405020304" pitchFamily="18" charset="0"/>
              </a:rPr>
              <a:t>90%</a:t>
            </a:r>
          </a:p>
        </p:txBody>
      </p:sp>
      <p:sp>
        <p:nvSpPr>
          <p:cNvPr id="44" name="TextBox 20">
            <a:extLst>
              <a:ext uri="{FF2B5EF4-FFF2-40B4-BE49-F238E27FC236}">
                <a16:creationId xmlns:a16="http://schemas.microsoft.com/office/drawing/2014/main" id="{FA576701-DB86-4D62-98C4-8344F209AC6F}"/>
              </a:ext>
            </a:extLst>
          </p:cNvPr>
          <p:cNvSpPr txBox="1"/>
          <p:nvPr/>
        </p:nvSpPr>
        <p:spPr>
          <a:xfrm>
            <a:off x="17446010" y="8923528"/>
            <a:ext cx="1880323" cy="1077218"/>
          </a:xfrm>
          <a:prstGeom prst="rect">
            <a:avLst/>
          </a:prstGeom>
          <a:noFill/>
        </p:spPr>
        <p:txBody>
          <a:bodyPr wrap="none" lIns="0" rIns="0" rtlCol="0">
            <a:spAutoFit/>
          </a:bodyPr>
          <a:lstStyle/>
          <a:p>
            <a:pPr defTabSz="914400" eaLnBrk="1" fontAlgn="auto" hangingPunct="1">
              <a:lnSpc>
                <a:spcPct val="80000"/>
              </a:lnSpc>
              <a:spcBef>
                <a:spcPts val="0"/>
              </a:spcBef>
              <a:spcAft>
                <a:spcPts val="0"/>
              </a:spcAft>
            </a:pPr>
            <a:r>
              <a:rPr lang="en-US" sz="8000" dirty="0">
                <a:solidFill>
                  <a:prstClr val="black"/>
                </a:solidFill>
                <a:latin typeface="Times New Roman" panose="02020603050405020304" pitchFamily="18" charset="0"/>
                <a:ea typeface="微软雅黑" panose="020B0503020204020204" pitchFamily="34" charset="-122"/>
                <a:cs typeface="Montserrat" charset="0"/>
                <a:sym typeface="Times New Roman" panose="02020603050405020304" pitchFamily="18" charset="0"/>
              </a:rPr>
              <a:t>88%</a:t>
            </a:r>
          </a:p>
        </p:txBody>
      </p:sp>
      <p:sp>
        <p:nvSpPr>
          <p:cNvPr id="45" name="TextBox 21">
            <a:extLst>
              <a:ext uri="{FF2B5EF4-FFF2-40B4-BE49-F238E27FC236}">
                <a16:creationId xmlns:a16="http://schemas.microsoft.com/office/drawing/2014/main" id="{CEA5908D-25FC-4DA8-B3EA-CDAB24BA9B30}"/>
              </a:ext>
            </a:extLst>
          </p:cNvPr>
          <p:cNvSpPr txBox="1"/>
          <p:nvPr/>
        </p:nvSpPr>
        <p:spPr>
          <a:xfrm>
            <a:off x="12159640" y="10890448"/>
            <a:ext cx="4297018" cy="1653594"/>
          </a:xfrm>
          <a:prstGeom prst="rect">
            <a:avLst/>
          </a:prstGeom>
          <a:noFill/>
        </p:spPr>
        <p:txBody>
          <a:bodyPr wrap="square" lIns="0" rIns="0" rtlCol="0">
            <a:spAutoFit/>
          </a:bodyPr>
          <a:lstStyle/>
          <a:p>
            <a:pPr defTabSz="914400" eaLnBrk="1" fontAlgn="auto" hangingPunct="1">
              <a:lnSpc>
                <a:spcPct val="130000"/>
              </a:lnSpc>
              <a:spcBef>
                <a:spcPts val="0"/>
              </a:spcBef>
              <a:spcAft>
                <a:spcPts val="0"/>
              </a:spcAft>
            </a:pPr>
            <a:r>
              <a:rPr lang="zh-CN" altLang="en-US" dirty="0">
                <a:solidFill>
                  <a:prstClr val="black"/>
                </a:solidFill>
                <a:latin typeface="Times New Roman" panose="02020603050405020304" pitchFamily="18" charset="0"/>
                <a:ea typeface="微软雅黑" panose="020B0503020204020204" pitchFamily="34" charset="-122"/>
                <a:cs typeface="+mn-cs"/>
                <a:sym typeface="Times New Roman" panose="02020603050405020304" pitchFamily="18" charset="0"/>
              </a:rPr>
              <a:t>单击添加文本单击添加文本单击添加文本单击添加文本单击添加文本单击添加文本单击添加文本单击添加文本单击添加文本单击添加文本。</a:t>
            </a:r>
          </a:p>
        </p:txBody>
      </p:sp>
      <p:sp>
        <p:nvSpPr>
          <p:cNvPr id="46" name="TextBox 22">
            <a:extLst>
              <a:ext uri="{FF2B5EF4-FFF2-40B4-BE49-F238E27FC236}">
                <a16:creationId xmlns:a16="http://schemas.microsoft.com/office/drawing/2014/main" id="{1629E440-FFB9-4AB2-A0EC-EBB550B7DFC2}"/>
              </a:ext>
            </a:extLst>
          </p:cNvPr>
          <p:cNvSpPr txBox="1"/>
          <p:nvPr/>
        </p:nvSpPr>
        <p:spPr>
          <a:xfrm>
            <a:off x="12160041" y="10276960"/>
            <a:ext cx="1000274" cy="400110"/>
          </a:xfrm>
          <a:prstGeom prst="rect">
            <a:avLst/>
          </a:prstGeom>
          <a:noFill/>
        </p:spPr>
        <p:txBody>
          <a:bodyPr wrap="none" lIns="0" rIns="0" rtlCol="0">
            <a:spAutoFit/>
          </a:bodyPr>
          <a:lstStyle/>
          <a:p>
            <a:pPr defTabSz="914400" eaLnBrk="1" fontAlgn="auto" hangingPunct="1">
              <a:spcBef>
                <a:spcPts val="0"/>
              </a:spcBef>
              <a:spcAft>
                <a:spcPts val="0"/>
              </a:spcAft>
            </a:pPr>
            <a:r>
              <a:rPr lang="zh-CN" altLang="en-US" b="1" spc="600" dirty="0">
                <a:solidFill>
                  <a:prstClr val="black"/>
                </a:solidFill>
                <a:latin typeface="Times New Roman" panose="02020603050405020304" pitchFamily="18" charset="0"/>
                <a:ea typeface="微软雅黑" panose="020B0503020204020204" pitchFamily="34" charset="-122"/>
                <a:cs typeface="Montserrat SemiBold" charset="0"/>
                <a:sym typeface="Times New Roman" panose="02020603050405020304" pitchFamily="18" charset="0"/>
              </a:rPr>
              <a:t>小标题</a:t>
            </a:r>
          </a:p>
        </p:txBody>
      </p:sp>
      <p:sp>
        <p:nvSpPr>
          <p:cNvPr id="47" name="TextBox 23">
            <a:extLst>
              <a:ext uri="{FF2B5EF4-FFF2-40B4-BE49-F238E27FC236}">
                <a16:creationId xmlns:a16="http://schemas.microsoft.com/office/drawing/2014/main" id="{52F6C7A6-B78E-4497-91FB-3A640176C735}"/>
              </a:ext>
            </a:extLst>
          </p:cNvPr>
          <p:cNvSpPr txBox="1"/>
          <p:nvPr/>
        </p:nvSpPr>
        <p:spPr>
          <a:xfrm>
            <a:off x="17445608" y="10890448"/>
            <a:ext cx="4297018" cy="1653594"/>
          </a:xfrm>
          <a:prstGeom prst="rect">
            <a:avLst/>
          </a:prstGeom>
          <a:noFill/>
        </p:spPr>
        <p:txBody>
          <a:bodyPr wrap="square" lIns="0" rIns="0" rtlCol="0">
            <a:spAutoFit/>
          </a:bodyPr>
          <a:lstStyle/>
          <a:p>
            <a:pPr defTabSz="914400" eaLnBrk="1" fontAlgn="auto" hangingPunct="1">
              <a:lnSpc>
                <a:spcPct val="130000"/>
              </a:lnSpc>
              <a:spcBef>
                <a:spcPts val="0"/>
              </a:spcBef>
              <a:spcAft>
                <a:spcPts val="0"/>
              </a:spcAft>
            </a:pPr>
            <a:r>
              <a:rPr lang="zh-CN" altLang="en-US" dirty="0">
                <a:solidFill>
                  <a:prstClr val="black"/>
                </a:solidFill>
                <a:latin typeface="Times New Roman" panose="02020603050405020304" pitchFamily="18" charset="0"/>
                <a:ea typeface="微软雅黑" panose="020B0503020204020204" pitchFamily="34" charset="-122"/>
                <a:cs typeface="+mn-cs"/>
                <a:sym typeface="Times New Roman" panose="02020603050405020304" pitchFamily="18" charset="0"/>
              </a:rPr>
              <a:t>单击添加文本单击添加文本单击添加文本单击添加文本单击添加文本单击添加文本单击添加文本单击添加文本单击添加文本单击添加文本。</a:t>
            </a:r>
          </a:p>
        </p:txBody>
      </p:sp>
      <p:sp>
        <p:nvSpPr>
          <p:cNvPr id="48" name="TextBox 24">
            <a:extLst>
              <a:ext uri="{FF2B5EF4-FFF2-40B4-BE49-F238E27FC236}">
                <a16:creationId xmlns:a16="http://schemas.microsoft.com/office/drawing/2014/main" id="{0B132717-475D-4C5B-B65A-8EE370109C7F}"/>
              </a:ext>
            </a:extLst>
          </p:cNvPr>
          <p:cNvSpPr txBox="1"/>
          <p:nvPr/>
        </p:nvSpPr>
        <p:spPr>
          <a:xfrm>
            <a:off x="17446009" y="10276960"/>
            <a:ext cx="1000274" cy="400110"/>
          </a:xfrm>
          <a:prstGeom prst="rect">
            <a:avLst/>
          </a:prstGeom>
          <a:noFill/>
        </p:spPr>
        <p:txBody>
          <a:bodyPr wrap="none" lIns="0" rIns="0" rtlCol="0">
            <a:spAutoFit/>
          </a:bodyPr>
          <a:lstStyle/>
          <a:p>
            <a:pPr defTabSz="914400" eaLnBrk="1" fontAlgn="auto" hangingPunct="1">
              <a:spcBef>
                <a:spcPts val="0"/>
              </a:spcBef>
              <a:spcAft>
                <a:spcPts val="0"/>
              </a:spcAft>
            </a:pPr>
            <a:r>
              <a:rPr lang="zh-CN" altLang="en-US" b="1" spc="600" dirty="0">
                <a:solidFill>
                  <a:prstClr val="black"/>
                </a:solidFill>
                <a:latin typeface="Times New Roman" panose="02020603050405020304" pitchFamily="18" charset="0"/>
                <a:ea typeface="微软雅黑" panose="020B0503020204020204" pitchFamily="34" charset="-122"/>
                <a:cs typeface="Montserrat SemiBold" charset="0"/>
                <a:sym typeface="Times New Roman" panose="02020603050405020304" pitchFamily="18" charset="0"/>
              </a:rPr>
              <a:t>小标题</a:t>
            </a:r>
          </a:p>
        </p:txBody>
      </p:sp>
    </p:spTree>
    <p:extLst>
      <p:ext uri="{BB962C8B-B14F-4D97-AF65-F5344CB8AC3E}">
        <p14:creationId xmlns:p14="http://schemas.microsoft.com/office/powerpoint/2010/main" val="22971145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rot="2700000">
            <a:off x="13731618" y="8537846"/>
            <a:ext cx="7433932" cy="384721"/>
          </a:xfrm>
          <a:prstGeom prst="rect">
            <a:avLst/>
          </a:prstGeom>
          <a:solidFill>
            <a:srgbClr val="F1C81C"/>
          </a:solidFill>
          <a:ln w="12700" cap="flat" cmpd="sng" algn="ctr">
            <a:noFill/>
            <a:prstDash val="solid"/>
            <a:miter lim="400000"/>
            <a:headEnd type="none" w="med" len="med"/>
            <a:tailEnd type="none" w="med" len="med"/>
          </a:ln>
          <a:effectLst/>
        </p:spPr>
        <p:txBody>
          <a:bodyPr vert="horz" wrap="square" lIns="38100" tIns="38100" rIns="38100" bIns="38100" numCol="1" rtlCol="0" anchor="ctr" anchorCtr="0" compatLnSpc="1">
            <a:prstTxWarp prst="textNoShape">
              <a:avLst/>
            </a:prstTxWarp>
            <a:spAutoFit/>
          </a:bodyPr>
          <a:lstStyle/>
          <a:p>
            <a:pPr marL="0" marR="0" indent="0" algn="l" defTabSz="825500" rtl="0" eaLnBrk="1"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rgbClr val="74808C"/>
              </a:solidFill>
              <a:effectLst/>
              <a:latin typeface="Times New Roman" panose="02020603050405020304" pitchFamily="18" charset="0"/>
              <a:ea typeface="微软雅黑" panose="020B0503020204020204" pitchFamily="34" charset="-122"/>
              <a:sym typeface="Times New Roman" panose="02020603050405020304" pitchFamily="18" charset="0"/>
            </a:endParaRPr>
          </a:p>
        </p:txBody>
      </p:sp>
      <p:pic>
        <p:nvPicPr>
          <p:cNvPr id="22" name="图片 21">
            <a:extLst>
              <a:ext uri="{FF2B5EF4-FFF2-40B4-BE49-F238E27FC236}">
                <a16:creationId xmlns:a16="http://schemas.microsoft.com/office/drawing/2014/main" id="{264FC218-4275-4565-87DC-6243D40B4B32}"/>
              </a:ext>
            </a:extLst>
          </p:cNvPr>
          <p:cNvPicPr>
            <a:picLocks noChangeAspect="1"/>
          </p:cNvPicPr>
          <p:nvPr/>
        </p:nvPicPr>
        <p:blipFill rotWithShape="1">
          <a:blip r:embed="rId3"/>
          <a:srcRect l="16667" r="16667"/>
          <a:stretch/>
        </p:blipFill>
        <p:spPr>
          <a:xfrm>
            <a:off x="8417319" y="793454"/>
            <a:ext cx="10204525" cy="10204525"/>
          </a:xfrm>
          <a:prstGeom prst="diamond">
            <a:avLst/>
          </a:prstGeom>
          <a:ln w="190500" cap="rnd" cmpd="dbl">
            <a:solidFill>
              <a:schemeClr val="bg1">
                <a:lumMod val="75000"/>
                <a:lumOff val="25000"/>
              </a:schemeClr>
            </a:solidFill>
            <a:prstDash val="solid"/>
          </a:ln>
        </p:spPr>
      </p:pic>
      <p:sp>
        <p:nvSpPr>
          <p:cNvPr id="21" name="Freeform 20"/>
          <p:cNvSpPr/>
          <p:nvPr/>
        </p:nvSpPr>
        <p:spPr bwMode="auto">
          <a:xfrm rot="2700000">
            <a:off x="18490404" y="-658149"/>
            <a:ext cx="7433932" cy="6840625"/>
          </a:xfrm>
          <a:custGeom>
            <a:avLst/>
            <a:gdLst>
              <a:gd name="connsiteX0" fmla="*/ 0 w 7433932"/>
              <a:gd name="connsiteY0" fmla="*/ 180000 h 6840625"/>
              <a:gd name="connsiteX1" fmla="*/ 0 w 7433932"/>
              <a:gd name="connsiteY1" fmla="*/ 0 h 6840625"/>
              <a:gd name="connsiteX2" fmla="*/ 7433932 w 7433932"/>
              <a:gd name="connsiteY2" fmla="*/ 0 h 6840625"/>
              <a:gd name="connsiteX3" fmla="*/ 7433932 w 7433932"/>
              <a:gd name="connsiteY3" fmla="*/ 180000 h 6840625"/>
              <a:gd name="connsiteX4" fmla="*/ 0 w 7433932"/>
              <a:gd name="connsiteY4" fmla="*/ 655758 h 6840625"/>
              <a:gd name="connsiteX5" fmla="*/ 0 w 7433932"/>
              <a:gd name="connsiteY5" fmla="*/ 475758 h 6840625"/>
              <a:gd name="connsiteX6" fmla="*/ 7433932 w 7433932"/>
              <a:gd name="connsiteY6" fmla="*/ 475758 h 6840625"/>
              <a:gd name="connsiteX7" fmla="*/ 7433932 w 7433932"/>
              <a:gd name="connsiteY7" fmla="*/ 655758 h 6840625"/>
              <a:gd name="connsiteX8" fmla="*/ 0 w 7433932"/>
              <a:gd name="connsiteY8" fmla="*/ 1131516 h 6840625"/>
              <a:gd name="connsiteX9" fmla="*/ 0 w 7433932"/>
              <a:gd name="connsiteY9" fmla="*/ 951516 h 6840625"/>
              <a:gd name="connsiteX10" fmla="*/ 7433932 w 7433932"/>
              <a:gd name="connsiteY10" fmla="*/ 951516 h 6840625"/>
              <a:gd name="connsiteX11" fmla="*/ 7433932 w 7433932"/>
              <a:gd name="connsiteY11" fmla="*/ 1131516 h 6840625"/>
              <a:gd name="connsiteX12" fmla="*/ 0 w 7433932"/>
              <a:gd name="connsiteY12" fmla="*/ 1607276 h 6840625"/>
              <a:gd name="connsiteX13" fmla="*/ 0 w 7433932"/>
              <a:gd name="connsiteY13" fmla="*/ 1427276 h 6840625"/>
              <a:gd name="connsiteX14" fmla="*/ 7433932 w 7433932"/>
              <a:gd name="connsiteY14" fmla="*/ 1427276 h 6840625"/>
              <a:gd name="connsiteX15" fmla="*/ 7433932 w 7433932"/>
              <a:gd name="connsiteY15" fmla="*/ 1607276 h 6840625"/>
              <a:gd name="connsiteX16" fmla="*/ 0 w 7433932"/>
              <a:gd name="connsiteY16" fmla="*/ 2083036 h 6840625"/>
              <a:gd name="connsiteX17" fmla="*/ 0 w 7433932"/>
              <a:gd name="connsiteY17" fmla="*/ 1903036 h 6840625"/>
              <a:gd name="connsiteX18" fmla="*/ 7433932 w 7433932"/>
              <a:gd name="connsiteY18" fmla="*/ 1903036 h 6840625"/>
              <a:gd name="connsiteX19" fmla="*/ 7433932 w 7433932"/>
              <a:gd name="connsiteY19" fmla="*/ 2083036 h 6840625"/>
              <a:gd name="connsiteX20" fmla="*/ 0 w 7433932"/>
              <a:gd name="connsiteY20" fmla="*/ 2558794 h 6840625"/>
              <a:gd name="connsiteX21" fmla="*/ 0 w 7433932"/>
              <a:gd name="connsiteY21" fmla="*/ 2378794 h 6840625"/>
              <a:gd name="connsiteX22" fmla="*/ 7433932 w 7433932"/>
              <a:gd name="connsiteY22" fmla="*/ 2378794 h 6840625"/>
              <a:gd name="connsiteX23" fmla="*/ 7433932 w 7433932"/>
              <a:gd name="connsiteY23" fmla="*/ 2558794 h 6840625"/>
              <a:gd name="connsiteX24" fmla="*/ 0 w 7433932"/>
              <a:gd name="connsiteY24" fmla="*/ 3034552 h 6840625"/>
              <a:gd name="connsiteX25" fmla="*/ 0 w 7433932"/>
              <a:gd name="connsiteY25" fmla="*/ 2854552 h 6840625"/>
              <a:gd name="connsiteX26" fmla="*/ 7433932 w 7433932"/>
              <a:gd name="connsiteY26" fmla="*/ 2854552 h 6840625"/>
              <a:gd name="connsiteX27" fmla="*/ 7433932 w 7433932"/>
              <a:gd name="connsiteY27" fmla="*/ 3034552 h 6840625"/>
              <a:gd name="connsiteX28" fmla="*/ 0 w 7433932"/>
              <a:gd name="connsiteY28" fmla="*/ 3510312 h 6840625"/>
              <a:gd name="connsiteX29" fmla="*/ 0 w 7433932"/>
              <a:gd name="connsiteY29" fmla="*/ 3330312 h 6840625"/>
              <a:gd name="connsiteX30" fmla="*/ 7433932 w 7433932"/>
              <a:gd name="connsiteY30" fmla="*/ 3330312 h 6840625"/>
              <a:gd name="connsiteX31" fmla="*/ 7433932 w 7433932"/>
              <a:gd name="connsiteY31" fmla="*/ 3510312 h 6840625"/>
              <a:gd name="connsiteX32" fmla="*/ 0 w 7433932"/>
              <a:gd name="connsiteY32" fmla="*/ 3986071 h 6840625"/>
              <a:gd name="connsiteX33" fmla="*/ 0 w 7433932"/>
              <a:gd name="connsiteY33" fmla="*/ 3806071 h 6840625"/>
              <a:gd name="connsiteX34" fmla="*/ 7433932 w 7433932"/>
              <a:gd name="connsiteY34" fmla="*/ 3806071 h 6840625"/>
              <a:gd name="connsiteX35" fmla="*/ 7433932 w 7433932"/>
              <a:gd name="connsiteY35" fmla="*/ 3986071 h 6840625"/>
              <a:gd name="connsiteX36" fmla="*/ 0 w 7433932"/>
              <a:gd name="connsiteY36" fmla="*/ 4461830 h 6840625"/>
              <a:gd name="connsiteX37" fmla="*/ 0 w 7433932"/>
              <a:gd name="connsiteY37" fmla="*/ 4281830 h 6840625"/>
              <a:gd name="connsiteX38" fmla="*/ 7433932 w 7433932"/>
              <a:gd name="connsiteY38" fmla="*/ 4281830 h 6840625"/>
              <a:gd name="connsiteX39" fmla="*/ 7433932 w 7433932"/>
              <a:gd name="connsiteY39" fmla="*/ 4461830 h 6840625"/>
              <a:gd name="connsiteX40" fmla="*/ 0 w 7433932"/>
              <a:gd name="connsiteY40" fmla="*/ 4937589 h 6840625"/>
              <a:gd name="connsiteX41" fmla="*/ 0 w 7433932"/>
              <a:gd name="connsiteY41" fmla="*/ 4757589 h 6840625"/>
              <a:gd name="connsiteX42" fmla="*/ 7433932 w 7433932"/>
              <a:gd name="connsiteY42" fmla="*/ 4757589 h 6840625"/>
              <a:gd name="connsiteX43" fmla="*/ 7433932 w 7433932"/>
              <a:gd name="connsiteY43" fmla="*/ 4937589 h 6840625"/>
              <a:gd name="connsiteX44" fmla="*/ 0 w 7433932"/>
              <a:gd name="connsiteY44" fmla="*/ 5413348 h 6840625"/>
              <a:gd name="connsiteX45" fmla="*/ 0 w 7433932"/>
              <a:gd name="connsiteY45" fmla="*/ 5233348 h 6840625"/>
              <a:gd name="connsiteX46" fmla="*/ 7433932 w 7433932"/>
              <a:gd name="connsiteY46" fmla="*/ 5233348 h 6840625"/>
              <a:gd name="connsiteX47" fmla="*/ 7433932 w 7433932"/>
              <a:gd name="connsiteY47" fmla="*/ 5413348 h 6840625"/>
              <a:gd name="connsiteX48" fmla="*/ 0 w 7433932"/>
              <a:gd name="connsiteY48" fmla="*/ 5889107 h 6840625"/>
              <a:gd name="connsiteX49" fmla="*/ 0 w 7433932"/>
              <a:gd name="connsiteY49" fmla="*/ 5709107 h 6840625"/>
              <a:gd name="connsiteX50" fmla="*/ 7433932 w 7433932"/>
              <a:gd name="connsiteY50" fmla="*/ 5709107 h 6840625"/>
              <a:gd name="connsiteX51" fmla="*/ 7433932 w 7433932"/>
              <a:gd name="connsiteY51" fmla="*/ 5889107 h 6840625"/>
              <a:gd name="connsiteX52" fmla="*/ 0 w 7433932"/>
              <a:gd name="connsiteY52" fmla="*/ 6364866 h 6840625"/>
              <a:gd name="connsiteX53" fmla="*/ 0 w 7433932"/>
              <a:gd name="connsiteY53" fmla="*/ 6184866 h 6840625"/>
              <a:gd name="connsiteX54" fmla="*/ 7433932 w 7433932"/>
              <a:gd name="connsiteY54" fmla="*/ 6184866 h 6840625"/>
              <a:gd name="connsiteX55" fmla="*/ 7433932 w 7433932"/>
              <a:gd name="connsiteY55" fmla="*/ 6364866 h 6840625"/>
              <a:gd name="connsiteX56" fmla="*/ 0 w 7433932"/>
              <a:gd name="connsiteY56" fmla="*/ 6840625 h 6840625"/>
              <a:gd name="connsiteX57" fmla="*/ 0 w 7433932"/>
              <a:gd name="connsiteY57" fmla="*/ 6660625 h 6840625"/>
              <a:gd name="connsiteX58" fmla="*/ 7433932 w 7433932"/>
              <a:gd name="connsiteY58" fmla="*/ 6660625 h 6840625"/>
              <a:gd name="connsiteX59" fmla="*/ 7433932 w 7433932"/>
              <a:gd name="connsiteY59" fmla="*/ 6840625 h 6840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7433932" h="6840625">
                <a:moveTo>
                  <a:pt x="0" y="180000"/>
                </a:moveTo>
                <a:lnTo>
                  <a:pt x="0" y="0"/>
                </a:lnTo>
                <a:lnTo>
                  <a:pt x="7433932" y="0"/>
                </a:lnTo>
                <a:lnTo>
                  <a:pt x="7433932" y="180000"/>
                </a:lnTo>
                <a:close/>
                <a:moveTo>
                  <a:pt x="0" y="655758"/>
                </a:moveTo>
                <a:lnTo>
                  <a:pt x="0" y="475758"/>
                </a:lnTo>
                <a:lnTo>
                  <a:pt x="7433932" y="475758"/>
                </a:lnTo>
                <a:lnTo>
                  <a:pt x="7433932" y="655758"/>
                </a:lnTo>
                <a:close/>
                <a:moveTo>
                  <a:pt x="0" y="1131516"/>
                </a:moveTo>
                <a:lnTo>
                  <a:pt x="0" y="951516"/>
                </a:lnTo>
                <a:lnTo>
                  <a:pt x="7433932" y="951516"/>
                </a:lnTo>
                <a:lnTo>
                  <a:pt x="7433932" y="1131516"/>
                </a:lnTo>
                <a:close/>
                <a:moveTo>
                  <a:pt x="0" y="1607276"/>
                </a:moveTo>
                <a:lnTo>
                  <a:pt x="0" y="1427276"/>
                </a:lnTo>
                <a:lnTo>
                  <a:pt x="7433932" y="1427276"/>
                </a:lnTo>
                <a:lnTo>
                  <a:pt x="7433932" y="1607276"/>
                </a:lnTo>
                <a:close/>
                <a:moveTo>
                  <a:pt x="0" y="2083036"/>
                </a:moveTo>
                <a:lnTo>
                  <a:pt x="0" y="1903036"/>
                </a:lnTo>
                <a:lnTo>
                  <a:pt x="7433932" y="1903036"/>
                </a:lnTo>
                <a:lnTo>
                  <a:pt x="7433932" y="2083036"/>
                </a:lnTo>
                <a:close/>
                <a:moveTo>
                  <a:pt x="0" y="2558794"/>
                </a:moveTo>
                <a:lnTo>
                  <a:pt x="0" y="2378794"/>
                </a:lnTo>
                <a:lnTo>
                  <a:pt x="7433932" y="2378794"/>
                </a:lnTo>
                <a:lnTo>
                  <a:pt x="7433932" y="2558794"/>
                </a:lnTo>
                <a:close/>
                <a:moveTo>
                  <a:pt x="0" y="3034552"/>
                </a:moveTo>
                <a:lnTo>
                  <a:pt x="0" y="2854552"/>
                </a:lnTo>
                <a:lnTo>
                  <a:pt x="7433932" y="2854552"/>
                </a:lnTo>
                <a:lnTo>
                  <a:pt x="7433932" y="3034552"/>
                </a:lnTo>
                <a:close/>
                <a:moveTo>
                  <a:pt x="0" y="3510312"/>
                </a:moveTo>
                <a:lnTo>
                  <a:pt x="0" y="3330312"/>
                </a:lnTo>
                <a:lnTo>
                  <a:pt x="7433932" y="3330312"/>
                </a:lnTo>
                <a:lnTo>
                  <a:pt x="7433932" y="3510312"/>
                </a:lnTo>
                <a:close/>
                <a:moveTo>
                  <a:pt x="0" y="3986071"/>
                </a:moveTo>
                <a:lnTo>
                  <a:pt x="0" y="3806071"/>
                </a:lnTo>
                <a:lnTo>
                  <a:pt x="7433932" y="3806071"/>
                </a:lnTo>
                <a:lnTo>
                  <a:pt x="7433932" y="3986071"/>
                </a:lnTo>
                <a:close/>
                <a:moveTo>
                  <a:pt x="0" y="4461830"/>
                </a:moveTo>
                <a:lnTo>
                  <a:pt x="0" y="4281830"/>
                </a:lnTo>
                <a:lnTo>
                  <a:pt x="7433932" y="4281830"/>
                </a:lnTo>
                <a:lnTo>
                  <a:pt x="7433932" y="4461830"/>
                </a:lnTo>
                <a:close/>
                <a:moveTo>
                  <a:pt x="0" y="4937589"/>
                </a:moveTo>
                <a:lnTo>
                  <a:pt x="0" y="4757589"/>
                </a:lnTo>
                <a:lnTo>
                  <a:pt x="7433932" y="4757589"/>
                </a:lnTo>
                <a:lnTo>
                  <a:pt x="7433932" y="4937589"/>
                </a:lnTo>
                <a:close/>
                <a:moveTo>
                  <a:pt x="0" y="5413348"/>
                </a:moveTo>
                <a:lnTo>
                  <a:pt x="0" y="5233348"/>
                </a:lnTo>
                <a:lnTo>
                  <a:pt x="7433932" y="5233348"/>
                </a:lnTo>
                <a:lnTo>
                  <a:pt x="7433932" y="5413348"/>
                </a:lnTo>
                <a:close/>
                <a:moveTo>
                  <a:pt x="0" y="5889107"/>
                </a:moveTo>
                <a:lnTo>
                  <a:pt x="0" y="5709107"/>
                </a:lnTo>
                <a:lnTo>
                  <a:pt x="7433932" y="5709107"/>
                </a:lnTo>
                <a:lnTo>
                  <a:pt x="7433932" y="5889107"/>
                </a:lnTo>
                <a:close/>
                <a:moveTo>
                  <a:pt x="0" y="6364866"/>
                </a:moveTo>
                <a:lnTo>
                  <a:pt x="0" y="6184866"/>
                </a:lnTo>
                <a:lnTo>
                  <a:pt x="7433932" y="6184866"/>
                </a:lnTo>
                <a:lnTo>
                  <a:pt x="7433932" y="6364866"/>
                </a:lnTo>
                <a:close/>
                <a:moveTo>
                  <a:pt x="0" y="6840625"/>
                </a:moveTo>
                <a:lnTo>
                  <a:pt x="0" y="6660625"/>
                </a:lnTo>
                <a:lnTo>
                  <a:pt x="7433932" y="6660625"/>
                </a:lnTo>
                <a:lnTo>
                  <a:pt x="7433932" y="6840625"/>
                </a:lnTo>
                <a:close/>
              </a:path>
            </a:pathLst>
          </a:custGeom>
          <a:solidFill>
            <a:schemeClr val="bg2"/>
          </a:solidFill>
          <a:ln w="12700" cap="flat" cmpd="sng" algn="ctr">
            <a:noFill/>
            <a:prstDash val="solid"/>
            <a:miter lim="400000"/>
            <a:headEnd type="none" w="med" len="med"/>
            <a:tailEnd type="none" w="med" len="med"/>
          </a:ln>
          <a:effectLst/>
        </p:spPr>
        <p:txBody>
          <a:bodyPr rot="0" spcFirstLastPara="0" vertOverflow="overflow" horzOverflow="overflow" vert="horz" wrap="square" lIns="38100" tIns="38100" rIns="38100" bIns="38100" numCol="1" spcCol="0" rtlCol="0" fromWordArt="0" anchor="ctr" anchorCtr="0" forceAA="0" compatLnSpc="1">
            <a:prstTxWarp prst="textNoShape">
              <a:avLst/>
            </a:prstTxWarp>
            <a:noAutofit/>
          </a:bodyPr>
          <a:lstStyle/>
          <a:p>
            <a:pPr marL="0" marR="0" indent="0" algn="l" defTabSz="825500" rtl="0" eaLnBrk="1"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rgbClr val="74808C"/>
              </a:solidFill>
              <a:effectLst/>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2" name="Freeform 31"/>
          <p:cNvSpPr/>
          <p:nvPr/>
        </p:nvSpPr>
        <p:spPr bwMode="auto">
          <a:xfrm rot="2700000">
            <a:off x="5012392" y="-4121971"/>
            <a:ext cx="7433932" cy="6840625"/>
          </a:xfrm>
          <a:custGeom>
            <a:avLst/>
            <a:gdLst>
              <a:gd name="connsiteX0" fmla="*/ 0 w 7433932"/>
              <a:gd name="connsiteY0" fmla="*/ 180000 h 6840625"/>
              <a:gd name="connsiteX1" fmla="*/ 0 w 7433932"/>
              <a:gd name="connsiteY1" fmla="*/ 0 h 6840625"/>
              <a:gd name="connsiteX2" fmla="*/ 7433932 w 7433932"/>
              <a:gd name="connsiteY2" fmla="*/ 0 h 6840625"/>
              <a:gd name="connsiteX3" fmla="*/ 7433932 w 7433932"/>
              <a:gd name="connsiteY3" fmla="*/ 180000 h 6840625"/>
              <a:gd name="connsiteX4" fmla="*/ 0 w 7433932"/>
              <a:gd name="connsiteY4" fmla="*/ 655758 h 6840625"/>
              <a:gd name="connsiteX5" fmla="*/ 0 w 7433932"/>
              <a:gd name="connsiteY5" fmla="*/ 475758 h 6840625"/>
              <a:gd name="connsiteX6" fmla="*/ 7433932 w 7433932"/>
              <a:gd name="connsiteY6" fmla="*/ 475758 h 6840625"/>
              <a:gd name="connsiteX7" fmla="*/ 7433932 w 7433932"/>
              <a:gd name="connsiteY7" fmla="*/ 655758 h 6840625"/>
              <a:gd name="connsiteX8" fmla="*/ 0 w 7433932"/>
              <a:gd name="connsiteY8" fmla="*/ 1131516 h 6840625"/>
              <a:gd name="connsiteX9" fmla="*/ 0 w 7433932"/>
              <a:gd name="connsiteY9" fmla="*/ 951516 h 6840625"/>
              <a:gd name="connsiteX10" fmla="*/ 7433932 w 7433932"/>
              <a:gd name="connsiteY10" fmla="*/ 951516 h 6840625"/>
              <a:gd name="connsiteX11" fmla="*/ 7433932 w 7433932"/>
              <a:gd name="connsiteY11" fmla="*/ 1131516 h 6840625"/>
              <a:gd name="connsiteX12" fmla="*/ 0 w 7433932"/>
              <a:gd name="connsiteY12" fmla="*/ 1607276 h 6840625"/>
              <a:gd name="connsiteX13" fmla="*/ 0 w 7433932"/>
              <a:gd name="connsiteY13" fmla="*/ 1427276 h 6840625"/>
              <a:gd name="connsiteX14" fmla="*/ 7433932 w 7433932"/>
              <a:gd name="connsiteY14" fmla="*/ 1427276 h 6840625"/>
              <a:gd name="connsiteX15" fmla="*/ 7433932 w 7433932"/>
              <a:gd name="connsiteY15" fmla="*/ 1607276 h 6840625"/>
              <a:gd name="connsiteX16" fmla="*/ 0 w 7433932"/>
              <a:gd name="connsiteY16" fmla="*/ 2083036 h 6840625"/>
              <a:gd name="connsiteX17" fmla="*/ 0 w 7433932"/>
              <a:gd name="connsiteY17" fmla="*/ 1903036 h 6840625"/>
              <a:gd name="connsiteX18" fmla="*/ 7433932 w 7433932"/>
              <a:gd name="connsiteY18" fmla="*/ 1903036 h 6840625"/>
              <a:gd name="connsiteX19" fmla="*/ 7433932 w 7433932"/>
              <a:gd name="connsiteY19" fmla="*/ 2083036 h 6840625"/>
              <a:gd name="connsiteX20" fmla="*/ 0 w 7433932"/>
              <a:gd name="connsiteY20" fmla="*/ 2558794 h 6840625"/>
              <a:gd name="connsiteX21" fmla="*/ 0 w 7433932"/>
              <a:gd name="connsiteY21" fmla="*/ 2378794 h 6840625"/>
              <a:gd name="connsiteX22" fmla="*/ 7433932 w 7433932"/>
              <a:gd name="connsiteY22" fmla="*/ 2378794 h 6840625"/>
              <a:gd name="connsiteX23" fmla="*/ 7433932 w 7433932"/>
              <a:gd name="connsiteY23" fmla="*/ 2558794 h 6840625"/>
              <a:gd name="connsiteX24" fmla="*/ 0 w 7433932"/>
              <a:gd name="connsiteY24" fmla="*/ 3034552 h 6840625"/>
              <a:gd name="connsiteX25" fmla="*/ 0 w 7433932"/>
              <a:gd name="connsiteY25" fmla="*/ 2854552 h 6840625"/>
              <a:gd name="connsiteX26" fmla="*/ 7433932 w 7433932"/>
              <a:gd name="connsiteY26" fmla="*/ 2854552 h 6840625"/>
              <a:gd name="connsiteX27" fmla="*/ 7433932 w 7433932"/>
              <a:gd name="connsiteY27" fmla="*/ 3034552 h 6840625"/>
              <a:gd name="connsiteX28" fmla="*/ 0 w 7433932"/>
              <a:gd name="connsiteY28" fmla="*/ 3510312 h 6840625"/>
              <a:gd name="connsiteX29" fmla="*/ 0 w 7433932"/>
              <a:gd name="connsiteY29" fmla="*/ 3330312 h 6840625"/>
              <a:gd name="connsiteX30" fmla="*/ 7433932 w 7433932"/>
              <a:gd name="connsiteY30" fmla="*/ 3330312 h 6840625"/>
              <a:gd name="connsiteX31" fmla="*/ 7433932 w 7433932"/>
              <a:gd name="connsiteY31" fmla="*/ 3510312 h 6840625"/>
              <a:gd name="connsiteX32" fmla="*/ 0 w 7433932"/>
              <a:gd name="connsiteY32" fmla="*/ 3986071 h 6840625"/>
              <a:gd name="connsiteX33" fmla="*/ 0 w 7433932"/>
              <a:gd name="connsiteY33" fmla="*/ 3806071 h 6840625"/>
              <a:gd name="connsiteX34" fmla="*/ 7433932 w 7433932"/>
              <a:gd name="connsiteY34" fmla="*/ 3806071 h 6840625"/>
              <a:gd name="connsiteX35" fmla="*/ 7433932 w 7433932"/>
              <a:gd name="connsiteY35" fmla="*/ 3986071 h 6840625"/>
              <a:gd name="connsiteX36" fmla="*/ 0 w 7433932"/>
              <a:gd name="connsiteY36" fmla="*/ 4461830 h 6840625"/>
              <a:gd name="connsiteX37" fmla="*/ 0 w 7433932"/>
              <a:gd name="connsiteY37" fmla="*/ 4281830 h 6840625"/>
              <a:gd name="connsiteX38" fmla="*/ 7433932 w 7433932"/>
              <a:gd name="connsiteY38" fmla="*/ 4281830 h 6840625"/>
              <a:gd name="connsiteX39" fmla="*/ 7433932 w 7433932"/>
              <a:gd name="connsiteY39" fmla="*/ 4461830 h 6840625"/>
              <a:gd name="connsiteX40" fmla="*/ 0 w 7433932"/>
              <a:gd name="connsiteY40" fmla="*/ 4937589 h 6840625"/>
              <a:gd name="connsiteX41" fmla="*/ 0 w 7433932"/>
              <a:gd name="connsiteY41" fmla="*/ 4757589 h 6840625"/>
              <a:gd name="connsiteX42" fmla="*/ 7433932 w 7433932"/>
              <a:gd name="connsiteY42" fmla="*/ 4757589 h 6840625"/>
              <a:gd name="connsiteX43" fmla="*/ 7433932 w 7433932"/>
              <a:gd name="connsiteY43" fmla="*/ 4937589 h 6840625"/>
              <a:gd name="connsiteX44" fmla="*/ 0 w 7433932"/>
              <a:gd name="connsiteY44" fmla="*/ 5413348 h 6840625"/>
              <a:gd name="connsiteX45" fmla="*/ 0 w 7433932"/>
              <a:gd name="connsiteY45" fmla="*/ 5233348 h 6840625"/>
              <a:gd name="connsiteX46" fmla="*/ 7433932 w 7433932"/>
              <a:gd name="connsiteY46" fmla="*/ 5233348 h 6840625"/>
              <a:gd name="connsiteX47" fmla="*/ 7433932 w 7433932"/>
              <a:gd name="connsiteY47" fmla="*/ 5413348 h 6840625"/>
              <a:gd name="connsiteX48" fmla="*/ 0 w 7433932"/>
              <a:gd name="connsiteY48" fmla="*/ 5889107 h 6840625"/>
              <a:gd name="connsiteX49" fmla="*/ 0 w 7433932"/>
              <a:gd name="connsiteY49" fmla="*/ 5709107 h 6840625"/>
              <a:gd name="connsiteX50" fmla="*/ 7433932 w 7433932"/>
              <a:gd name="connsiteY50" fmla="*/ 5709107 h 6840625"/>
              <a:gd name="connsiteX51" fmla="*/ 7433932 w 7433932"/>
              <a:gd name="connsiteY51" fmla="*/ 5889107 h 6840625"/>
              <a:gd name="connsiteX52" fmla="*/ 0 w 7433932"/>
              <a:gd name="connsiteY52" fmla="*/ 6364866 h 6840625"/>
              <a:gd name="connsiteX53" fmla="*/ 0 w 7433932"/>
              <a:gd name="connsiteY53" fmla="*/ 6184866 h 6840625"/>
              <a:gd name="connsiteX54" fmla="*/ 7433932 w 7433932"/>
              <a:gd name="connsiteY54" fmla="*/ 6184866 h 6840625"/>
              <a:gd name="connsiteX55" fmla="*/ 7433932 w 7433932"/>
              <a:gd name="connsiteY55" fmla="*/ 6364866 h 6840625"/>
              <a:gd name="connsiteX56" fmla="*/ 0 w 7433932"/>
              <a:gd name="connsiteY56" fmla="*/ 6840625 h 6840625"/>
              <a:gd name="connsiteX57" fmla="*/ 0 w 7433932"/>
              <a:gd name="connsiteY57" fmla="*/ 6660625 h 6840625"/>
              <a:gd name="connsiteX58" fmla="*/ 7433932 w 7433932"/>
              <a:gd name="connsiteY58" fmla="*/ 6660625 h 6840625"/>
              <a:gd name="connsiteX59" fmla="*/ 7433932 w 7433932"/>
              <a:gd name="connsiteY59" fmla="*/ 6840625 h 6840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7433932" h="6840625">
                <a:moveTo>
                  <a:pt x="0" y="180000"/>
                </a:moveTo>
                <a:lnTo>
                  <a:pt x="0" y="0"/>
                </a:lnTo>
                <a:lnTo>
                  <a:pt x="7433932" y="0"/>
                </a:lnTo>
                <a:lnTo>
                  <a:pt x="7433932" y="180000"/>
                </a:lnTo>
                <a:close/>
                <a:moveTo>
                  <a:pt x="0" y="655758"/>
                </a:moveTo>
                <a:lnTo>
                  <a:pt x="0" y="475758"/>
                </a:lnTo>
                <a:lnTo>
                  <a:pt x="7433932" y="475758"/>
                </a:lnTo>
                <a:lnTo>
                  <a:pt x="7433932" y="655758"/>
                </a:lnTo>
                <a:close/>
                <a:moveTo>
                  <a:pt x="0" y="1131516"/>
                </a:moveTo>
                <a:lnTo>
                  <a:pt x="0" y="951516"/>
                </a:lnTo>
                <a:lnTo>
                  <a:pt x="7433932" y="951516"/>
                </a:lnTo>
                <a:lnTo>
                  <a:pt x="7433932" y="1131516"/>
                </a:lnTo>
                <a:close/>
                <a:moveTo>
                  <a:pt x="0" y="1607276"/>
                </a:moveTo>
                <a:lnTo>
                  <a:pt x="0" y="1427276"/>
                </a:lnTo>
                <a:lnTo>
                  <a:pt x="7433932" y="1427276"/>
                </a:lnTo>
                <a:lnTo>
                  <a:pt x="7433932" y="1607276"/>
                </a:lnTo>
                <a:close/>
                <a:moveTo>
                  <a:pt x="0" y="2083036"/>
                </a:moveTo>
                <a:lnTo>
                  <a:pt x="0" y="1903036"/>
                </a:lnTo>
                <a:lnTo>
                  <a:pt x="7433932" y="1903036"/>
                </a:lnTo>
                <a:lnTo>
                  <a:pt x="7433932" y="2083036"/>
                </a:lnTo>
                <a:close/>
                <a:moveTo>
                  <a:pt x="0" y="2558794"/>
                </a:moveTo>
                <a:lnTo>
                  <a:pt x="0" y="2378794"/>
                </a:lnTo>
                <a:lnTo>
                  <a:pt x="7433932" y="2378794"/>
                </a:lnTo>
                <a:lnTo>
                  <a:pt x="7433932" y="2558794"/>
                </a:lnTo>
                <a:close/>
                <a:moveTo>
                  <a:pt x="0" y="3034552"/>
                </a:moveTo>
                <a:lnTo>
                  <a:pt x="0" y="2854552"/>
                </a:lnTo>
                <a:lnTo>
                  <a:pt x="7433932" y="2854552"/>
                </a:lnTo>
                <a:lnTo>
                  <a:pt x="7433932" y="3034552"/>
                </a:lnTo>
                <a:close/>
                <a:moveTo>
                  <a:pt x="0" y="3510312"/>
                </a:moveTo>
                <a:lnTo>
                  <a:pt x="0" y="3330312"/>
                </a:lnTo>
                <a:lnTo>
                  <a:pt x="7433932" y="3330312"/>
                </a:lnTo>
                <a:lnTo>
                  <a:pt x="7433932" y="3510312"/>
                </a:lnTo>
                <a:close/>
                <a:moveTo>
                  <a:pt x="0" y="3986071"/>
                </a:moveTo>
                <a:lnTo>
                  <a:pt x="0" y="3806071"/>
                </a:lnTo>
                <a:lnTo>
                  <a:pt x="7433932" y="3806071"/>
                </a:lnTo>
                <a:lnTo>
                  <a:pt x="7433932" y="3986071"/>
                </a:lnTo>
                <a:close/>
                <a:moveTo>
                  <a:pt x="0" y="4461830"/>
                </a:moveTo>
                <a:lnTo>
                  <a:pt x="0" y="4281830"/>
                </a:lnTo>
                <a:lnTo>
                  <a:pt x="7433932" y="4281830"/>
                </a:lnTo>
                <a:lnTo>
                  <a:pt x="7433932" y="4461830"/>
                </a:lnTo>
                <a:close/>
                <a:moveTo>
                  <a:pt x="0" y="4937589"/>
                </a:moveTo>
                <a:lnTo>
                  <a:pt x="0" y="4757589"/>
                </a:lnTo>
                <a:lnTo>
                  <a:pt x="7433932" y="4757589"/>
                </a:lnTo>
                <a:lnTo>
                  <a:pt x="7433932" y="4937589"/>
                </a:lnTo>
                <a:close/>
                <a:moveTo>
                  <a:pt x="0" y="5413348"/>
                </a:moveTo>
                <a:lnTo>
                  <a:pt x="0" y="5233348"/>
                </a:lnTo>
                <a:lnTo>
                  <a:pt x="7433932" y="5233348"/>
                </a:lnTo>
                <a:lnTo>
                  <a:pt x="7433932" y="5413348"/>
                </a:lnTo>
                <a:close/>
                <a:moveTo>
                  <a:pt x="0" y="5889107"/>
                </a:moveTo>
                <a:lnTo>
                  <a:pt x="0" y="5709107"/>
                </a:lnTo>
                <a:lnTo>
                  <a:pt x="7433932" y="5709107"/>
                </a:lnTo>
                <a:lnTo>
                  <a:pt x="7433932" y="5889107"/>
                </a:lnTo>
                <a:close/>
                <a:moveTo>
                  <a:pt x="0" y="6364866"/>
                </a:moveTo>
                <a:lnTo>
                  <a:pt x="0" y="6184866"/>
                </a:lnTo>
                <a:lnTo>
                  <a:pt x="7433932" y="6184866"/>
                </a:lnTo>
                <a:lnTo>
                  <a:pt x="7433932" y="6364866"/>
                </a:lnTo>
                <a:close/>
                <a:moveTo>
                  <a:pt x="0" y="6840625"/>
                </a:moveTo>
                <a:lnTo>
                  <a:pt x="0" y="6660625"/>
                </a:lnTo>
                <a:lnTo>
                  <a:pt x="7433932" y="6660625"/>
                </a:lnTo>
                <a:lnTo>
                  <a:pt x="7433932" y="6840625"/>
                </a:lnTo>
                <a:close/>
              </a:path>
            </a:pathLst>
          </a:custGeom>
          <a:solidFill>
            <a:schemeClr val="bg2"/>
          </a:solidFill>
          <a:ln w="12700" cap="flat" cmpd="sng" algn="ctr">
            <a:noFill/>
            <a:prstDash val="solid"/>
            <a:miter lim="400000"/>
            <a:headEnd type="none" w="med" len="med"/>
            <a:tailEnd type="none" w="med" len="med"/>
          </a:ln>
          <a:effectLst/>
        </p:spPr>
        <p:txBody>
          <a:bodyPr rot="0" spcFirstLastPara="0" vertOverflow="overflow" horzOverflow="overflow" vert="horz" wrap="square" lIns="38100" tIns="38100" rIns="38100" bIns="38100" numCol="1" spcCol="0" rtlCol="0" fromWordArt="0" anchor="ctr" anchorCtr="0" forceAA="0" compatLnSpc="1">
            <a:prstTxWarp prst="textNoShape">
              <a:avLst/>
            </a:prstTxWarp>
            <a:noAutofit/>
          </a:bodyPr>
          <a:lstStyle/>
          <a:p>
            <a:pPr marL="0" marR="0" indent="0" algn="l" defTabSz="825500" rtl="0" eaLnBrk="1"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rgbClr val="74808C"/>
              </a:solidFill>
              <a:effectLst/>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3" name="矩形: 圆角 12">
            <a:extLst>
              <a:ext uri="{FF2B5EF4-FFF2-40B4-BE49-F238E27FC236}">
                <a16:creationId xmlns:a16="http://schemas.microsoft.com/office/drawing/2014/main" id="{822DC65F-8496-4AB5-8C05-764932E2CB3C}"/>
              </a:ext>
            </a:extLst>
          </p:cNvPr>
          <p:cNvSpPr/>
          <p:nvPr/>
        </p:nvSpPr>
        <p:spPr bwMode="auto">
          <a:xfrm>
            <a:off x="1970882" y="9525138"/>
            <a:ext cx="3236342" cy="440531"/>
          </a:xfrm>
          <a:prstGeom prst="roundRect">
            <a:avLst>
              <a:gd name="adj" fmla="val 22981"/>
            </a:avLst>
          </a:prstGeom>
          <a:solidFill>
            <a:srgbClr val="F1C81C"/>
          </a:solidFill>
          <a:ln w="12700" cap="flat" cmpd="sng" algn="ctr">
            <a:noFill/>
            <a:prstDash val="solid"/>
            <a:miter lim="400000"/>
            <a:headEnd type="none" w="med" len="med"/>
            <a:tailEnd type="none" w="med" len="med"/>
          </a:ln>
          <a:effectLst>
            <a:outerShdw blurRad="25400" algn="ctr" rotWithShape="0">
              <a:srgbClr val="000000">
                <a:alpha val="50000"/>
              </a:srgbClr>
            </a:outerShdw>
          </a:effectLst>
        </p:spPr>
        <p:txBody>
          <a:bodyPr vert="horz" wrap="square" lIns="38100" tIns="38100" rIns="38100" bIns="38100" numCol="1" rtlCol="0" anchor="ctr" anchorCtr="0" compatLnSpc="1">
            <a:prstTxWarp prst="textNoShape">
              <a:avLst/>
            </a:prstTxWarp>
            <a:spAutoFit/>
          </a:bodyPr>
          <a:lstStyle/>
          <a:p>
            <a:pPr marL="0" marR="0" indent="0" algn="l" defTabSz="825500" rtl="0" eaLnBrk="1" fontAlgn="base" latinLnBrk="0" hangingPunct="0">
              <a:lnSpc>
                <a:spcPct val="100000"/>
              </a:lnSpc>
              <a:spcBef>
                <a:spcPct val="0"/>
              </a:spcBef>
              <a:spcAft>
                <a:spcPct val="0"/>
              </a:spcAft>
              <a:buClrTx/>
              <a:buSzTx/>
              <a:buFontTx/>
              <a:buNone/>
              <a:tabLst/>
            </a:pPr>
            <a:endParaRPr kumimoji="0" lang="zh-CN" altLang="en-US" sz="2000" b="0" i="0" u="none" strike="noStrike" cap="none" normalizeH="0" baseline="0">
              <a:ln>
                <a:noFill/>
              </a:ln>
              <a:solidFill>
                <a:srgbClr val="74808C"/>
              </a:solidFill>
              <a:effectLst/>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3" name="文本框 22">
            <a:extLst>
              <a:ext uri="{FF2B5EF4-FFF2-40B4-BE49-F238E27FC236}">
                <a16:creationId xmlns:a16="http://schemas.microsoft.com/office/drawing/2014/main" id="{5FBF0165-779D-4F5E-AD2D-DF135B547771}"/>
              </a:ext>
            </a:extLst>
          </p:cNvPr>
          <p:cNvSpPr txBox="1"/>
          <p:nvPr/>
        </p:nvSpPr>
        <p:spPr>
          <a:xfrm>
            <a:off x="2382800" y="9283739"/>
            <a:ext cx="2544161" cy="923330"/>
          </a:xfrm>
          <a:prstGeom prst="rect">
            <a:avLst/>
          </a:prstGeom>
          <a:noFill/>
        </p:spPr>
        <p:txBody>
          <a:bodyPr wrap="square" rtlCol="0">
            <a:spAutoFit/>
          </a:bodyPr>
          <a:lstStyle/>
          <a:p>
            <a:pPr algn="dist" defTabSz="914400" eaLnBrk="1" fontAlgn="auto" hangingPunct="1">
              <a:spcBef>
                <a:spcPts val="0"/>
              </a:spcBef>
              <a:spcAft>
                <a:spcPts val="0"/>
              </a:spcAft>
            </a:pPr>
            <a:r>
              <a:rPr lang="en-US" altLang="zh-CN" sz="5400" b="1" dirty="0">
                <a:solidFill>
                  <a:prstClr val="black">
                    <a:lumMod val="75000"/>
                    <a:lumOff val="25000"/>
                  </a:prstClr>
                </a:solidFill>
                <a:latin typeface="Times New Roman" panose="02020603050405020304" pitchFamily="18" charset="0"/>
                <a:ea typeface="微软雅黑" panose="020B0503020204020204" pitchFamily="34" charset="-122"/>
                <a:cs typeface="+mn-cs"/>
                <a:sym typeface="Times New Roman" panose="02020603050405020304" pitchFamily="18" charset="0"/>
              </a:rPr>
              <a:t>2020</a:t>
            </a:r>
            <a:endParaRPr lang="zh-CN" altLang="en-US" sz="5400" b="1" dirty="0">
              <a:solidFill>
                <a:prstClr val="black">
                  <a:lumMod val="75000"/>
                  <a:lumOff val="25000"/>
                </a:prstClr>
              </a:solidFill>
              <a:latin typeface="Times New Roman" panose="02020603050405020304" pitchFamily="18" charset="0"/>
              <a:ea typeface="微软雅黑" panose="020B0503020204020204" pitchFamily="34" charset="-122"/>
              <a:cs typeface="+mn-cs"/>
              <a:sym typeface="Times New Roman" panose="02020603050405020304" pitchFamily="18" charset="0"/>
            </a:endParaRPr>
          </a:p>
        </p:txBody>
      </p:sp>
      <p:pic>
        <p:nvPicPr>
          <p:cNvPr id="8" name="图片 7">
            <a:extLst>
              <a:ext uri="{FF2B5EF4-FFF2-40B4-BE49-F238E27FC236}">
                <a16:creationId xmlns:a16="http://schemas.microsoft.com/office/drawing/2014/main" id="{F06B9EDB-D9D8-425D-8A68-08491B76B581}"/>
              </a:ext>
            </a:extLst>
          </p:cNvPr>
          <p:cNvPicPr>
            <a:picLocks noChangeAspect="1"/>
          </p:cNvPicPr>
          <p:nvPr/>
        </p:nvPicPr>
        <p:blipFill rotWithShape="1">
          <a:blip r:embed="rId3"/>
          <a:srcRect l="16667" r="16667"/>
          <a:stretch/>
        </p:blipFill>
        <p:spPr>
          <a:xfrm>
            <a:off x="5762156" y="7679872"/>
            <a:ext cx="6018928" cy="6018928"/>
          </a:xfrm>
          <a:prstGeom prst="diamond">
            <a:avLst/>
          </a:prstGeom>
          <a:ln w="190500" cap="rnd" cmpd="dbl">
            <a:solidFill>
              <a:schemeClr val="bg1">
                <a:lumMod val="75000"/>
                <a:lumOff val="25000"/>
              </a:schemeClr>
            </a:solidFill>
            <a:prstDash val="solid"/>
          </a:ln>
        </p:spPr>
      </p:pic>
      <p:pic>
        <p:nvPicPr>
          <p:cNvPr id="24" name="图片 23">
            <a:extLst>
              <a:ext uri="{FF2B5EF4-FFF2-40B4-BE49-F238E27FC236}">
                <a16:creationId xmlns:a16="http://schemas.microsoft.com/office/drawing/2014/main" id="{2C9920F2-A6E8-4517-BBBF-C2FCFB12B201}"/>
              </a:ext>
            </a:extLst>
          </p:cNvPr>
          <p:cNvPicPr>
            <a:picLocks noChangeAspect="1"/>
          </p:cNvPicPr>
          <p:nvPr/>
        </p:nvPicPr>
        <p:blipFill rotWithShape="1">
          <a:blip r:embed="rId3"/>
          <a:srcRect l="16667" r="16667"/>
          <a:stretch/>
        </p:blipFill>
        <p:spPr>
          <a:xfrm>
            <a:off x="17670411" y="6725223"/>
            <a:ext cx="6416514" cy="6416514"/>
          </a:xfrm>
          <a:prstGeom prst="diamond">
            <a:avLst/>
          </a:prstGeom>
          <a:ln w="190500" cap="rnd" cmpd="dbl">
            <a:solidFill>
              <a:schemeClr val="bg1">
                <a:lumMod val="75000"/>
                <a:lumOff val="25000"/>
              </a:schemeClr>
            </a:solidFill>
            <a:prstDash val="solid"/>
          </a:ln>
        </p:spPr>
      </p:pic>
      <p:sp>
        <p:nvSpPr>
          <p:cNvPr id="15" name="文本框 14">
            <a:extLst>
              <a:ext uri="{FF2B5EF4-FFF2-40B4-BE49-F238E27FC236}">
                <a16:creationId xmlns:a16="http://schemas.microsoft.com/office/drawing/2014/main" id="{6020FA72-1087-4D88-92BA-5A9BE38C0295}"/>
              </a:ext>
            </a:extLst>
          </p:cNvPr>
          <p:cNvSpPr txBox="1"/>
          <p:nvPr/>
        </p:nvSpPr>
        <p:spPr>
          <a:xfrm>
            <a:off x="265361" y="4932194"/>
            <a:ext cx="9383688" cy="1446550"/>
          </a:xfrm>
          <a:prstGeom prst="rect">
            <a:avLst/>
          </a:prstGeom>
          <a:noFill/>
        </p:spPr>
        <p:txBody>
          <a:bodyPr wrap="square" rtlCol="0">
            <a:spAutoFit/>
          </a:bodyPr>
          <a:lstStyle/>
          <a:p>
            <a:pPr defTabSz="914400" eaLnBrk="1" fontAlgn="auto" hangingPunct="1">
              <a:spcBef>
                <a:spcPts val="0"/>
              </a:spcBef>
              <a:spcAft>
                <a:spcPts val="0"/>
              </a:spcAft>
            </a:pPr>
            <a:r>
              <a:rPr lang="en-US" altLang="zh-CN" sz="8800" b="1" dirty="0">
                <a:solidFill>
                  <a:prstClr val="black">
                    <a:lumMod val="75000"/>
                    <a:lumOff val="25000"/>
                  </a:prstClr>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PART TWO</a:t>
            </a:r>
            <a:endParaRPr lang="zh-CN" altLang="en-US" sz="8800" b="1" dirty="0">
              <a:solidFill>
                <a:prstClr val="black">
                  <a:lumMod val="75000"/>
                  <a:lumOff val="25000"/>
                </a:prstClr>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endParaRPr>
          </a:p>
        </p:txBody>
      </p:sp>
      <p:sp>
        <p:nvSpPr>
          <p:cNvPr id="16" name="矩形 15">
            <a:extLst>
              <a:ext uri="{FF2B5EF4-FFF2-40B4-BE49-F238E27FC236}">
                <a16:creationId xmlns:a16="http://schemas.microsoft.com/office/drawing/2014/main" id="{8DE5706C-341B-46E7-9D02-2E562D04997C}"/>
              </a:ext>
            </a:extLst>
          </p:cNvPr>
          <p:cNvSpPr/>
          <p:nvPr/>
        </p:nvSpPr>
        <p:spPr>
          <a:xfrm>
            <a:off x="1533826" y="6711084"/>
            <a:ext cx="6018928" cy="1422762"/>
          </a:xfrm>
          <a:prstGeom prst="rect">
            <a:avLst/>
          </a:prstGeom>
        </p:spPr>
        <p:txBody>
          <a:bodyPr wrap="square">
            <a:spAutoFit/>
          </a:bodyPr>
          <a:lstStyle/>
          <a:p>
            <a:pPr>
              <a:lnSpc>
                <a:spcPct val="150000"/>
              </a:lnSpc>
              <a:buSzPct val="25000"/>
            </a:pPr>
            <a:r>
              <a:rPr lang="zh-CN" altLang="en-US" dirty="0">
                <a:latin typeface="Times New Roman" panose="02020603050405020304" pitchFamily="18" charset="0"/>
                <a:ea typeface="微软雅黑" panose="020B0503020204020204" pitchFamily="34" charset="-122"/>
                <a:sym typeface="Times New Roman" panose="02020603050405020304" pitchFamily="18" charset="0"/>
              </a:rPr>
              <a:t>添加相关内容文字，可复制，添加相关内容文字添加相关内容文字，可复制，添加相关内容文字</a:t>
            </a:r>
            <a:r>
              <a:rPr lang="en-US" altLang="zh-CN" dirty="0">
                <a:latin typeface="Times New Roman" panose="02020603050405020304" pitchFamily="18" charset="0"/>
                <a:ea typeface="微软雅黑" panose="020B0503020204020204" pitchFamily="34" charset="-122"/>
                <a:sym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sym typeface="Times New Roman" panose="02020603050405020304" pitchFamily="18" charset="0"/>
              </a:rPr>
              <a:t>添加相关内容文字，可复制，添加相关内容文字。</a:t>
            </a:r>
          </a:p>
        </p:txBody>
      </p:sp>
      <p:grpSp>
        <p:nvGrpSpPr>
          <p:cNvPr id="17" name="组合 16">
            <a:extLst>
              <a:ext uri="{FF2B5EF4-FFF2-40B4-BE49-F238E27FC236}">
                <a16:creationId xmlns:a16="http://schemas.microsoft.com/office/drawing/2014/main" id="{BF08A286-AA86-4613-8317-28EB0D384E55}"/>
              </a:ext>
            </a:extLst>
          </p:cNvPr>
          <p:cNvGrpSpPr/>
          <p:nvPr/>
        </p:nvGrpSpPr>
        <p:grpSpPr>
          <a:xfrm>
            <a:off x="1970882" y="3902759"/>
            <a:ext cx="2158319" cy="884802"/>
            <a:chOff x="2809350" y="2858688"/>
            <a:chExt cx="2158319" cy="884802"/>
          </a:xfrm>
        </p:grpSpPr>
        <p:sp>
          <p:nvSpPr>
            <p:cNvPr id="18" name="Freeform 62">
              <a:extLst>
                <a:ext uri="{FF2B5EF4-FFF2-40B4-BE49-F238E27FC236}">
                  <a16:creationId xmlns:a16="http://schemas.microsoft.com/office/drawing/2014/main" id="{23E48ED5-ABF6-427A-84D9-35DB1BABD8CB}"/>
                </a:ext>
              </a:extLst>
            </p:cNvPr>
            <p:cNvSpPr>
              <a:spLocks/>
            </p:cNvSpPr>
            <p:nvPr/>
          </p:nvSpPr>
          <p:spPr bwMode="auto">
            <a:xfrm rot="16200000">
              <a:off x="3677466" y="2451220"/>
              <a:ext cx="882735" cy="1697671"/>
            </a:xfrm>
            <a:custGeom>
              <a:avLst/>
              <a:gdLst>
                <a:gd name="T0" fmla="*/ 428 w 428"/>
                <a:gd name="T1" fmla="*/ 753 h 756"/>
                <a:gd name="T2" fmla="*/ 428 w 428"/>
                <a:gd name="T3" fmla="*/ 756 h 756"/>
                <a:gd name="T4" fmla="*/ 125 w 428"/>
                <a:gd name="T5" fmla="*/ 596 h 756"/>
                <a:gd name="T6" fmla="*/ 63 w 428"/>
                <a:gd name="T7" fmla="*/ 427 h 756"/>
                <a:gd name="T8" fmla="*/ 41 w 428"/>
                <a:gd name="T9" fmla="*/ 216 h 756"/>
                <a:gd name="T10" fmla="*/ 63 w 428"/>
                <a:gd name="T11" fmla="*/ 230 h 756"/>
                <a:gd name="T12" fmla="*/ 118 w 428"/>
                <a:gd name="T13" fmla="*/ 291 h 756"/>
                <a:gd name="T14" fmla="*/ 149 w 428"/>
                <a:gd name="T15" fmla="*/ 414 h 756"/>
                <a:gd name="T16" fmla="*/ 287 w 428"/>
                <a:gd name="T17" fmla="*/ 583 h 756"/>
                <a:gd name="T18" fmla="*/ 280 w 428"/>
                <a:gd name="T19" fmla="*/ 499 h 756"/>
                <a:gd name="T20" fmla="*/ 236 w 428"/>
                <a:gd name="T21" fmla="*/ 351 h 756"/>
                <a:gd name="T22" fmla="*/ 133 w 428"/>
                <a:gd name="T23" fmla="*/ 262 h 756"/>
                <a:gd name="T24" fmla="*/ 9 w 428"/>
                <a:gd name="T25" fmla="*/ 3 h 756"/>
                <a:gd name="T26" fmla="*/ 15 w 428"/>
                <a:gd name="T27" fmla="*/ 10 h 756"/>
                <a:gd name="T28" fmla="*/ 157 w 428"/>
                <a:gd name="T29" fmla="*/ 144 h 756"/>
                <a:gd name="T30" fmla="*/ 327 w 428"/>
                <a:gd name="T31" fmla="*/ 267 h 756"/>
                <a:gd name="T32" fmla="*/ 402 w 428"/>
                <a:gd name="T33" fmla="*/ 484 h 756"/>
                <a:gd name="T34" fmla="*/ 428 w 428"/>
                <a:gd name="T35" fmla="*/ 753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8" h="756">
                  <a:moveTo>
                    <a:pt x="428" y="753"/>
                  </a:moveTo>
                  <a:cubicBezTo>
                    <a:pt x="428" y="754"/>
                    <a:pt x="428" y="755"/>
                    <a:pt x="428" y="756"/>
                  </a:cubicBezTo>
                  <a:cubicBezTo>
                    <a:pt x="307" y="720"/>
                    <a:pt x="198" y="680"/>
                    <a:pt x="125" y="596"/>
                  </a:cubicBezTo>
                  <a:cubicBezTo>
                    <a:pt x="88" y="554"/>
                    <a:pt x="67" y="498"/>
                    <a:pt x="63" y="427"/>
                  </a:cubicBezTo>
                  <a:cubicBezTo>
                    <a:pt x="58" y="354"/>
                    <a:pt x="64" y="276"/>
                    <a:pt x="41" y="216"/>
                  </a:cubicBezTo>
                  <a:cubicBezTo>
                    <a:pt x="50" y="218"/>
                    <a:pt x="57" y="225"/>
                    <a:pt x="63" y="230"/>
                  </a:cubicBezTo>
                  <a:cubicBezTo>
                    <a:pt x="85" y="248"/>
                    <a:pt x="103" y="268"/>
                    <a:pt x="118" y="291"/>
                  </a:cubicBezTo>
                  <a:cubicBezTo>
                    <a:pt x="140" y="324"/>
                    <a:pt x="141" y="366"/>
                    <a:pt x="149" y="414"/>
                  </a:cubicBezTo>
                  <a:cubicBezTo>
                    <a:pt x="163" y="503"/>
                    <a:pt x="223" y="544"/>
                    <a:pt x="287" y="583"/>
                  </a:cubicBezTo>
                  <a:cubicBezTo>
                    <a:pt x="277" y="559"/>
                    <a:pt x="280" y="528"/>
                    <a:pt x="280" y="499"/>
                  </a:cubicBezTo>
                  <a:cubicBezTo>
                    <a:pt x="281" y="433"/>
                    <a:pt x="267" y="386"/>
                    <a:pt x="236" y="351"/>
                  </a:cubicBezTo>
                  <a:cubicBezTo>
                    <a:pt x="207" y="318"/>
                    <a:pt x="168" y="291"/>
                    <a:pt x="133" y="262"/>
                  </a:cubicBezTo>
                  <a:cubicBezTo>
                    <a:pt x="61" y="203"/>
                    <a:pt x="0" y="140"/>
                    <a:pt x="9" y="3"/>
                  </a:cubicBezTo>
                  <a:cubicBezTo>
                    <a:pt x="11" y="0"/>
                    <a:pt x="14" y="8"/>
                    <a:pt x="15" y="10"/>
                  </a:cubicBezTo>
                  <a:cubicBezTo>
                    <a:pt x="52" y="67"/>
                    <a:pt x="101" y="107"/>
                    <a:pt x="157" y="144"/>
                  </a:cubicBezTo>
                  <a:cubicBezTo>
                    <a:pt x="215" y="183"/>
                    <a:pt x="280" y="215"/>
                    <a:pt x="327" y="267"/>
                  </a:cubicBezTo>
                  <a:cubicBezTo>
                    <a:pt x="374" y="320"/>
                    <a:pt x="398" y="391"/>
                    <a:pt x="402" y="484"/>
                  </a:cubicBezTo>
                  <a:cubicBezTo>
                    <a:pt x="407" y="584"/>
                    <a:pt x="393" y="685"/>
                    <a:pt x="428" y="753"/>
                  </a:cubicBezTo>
                  <a:close/>
                </a:path>
              </a:pathLst>
            </a:custGeom>
            <a:solidFill>
              <a:srgbClr val="007F00"/>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63">
              <a:extLst>
                <a:ext uri="{FF2B5EF4-FFF2-40B4-BE49-F238E27FC236}">
                  <a16:creationId xmlns:a16="http://schemas.microsoft.com/office/drawing/2014/main" id="{A8415127-43B2-4D88-A9FA-2BE27219A382}"/>
                </a:ext>
              </a:extLst>
            </p:cNvPr>
            <p:cNvSpPr>
              <a:spLocks/>
            </p:cNvSpPr>
            <p:nvPr/>
          </p:nvSpPr>
          <p:spPr bwMode="auto">
            <a:xfrm rot="16200000">
              <a:off x="3095585" y="2818582"/>
              <a:ext cx="835355" cy="1014462"/>
            </a:xfrm>
            <a:custGeom>
              <a:avLst/>
              <a:gdLst>
                <a:gd name="T0" fmla="*/ 393 w 405"/>
                <a:gd name="T1" fmla="*/ 453 h 453"/>
                <a:gd name="T2" fmla="*/ 184 w 405"/>
                <a:gd name="T3" fmla="*/ 242 h 453"/>
                <a:gd name="T4" fmla="*/ 64 w 405"/>
                <a:gd name="T5" fmla="*/ 150 h 453"/>
                <a:gd name="T6" fmla="*/ 7 w 405"/>
                <a:gd name="T7" fmla="*/ 0 h 453"/>
                <a:gd name="T8" fmla="*/ 93 w 405"/>
                <a:gd name="T9" fmla="*/ 117 h 453"/>
                <a:gd name="T10" fmla="*/ 329 w 405"/>
                <a:gd name="T11" fmla="*/ 288 h 453"/>
                <a:gd name="T12" fmla="*/ 393 w 405"/>
                <a:gd name="T13" fmla="*/ 453 h 453"/>
              </a:gdLst>
              <a:ahLst/>
              <a:cxnLst>
                <a:cxn ang="0">
                  <a:pos x="T0" y="T1"/>
                </a:cxn>
                <a:cxn ang="0">
                  <a:pos x="T2" y="T3"/>
                </a:cxn>
                <a:cxn ang="0">
                  <a:pos x="T4" y="T5"/>
                </a:cxn>
                <a:cxn ang="0">
                  <a:pos x="T6" y="T7"/>
                </a:cxn>
                <a:cxn ang="0">
                  <a:pos x="T8" y="T9"/>
                </a:cxn>
                <a:cxn ang="0">
                  <a:pos x="T10" y="T11"/>
                </a:cxn>
                <a:cxn ang="0">
                  <a:pos x="T12" y="T13"/>
                </a:cxn>
              </a:cxnLst>
              <a:rect l="0" t="0" r="r" b="b"/>
              <a:pathLst>
                <a:path w="405" h="453">
                  <a:moveTo>
                    <a:pt x="393" y="453"/>
                  </a:moveTo>
                  <a:cubicBezTo>
                    <a:pt x="356" y="348"/>
                    <a:pt x="272" y="297"/>
                    <a:pt x="184" y="242"/>
                  </a:cubicBezTo>
                  <a:cubicBezTo>
                    <a:pt x="141" y="215"/>
                    <a:pt x="99" y="187"/>
                    <a:pt x="64" y="150"/>
                  </a:cubicBezTo>
                  <a:cubicBezTo>
                    <a:pt x="31" y="115"/>
                    <a:pt x="0" y="69"/>
                    <a:pt x="7" y="0"/>
                  </a:cubicBezTo>
                  <a:cubicBezTo>
                    <a:pt x="30" y="47"/>
                    <a:pt x="57" y="84"/>
                    <a:pt x="93" y="117"/>
                  </a:cubicBezTo>
                  <a:cubicBezTo>
                    <a:pt x="164" y="181"/>
                    <a:pt x="260" y="219"/>
                    <a:pt x="329" y="288"/>
                  </a:cubicBezTo>
                  <a:cubicBezTo>
                    <a:pt x="367" y="325"/>
                    <a:pt x="405" y="379"/>
                    <a:pt x="393" y="453"/>
                  </a:cubicBezTo>
                  <a:close/>
                </a:path>
              </a:pathLst>
            </a:custGeom>
            <a:solidFill>
              <a:srgbClr val="00FF00"/>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67">
              <a:extLst>
                <a:ext uri="{FF2B5EF4-FFF2-40B4-BE49-F238E27FC236}">
                  <a16:creationId xmlns:a16="http://schemas.microsoft.com/office/drawing/2014/main" id="{BDE2BDBC-A9FA-40F2-8EC6-4A243130C8B3}"/>
                </a:ext>
              </a:extLst>
            </p:cNvPr>
            <p:cNvSpPr>
              <a:spLocks/>
            </p:cNvSpPr>
            <p:nvPr/>
          </p:nvSpPr>
          <p:spPr bwMode="auto">
            <a:xfrm rot="16200000">
              <a:off x="2887240" y="2945834"/>
              <a:ext cx="693055" cy="848836"/>
            </a:xfrm>
            <a:custGeom>
              <a:avLst/>
              <a:gdLst>
                <a:gd name="T0" fmla="*/ 336 w 336"/>
                <a:gd name="T1" fmla="*/ 378 h 378"/>
                <a:gd name="T2" fmla="*/ 142 w 336"/>
                <a:gd name="T3" fmla="*/ 214 h 378"/>
                <a:gd name="T4" fmla="*/ 0 w 336"/>
                <a:gd name="T5" fmla="*/ 0 h 378"/>
                <a:gd name="T6" fmla="*/ 270 w 336"/>
                <a:gd name="T7" fmla="*/ 257 h 378"/>
                <a:gd name="T8" fmla="*/ 336 w 336"/>
                <a:gd name="T9" fmla="*/ 378 h 378"/>
              </a:gdLst>
              <a:ahLst/>
              <a:cxnLst>
                <a:cxn ang="0">
                  <a:pos x="T0" y="T1"/>
                </a:cxn>
                <a:cxn ang="0">
                  <a:pos x="T2" y="T3"/>
                </a:cxn>
                <a:cxn ang="0">
                  <a:pos x="T4" y="T5"/>
                </a:cxn>
                <a:cxn ang="0">
                  <a:pos x="T6" y="T7"/>
                </a:cxn>
                <a:cxn ang="0">
                  <a:pos x="T8" y="T9"/>
                </a:cxn>
              </a:cxnLst>
              <a:rect l="0" t="0" r="r" b="b"/>
              <a:pathLst>
                <a:path w="336" h="378">
                  <a:moveTo>
                    <a:pt x="336" y="378"/>
                  </a:moveTo>
                  <a:cubicBezTo>
                    <a:pt x="294" y="301"/>
                    <a:pt x="212" y="263"/>
                    <a:pt x="142" y="214"/>
                  </a:cubicBezTo>
                  <a:cubicBezTo>
                    <a:pt x="74" y="168"/>
                    <a:pt x="0" y="114"/>
                    <a:pt x="0" y="0"/>
                  </a:cubicBezTo>
                  <a:cubicBezTo>
                    <a:pt x="44" y="125"/>
                    <a:pt x="177" y="173"/>
                    <a:pt x="270" y="257"/>
                  </a:cubicBezTo>
                  <a:cubicBezTo>
                    <a:pt x="304" y="287"/>
                    <a:pt x="334" y="322"/>
                    <a:pt x="336" y="378"/>
                  </a:cubicBezTo>
                  <a:close/>
                </a:path>
              </a:pathLst>
            </a:custGeom>
            <a:solidFill>
              <a:srgbClr val="99FF00"/>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63959084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9">
            <a:extLst>
              <a:ext uri="{FF2B5EF4-FFF2-40B4-BE49-F238E27FC236}">
                <a16:creationId xmlns:a16="http://schemas.microsoft.com/office/drawing/2014/main" id="{F04F6C7A-CFE3-404F-B7FA-1BE43BE6E6A5}"/>
              </a:ext>
            </a:extLst>
          </p:cNvPr>
          <p:cNvSpPr/>
          <p:nvPr/>
        </p:nvSpPr>
        <p:spPr bwMode="auto">
          <a:xfrm rot="2700000">
            <a:off x="3148820" y="-4044886"/>
            <a:ext cx="7433932" cy="6840625"/>
          </a:xfrm>
          <a:custGeom>
            <a:avLst/>
            <a:gdLst>
              <a:gd name="connsiteX0" fmla="*/ 0 w 7433932"/>
              <a:gd name="connsiteY0" fmla="*/ 180000 h 6840625"/>
              <a:gd name="connsiteX1" fmla="*/ 0 w 7433932"/>
              <a:gd name="connsiteY1" fmla="*/ 0 h 6840625"/>
              <a:gd name="connsiteX2" fmla="*/ 7433932 w 7433932"/>
              <a:gd name="connsiteY2" fmla="*/ 0 h 6840625"/>
              <a:gd name="connsiteX3" fmla="*/ 7433932 w 7433932"/>
              <a:gd name="connsiteY3" fmla="*/ 180000 h 6840625"/>
              <a:gd name="connsiteX4" fmla="*/ 0 w 7433932"/>
              <a:gd name="connsiteY4" fmla="*/ 655758 h 6840625"/>
              <a:gd name="connsiteX5" fmla="*/ 0 w 7433932"/>
              <a:gd name="connsiteY5" fmla="*/ 475758 h 6840625"/>
              <a:gd name="connsiteX6" fmla="*/ 7433932 w 7433932"/>
              <a:gd name="connsiteY6" fmla="*/ 475758 h 6840625"/>
              <a:gd name="connsiteX7" fmla="*/ 7433932 w 7433932"/>
              <a:gd name="connsiteY7" fmla="*/ 655758 h 6840625"/>
              <a:gd name="connsiteX8" fmla="*/ 0 w 7433932"/>
              <a:gd name="connsiteY8" fmla="*/ 1131516 h 6840625"/>
              <a:gd name="connsiteX9" fmla="*/ 0 w 7433932"/>
              <a:gd name="connsiteY9" fmla="*/ 951516 h 6840625"/>
              <a:gd name="connsiteX10" fmla="*/ 7433932 w 7433932"/>
              <a:gd name="connsiteY10" fmla="*/ 951516 h 6840625"/>
              <a:gd name="connsiteX11" fmla="*/ 7433932 w 7433932"/>
              <a:gd name="connsiteY11" fmla="*/ 1131516 h 6840625"/>
              <a:gd name="connsiteX12" fmla="*/ 0 w 7433932"/>
              <a:gd name="connsiteY12" fmla="*/ 1607276 h 6840625"/>
              <a:gd name="connsiteX13" fmla="*/ 0 w 7433932"/>
              <a:gd name="connsiteY13" fmla="*/ 1427276 h 6840625"/>
              <a:gd name="connsiteX14" fmla="*/ 7433932 w 7433932"/>
              <a:gd name="connsiteY14" fmla="*/ 1427276 h 6840625"/>
              <a:gd name="connsiteX15" fmla="*/ 7433932 w 7433932"/>
              <a:gd name="connsiteY15" fmla="*/ 1607276 h 6840625"/>
              <a:gd name="connsiteX16" fmla="*/ 0 w 7433932"/>
              <a:gd name="connsiteY16" fmla="*/ 2083036 h 6840625"/>
              <a:gd name="connsiteX17" fmla="*/ 0 w 7433932"/>
              <a:gd name="connsiteY17" fmla="*/ 1903036 h 6840625"/>
              <a:gd name="connsiteX18" fmla="*/ 7433932 w 7433932"/>
              <a:gd name="connsiteY18" fmla="*/ 1903036 h 6840625"/>
              <a:gd name="connsiteX19" fmla="*/ 7433932 w 7433932"/>
              <a:gd name="connsiteY19" fmla="*/ 2083036 h 6840625"/>
              <a:gd name="connsiteX20" fmla="*/ 0 w 7433932"/>
              <a:gd name="connsiteY20" fmla="*/ 2558794 h 6840625"/>
              <a:gd name="connsiteX21" fmla="*/ 0 w 7433932"/>
              <a:gd name="connsiteY21" fmla="*/ 2378794 h 6840625"/>
              <a:gd name="connsiteX22" fmla="*/ 7433932 w 7433932"/>
              <a:gd name="connsiteY22" fmla="*/ 2378794 h 6840625"/>
              <a:gd name="connsiteX23" fmla="*/ 7433932 w 7433932"/>
              <a:gd name="connsiteY23" fmla="*/ 2558794 h 6840625"/>
              <a:gd name="connsiteX24" fmla="*/ 0 w 7433932"/>
              <a:gd name="connsiteY24" fmla="*/ 3034552 h 6840625"/>
              <a:gd name="connsiteX25" fmla="*/ 0 w 7433932"/>
              <a:gd name="connsiteY25" fmla="*/ 2854552 h 6840625"/>
              <a:gd name="connsiteX26" fmla="*/ 7433932 w 7433932"/>
              <a:gd name="connsiteY26" fmla="*/ 2854552 h 6840625"/>
              <a:gd name="connsiteX27" fmla="*/ 7433932 w 7433932"/>
              <a:gd name="connsiteY27" fmla="*/ 3034552 h 6840625"/>
              <a:gd name="connsiteX28" fmla="*/ 0 w 7433932"/>
              <a:gd name="connsiteY28" fmla="*/ 3510312 h 6840625"/>
              <a:gd name="connsiteX29" fmla="*/ 0 w 7433932"/>
              <a:gd name="connsiteY29" fmla="*/ 3330312 h 6840625"/>
              <a:gd name="connsiteX30" fmla="*/ 7433932 w 7433932"/>
              <a:gd name="connsiteY30" fmla="*/ 3330312 h 6840625"/>
              <a:gd name="connsiteX31" fmla="*/ 7433932 w 7433932"/>
              <a:gd name="connsiteY31" fmla="*/ 3510312 h 6840625"/>
              <a:gd name="connsiteX32" fmla="*/ 0 w 7433932"/>
              <a:gd name="connsiteY32" fmla="*/ 3986071 h 6840625"/>
              <a:gd name="connsiteX33" fmla="*/ 0 w 7433932"/>
              <a:gd name="connsiteY33" fmla="*/ 3806071 h 6840625"/>
              <a:gd name="connsiteX34" fmla="*/ 7433932 w 7433932"/>
              <a:gd name="connsiteY34" fmla="*/ 3806071 h 6840625"/>
              <a:gd name="connsiteX35" fmla="*/ 7433932 w 7433932"/>
              <a:gd name="connsiteY35" fmla="*/ 3986071 h 6840625"/>
              <a:gd name="connsiteX36" fmla="*/ 0 w 7433932"/>
              <a:gd name="connsiteY36" fmla="*/ 4461830 h 6840625"/>
              <a:gd name="connsiteX37" fmla="*/ 0 w 7433932"/>
              <a:gd name="connsiteY37" fmla="*/ 4281830 h 6840625"/>
              <a:gd name="connsiteX38" fmla="*/ 7433932 w 7433932"/>
              <a:gd name="connsiteY38" fmla="*/ 4281830 h 6840625"/>
              <a:gd name="connsiteX39" fmla="*/ 7433932 w 7433932"/>
              <a:gd name="connsiteY39" fmla="*/ 4461830 h 6840625"/>
              <a:gd name="connsiteX40" fmla="*/ 0 w 7433932"/>
              <a:gd name="connsiteY40" fmla="*/ 4937589 h 6840625"/>
              <a:gd name="connsiteX41" fmla="*/ 0 w 7433932"/>
              <a:gd name="connsiteY41" fmla="*/ 4757589 h 6840625"/>
              <a:gd name="connsiteX42" fmla="*/ 7433932 w 7433932"/>
              <a:gd name="connsiteY42" fmla="*/ 4757589 h 6840625"/>
              <a:gd name="connsiteX43" fmla="*/ 7433932 w 7433932"/>
              <a:gd name="connsiteY43" fmla="*/ 4937589 h 6840625"/>
              <a:gd name="connsiteX44" fmla="*/ 0 w 7433932"/>
              <a:gd name="connsiteY44" fmla="*/ 5413348 h 6840625"/>
              <a:gd name="connsiteX45" fmla="*/ 0 w 7433932"/>
              <a:gd name="connsiteY45" fmla="*/ 5233348 h 6840625"/>
              <a:gd name="connsiteX46" fmla="*/ 7433932 w 7433932"/>
              <a:gd name="connsiteY46" fmla="*/ 5233348 h 6840625"/>
              <a:gd name="connsiteX47" fmla="*/ 7433932 w 7433932"/>
              <a:gd name="connsiteY47" fmla="*/ 5413348 h 6840625"/>
              <a:gd name="connsiteX48" fmla="*/ 0 w 7433932"/>
              <a:gd name="connsiteY48" fmla="*/ 5889107 h 6840625"/>
              <a:gd name="connsiteX49" fmla="*/ 0 w 7433932"/>
              <a:gd name="connsiteY49" fmla="*/ 5709107 h 6840625"/>
              <a:gd name="connsiteX50" fmla="*/ 7433932 w 7433932"/>
              <a:gd name="connsiteY50" fmla="*/ 5709107 h 6840625"/>
              <a:gd name="connsiteX51" fmla="*/ 7433932 w 7433932"/>
              <a:gd name="connsiteY51" fmla="*/ 5889107 h 6840625"/>
              <a:gd name="connsiteX52" fmla="*/ 0 w 7433932"/>
              <a:gd name="connsiteY52" fmla="*/ 6364866 h 6840625"/>
              <a:gd name="connsiteX53" fmla="*/ 0 w 7433932"/>
              <a:gd name="connsiteY53" fmla="*/ 6184866 h 6840625"/>
              <a:gd name="connsiteX54" fmla="*/ 7433932 w 7433932"/>
              <a:gd name="connsiteY54" fmla="*/ 6184866 h 6840625"/>
              <a:gd name="connsiteX55" fmla="*/ 7433932 w 7433932"/>
              <a:gd name="connsiteY55" fmla="*/ 6364866 h 6840625"/>
              <a:gd name="connsiteX56" fmla="*/ 0 w 7433932"/>
              <a:gd name="connsiteY56" fmla="*/ 6840625 h 6840625"/>
              <a:gd name="connsiteX57" fmla="*/ 0 w 7433932"/>
              <a:gd name="connsiteY57" fmla="*/ 6660625 h 6840625"/>
              <a:gd name="connsiteX58" fmla="*/ 7433932 w 7433932"/>
              <a:gd name="connsiteY58" fmla="*/ 6660625 h 6840625"/>
              <a:gd name="connsiteX59" fmla="*/ 7433932 w 7433932"/>
              <a:gd name="connsiteY59" fmla="*/ 6840625 h 6840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7433932" h="6840625">
                <a:moveTo>
                  <a:pt x="0" y="180000"/>
                </a:moveTo>
                <a:lnTo>
                  <a:pt x="0" y="0"/>
                </a:lnTo>
                <a:lnTo>
                  <a:pt x="7433932" y="0"/>
                </a:lnTo>
                <a:lnTo>
                  <a:pt x="7433932" y="180000"/>
                </a:lnTo>
                <a:close/>
                <a:moveTo>
                  <a:pt x="0" y="655758"/>
                </a:moveTo>
                <a:lnTo>
                  <a:pt x="0" y="475758"/>
                </a:lnTo>
                <a:lnTo>
                  <a:pt x="7433932" y="475758"/>
                </a:lnTo>
                <a:lnTo>
                  <a:pt x="7433932" y="655758"/>
                </a:lnTo>
                <a:close/>
                <a:moveTo>
                  <a:pt x="0" y="1131516"/>
                </a:moveTo>
                <a:lnTo>
                  <a:pt x="0" y="951516"/>
                </a:lnTo>
                <a:lnTo>
                  <a:pt x="7433932" y="951516"/>
                </a:lnTo>
                <a:lnTo>
                  <a:pt x="7433932" y="1131516"/>
                </a:lnTo>
                <a:close/>
                <a:moveTo>
                  <a:pt x="0" y="1607276"/>
                </a:moveTo>
                <a:lnTo>
                  <a:pt x="0" y="1427276"/>
                </a:lnTo>
                <a:lnTo>
                  <a:pt x="7433932" y="1427276"/>
                </a:lnTo>
                <a:lnTo>
                  <a:pt x="7433932" y="1607276"/>
                </a:lnTo>
                <a:close/>
                <a:moveTo>
                  <a:pt x="0" y="2083036"/>
                </a:moveTo>
                <a:lnTo>
                  <a:pt x="0" y="1903036"/>
                </a:lnTo>
                <a:lnTo>
                  <a:pt x="7433932" y="1903036"/>
                </a:lnTo>
                <a:lnTo>
                  <a:pt x="7433932" y="2083036"/>
                </a:lnTo>
                <a:close/>
                <a:moveTo>
                  <a:pt x="0" y="2558794"/>
                </a:moveTo>
                <a:lnTo>
                  <a:pt x="0" y="2378794"/>
                </a:lnTo>
                <a:lnTo>
                  <a:pt x="7433932" y="2378794"/>
                </a:lnTo>
                <a:lnTo>
                  <a:pt x="7433932" y="2558794"/>
                </a:lnTo>
                <a:close/>
                <a:moveTo>
                  <a:pt x="0" y="3034552"/>
                </a:moveTo>
                <a:lnTo>
                  <a:pt x="0" y="2854552"/>
                </a:lnTo>
                <a:lnTo>
                  <a:pt x="7433932" y="2854552"/>
                </a:lnTo>
                <a:lnTo>
                  <a:pt x="7433932" y="3034552"/>
                </a:lnTo>
                <a:close/>
                <a:moveTo>
                  <a:pt x="0" y="3510312"/>
                </a:moveTo>
                <a:lnTo>
                  <a:pt x="0" y="3330312"/>
                </a:lnTo>
                <a:lnTo>
                  <a:pt x="7433932" y="3330312"/>
                </a:lnTo>
                <a:lnTo>
                  <a:pt x="7433932" y="3510312"/>
                </a:lnTo>
                <a:close/>
                <a:moveTo>
                  <a:pt x="0" y="3986071"/>
                </a:moveTo>
                <a:lnTo>
                  <a:pt x="0" y="3806071"/>
                </a:lnTo>
                <a:lnTo>
                  <a:pt x="7433932" y="3806071"/>
                </a:lnTo>
                <a:lnTo>
                  <a:pt x="7433932" y="3986071"/>
                </a:lnTo>
                <a:close/>
                <a:moveTo>
                  <a:pt x="0" y="4461830"/>
                </a:moveTo>
                <a:lnTo>
                  <a:pt x="0" y="4281830"/>
                </a:lnTo>
                <a:lnTo>
                  <a:pt x="7433932" y="4281830"/>
                </a:lnTo>
                <a:lnTo>
                  <a:pt x="7433932" y="4461830"/>
                </a:lnTo>
                <a:close/>
                <a:moveTo>
                  <a:pt x="0" y="4937589"/>
                </a:moveTo>
                <a:lnTo>
                  <a:pt x="0" y="4757589"/>
                </a:lnTo>
                <a:lnTo>
                  <a:pt x="7433932" y="4757589"/>
                </a:lnTo>
                <a:lnTo>
                  <a:pt x="7433932" y="4937589"/>
                </a:lnTo>
                <a:close/>
                <a:moveTo>
                  <a:pt x="0" y="5413348"/>
                </a:moveTo>
                <a:lnTo>
                  <a:pt x="0" y="5233348"/>
                </a:lnTo>
                <a:lnTo>
                  <a:pt x="7433932" y="5233348"/>
                </a:lnTo>
                <a:lnTo>
                  <a:pt x="7433932" y="5413348"/>
                </a:lnTo>
                <a:close/>
                <a:moveTo>
                  <a:pt x="0" y="5889107"/>
                </a:moveTo>
                <a:lnTo>
                  <a:pt x="0" y="5709107"/>
                </a:lnTo>
                <a:lnTo>
                  <a:pt x="7433932" y="5709107"/>
                </a:lnTo>
                <a:lnTo>
                  <a:pt x="7433932" y="5889107"/>
                </a:lnTo>
                <a:close/>
                <a:moveTo>
                  <a:pt x="0" y="6364866"/>
                </a:moveTo>
                <a:lnTo>
                  <a:pt x="0" y="6184866"/>
                </a:lnTo>
                <a:lnTo>
                  <a:pt x="7433932" y="6184866"/>
                </a:lnTo>
                <a:lnTo>
                  <a:pt x="7433932" y="6364866"/>
                </a:lnTo>
                <a:close/>
                <a:moveTo>
                  <a:pt x="0" y="6840625"/>
                </a:moveTo>
                <a:lnTo>
                  <a:pt x="0" y="6660625"/>
                </a:lnTo>
                <a:lnTo>
                  <a:pt x="7433932" y="6660625"/>
                </a:lnTo>
                <a:lnTo>
                  <a:pt x="7433932" y="6840625"/>
                </a:lnTo>
                <a:close/>
              </a:path>
            </a:pathLst>
          </a:custGeom>
          <a:solidFill>
            <a:schemeClr val="bg2"/>
          </a:solidFill>
          <a:ln w="12700" cap="flat" cmpd="sng" algn="ctr">
            <a:noFill/>
            <a:prstDash val="solid"/>
            <a:miter lim="400000"/>
            <a:headEnd type="none" w="med" len="med"/>
            <a:tailEnd type="none" w="med" len="med"/>
          </a:ln>
          <a:effectLst/>
        </p:spPr>
        <p:txBody>
          <a:bodyPr rot="0" spcFirstLastPara="0" vertOverflow="overflow" horzOverflow="overflow" vert="horz" wrap="square" lIns="38100" tIns="38100" rIns="38100" bIns="38100" numCol="1" spcCol="0" rtlCol="0" fromWordArt="0" anchor="ctr" anchorCtr="0" forceAA="0" compatLnSpc="1">
            <a:prstTxWarp prst="textNoShape">
              <a:avLst/>
            </a:prstTxWarp>
            <a:noAutofit/>
          </a:bodyPr>
          <a:lstStyle/>
          <a:p>
            <a:pPr marL="0" marR="0" indent="0" algn="l" defTabSz="825500" rtl="0" eaLnBrk="1"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rgbClr val="74808C"/>
              </a:solidFill>
              <a:effectLst/>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 name="Shape 534">
            <a:extLst>
              <a:ext uri="{FF2B5EF4-FFF2-40B4-BE49-F238E27FC236}">
                <a16:creationId xmlns:a16="http://schemas.microsoft.com/office/drawing/2014/main" id="{A412FE32-4D96-480C-8B34-572C39BA2F52}"/>
              </a:ext>
            </a:extLst>
          </p:cNvPr>
          <p:cNvSpPr/>
          <p:nvPr/>
        </p:nvSpPr>
        <p:spPr>
          <a:xfrm>
            <a:off x="13993288" y="6177814"/>
            <a:ext cx="8999911" cy="1824987"/>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lvl1pPr algn="l">
              <a:lnSpc>
                <a:spcPct val="120000"/>
              </a:lnSpc>
              <a:defRPr sz="2500">
                <a:solidFill>
                  <a:srgbClr val="909192"/>
                </a:solidFill>
              </a:defRPr>
            </a:lvl1pPr>
          </a:lstStyle>
          <a:p>
            <a:pPr lvl="0" eaLnBrk="1" fontAlgn="auto">
              <a:spcBef>
                <a:spcPts val="0"/>
              </a:spcBef>
              <a:spcAft>
                <a:spcPts val="0"/>
              </a:spcAft>
              <a:defRPr/>
            </a:pPr>
            <a:r>
              <a:rPr lang="zh-CN" altLang="en-US" sz="3200" kern="0" dirty="0">
                <a:latin typeface="Times New Roman" panose="02020603050405020304" pitchFamily="18" charset="0"/>
                <a:ea typeface="微软雅黑" panose="020B0503020204020204" pitchFamily="34" charset="-122"/>
                <a:cs typeface="Open Sans"/>
                <a:sym typeface="Times New Roman" panose="02020603050405020304" pitchFamily="18" charset="0"/>
              </a:rPr>
              <a:t>单击添加文本单击添加文本单击添加文本单击添加文本单击添加文本单击添加文本单击添加文本单击添加文本单击添加文本单击添加文本。</a:t>
            </a:r>
          </a:p>
        </p:txBody>
      </p:sp>
      <p:sp>
        <p:nvSpPr>
          <p:cNvPr id="9" name="Shape 535">
            <a:extLst>
              <a:ext uri="{FF2B5EF4-FFF2-40B4-BE49-F238E27FC236}">
                <a16:creationId xmlns:a16="http://schemas.microsoft.com/office/drawing/2014/main" id="{846EAD71-EA83-4FDB-B26C-78EF2534B860}"/>
              </a:ext>
            </a:extLst>
          </p:cNvPr>
          <p:cNvSpPr/>
          <p:nvPr/>
        </p:nvSpPr>
        <p:spPr>
          <a:xfrm>
            <a:off x="13828731" y="9837952"/>
            <a:ext cx="1054101" cy="1054101"/>
          </a:xfrm>
          <a:prstGeom prst="ellipse">
            <a:avLst/>
          </a:prstGeom>
          <a:solidFill>
            <a:srgbClr val="F1C81C"/>
          </a:solidFill>
          <a:ln w="12700">
            <a:miter lim="400000"/>
          </a:ln>
        </p:spPr>
        <p:txBody>
          <a:bodyPr lIns="50800" tIns="50800" rIns="50800" bIns="50800" anchor="ctr"/>
          <a:lstStyle/>
          <a:p>
            <a:pPr marL="0" marR="0" lvl="0" indent="0" algn="ctr" defTabSz="825500" rtl="0" eaLnBrk="1" fontAlgn="auto" latinLnBrk="0" hangingPunct="0">
              <a:lnSpc>
                <a:spcPct val="100000"/>
              </a:lnSpc>
              <a:spcBef>
                <a:spcPts val="0"/>
              </a:spcBef>
              <a:spcAft>
                <a:spcPts val="0"/>
              </a:spcAft>
              <a:buClrTx/>
              <a:buSzTx/>
              <a:buFontTx/>
              <a:buNone/>
              <a:tabLst/>
              <a:defRPr sz="3200">
                <a:solidFill>
                  <a:srgbClr val="FFFFFF"/>
                </a:solidFill>
              </a:defRPr>
            </a:pPr>
            <a:endParaRPr kumimoji="0" sz="3200" b="0" i="0" u="none" strike="noStrike" kern="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Open Sans"/>
              <a:sym typeface="Times New Roman" panose="02020603050405020304" pitchFamily="18" charset="0"/>
            </a:endParaRPr>
          </a:p>
        </p:txBody>
      </p:sp>
      <p:sp>
        <p:nvSpPr>
          <p:cNvPr id="10" name="Shape 536">
            <a:extLst>
              <a:ext uri="{FF2B5EF4-FFF2-40B4-BE49-F238E27FC236}">
                <a16:creationId xmlns:a16="http://schemas.microsoft.com/office/drawing/2014/main" id="{A1666DE6-3840-44F2-9D5C-B0E2EE121F3F}"/>
              </a:ext>
            </a:extLst>
          </p:cNvPr>
          <p:cNvSpPr/>
          <p:nvPr/>
        </p:nvSpPr>
        <p:spPr>
          <a:xfrm>
            <a:off x="14023034" y="10121346"/>
            <a:ext cx="690895" cy="487313"/>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2500" cap="all">
                <a:solidFill>
                  <a:srgbClr val="FFFFFF"/>
                </a:solidFill>
                <a:latin typeface="+mn-lt"/>
                <a:ea typeface="+mn-ea"/>
                <a:cs typeface="+mn-cs"/>
                <a:sym typeface="Open Sans Semibold"/>
              </a:defRPr>
            </a:lvl1pPr>
          </a:lstStyle>
          <a:p>
            <a:pPr marL="0" marR="0" lvl="0" indent="0" algn="ctr" defTabSz="825500" rtl="0" eaLnBrk="1" fontAlgn="auto" latinLnBrk="0" hangingPunct="0">
              <a:lnSpc>
                <a:spcPct val="100000"/>
              </a:lnSpc>
              <a:spcBef>
                <a:spcPts val="0"/>
              </a:spcBef>
              <a:spcAft>
                <a:spcPts val="0"/>
              </a:spcAft>
              <a:buClrTx/>
              <a:buSzTx/>
              <a:buFontTx/>
              <a:buNone/>
              <a:tabLst/>
              <a:defRPr/>
            </a:pPr>
            <a:r>
              <a:rPr kumimoji="0" sz="2500" b="0" i="0" u="none" strike="noStrike" kern="0" cap="all"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Open Sans Semibold"/>
                <a:sym typeface="Times New Roman" panose="02020603050405020304" pitchFamily="18" charset="0"/>
              </a:rPr>
              <a:t>98%</a:t>
            </a:r>
          </a:p>
        </p:txBody>
      </p:sp>
      <p:sp>
        <p:nvSpPr>
          <p:cNvPr id="11" name="Shape 537">
            <a:extLst>
              <a:ext uri="{FF2B5EF4-FFF2-40B4-BE49-F238E27FC236}">
                <a16:creationId xmlns:a16="http://schemas.microsoft.com/office/drawing/2014/main" id="{8A39DBF9-153F-421D-957F-8BCB835C1929}"/>
              </a:ext>
            </a:extLst>
          </p:cNvPr>
          <p:cNvSpPr/>
          <p:nvPr/>
        </p:nvSpPr>
        <p:spPr>
          <a:xfrm>
            <a:off x="15128464" y="10144429"/>
            <a:ext cx="1795363" cy="441146"/>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defRPr sz="2200" cap="all">
                <a:solidFill>
                  <a:srgbClr val="919191"/>
                </a:solidFill>
                <a:latin typeface="+mn-lt"/>
                <a:ea typeface="+mn-ea"/>
                <a:cs typeface="+mn-cs"/>
                <a:sym typeface="Open Sans Semibold"/>
              </a:defRPr>
            </a:lvl1pPr>
          </a:lstStyle>
          <a:p>
            <a:pPr marL="0" marR="0" lvl="0" indent="0" algn="l" defTabSz="825500" rtl="0" eaLnBrk="1" fontAlgn="auto" latinLnBrk="0" hangingPunct="0">
              <a:lnSpc>
                <a:spcPct val="100000"/>
              </a:lnSpc>
              <a:spcBef>
                <a:spcPts val="0"/>
              </a:spcBef>
              <a:spcAft>
                <a:spcPts val="0"/>
              </a:spcAft>
              <a:buClrTx/>
              <a:buSzTx/>
              <a:buFontTx/>
              <a:buNone/>
              <a:tabLst/>
              <a:defRPr/>
            </a:pPr>
            <a:r>
              <a:rPr kumimoji="0" lang="zh-CN" altLang="en-US" sz="2200" b="0" i="0" u="none" strike="noStrike" kern="0" cap="all" spc="0" normalizeH="0" baseline="0" noProof="0" dirty="0">
                <a:ln>
                  <a:noFill/>
                </a:ln>
                <a:solidFill>
                  <a:srgbClr val="919191"/>
                </a:solidFill>
                <a:effectLst/>
                <a:uLnTx/>
                <a:uFillTx/>
                <a:latin typeface="Times New Roman" panose="02020603050405020304" pitchFamily="18" charset="0"/>
                <a:ea typeface="微软雅黑" panose="020B0503020204020204" pitchFamily="34" charset="-122"/>
                <a:cs typeface="Open Sans Semibold"/>
                <a:sym typeface="Times New Roman" panose="02020603050405020304" pitchFamily="18" charset="0"/>
              </a:rPr>
              <a:t>你的文字内容</a:t>
            </a:r>
            <a:endParaRPr kumimoji="0" sz="2200" b="0" i="0" u="none" strike="noStrike" kern="0" cap="all" spc="0" normalizeH="0" baseline="0" noProof="0" dirty="0">
              <a:ln>
                <a:noFill/>
              </a:ln>
              <a:solidFill>
                <a:srgbClr val="919191"/>
              </a:solidFill>
              <a:effectLst/>
              <a:uLnTx/>
              <a:uFillTx/>
              <a:latin typeface="Times New Roman" panose="02020603050405020304" pitchFamily="18" charset="0"/>
              <a:ea typeface="微软雅黑" panose="020B0503020204020204" pitchFamily="34" charset="-122"/>
              <a:cs typeface="Open Sans Semibold"/>
              <a:sym typeface="Times New Roman" panose="02020603050405020304" pitchFamily="18" charset="0"/>
            </a:endParaRPr>
          </a:p>
        </p:txBody>
      </p:sp>
      <p:sp>
        <p:nvSpPr>
          <p:cNvPr id="14" name="Shape 542">
            <a:extLst>
              <a:ext uri="{FF2B5EF4-FFF2-40B4-BE49-F238E27FC236}">
                <a16:creationId xmlns:a16="http://schemas.microsoft.com/office/drawing/2014/main" id="{99A20CFA-F03B-4E27-A0E4-83D3045B227D}"/>
              </a:ext>
            </a:extLst>
          </p:cNvPr>
          <p:cNvSpPr/>
          <p:nvPr/>
        </p:nvSpPr>
        <p:spPr>
          <a:xfrm>
            <a:off x="18694243" y="9837952"/>
            <a:ext cx="1054101" cy="1054101"/>
          </a:xfrm>
          <a:prstGeom prst="ellipse">
            <a:avLst/>
          </a:prstGeom>
          <a:solidFill>
            <a:srgbClr val="F1C81C"/>
          </a:solidFill>
          <a:ln w="12700">
            <a:miter lim="400000"/>
          </a:ln>
        </p:spPr>
        <p:txBody>
          <a:bodyPr lIns="50800" tIns="50800" rIns="50800" bIns="50800" anchor="ctr"/>
          <a:lstStyle/>
          <a:p>
            <a:pPr marL="0" marR="0" lvl="0" indent="0" algn="ctr" defTabSz="825500" rtl="0" eaLnBrk="1" fontAlgn="auto" latinLnBrk="0" hangingPunct="0">
              <a:lnSpc>
                <a:spcPct val="100000"/>
              </a:lnSpc>
              <a:spcBef>
                <a:spcPts val="0"/>
              </a:spcBef>
              <a:spcAft>
                <a:spcPts val="0"/>
              </a:spcAft>
              <a:buClrTx/>
              <a:buSzTx/>
              <a:buFontTx/>
              <a:buNone/>
              <a:tabLst/>
              <a:defRPr sz="3200">
                <a:solidFill>
                  <a:srgbClr val="FFFFFF"/>
                </a:solidFill>
              </a:defRPr>
            </a:pPr>
            <a:endParaRPr kumimoji="0" sz="3200" b="0" i="0" u="none" strike="noStrike" kern="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Open Sans"/>
              <a:sym typeface="Times New Roman" panose="02020603050405020304" pitchFamily="18" charset="0"/>
            </a:endParaRPr>
          </a:p>
        </p:txBody>
      </p:sp>
      <p:sp>
        <p:nvSpPr>
          <p:cNvPr id="15" name="Shape 543">
            <a:extLst>
              <a:ext uri="{FF2B5EF4-FFF2-40B4-BE49-F238E27FC236}">
                <a16:creationId xmlns:a16="http://schemas.microsoft.com/office/drawing/2014/main" id="{8CC0EBC0-99F4-4AA6-BB8F-17F7CF8467D0}"/>
              </a:ext>
            </a:extLst>
          </p:cNvPr>
          <p:cNvSpPr/>
          <p:nvPr/>
        </p:nvSpPr>
        <p:spPr>
          <a:xfrm>
            <a:off x="18888546" y="10121346"/>
            <a:ext cx="690895" cy="487313"/>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2500" cap="all">
                <a:solidFill>
                  <a:srgbClr val="FFFFFF"/>
                </a:solidFill>
                <a:latin typeface="+mn-lt"/>
                <a:ea typeface="+mn-ea"/>
                <a:cs typeface="+mn-cs"/>
                <a:sym typeface="Open Sans Semibold"/>
              </a:defRPr>
            </a:lvl1pPr>
          </a:lstStyle>
          <a:p>
            <a:pPr marL="0" marR="0" lvl="0" indent="0" algn="ctr" defTabSz="825500" rtl="0" eaLnBrk="1" fontAlgn="auto" latinLnBrk="0" hangingPunct="0">
              <a:lnSpc>
                <a:spcPct val="100000"/>
              </a:lnSpc>
              <a:spcBef>
                <a:spcPts val="0"/>
              </a:spcBef>
              <a:spcAft>
                <a:spcPts val="0"/>
              </a:spcAft>
              <a:buClrTx/>
              <a:buSzTx/>
              <a:buFontTx/>
              <a:buNone/>
              <a:tabLst/>
              <a:defRPr/>
            </a:pPr>
            <a:r>
              <a:rPr kumimoji="0" sz="2500" b="0" i="0" u="none" strike="noStrike" kern="0" cap="all"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Open Sans Semibold"/>
                <a:sym typeface="Times New Roman" panose="02020603050405020304" pitchFamily="18" charset="0"/>
              </a:rPr>
              <a:t>34%</a:t>
            </a:r>
          </a:p>
        </p:txBody>
      </p:sp>
      <p:sp>
        <p:nvSpPr>
          <p:cNvPr id="16" name="Shape 544">
            <a:extLst>
              <a:ext uri="{FF2B5EF4-FFF2-40B4-BE49-F238E27FC236}">
                <a16:creationId xmlns:a16="http://schemas.microsoft.com/office/drawing/2014/main" id="{8C230ECC-C3B6-4A89-869C-6939B2D21CEF}"/>
              </a:ext>
            </a:extLst>
          </p:cNvPr>
          <p:cNvSpPr/>
          <p:nvPr/>
        </p:nvSpPr>
        <p:spPr>
          <a:xfrm>
            <a:off x="19993975" y="10144429"/>
            <a:ext cx="1795363" cy="441146"/>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defRPr sz="2200" cap="all">
                <a:solidFill>
                  <a:srgbClr val="919191"/>
                </a:solidFill>
                <a:latin typeface="+mn-lt"/>
                <a:ea typeface="+mn-ea"/>
                <a:cs typeface="+mn-cs"/>
                <a:sym typeface="Open Sans Semibold"/>
              </a:defRPr>
            </a:lvl1pPr>
          </a:lstStyle>
          <a:p>
            <a:pPr lvl="0" eaLnBrk="1" fontAlgn="auto">
              <a:spcBef>
                <a:spcPts val="0"/>
              </a:spcBef>
              <a:spcAft>
                <a:spcPts val="0"/>
              </a:spcAft>
              <a:defRPr/>
            </a:pPr>
            <a:r>
              <a:rPr lang="zh-CN" altLang="en-US" kern="0" dirty="0">
                <a:latin typeface="Times New Roman" panose="02020603050405020304" pitchFamily="18" charset="0"/>
                <a:ea typeface="微软雅黑" panose="020B0503020204020204" pitchFamily="34" charset="-122"/>
                <a:cs typeface="Open Sans Semibold"/>
                <a:sym typeface="Times New Roman" panose="02020603050405020304" pitchFamily="18" charset="0"/>
              </a:rPr>
              <a:t>你的文字内容</a:t>
            </a:r>
          </a:p>
        </p:txBody>
      </p:sp>
      <p:sp>
        <p:nvSpPr>
          <p:cNvPr id="19" name="Freeform 9">
            <a:extLst>
              <a:ext uri="{FF2B5EF4-FFF2-40B4-BE49-F238E27FC236}">
                <a16:creationId xmlns:a16="http://schemas.microsoft.com/office/drawing/2014/main" id="{EBD77471-F02E-4014-8418-36DFB2A8AE3B}"/>
              </a:ext>
            </a:extLst>
          </p:cNvPr>
          <p:cNvSpPr/>
          <p:nvPr/>
        </p:nvSpPr>
        <p:spPr bwMode="auto">
          <a:xfrm rot="2700000">
            <a:off x="3600958" y="11150816"/>
            <a:ext cx="7433932" cy="6840625"/>
          </a:xfrm>
          <a:custGeom>
            <a:avLst/>
            <a:gdLst>
              <a:gd name="connsiteX0" fmla="*/ 0 w 7433932"/>
              <a:gd name="connsiteY0" fmla="*/ 180000 h 6840625"/>
              <a:gd name="connsiteX1" fmla="*/ 0 w 7433932"/>
              <a:gd name="connsiteY1" fmla="*/ 0 h 6840625"/>
              <a:gd name="connsiteX2" fmla="*/ 7433932 w 7433932"/>
              <a:gd name="connsiteY2" fmla="*/ 0 h 6840625"/>
              <a:gd name="connsiteX3" fmla="*/ 7433932 w 7433932"/>
              <a:gd name="connsiteY3" fmla="*/ 180000 h 6840625"/>
              <a:gd name="connsiteX4" fmla="*/ 0 w 7433932"/>
              <a:gd name="connsiteY4" fmla="*/ 655758 h 6840625"/>
              <a:gd name="connsiteX5" fmla="*/ 0 w 7433932"/>
              <a:gd name="connsiteY5" fmla="*/ 475758 h 6840625"/>
              <a:gd name="connsiteX6" fmla="*/ 7433932 w 7433932"/>
              <a:gd name="connsiteY6" fmla="*/ 475758 h 6840625"/>
              <a:gd name="connsiteX7" fmla="*/ 7433932 w 7433932"/>
              <a:gd name="connsiteY7" fmla="*/ 655758 h 6840625"/>
              <a:gd name="connsiteX8" fmla="*/ 0 w 7433932"/>
              <a:gd name="connsiteY8" fmla="*/ 1131516 h 6840625"/>
              <a:gd name="connsiteX9" fmla="*/ 0 w 7433932"/>
              <a:gd name="connsiteY9" fmla="*/ 951516 h 6840625"/>
              <a:gd name="connsiteX10" fmla="*/ 7433932 w 7433932"/>
              <a:gd name="connsiteY10" fmla="*/ 951516 h 6840625"/>
              <a:gd name="connsiteX11" fmla="*/ 7433932 w 7433932"/>
              <a:gd name="connsiteY11" fmla="*/ 1131516 h 6840625"/>
              <a:gd name="connsiteX12" fmla="*/ 0 w 7433932"/>
              <a:gd name="connsiteY12" fmla="*/ 1607276 h 6840625"/>
              <a:gd name="connsiteX13" fmla="*/ 0 w 7433932"/>
              <a:gd name="connsiteY13" fmla="*/ 1427276 h 6840625"/>
              <a:gd name="connsiteX14" fmla="*/ 7433932 w 7433932"/>
              <a:gd name="connsiteY14" fmla="*/ 1427276 h 6840625"/>
              <a:gd name="connsiteX15" fmla="*/ 7433932 w 7433932"/>
              <a:gd name="connsiteY15" fmla="*/ 1607276 h 6840625"/>
              <a:gd name="connsiteX16" fmla="*/ 0 w 7433932"/>
              <a:gd name="connsiteY16" fmla="*/ 2083036 h 6840625"/>
              <a:gd name="connsiteX17" fmla="*/ 0 w 7433932"/>
              <a:gd name="connsiteY17" fmla="*/ 1903036 h 6840625"/>
              <a:gd name="connsiteX18" fmla="*/ 7433932 w 7433932"/>
              <a:gd name="connsiteY18" fmla="*/ 1903036 h 6840625"/>
              <a:gd name="connsiteX19" fmla="*/ 7433932 w 7433932"/>
              <a:gd name="connsiteY19" fmla="*/ 2083036 h 6840625"/>
              <a:gd name="connsiteX20" fmla="*/ 0 w 7433932"/>
              <a:gd name="connsiteY20" fmla="*/ 2558794 h 6840625"/>
              <a:gd name="connsiteX21" fmla="*/ 0 w 7433932"/>
              <a:gd name="connsiteY21" fmla="*/ 2378794 h 6840625"/>
              <a:gd name="connsiteX22" fmla="*/ 7433932 w 7433932"/>
              <a:gd name="connsiteY22" fmla="*/ 2378794 h 6840625"/>
              <a:gd name="connsiteX23" fmla="*/ 7433932 w 7433932"/>
              <a:gd name="connsiteY23" fmla="*/ 2558794 h 6840625"/>
              <a:gd name="connsiteX24" fmla="*/ 0 w 7433932"/>
              <a:gd name="connsiteY24" fmla="*/ 3034552 h 6840625"/>
              <a:gd name="connsiteX25" fmla="*/ 0 w 7433932"/>
              <a:gd name="connsiteY25" fmla="*/ 2854552 h 6840625"/>
              <a:gd name="connsiteX26" fmla="*/ 7433932 w 7433932"/>
              <a:gd name="connsiteY26" fmla="*/ 2854552 h 6840625"/>
              <a:gd name="connsiteX27" fmla="*/ 7433932 w 7433932"/>
              <a:gd name="connsiteY27" fmla="*/ 3034552 h 6840625"/>
              <a:gd name="connsiteX28" fmla="*/ 0 w 7433932"/>
              <a:gd name="connsiteY28" fmla="*/ 3510312 h 6840625"/>
              <a:gd name="connsiteX29" fmla="*/ 0 w 7433932"/>
              <a:gd name="connsiteY29" fmla="*/ 3330312 h 6840625"/>
              <a:gd name="connsiteX30" fmla="*/ 7433932 w 7433932"/>
              <a:gd name="connsiteY30" fmla="*/ 3330312 h 6840625"/>
              <a:gd name="connsiteX31" fmla="*/ 7433932 w 7433932"/>
              <a:gd name="connsiteY31" fmla="*/ 3510312 h 6840625"/>
              <a:gd name="connsiteX32" fmla="*/ 0 w 7433932"/>
              <a:gd name="connsiteY32" fmla="*/ 3986071 h 6840625"/>
              <a:gd name="connsiteX33" fmla="*/ 0 w 7433932"/>
              <a:gd name="connsiteY33" fmla="*/ 3806071 h 6840625"/>
              <a:gd name="connsiteX34" fmla="*/ 7433932 w 7433932"/>
              <a:gd name="connsiteY34" fmla="*/ 3806071 h 6840625"/>
              <a:gd name="connsiteX35" fmla="*/ 7433932 w 7433932"/>
              <a:gd name="connsiteY35" fmla="*/ 3986071 h 6840625"/>
              <a:gd name="connsiteX36" fmla="*/ 0 w 7433932"/>
              <a:gd name="connsiteY36" fmla="*/ 4461830 h 6840625"/>
              <a:gd name="connsiteX37" fmla="*/ 0 w 7433932"/>
              <a:gd name="connsiteY37" fmla="*/ 4281830 h 6840625"/>
              <a:gd name="connsiteX38" fmla="*/ 7433932 w 7433932"/>
              <a:gd name="connsiteY38" fmla="*/ 4281830 h 6840625"/>
              <a:gd name="connsiteX39" fmla="*/ 7433932 w 7433932"/>
              <a:gd name="connsiteY39" fmla="*/ 4461830 h 6840625"/>
              <a:gd name="connsiteX40" fmla="*/ 0 w 7433932"/>
              <a:gd name="connsiteY40" fmla="*/ 4937589 h 6840625"/>
              <a:gd name="connsiteX41" fmla="*/ 0 w 7433932"/>
              <a:gd name="connsiteY41" fmla="*/ 4757589 h 6840625"/>
              <a:gd name="connsiteX42" fmla="*/ 7433932 w 7433932"/>
              <a:gd name="connsiteY42" fmla="*/ 4757589 h 6840625"/>
              <a:gd name="connsiteX43" fmla="*/ 7433932 w 7433932"/>
              <a:gd name="connsiteY43" fmla="*/ 4937589 h 6840625"/>
              <a:gd name="connsiteX44" fmla="*/ 0 w 7433932"/>
              <a:gd name="connsiteY44" fmla="*/ 5413348 h 6840625"/>
              <a:gd name="connsiteX45" fmla="*/ 0 w 7433932"/>
              <a:gd name="connsiteY45" fmla="*/ 5233348 h 6840625"/>
              <a:gd name="connsiteX46" fmla="*/ 7433932 w 7433932"/>
              <a:gd name="connsiteY46" fmla="*/ 5233348 h 6840625"/>
              <a:gd name="connsiteX47" fmla="*/ 7433932 w 7433932"/>
              <a:gd name="connsiteY47" fmla="*/ 5413348 h 6840625"/>
              <a:gd name="connsiteX48" fmla="*/ 0 w 7433932"/>
              <a:gd name="connsiteY48" fmla="*/ 5889107 h 6840625"/>
              <a:gd name="connsiteX49" fmla="*/ 0 w 7433932"/>
              <a:gd name="connsiteY49" fmla="*/ 5709107 h 6840625"/>
              <a:gd name="connsiteX50" fmla="*/ 7433932 w 7433932"/>
              <a:gd name="connsiteY50" fmla="*/ 5709107 h 6840625"/>
              <a:gd name="connsiteX51" fmla="*/ 7433932 w 7433932"/>
              <a:gd name="connsiteY51" fmla="*/ 5889107 h 6840625"/>
              <a:gd name="connsiteX52" fmla="*/ 0 w 7433932"/>
              <a:gd name="connsiteY52" fmla="*/ 6364866 h 6840625"/>
              <a:gd name="connsiteX53" fmla="*/ 0 w 7433932"/>
              <a:gd name="connsiteY53" fmla="*/ 6184866 h 6840625"/>
              <a:gd name="connsiteX54" fmla="*/ 7433932 w 7433932"/>
              <a:gd name="connsiteY54" fmla="*/ 6184866 h 6840625"/>
              <a:gd name="connsiteX55" fmla="*/ 7433932 w 7433932"/>
              <a:gd name="connsiteY55" fmla="*/ 6364866 h 6840625"/>
              <a:gd name="connsiteX56" fmla="*/ 0 w 7433932"/>
              <a:gd name="connsiteY56" fmla="*/ 6840625 h 6840625"/>
              <a:gd name="connsiteX57" fmla="*/ 0 w 7433932"/>
              <a:gd name="connsiteY57" fmla="*/ 6660625 h 6840625"/>
              <a:gd name="connsiteX58" fmla="*/ 7433932 w 7433932"/>
              <a:gd name="connsiteY58" fmla="*/ 6660625 h 6840625"/>
              <a:gd name="connsiteX59" fmla="*/ 7433932 w 7433932"/>
              <a:gd name="connsiteY59" fmla="*/ 6840625 h 6840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7433932" h="6840625">
                <a:moveTo>
                  <a:pt x="0" y="180000"/>
                </a:moveTo>
                <a:lnTo>
                  <a:pt x="0" y="0"/>
                </a:lnTo>
                <a:lnTo>
                  <a:pt x="7433932" y="0"/>
                </a:lnTo>
                <a:lnTo>
                  <a:pt x="7433932" y="180000"/>
                </a:lnTo>
                <a:close/>
                <a:moveTo>
                  <a:pt x="0" y="655758"/>
                </a:moveTo>
                <a:lnTo>
                  <a:pt x="0" y="475758"/>
                </a:lnTo>
                <a:lnTo>
                  <a:pt x="7433932" y="475758"/>
                </a:lnTo>
                <a:lnTo>
                  <a:pt x="7433932" y="655758"/>
                </a:lnTo>
                <a:close/>
                <a:moveTo>
                  <a:pt x="0" y="1131516"/>
                </a:moveTo>
                <a:lnTo>
                  <a:pt x="0" y="951516"/>
                </a:lnTo>
                <a:lnTo>
                  <a:pt x="7433932" y="951516"/>
                </a:lnTo>
                <a:lnTo>
                  <a:pt x="7433932" y="1131516"/>
                </a:lnTo>
                <a:close/>
                <a:moveTo>
                  <a:pt x="0" y="1607276"/>
                </a:moveTo>
                <a:lnTo>
                  <a:pt x="0" y="1427276"/>
                </a:lnTo>
                <a:lnTo>
                  <a:pt x="7433932" y="1427276"/>
                </a:lnTo>
                <a:lnTo>
                  <a:pt x="7433932" y="1607276"/>
                </a:lnTo>
                <a:close/>
                <a:moveTo>
                  <a:pt x="0" y="2083036"/>
                </a:moveTo>
                <a:lnTo>
                  <a:pt x="0" y="1903036"/>
                </a:lnTo>
                <a:lnTo>
                  <a:pt x="7433932" y="1903036"/>
                </a:lnTo>
                <a:lnTo>
                  <a:pt x="7433932" y="2083036"/>
                </a:lnTo>
                <a:close/>
                <a:moveTo>
                  <a:pt x="0" y="2558794"/>
                </a:moveTo>
                <a:lnTo>
                  <a:pt x="0" y="2378794"/>
                </a:lnTo>
                <a:lnTo>
                  <a:pt x="7433932" y="2378794"/>
                </a:lnTo>
                <a:lnTo>
                  <a:pt x="7433932" y="2558794"/>
                </a:lnTo>
                <a:close/>
                <a:moveTo>
                  <a:pt x="0" y="3034552"/>
                </a:moveTo>
                <a:lnTo>
                  <a:pt x="0" y="2854552"/>
                </a:lnTo>
                <a:lnTo>
                  <a:pt x="7433932" y="2854552"/>
                </a:lnTo>
                <a:lnTo>
                  <a:pt x="7433932" y="3034552"/>
                </a:lnTo>
                <a:close/>
                <a:moveTo>
                  <a:pt x="0" y="3510312"/>
                </a:moveTo>
                <a:lnTo>
                  <a:pt x="0" y="3330312"/>
                </a:lnTo>
                <a:lnTo>
                  <a:pt x="7433932" y="3330312"/>
                </a:lnTo>
                <a:lnTo>
                  <a:pt x="7433932" y="3510312"/>
                </a:lnTo>
                <a:close/>
                <a:moveTo>
                  <a:pt x="0" y="3986071"/>
                </a:moveTo>
                <a:lnTo>
                  <a:pt x="0" y="3806071"/>
                </a:lnTo>
                <a:lnTo>
                  <a:pt x="7433932" y="3806071"/>
                </a:lnTo>
                <a:lnTo>
                  <a:pt x="7433932" y="3986071"/>
                </a:lnTo>
                <a:close/>
                <a:moveTo>
                  <a:pt x="0" y="4461830"/>
                </a:moveTo>
                <a:lnTo>
                  <a:pt x="0" y="4281830"/>
                </a:lnTo>
                <a:lnTo>
                  <a:pt x="7433932" y="4281830"/>
                </a:lnTo>
                <a:lnTo>
                  <a:pt x="7433932" y="4461830"/>
                </a:lnTo>
                <a:close/>
                <a:moveTo>
                  <a:pt x="0" y="4937589"/>
                </a:moveTo>
                <a:lnTo>
                  <a:pt x="0" y="4757589"/>
                </a:lnTo>
                <a:lnTo>
                  <a:pt x="7433932" y="4757589"/>
                </a:lnTo>
                <a:lnTo>
                  <a:pt x="7433932" y="4937589"/>
                </a:lnTo>
                <a:close/>
                <a:moveTo>
                  <a:pt x="0" y="5413348"/>
                </a:moveTo>
                <a:lnTo>
                  <a:pt x="0" y="5233348"/>
                </a:lnTo>
                <a:lnTo>
                  <a:pt x="7433932" y="5233348"/>
                </a:lnTo>
                <a:lnTo>
                  <a:pt x="7433932" y="5413348"/>
                </a:lnTo>
                <a:close/>
                <a:moveTo>
                  <a:pt x="0" y="5889107"/>
                </a:moveTo>
                <a:lnTo>
                  <a:pt x="0" y="5709107"/>
                </a:lnTo>
                <a:lnTo>
                  <a:pt x="7433932" y="5709107"/>
                </a:lnTo>
                <a:lnTo>
                  <a:pt x="7433932" y="5889107"/>
                </a:lnTo>
                <a:close/>
                <a:moveTo>
                  <a:pt x="0" y="6364866"/>
                </a:moveTo>
                <a:lnTo>
                  <a:pt x="0" y="6184866"/>
                </a:lnTo>
                <a:lnTo>
                  <a:pt x="7433932" y="6184866"/>
                </a:lnTo>
                <a:lnTo>
                  <a:pt x="7433932" y="6364866"/>
                </a:lnTo>
                <a:close/>
                <a:moveTo>
                  <a:pt x="0" y="6840625"/>
                </a:moveTo>
                <a:lnTo>
                  <a:pt x="0" y="6660625"/>
                </a:lnTo>
                <a:lnTo>
                  <a:pt x="7433932" y="6660625"/>
                </a:lnTo>
                <a:lnTo>
                  <a:pt x="7433932" y="6840625"/>
                </a:lnTo>
                <a:close/>
              </a:path>
            </a:pathLst>
          </a:custGeom>
          <a:solidFill>
            <a:schemeClr val="bg2"/>
          </a:solidFill>
          <a:ln w="12700" cap="flat" cmpd="sng" algn="ctr">
            <a:noFill/>
            <a:prstDash val="solid"/>
            <a:miter lim="400000"/>
            <a:headEnd type="none" w="med" len="med"/>
            <a:tailEnd type="none" w="med" len="med"/>
          </a:ln>
          <a:effectLst/>
        </p:spPr>
        <p:txBody>
          <a:bodyPr rot="0" spcFirstLastPara="0" vertOverflow="overflow" horzOverflow="overflow" vert="horz" wrap="square" lIns="38100" tIns="38100" rIns="38100" bIns="38100" numCol="1" spcCol="0" rtlCol="0" fromWordArt="0" anchor="ctr" anchorCtr="0" forceAA="0" compatLnSpc="1">
            <a:prstTxWarp prst="textNoShape">
              <a:avLst/>
            </a:prstTxWarp>
            <a:noAutofit/>
          </a:bodyPr>
          <a:lstStyle/>
          <a:p>
            <a:pPr marL="0" marR="0" indent="0" algn="l" defTabSz="825500" rtl="0" eaLnBrk="1"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rgbClr val="74808C"/>
              </a:solidFill>
              <a:effectLst/>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0" name="Rectangle 7">
            <a:extLst>
              <a:ext uri="{FF2B5EF4-FFF2-40B4-BE49-F238E27FC236}">
                <a16:creationId xmlns:a16="http://schemas.microsoft.com/office/drawing/2014/main" id="{6FAAD325-E4E0-4206-BEF5-27687134C100}"/>
              </a:ext>
            </a:extLst>
          </p:cNvPr>
          <p:cNvSpPr/>
          <p:nvPr/>
        </p:nvSpPr>
        <p:spPr bwMode="auto">
          <a:xfrm rot="2700000">
            <a:off x="-1651236" y="6446563"/>
            <a:ext cx="3302470" cy="384721"/>
          </a:xfrm>
          <a:prstGeom prst="rect">
            <a:avLst/>
          </a:prstGeom>
          <a:solidFill>
            <a:srgbClr val="F1C81C"/>
          </a:solidFill>
          <a:ln w="12700" cap="flat" cmpd="sng" algn="ctr">
            <a:noFill/>
            <a:prstDash val="solid"/>
            <a:miter lim="400000"/>
            <a:headEnd type="none" w="med" len="med"/>
            <a:tailEnd type="none" w="med" len="med"/>
          </a:ln>
          <a:effectLst/>
        </p:spPr>
        <p:txBody>
          <a:bodyPr vert="horz" wrap="square" lIns="38100" tIns="38100" rIns="38100" bIns="38100" numCol="1" rtlCol="0" anchor="ctr" anchorCtr="0" compatLnSpc="1">
            <a:prstTxWarp prst="textNoShape">
              <a:avLst/>
            </a:prstTxWarp>
            <a:spAutoFit/>
          </a:bodyPr>
          <a:lstStyle/>
          <a:p>
            <a:pPr marL="0" marR="0" indent="0" algn="l" defTabSz="825500" rtl="0" eaLnBrk="1"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rgbClr val="74808C"/>
              </a:solidFill>
              <a:effectLst/>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1" name="Text Box 2">
            <a:extLst>
              <a:ext uri="{FF2B5EF4-FFF2-40B4-BE49-F238E27FC236}">
                <a16:creationId xmlns:a16="http://schemas.microsoft.com/office/drawing/2014/main" id="{7CD77B7F-BA97-4CDA-B4A6-C124157F257C}"/>
              </a:ext>
            </a:extLst>
          </p:cNvPr>
          <p:cNvSpPr txBox="1">
            <a:spLocks/>
          </p:cNvSpPr>
          <p:nvPr/>
        </p:nvSpPr>
        <p:spPr bwMode="auto">
          <a:xfrm>
            <a:off x="13993289" y="3678764"/>
            <a:ext cx="8999911" cy="1644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lstStyle/>
          <a:p>
            <a:pPr lvl="0" eaLnBrk="1">
              <a:lnSpc>
                <a:spcPct val="80000"/>
              </a:lnSpc>
              <a:defRPr/>
            </a:pPr>
            <a:r>
              <a:rPr lang="zh-CN" altLang="en-US" sz="10000" b="1" dirty="0">
                <a:solidFill>
                  <a:srgbClr val="272D30"/>
                </a:solidFill>
                <a:latin typeface="微软雅黑" panose="020B0503020204020204" pitchFamily="34" charset="-122"/>
                <a:ea typeface="微软雅黑" panose="020B0503020204020204" pitchFamily="34" charset="-122"/>
                <a:cs typeface="Poppins Medium" charset="0"/>
                <a:sym typeface="Times New Roman" panose="02020603050405020304" pitchFamily="18" charset="0"/>
              </a:rPr>
              <a:t>输入标题</a:t>
            </a:r>
          </a:p>
        </p:txBody>
      </p:sp>
      <p:pic>
        <p:nvPicPr>
          <p:cNvPr id="27" name="图片 26">
            <a:extLst>
              <a:ext uri="{FF2B5EF4-FFF2-40B4-BE49-F238E27FC236}">
                <a16:creationId xmlns:a16="http://schemas.microsoft.com/office/drawing/2014/main" id="{CE470140-8AB2-4159-8AB3-FAA1EB552CB9}"/>
              </a:ext>
            </a:extLst>
          </p:cNvPr>
          <p:cNvPicPr>
            <a:picLocks noChangeAspect="1"/>
          </p:cNvPicPr>
          <p:nvPr/>
        </p:nvPicPr>
        <p:blipFill rotWithShape="1">
          <a:blip r:embed="rId3"/>
          <a:srcRect l="8736" t="179" r="24598" b="-179"/>
          <a:stretch/>
        </p:blipFill>
        <p:spPr>
          <a:xfrm>
            <a:off x="1679575" y="1130300"/>
            <a:ext cx="11129588" cy="11017250"/>
          </a:xfrm>
          <a:prstGeom prst="diamond">
            <a:avLst/>
          </a:prstGeom>
          <a:ln w="76200" cmpd="thickThin">
            <a:solidFill>
              <a:srgbClr val="000000"/>
            </a:solidFill>
          </a:ln>
        </p:spPr>
      </p:pic>
      <p:grpSp>
        <p:nvGrpSpPr>
          <p:cNvPr id="13" name="组合 12">
            <a:extLst>
              <a:ext uri="{FF2B5EF4-FFF2-40B4-BE49-F238E27FC236}">
                <a16:creationId xmlns:a16="http://schemas.microsoft.com/office/drawing/2014/main" id="{62B0DC9B-E2AA-40B8-B358-BBDA31DB695F}"/>
              </a:ext>
            </a:extLst>
          </p:cNvPr>
          <p:cNvGrpSpPr/>
          <p:nvPr/>
        </p:nvGrpSpPr>
        <p:grpSpPr>
          <a:xfrm>
            <a:off x="3214876" y="2771363"/>
            <a:ext cx="7977440" cy="7942759"/>
            <a:chOff x="3350432" y="2437009"/>
            <a:chExt cx="7977440" cy="7942759"/>
          </a:xfrm>
          <a:effectLst/>
        </p:grpSpPr>
        <p:sp>
          <p:nvSpPr>
            <p:cNvPr id="12" name="矩形 11">
              <a:extLst>
                <a:ext uri="{FF2B5EF4-FFF2-40B4-BE49-F238E27FC236}">
                  <a16:creationId xmlns:a16="http://schemas.microsoft.com/office/drawing/2014/main" id="{12650419-170D-43A4-B6CF-D377CB947508}"/>
                </a:ext>
              </a:extLst>
            </p:cNvPr>
            <p:cNvSpPr/>
            <p:nvPr/>
          </p:nvSpPr>
          <p:spPr bwMode="auto">
            <a:xfrm rot="2669192">
              <a:off x="3350432" y="6181294"/>
              <a:ext cx="7977440" cy="384721"/>
            </a:xfrm>
            <a:prstGeom prst="rect">
              <a:avLst/>
            </a:prstGeom>
            <a:solidFill>
              <a:srgbClr val="FFFFFF"/>
            </a:solidFill>
            <a:ln w="12700" cap="flat" cmpd="sng" algn="ctr">
              <a:noFill/>
              <a:prstDash val="solid"/>
              <a:miter lim="400000"/>
              <a:headEnd type="none" w="med" len="med"/>
              <a:tailEnd type="none" w="med" len="med"/>
            </a:ln>
            <a:effectLst/>
          </p:spPr>
          <p:txBody>
            <a:bodyPr vert="horz" wrap="square" lIns="38100" tIns="38100" rIns="38100" bIns="38100" numCol="1" rtlCol="0" anchor="ctr" anchorCtr="0" compatLnSpc="1">
              <a:prstTxWarp prst="textNoShape">
                <a:avLst/>
              </a:prstTxWarp>
              <a:spAutoFit/>
            </a:bodyPr>
            <a:lstStyle/>
            <a:p>
              <a:pPr marL="0" marR="0" indent="0" algn="l" defTabSz="825500" rtl="0" eaLnBrk="1" fontAlgn="base" latinLnBrk="0" hangingPunct="0">
                <a:lnSpc>
                  <a:spcPct val="100000"/>
                </a:lnSpc>
                <a:spcBef>
                  <a:spcPct val="0"/>
                </a:spcBef>
                <a:spcAft>
                  <a:spcPct val="0"/>
                </a:spcAft>
                <a:buClrTx/>
                <a:buSzTx/>
                <a:buFontTx/>
                <a:buNone/>
                <a:tabLst/>
              </a:pPr>
              <a:endParaRPr kumimoji="0" lang="zh-CN" altLang="en-US" sz="2000" b="0" i="0" u="none" strike="noStrike" cap="none" normalizeH="0" baseline="0">
                <a:ln>
                  <a:noFill/>
                </a:ln>
                <a:solidFill>
                  <a:srgbClr val="74808C"/>
                </a:solidFill>
                <a:effectLst/>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3" name="矩形 22">
              <a:extLst>
                <a:ext uri="{FF2B5EF4-FFF2-40B4-BE49-F238E27FC236}">
                  <a16:creationId xmlns:a16="http://schemas.microsoft.com/office/drawing/2014/main" id="{55C6CE2D-A3B7-4851-B9FC-950EACDE03B4}"/>
                </a:ext>
              </a:extLst>
            </p:cNvPr>
            <p:cNvSpPr/>
            <p:nvPr/>
          </p:nvSpPr>
          <p:spPr bwMode="auto">
            <a:xfrm rot="8069192">
              <a:off x="3507474" y="6216028"/>
              <a:ext cx="7942759" cy="384721"/>
            </a:xfrm>
            <a:prstGeom prst="rect">
              <a:avLst/>
            </a:prstGeom>
            <a:solidFill>
              <a:srgbClr val="FFFFFF"/>
            </a:solidFill>
            <a:ln w="12700" cap="flat" cmpd="sng" algn="ctr">
              <a:noFill/>
              <a:prstDash val="solid"/>
              <a:miter lim="400000"/>
              <a:headEnd type="none" w="med" len="med"/>
              <a:tailEnd type="none" w="med" len="med"/>
            </a:ln>
            <a:effectLst/>
          </p:spPr>
          <p:txBody>
            <a:bodyPr vert="horz" wrap="square" lIns="38100" tIns="38100" rIns="38100" bIns="38100" numCol="1" rtlCol="0" anchor="ctr" anchorCtr="0" compatLnSpc="1">
              <a:prstTxWarp prst="textNoShape">
                <a:avLst/>
              </a:prstTxWarp>
              <a:spAutoFit/>
            </a:bodyPr>
            <a:lstStyle/>
            <a:p>
              <a:pPr marL="0" marR="0" indent="0" algn="l" defTabSz="825500" rtl="0" eaLnBrk="1" fontAlgn="base" latinLnBrk="0" hangingPunct="0">
                <a:lnSpc>
                  <a:spcPct val="100000"/>
                </a:lnSpc>
                <a:spcBef>
                  <a:spcPct val="0"/>
                </a:spcBef>
                <a:spcAft>
                  <a:spcPct val="0"/>
                </a:spcAft>
                <a:buClrTx/>
                <a:buSzTx/>
                <a:buFontTx/>
                <a:buNone/>
                <a:tabLst/>
              </a:pPr>
              <a:endParaRPr kumimoji="0" lang="zh-CN" altLang="en-US" sz="2000" b="0" i="0" u="none" strike="noStrike" cap="none" normalizeH="0" baseline="0">
                <a:ln>
                  <a:noFill/>
                </a:ln>
                <a:solidFill>
                  <a:srgbClr val="74808C"/>
                </a:solidFill>
                <a:effectLst/>
                <a:latin typeface="Times New Roman" panose="02020603050405020304" pitchFamily="18" charset="0"/>
                <a:ea typeface="微软雅黑" panose="020B0503020204020204" pitchFamily="34" charset="-122"/>
                <a:sym typeface="Times New Roman" panose="02020603050405020304" pitchFamily="18" charset="0"/>
              </a:endParaRPr>
            </a:p>
          </p:txBody>
        </p:sp>
      </p:grpSp>
    </p:spTree>
    <p:extLst>
      <p:ext uri="{BB962C8B-B14F-4D97-AF65-F5344CB8AC3E}">
        <p14:creationId xmlns:p14="http://schemas.microsoft.com/office/powerpoint/2010/main" val="123772652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91ECF784-60A5-4828-9BE0-6F369F3C82EC}"/>
              </a:ext>
            </a:extLst>
          </p:cNvPr>
          <p:cNvPicPr>
            <a:picLocks noChangeAspect="1"/>
          </p:cNvPicPr>
          <p:nvPr/>
        </p:nvPicPr>
        <p:blipFill>
          <a:blip r:embed="rId3"/>
          <a:srcRect l="22375" r="22375"/>
          <a:stretch>
            <a:fillRect/>
          </a:stretch>
        </p:blipFill>
        <p:spPr>
          <a:xfrm>
            <a:off x="3118992" y="2448190"/>
            <a:ext cx="7459662" cy="9001125"/>
          </a:xfrm>
          <a:prstGeom prst="rect">
            <a:avLst/>
          </a:prstGeom>
          <a:ln w="152400" cmpd="dbl">
            <a:solidFill>
              <a:schemeClr val="bg1">
                <a:lumMod val="90000"/>
                <a:lumOff val="10000"/>
              </a:schemeClr>
            </a:solidFill>
          </a:ln>
        </p:spPr>
      </p:pic>
      <p:sp>
        <p:nvSpPr>
          <p:cNvPr id="14" name="Rectangle 13"/>
          <p:cNvSpPr/>
          <p:nvPr/>
        </p:nvSpPr>
        <p:spPr bwMode="auto">
          <a:xfrm rot="2700000">
            <a:off x="23366792" y="3639697"/>
            <a:ext cx="2034414" cy="384721"/>
          </a:xfrm>
          <a:prstGeom prst="rect">
            <a:avLst/>
          </a:prstGeom>
          <a:solidFill>
            <a:srgbClr val="F1C81C"/>
          </a:solidFill>
          <a:ln w="12700" cap="flat" cmpd="sng" algn="ctr">
            <a:noFill/>
            <a:prstDash val="solid"/>
            <a:miter lim="400000"/>
            <a:headEnd type="none" w="med" len="med"/>
            <a:tailEnd type="none" w="med" len="med"/>
          </a:ln>
          <a:effectLst/>
        </p:spPr>
        <p:txBody>
          <a:bodyPr vert="horz" wrap="square" lIns="38100" tIns="38100" rIns="38100" bIns="38100" numCol="1" rtlCol="0" anchor="ctr" anchorCtr="0" compatLnSpc="1">
            <a:prstTxWarp prst="textNoShape">
              <a:avLst/>
            </a:prstTxWarp>
            <a:spAutoFit/>
          </a:bodyPr>
          <a:lstStyle/>
          <a:p>
            <a:pPr marL="0" marR="0" indent="0" algn="l" defTabSz="825500" rtl="0" eaLnBrk="1"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rgbClr val="74808C"/>
              </a:solidFill>
              <a:effectLst/>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 name="Rectangle 13">
            <a:extLst>
              <a:ext uri="{FF2B5EF4-FFF2-40B4-BE49-F238E27FC236}">
                <a16:creationId xmlns:a16="http://schemas.microsoft.com/office/drawing/2014/main" id="{29D3D76B-C0E5-4E50-88EB-71D570011C80}"/>
              </a:ext>
            </a:extLst>
          </p:cNvPr>
          <p:cNvSpPr/>
          <p:nvPr/>
        </p:nvSpPr>
        <p:spPr bwMode="auto">
          <a:xfrm rot="2700000">
            <a:off x="-1017209" y="11272546"/>
            <a:ext cx="2034414" cy="384721"/>
          </a:xfrm>
          <a:prstGeom prst="rect">
            <a:avLst/>
          </a:prstGeom>
          <a:solidFill>
            <a:srgbClr val="F1C81C"/>
          </a:solidFill>
          <a:ln w="12700" cap="flat" cmpd="sng" algn="ctr">
            <a:noFill/>
            <a:prstDash val="solid"/>
            <a:miter lim="400000"/>
            <a:headEnd type="none" w="med" len="med"/>
            <a:tailEnd type="none" w="med" len="med"/>
          </a:ln>
          <a:effectLst/>
        </p:spPr>
        <p:txBody>
          <a:bodyPr vert="horz" wrap="square" lIns="38100" tIns="38100" rIns="38100" bIns="38100" numCol="1" rtlCol="0" anchor="ctr" anchorCtr="0" compatLnSpc="1">
            <a:prstTxWarp prst="textNoShape">
              <a:avLst/>
            </a:prstTxWarp>
            <a:spAutoFit/>
          </a:bodyPr>
          <a:lstStyle/>
          <a:p>
            <a:pPr marL="0" marR="0" indent="0" algn="l" defTabSz="825500" rtl="0" eaLnBrk="1"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rgbClr val="74808C"/>
              </a:solidFill>
              <a:effectLst/>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1" name="Text Box 5">
            <a:extLst>
              <a:ext uri="{FF2B5EF4-FFF2-40B4-BE49-F238E27FC236}">
                <a16:creationId xmlns:a16="http://schemas.microsoft.com/office/drawing/2014/main" id="{525ABE4A-60F5-4B00-815D-655F473B86B1}"/>
              </a:ext>
            </a:extLst>
          </p:cNvPr>
          <p:cNvSpPr txBox="1">
            <a:spLocks/>
          </p:cNvSpPr>
          <p:nvPr/>
        </p:nvSpPr>
        <p:spPr bwMode="auto">
          <a:xfrm>
            <a:off x="13700914" y="3714279"/>
            <a:ext cx="8428037" cy="1473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lstStyle/>
          <a:p>
            <a:pPr lvl="0" eaLnBrk="1">
              <a:lnSpc>
                <a:spcPct val="150000"/>
              </a:lnSpc>
              <a:defRPr/>
            </a:pPr>
            <a:r>
              <a:rPr lang="zh-CN" altLang="en-US" dirty="0">
                <a:latin typeface="+mj-lt"/>
                <a:ea typeface="微软雅黑" panose="020B0503020204020204" pitchFamily="34" charset="-122"/>
                <a:sym typeface="Times New Roman" panose="02020603050405020304" pitchFamily="18" charset="0"/>
              </a:rPr>
              <a:t>添加相关内容文字，可复制，添加相关内容文字添加相关内容文字，可复制，添加相关内容文字</a:t>
            </a:r>
            <a:r>
              <a:rPr lang="en-US" altLang="zh-CN" dirty="0">
                <a:latin typeface="+mj-lt"/>
                <a:ea typeface="微软雅黑" panose="020B0503020204020204" pitchFamily="34" charset="-122"/>
                <a:sym typeface="Times New Roman" panose="02020603050405020304" pitchFamily="18" charset="0"/>
              </a:rPr>
              <a:t>,</a:t>
            </a:r>
            <a:r>
              <a:rPr lang="zh-CN" altLang="en-US" dirty="0">
                <a:latin typeface="+mj-lt"/>
                <a:ea typeface="微软雅黑" panose="020B0503020204020204" pitchFamily="34" charset="-122"/>
                <a:sym typeface="Times New Roman" panose="02020603050405020304" pitchFamily="18" charset="0"/>
              </a:rPr>
              <a:t>添加相关内容文字，可复制，添加相关内容文字。</a:t>
            </a:r>
          </a:p>
        </p:txBody>
      </p:sp>
      <p:sp>
        <p:nvSpPr>
          <p:cNvPr id="15" name="Text Box 6">
            <a:extLst>
              <a:ext uri="{FF2B5EF4-FFF2-40B4-BE49-F238E27FC236}">
                <a16:creationId xmlns:a16="http://schemas.microsoft.com/office/drawing/2014/main" id="{45C7325B-0451-480B-8DD2-39D2AA626CD3}"/>
              </a:ext>
            </a:extLst>
          </p:cNvPr>
          <p:cNvSpPr txBox="1">
            <a:spLocks/>
          </p:cNvSpPr>
          <p:nvPr/>
        </p:nvSpPr>
        <p:spPr bwMode="auto">
          <a:xfrm>
            <a:off x="13685039" y="3045941"/>
            <a:ext cx="5995987" cy="628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spAutoFit/>
          </a:bodyPr>
          <a:lstStyle/>
          <a:p>
            <a:pPr lvl="0" eaLnBrk="1">
              <a:lnSpc>
                <a:spcPct val="150000"/>
              </a:lnSpc>
              <a:defRPr/>
            </a:pPr>
            <a:r>
              <a:rPr lang="zh-CN" altLang="en-US" sz="2600" b="1" dirty="0">
                <a:solidFill>
                  <a:srgbClr val="34393D"/>
                </a:solidFill>
                <a:latin typeface="+mj-lt"/>
                <a:ea typeface="微软雅黑" panose="020B0503020204020204" pitchFamily="34" charset="-122"/>
                <a:sym typeface="Times New Roman" panose="02020603050405020304" pitchFamily="18" charset="0"/>
              </a:rPr>
              <a:t>单击输入标题</a:t>
            </a:r>
          </a:p>
        </p:txBody>
      </p:sp>
      <p:sp>
        <p:nvSpPr>
          <p:cNvPr id="16" name="Oval 7">
            <a:extLst>
              <a:ext uri="{FF2B5EF4-FFF2-40B4-BE49-F238E27FC236}">
                <a16:creationId xmlns:a16="http://schemas.microsoft.com/office/drawing/2014/main" id="{32B919A6-16F7-4460-B6EB-055FD51BED28}"/>
              </a:ext>
            </a:extLst>
          </p:cNvPr>
          <p:cNvSpPr>
            <a:spLocks/>
          </p:cNvSpPr>
          <p:nvPr/>
        </p:nvSpPr>
        <p:spPr bwMode="auto">
          <a:xfrm>
            <a:off x="12235929" y="3228504"/>
            <a:ext cx="904875" cy="904875"/>
          </a:xfrm>
          <a:prstGeom prst="ellipse">
            <a:avLst/>
          </a:prstGeom>
          <a:solidFill>
            <a:srgbClr val="F1C81C"/>
          </a:solidFill>
          <a:ln>
            <a:noFill/>
          </a:ln>
          <a:effectLst/>
        </p:spPr>
        <p:txBody>
          <a:bodyPr lIns="38100" tIns="38100" rIns="38100" bIns="38100" anchor="ctr"/>
          <a:lstStyle>
            <a:lvl1pPr>
              <a:defRPr sz="2000">
                <a:solidFill>
                  <a:srgbClr val="74808C"/>
                </a:solidFill>
                <a:latin typeface="Poppins" charset="0"/>
                <a:ea typeface="Poppins" charset="0"/>
                <a:cs typeface="Poppins" charset="0"/>
                <a:sym typeface="Poppins" charset="0"/>
              </a:defRPr>
            </a:lvl1pPr>
            <a:lvl2pPr marL="742950" indent="-285750">
              <a:defRPr sz="2000">
                <a:solidFill>
                  <a:srgbClr val="74808C"/>
                </a:solidFill>
                <a:latin typeface="Poppins" charset="0"/>
                <a:ea typeface="Poppins" charset="0"/>
                <a:cs typeface="Poppins" charset="0"/>
                <a:sym typeface="Poppins" charset="0"/>
              </a:defRPr>
            </a:lvl2pPr>
            <a:lvl3pPr marL="1143000" indent="-228600">
              <a:defRPr sz="2000">
                <a:solidFill>
                  <a:srgbClr val="74808C"/>
                </a:solidFill>
                <a:latin typeface="Poppins" charset="0"/>
                <a:ea typeface="Poppins" charset="0"/>
                <a:cs typeface="Poppins" charset="0"/>
                <a:sym typeface="Poppins" charset="0"/>
              </a:defRPr>
            </a:lvl3pPr>
            <a:lvl4pPr marL="1600200" indent="-228600">
              <a:defRPr sz="2000">
                <a:solidFill>
                  <a:srgbClr val="74808C"/>
                </a:solidFill>
                <a:latin typeface="Poppins" charset="0"/>
                <a:ea typeface="Poppins" charset="0"/>
                <a:cs typeface="Poppins" charset="0"/>
                <a:sym typeface="Poppins" charset="0"/>
              </a:defRPr>
            </a:lvl4pPr>
            <a:lvl5pPr marL="2057400" indent="-228600">
              <a:defRPr sz="2000">
                <a:solidFill>
                  <a:srgbClr val="74808C"/>
                </a:solidFill>
                <a:latin typeface="Poppins" charset="0"/>
                <a:ea typeface="Poppins" charset="0"/>
                <a:cs typeface="Poppins" charset="0"/>
                <a:sym typeface="Poppins" charset="0"/>
              </a:defRPr>
            </a:lvl5pPr>
            <a:lvl6pPr marL="25146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6pPr>
            <a:lvl7pPr marL="29718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7pPr>
            <a:lvl8pPr marL="34290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8pPr>
            <a:lvl9pPr marL="38862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9pPr>
          </a:lstStyle>
          <a:p>
            <a:pPr marL="0" marR="0" lvl="0" indent="0" algn="ctr" defTabSz="825500" rtl="0" eaLnBrk="1" fontAlgn="base" latinLnBrk="0" hangingPunct="0">
              <a:lnSpc>
                <a:spcPct val="100000"/>
              </a:lnSpc>
              <a:spcBef>
                <a:spcPct val="0"/>
              </a:spcBef>
              <a:spcAft>
                <a:spcPct val="0"/>
              </a:spcAft>
              <a:buClrTx/>
              <a:buSzTx/>
              <a:buFontTx/>
              <a:buNone/>
              <a:tabLst/>
              <a:defRPr/>
            </a:pPr>
            <a:endParaRPr kumimoji="0" lang="zh-CN" altLang="zh-CN" sz="30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Helvetica Light" charset="0"/>
              <a:sym typeface="Times New Roman" panose="02020603050405020304" pitchFamily="18" charset="0"/>
            </a:endParaRPr>
          </a:p>
        </p:txBody>
      </p:sp>
      <p:sp>
        <p:nvSpPr>
          <p:cNvPr id="17" name="Text Box 8">
            <a:extLst>
              <a:ext uri="{FF2B5EF4-FFF2-40B4-BE49-F238E27FC236}">
                <a16:creationId xmlns:a16="http://schemas.microsoft.com/office/drawing/2014/main" id="{415075C7-DB97-443E-85E9-E384A7134959}"/>
              </a:ext>
            </a:extLst>
          </p:cNvPr>
          <p:cNvSpPr txBox="1">
            <a:spLocks/>
          </p:cNvSpPr>
          <p:nvPr/>
        </p:nvSpPr>
        <p:spPr bwMode="auto">
          <a:xfrm>
            <a:off x="12388329" y="3532544"/>
            <a:ext cx="593725" cy="3539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spAutoFit/>
          </a:bodyPr>
          <a:lstStyle/>
          <a:p>
            <a:pPr marL="0" marR="0" lvl="0" indent="0" algn="ctr" defTabSz="825500" rtl="0" eaLnBrk="1" fontAlgn="base" latinLnBrk="0" hangingPunct="0">
              <a:lnSpc>
                <a:spcPct val="100000"/>
              </a:lnSpc>
              <a:spcBef>
                <a:spcPct val="0"/>
              </a:spcBef>
              <a:spcAft>
                <a:spcPct val="0"/>
              </a:spcAft>
              <a:buClrTx/>
              <a:buSzTx/>
              <a:buFontTx/>
              <a:buNone/>
              <a:tabLst/>
              <a:defRPr/>
            </a:pPr>
            <a:r>
              <a:rPr kumimoji="0" lang="x-none" altLang="x-none" sz="1800" b="1" i="0" u="none" strike="noStrike" kern="1200" cap="none" spc="0" normalizeH="0" baseline="0" noProof="0">
                <a:ln>
                  <a:noFill/>
                </a:ln>
                <a:solidFill>
                  <a:srgbClr val="FFFFFF"/>
                </a:solidFill>
                <a:effectLst/>
                <a:uLnTx/>
                <a:uFillTx/>
                <a:ea typeface="微软雅黑" panose="020B0503020204020204" pitchFamily="34" charset="-122"/>
                <a:sym typeface="Times New Roman" panose="02020603050405020304" pitchFamily="18" charset="0"/>
              </a:rPr>
              <a:t>01</a:t>
            </a:r>
          </a:p>
        </p:txBody>
      </p:sp>
      <p:sp>
        <p:nvSpPr>
          <p:cNvPr id="18" name="Text Box 10">
            <a:extLst>
              <a:ext uri="{FF2B5EF4-FFF2-40B4-BE49-F238E27FC236}">
                <a16:creationId xmlns:a16="http://schemas.microsoft.com/office/drawing/2014/main" id="{AC3DDBB9-AEFB-4AB4-8576-8290584D20FD}"/>
              </a:ext>
            </a:extLst>
          </p:cNvPr>
          <p:cNvSpPr txBox="1">
            <a:spLocks/>
          </p:cNvSpPr>
          <p:nvPr/>
        </p:nvSpPr>
        <p:spPr bwMode="auto">
          <a:xfrm>
            <a:off x="13700914" y="6257454"/>
            <a:ext cx="8428037" cy="1473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lstStyle/>
          <a:p>
            <a:pPr lvl="0" eaLnBrk="1">
              <a:lnSpc>
                <a:spcPct val="150000"/>
              </a:lnSpc>
              <a:defRPr/>
            </a:pPr>
            <a:r>
              <a:rPr lang="zh-CN" altLang="en-US" dirty="0">
                <a:latin typeface="+mj-lt"/>
                <a:ea typeface="微软雅黑" panose="020B0503020204020204" pitchFamily="34" charset="-122"/>
                <a:sym typeface="Times New Roman" panose="02020603050405020304" pitchFamily="18" charset="0"/>
              </a:rPr>
              <a:t>添加相关内容文字，可复制，添加相关内容文字添加相关内容文字，可复制，添加相关内容文字</a:t>
            </a:r>
            <a:r>
              <a:rPr lang="en-US" altLang="zh-CN" dirty="0">
                <a:latin typeface="+mj-lt"/>
                <a:ea typeface="微软雅黑" panose="020B0503020204020204" pitchFamily="34" charset="-122"/>
                <a:sym typeface="Times New Roman" panose="02020603050405020304" pitchFamily="18" charset="0"/>
              </a:rPr>
              <a:t>,</a:t>
            </a:r>
            <a:r>
              <a:rPr lang="zh-CN" altLang="en-US" dirty="0">
                <a:latin typeface="+mj-lt"/>
                <a:ea typeface="微软雅黑" panose="020B0503020204020204" pitchFamily="34" charset="-122"/>
                <a:sym typeface="Times New Roman" panose="02020603050405020304" pitchFamily="18" charset="0"/>
              </a:rPr>
              <a:t>添加相关内容文字，可复制，添加相关内容文字。</a:t>
            </a:r>
          </a:p>
        </p:txBody>
      </p:sp>
      <p:sp>
        <p:nvSpPr>
          <p:cNvPr id="19" name="Text Box 11">
            <a:extLst>
              <a:ext uri="{FF2B5EF4-FFF2-40B4-BE49-F238E27FC236}">
                <a16:creationId xmlns:a16="http://schemas.microsoft.com/office/drawing/2014/main" id="{895B2781-7F3D-4171-B049-5159A708D9BA}"/>
              </a:ext>
            </a:extLst>
          </p:cNvPr>
          <p:cNvSpPr txBox="1">
            <a:spLocks/>
          </p:cNvSpPr>
          <p:nvPr/>
        </p:nvSpPr>
        <p:spPr bwMode="auto">
          <a:xfrm>
            <a:off x="13685039" y="5589116"/>
            <a:ext cx="5995987" cy="628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spAutoFit/>
          </a:bodyPr>
          <a:lstStyle/>
          <a:p>
            <a:pPr lvl="0" eaLnBrk="1">
              <a:lnSpc>
                <a:spcPct val="150000"/>
              </a:lnSpc>
              <a:defRPr/>
            </a:pPr>
            <a:r>
              <a:rPr lang="zh-CN" altLang="en-US" sz="2600" b="1" dirty="0">
                <a:solidFill>
                  <a:srgbClr val="34393D"/>
                </a:solidFill>
                <a:latin typeface="+mj-lt"/>
                <a:ea typeface="微软雅黑" panose="020B0503020204020204" pitchFamily="34" charset="-122"/>
                <a:sym typeface="Times New Roman" panose="02020603050405020304" pitchFamily="18" charset="0"/>
              </a:rPr>
              <a:t>单击输入标题</a:t>
            </a:r>
          </a:p>
        </p:txBody>
      </p:sp>
      <p:sp>
        <p:nvSpPr>
          <p:cNvPr id="20" name="Oval 12">
            <a:extLst>
              <a:ext uri="{FF2B5EF4-FFF2-40B4-BE49-F238E27FC236}">
                <a16:creationId xmlns:a16="http://schemas.microsoft.com/office/drawing/2014/main" id="{E7B23668-18F0-486D-87DF-09D244C1EFD5}"/>
              </a:ext>
            </a:extLst>
          </p:cNvPr>
          <p:cNvSpPr>
            <a:spLocks/>
          </p:cNvSpPr>
          <p:nvPr/>
        </p:nvSpPr>
        <p:spPr bwMode="auto">
          <a:xfrm>
            <a:off x="12235929" y="5771679"/>
            <a:ext cx="904875" cy="904875"/>
          </a:xfrm>
          <a:prstGeom prst="ellipse">
            <a:avLst/>
          </a:prstGeom>
          <a:solidFill>
            <a:srgbClr val="F1C81C"/>
          </a:solidFill>
          <a:ln>
            <a:noFill/>
          </a:ln>
          <a:effectLst/>
        </p:spPr>
        <p:txBody>
          <a:bodyPr lIns="38100" tIns="38100" rIns="38100" bIns="38100" anchor="ctr"/>
          <a:lstStyle>
            <a:lvl1pPr>
              <a:defRPr sz="2000">
                <a:solidFill>
                  <a:srgbClr val="74808C"/>
                </a:solidFill>
                <a:latin typeface="Poppins" charset="0"/>
                <a:ea typeface="Poppins" charset="0"/>
                <a:cs typeface="Poppins" charset="0"/>
                <a:sym typeface="Poppins" charset="0"/>
              </a:defRPr>
            </a:lvl1pPr>
            <a:lvl2pPr marL="742950" indent="-285750">
              <a:defRPr sz="2000">
                <a:solidFill>
                  <a:srgbClr val="74808C"/>
                </a:solidFill>
                <a:latin typeface="Poppins" charset="0"/>
                <a:ea typeface="Poppins" charset="0"/>
                <a:cs typeface="Poppins" charset="0"/>
                <a:sym typeface="Poppins" charset="0"/>
              </a:defRPr>
            </a:lvl2pPr>
            <a:lvl3pPr marL="1143000" indent="-228600">
              <a:defRPr sz="2000">
                <a:solidFill>
                  <a:srgbClr val="74808C"/>
                </a:solidFill>
                <a:latin typeface="Poppins" charset="0"/>
                <a:ea typeface="Poppins" charset="0"/>
                <a:cs typeface="Poppins" charset="0"/>
                <a:sym typeface="Poppins" charset="0"/>
              </a:defRPr>
            </a:lvl3pPr>
            <a:lvl4pPr marL="1600200" indent="-228600">
              <a:defRPr sz="2000">
                <a:solidFill>
                  <a:srgbClr val="74808C"/>
                </a:solidFill>
                <a:latin typeface="Poppins" charset="0"/>
                <a:ea typeface="Poppins" charset="0"/>
                <a:cs typeface="Poppins" charset="0"/>
                <a:sym typeface="Poppins" charset="0"/>
              </a:defRPr>
            </a:lvl4pPr>
            <a:lvl5pPr marL="2057400" indent="-228600">
              <a:defRPr sz="2000">
                <a:solidFill>
                  <a:srgbClr val="74808C"/>
                </a:solidFill>
                <a:latin typeface="Poppins" charset="0"/>
                <a:ea typeface="Poppins" charset="0"/>
                <a:cs typeface="Poppins" charset="0"/>
                <a:sym typeface="Poppins" charset="0"/>
              </a:defRPr>
            </a:lvl5pPr>
            <a:lvl6pPr marL="25146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6pPr>
            <a:lvl7pPr marL="29718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7pPr>
            <a:lvl8pPr marL="34290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8pPr>
            <a:lvl9pPr marL="38862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9pPr>
          </a:lstStyle>
          <a:p>
            <a:pPr marL="0" marR="0" lvl="0" indent="0" algn="ctr" defTabSz="825500" rtl="0" eaLnBrk="1" fontAlgn="base" latinLnBrk="0" hangingPunct="0">
              <a:lnSpc>
                <a:spcPct val="100000"/>
              </a:lnSpc>
              <a:spcBef>
                <a:spcPct val="0"/>
              </a:spcBef>
              <a:spcAft>
                <a:spcPct val="0"/>
              </a:spcAft>
              <a:buClrTx/>
              <a:buSzTx/>
              <a:buFontTx/>
              <a:buNone/>
              <a:tabLst/>
              <a:defRPr/>
            </a:pPr>
            <a:endParaRPr kumimoji="0" lang="zh-CN" altLang="zh-CN" sz="30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Helvetica Light" charset="0"/>
              <a:sym typeface="Times New Roman" panose="02020603050405020304" pitchFamily="18" charset="0"/>
            </a:endParaRPr>
          </a:p>
        </p:txBody>
      </p:sp>
      <p:sp>
        <p:nvSpPr>
          <p:cNvPr id="21" name="Text Box 13">
            <a:extLst>
              <a:ext uri="{FF2B5EF4-FFF2-40B4-BE49-F238E27FC236}">
                <a16:creationId xmlns:a16="http://schemas.microsoft.com/office/drawing/2014/main" id="{A6AFB5F1-D3A4-458A-AD35-DD481C41ADB2}"/>
              </a:ext>
            </a:extLst>
          </p:cNvPr>
          <p:cNvSpPr txBox="1">
            <a:spLocks/>
          </p:cNvSpPr>
          <p:nvPr/>
        </p:nvSpPr>
        <p:spPr bwMode="auto">
          <a:xfrm>
            <a:off x="12383566" y="6075719"/>
            <a:ext cx="593725" cy="3539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spAutoFit/>
          </a:bodyPr>
          <a:lstStyle/>
          <a:p>
            <a:pPr marL="0" marR="0" lvl="0" indent="0" algn="ctr" defTabSz="825500" rtl="0" eaLnBrk="1" fontAlgn="base" latinLnBrk="0" hangingPunct="0">
              <a:lnSpc>
                <a:spcPct val="100000"/>
              </a:lnSpc>
              <a:spcBef>
                <a:spcPct val="0"/>
              </a:spcBef>
              <a:spcAft>
                <a:spcPct val="0"/>
              </a:spcAft>
              <a:buClrTx/>
              <a:buSzTx/>
              <a:buFontTx/>
              <a:buNone/>
              <a:tabLst/>
              <a:defRPr/>
            </a:pPr>
            <a:r>
              <a:rPr kumimoji="0" lang="x-none" altLang="x-none" sz="1800" b="1" i="0" u="none" strike="noStrike" kern="1200" cap="none" spc="0" normalizeH="0" baseline="0" noProof="0">
                <a:ln>
                  <a:noFill/>
                </a:ln>
                <a:solidFill>
                  <a:srgbClr val="FFFFFF"/>
                </a:solidFill>
                <a:effectLst/>
                <a:uLnTx/>
                <a:uFillTx/>
                <a:ea typeface="微软雅黑" panose="020B0503020204020204" pitchFamily="34" charset="-122"/>
                <a:sym typeface="Times New Roman" panose="02020603050405020304" pitchFamily="18" charset="0"/>
              </a:rPr>
              <a:t>02</a:t>
            </a:r>
          </a:p>
        </p:txBody>
      </p:sp>
      <p:sp>
        <p:nvSpPr>
          <p:cNvPr id="22" name="Text Box 15">
            <a:extLst>
              <a:ext uri="{FF2B5EF4-FFF2-40B4-BE49-F238E27FC236}">
                <a16:creationId xmlns:a16="http://schemas.microsoft.com/office/drawing/2014/main" id="{CC4B0C62-C6B2-4D88-985B-76E1CCB07522}"/>
              </a:ext>
            </a:extLst>
          </p:cNvPr>
          <p:cNvSpPr txBox="1">
            <a:spLocks/>
          </p:cNvSpPr>
          <p:nvPr/>
        </p:nvSpPr>
        <p:spPr bwMode="auto">
          <a:xfrm>
            <a:off x="13700914" y="8802216"/>
            <a:ext cx="8428037" cy="1473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lstStyle/>
          <a:p>
            <a:pPr lvl="0" eaLnBrk="1">
              <a:lnSpc>
                <a:spcPct val="150000"/>
              </a:lnSpc>
              <a:defRPr/>
            </a:pPr>
            <a:r>
              <a:rPr lang="zh-CN" altLang="en-US" dirty="0">
                <a:latin typeface="+mj-lt"/>
                <a:ea typeface="微软雅黑" panose="020B0503020204020204" pitchFamily="34" charset="-122"/>
                <a:sym typeface="Times New Roman" panose="02020603050405020304" pitchFamily="18" charset="0"/>
              </a:rPr>
              <a:t>添加相关内容文字，可复制，添加相关内容文字添加相关内容文字，可复制，添加相关内容文字</a:t>
            </a:r>
            <a:r>
              <a:rPr lang="en-US" altLang="zh-CN" dirty="0">
                <a:latin typeface="+mj-lt"/>
                <a:ea typeface="微软雅黑" panose="020B0503020204020204" pitchFamily="34" charset="-122"/>
                <a:sym typeface="Times New Roman" panose="02020603050405020304" pitchFamily="18" charset="0"/>
              </a:rPr>
              <a:t>,</a:t>
            </a:r>
            <a:r>
              <a:rPr lang="zh-CN" altLang="en-US" dirty="0">
                <a:latin typeface="+mj-lt"/>
                <a:ea typeface="微软雅黑" panose="020B0503020204020204" pitchFamily="34" charset="-122"/>
                <a:sym typeface="Times New Roman" panose="02020603050405020304" pitchFamily="18" charset="0"/>
              </a:rPr>
              <a:t>添加相关内容文字，可复制，添加相关内容文字。</a:t>
            </a:r>
          </a:p>
        </p:txBody>
      </p:sp>
      <p:sp>
        <p:nvSpPr>
          <p:cNvPr id="23" name="Text Box 16">
            <a:extLst>
              <a:ext uri="{FF2B5EF4-FFF2-40B4-BE49-F238E27FC236}">
                <a16:creationId xmlns:a16="http://schemas.microsoft.com/office/drawing/2014/main" id="{EA5B8FFE-A349-498A-84AB-8730D1F9D0FA}"/>
              </a:ext>
            </a:extLst>
          </p:cNvPr>
          <p:cNvSpPr txBox="1">
            <a:spLocks/>
          </p:cNvSpPr>
          <p:nvPr/>
        </p:nvSpPr>
        <p:spPr bwMode="auto">
          <a:xfrm>
            <a:off x="13685039" y="8133879"/>
            <a:ext cx="5995987" cy="628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spAutoFit/>
          </a:bodyPr>
          <a:lstStyle/>
          <a:p>
            <a:pPr lvl="0" eaLnBrk="1">
              <a:lnSpc>
                <a:spcPct val="150000"/>
              </a:lnSpc>
              <a:defRPr/>
            </a:pPr>
            <a:r>
              <a:rPr lang="zh-CN" altLang="en-US" sz="2600" b="1" dirty="0">
                <a:solidFill>
                  <a:srgbClr val="34393D"/>
                </a:solidFill>
                <a:latin typeface="+mj-lt"/>
                <a:ea typeface="微软雅黑" panose="020B0503020204020204" pitchFamily="34" charset="-122"/>
                <a:sym typeface="Times New Roman" panose="02020603050405020304" pitchFamily="18" charset="0"/>
              </a:rPr>
              <a:t>单击输入标题</a:t>
            </a:r>
          </a:p>
        </p:txBody>
      </p:sp>
      <p:sp>
        <p:nvSpPr>
          <p:cNvPr id="24" name="Oval 17">
            <a:extLst>
              <a:ext uri="{FF2B5EF4-FFF2-40B4-BE49-F238E27FC236}">
                <a16:creationId xmlns:a16="http://schemas.microsoft.com/office/drawing/2014/main" id="{F535CE4E-53E5-4CFA-9E72-F3157997E8C1}"/>
              </a:ext>
            </a:extLst>
          </p:cNvPr>
          <p:cNvSpPr>
            <a:spLocks/>
          </p:cNvSpPr>
          <p:nvPr/>
        </p:nvSpPr>
        <p:spPr bwMode="auto">
          <a:xfrm>
            <a:off x="12235929" y="8316441"/>
            <a:ext cx="904875" cy="904875"/>
          </a:xfrm>
          <a:prstGeom prst="ellipse">
            <a:avLst/>
          </a:prstGeom>
          <a:solidFill>
            <a:srgbClr val="F1C81C"/>
          </a:solidFill>
          <a:ln>
            <a:noFill/>
          </a:ln>
          <a:effectLst/>
        </p:spPr>
        <p:txBody>
          <a:bodyPr lIns="38100" tIns="38100" rIns="38100" bIns="38100" anchor="ctr"/>
          <a:lstStyle>
            <a:lvl1pPr>
              <a:defRPr sz="2000">
                <a:solidFill>
                  <a:srgbClr val="74808C"/>
                </a:solidFill>
                <a:latin typeface="Poppins" charset="0"/>
                <a:ea typeface="Poppins" charset="0"/>
                <a:cs typeface="Poppins" charset="0"/>
                <a:sym typeface="Poppins" charset="0"/>
              </a:defRPr>
            </a:lvl1pPr>
            <a:lvl2pPr marL="742950" indent="-285750">
              <a:defRPr sz="2000">
                <a:solidFill>
                  <a:srgbClr val="74808C"/>
                </a:solidFill>
                <a:latin typeface="Poppins" charset="0"/>
                <a:ea typeface="Poppins" charset="0"/>
                <a:cs typeface="Poppins" charset="0"/>
                <a:sym typeface="Poppins" charset="0"/>
              </a:defRPr>
            </a:lvl2pPr>
            <a:lvl3pPr marL="1143000" indent="-228600">
              <a:defRPr sz="2000">
                <a:solidFill>
                  <a:srgbClr val="74808C"/>
                </a:solidFill>
                <a:latin typeface="Poppins" charset="0"/>
                <a:ea typeface="Poppins" charset="0"/>
                <a:cs typeface="Poppins" charset="0"/>
                <a:sym typeface="Poppins" charset="0"/>
              </a:defRPr>
            </a:lvl3pPr>
            <a:lvl4pPr marL="1600200" indent="-228600">
              <a:defRPr sz="2000">
                <a:solidFill>
                  <a:srgbClr val="74808C"/>
                </a:solidFill>
                <a:latin typeface="Poppins" charset="0"/>
                <a:ea typeface="Poppins" charset="0"/>
                <a:cs typeface="Poppins" charset="0"/>
                <a:sym typeface="Poppins" charset="0"/>
              </a:defRPr>
            </a:lvl4pPr>
            <a:lvl5pPr marL="2057400" indent="-228600">
              <a:defRPr sz="2000">
                <a:solidFill>
                  <a:srgbClr val="74808C"/>
                </a:solidFill>
                <a:latin typeface="Poppins" charset="0"/>
                <a:ea typeface="Poppins" charset="0"/>
                <a:cs typeface="Poppins" charset="0"/>
                <a:sym typeface="Poppins" charset="0"/>
              </a:defRPr>
            </a:lvl5pPr>
            <a:lvl6pPr marL="25146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6pPr>
            <a:lvl7pPr marL="29718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7pPr>
            <a:lvl8pPr marL="34290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8pPr>
            <a:lvl9pPr marL="38862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9pPr>
          </a:lstStyle>
          <a:p>
            <a:pPr marL="0" marR="0" lvl="0" indent="0" algn="ctr" defTabSz="825500" rtl="0" eaLnBrk="1" fontAlgn="base" latinLnBrk="0" hangingPunct="0">
              <a:lnSpc>
                <a:spcPct val="100000"/>
              </a:lnSpc>
              <a:spcBef>
                <a:spcPct val="0"/>
              </a:spcBef>
              <a:spcAft>
                <a:spcPct val="0"/>
              </a:spcAft>
              <a:buClrTx/>
              <a:buSzTx/>
              <a:buFontTx/>
              <a:buNone/>
              <a:tabLst/>
              <a:defRPr/>
            </a:pPr>
            <a:endParaRPr kumimoji="0" lang="zh-CN" altLang="zh-CN" sz="3000" b="0" i="0" u="none" strike="noStrike" kern="120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cs typeface="Helvetica Light" charset="0"/>
              <a:sym typeface="Times New Roman" panose="02020603050405020304" pitchFamily="18" charset="0"/>
            </a:endParaRPr>
          </a:p>
        </p:txBody>
      </p:sp>
      <p:sp>
        <p:nvSpPr>
          <p:cNvPr id="25" name="Text Box 18">
            <a:extLst>
              <a:ext uri="{FF2B5EF4-FFF2-40B4-BE49-F238E27FC236}">
                <a16:creationId xmlns:a16="http://schemas.microsoft.com/office/drawing/2014/main" id="{8177BC3D-1E40-4E5D-939E-EA9D439E2A7A}"/>
              </a:ext>
            </a:extLst>
          </p:cNvPr>
          <p:cNvSpPr txBox="1">
            <a:spLocks/>
          </p:cNvSpPr>
          <p:nvPr/>
        </p:nvSpPr>
        <p:spPr bwMode="auto">
          <a:xfrm>
            <a:off x="12377216" y="8625244"/>
            <a:ext cx="595313" cy="3539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spAutoFit/>
          </a:bodyPr>
          <a:lstStyle/>
          <a:p>
            <a:pPr marL="0" marR="0" lvl="0" indent="0" algn="ctr" defTabSz="825500" rtl="0" eaLnBrk="1" fontAlgn="base" latinLnBrk="0" hangingPunct="0">
              <a:lnSpc>
                <a:spcPct val="100000"/>
              </a:lnSpc>
              <a:spcBef>
                <a:spcPct val="0"/>
              </a:spcBef>
              <a:spcAft>
                <a:spcPct val="0"/>
              </a:spcAft>
              <a:buClrTx/>
              <a:buSzTx/>
              <a:buFontTx/>
              <a:buNone/>
              <a:tabLst/>
              <a:defRPr/>
            </a:pPr>
            <a:r>
              <a:rPr kumimoji="0" lang="x-none" altLang="x-none" sz="1800" b="1" i="0" u="none" strike="noStrike" kern="1200" cap="none" spc="0" normalizeH="0" baseline="0" noProof="0">
                <a:ln>
                  <a:noFill/>
                </a:ln>
                <a:solidFill>
                  <a:srgbClr val="FFFFFF"/>
                </a:solidFill>
                <a:effectLst/>
                <a:uLnTx/>
                <a:uFillTx/>
                <a:ea typeface="微软雅黑" panose="020B0503020204020204" pitchFamily="34" charset="-122"/>
                <a:sym typeface="Times New Roman" panose="02020603050405020304" pitchFamily="18" charset="0"/>
              </a:rPr>
              <a:t>03</a:t>
            </a:r>
          </a:p>
        </p:txBody>
      </p:sp>
    </p:spTree>
    <p:extLst>
      <p:ext uri="{BB962C8B-B14F-4D97-AF65-F5344CB8AC3E}">
        <p14:creationId xmlns:p14="http://schemas.microsoft.com/office/powerpoint/2010/main" val="103185629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rot="2700000">
            <a:off x="13731618" y="8537846"/>
            <a:ext cx="7433932" cy="384721"/>
          </a:xfrm>
          <a:prstGeom prst="rect">
            <a:avLst/>
          </a:prstGeom>
          <a:solidFill>
            <a:srgbClr val="F1C81C"/>
          </a:solidFill>
          <a:ln w="12700" cap="flat" cmpd="sng" algn="ctr">
            <a:noFill/>
            <a:prstDash val="solid"/>
            <a:miter lim="400000"/>
            <a:headEnd type="none" w="med" len="med"/>
            <a:tailEnd type="none" w="med" len="med"/>
          </a:ln>
          <a:effectLst/>
        </p:spPr>
        <p:txBody>
          <a:bodyPr vert="horz" wrap="square" lIns="38100" tIns="38100" rIns="38100" bIns="38100" numCol="1" rtlCol="0" anchor="ctr" anchorCtr="0" compatLnSpc="1">
            <a:prstTxWarp prst="textNoShape">
              <a:avLst/>
            </a:prstTxWarp>
            <a:spAutoFit/>
          </a:bodyPr>
          <a:lstStyle/>
          <a:p>
            <a:pPr marL="0" marR="0" indent="0" algn="l" defTabSz="825500" rtl="0" eaLnBrk="1"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rgbClr val="74808C"/>
              </a:solidFill>
              <a:effectLst/>
              <a:latin typeface="Times New Roman" panose="02020603050405020304" pitchFamily="18" charset="0"/>
              <a:ea typeface="微软雅黑" panose="020B0503020204020204" pitchFamily="34" charset="-122"/>
              <a:sym typeface="Times New Roman" panose="02020603050405020304" pitchFamily="18" charset="0"/>
            </a:endParaRPr>
          </a:p>
        </p:txBody>
      </p:sp>
      <p:pic>
        <p:nvPicPr>
          <p:cNvPr id="22" name="图片 21">
            <a:extLst>
              <a:ext uri="{FF2B5EF4-FFF2-40B4-BE49-F238E27FC236}">
                <a16:creationId xmlns:a16="http://schemas.microsoft.com/office/drawing/2014/main" id="{264FC218-4275-4565-87DC-6243D40B4B32}"/>
              </a:ext>
            </a:extLst>
          </p:cNvPr>
          <p:cNvPicPr>
            <a:picLocks noChangeAspect="1"/>
          </p:cNvPicPr>
          <p:nvPr/>
        </p:nvPicPr>
        <p:blipFill rotWithShape="1">
          <a:blip r:embed="rId3"/>
          <a:srcRect l="16667" r="16667"/>
          <a:stretch/>
        </p:blipFill>
        <p:spPr>
          <a:xfrm>
            <a:off x="8417319" y="793454"/>
            <a:ext cx="10204525" cy="10204525"/>
          </a:xfrm>
          <a:prstGeom prst="diamond">
            <a:avLst/>
          </a:prstGeom>
          <a:ln w="190500" cap="rnd" cmpd="dbl">
            <a:solidFill>
              <a:schemeClr val="bg1">
                <a:lumMod val="75000"/>
                <a:lumOff val="25000"/>
              </a:schemeClr>
            </a:solidFill>
            <a:prstDash val="solid"/>
          </a:ln>
        </p:spPr>
      </p:pic>
      <p:sp>
        <p:nvSpPr>
          <p:cNvPr id="21" name="Freeform 20"/>
          <p:cNvSpPr/>
          <p:nvPr/>
        </p:nvSpPr>
        <p:spPr bwMode="auto">
          <a:xfrm rot="2700000">
            <a:off x="18490404" y="-658149"/>
            <a:ext cx="7433932" cy="6840625"/>
          </a:xfrm>
          <a:custGeom>
            <a:avLst/>
            <a:gdLst>
              <a:gd name="connsiteX0" fmla="*/ 0 w 7433932"/>
              <a:gd name="connsiteY0" fmla="*/ 180000 h 6840625"/>
              <a:gd name="connsiteX1" fmla="*/ 0 w 7433932"/>
              <a:gd name="connsiteY1" fmla="*/ 0 h 6840625"/>
              <a:gd name="connsiteX2" fmla="*/ 7433932 w 7433932"/>
              <a:gd name="connsiteY2" fmla="*/ 0 h 6840625"/>
              <a:gd name="connsiteX3" fmla="*/ 7433932 w 7433932"/>
              <a:gd name="connsiteY3" fmla="*/ 180000 h 6840625"/>
              <a:gd name="connsiteX4" fmla="*/ 0 w 7433932"/>
              <a:gd name="connsiteY4" fmla="*/ 655758 h 6840625"/>
              <a:gd name="connsiteX5" fmla="*/ 0 w 7433932"/>
              <a:gd name="connsiteY5" fmla="*/ 475758 h 6840625"/>
              <a:gd name="connsiteX6" fmla="*/ 7433932 w 7433932"/>
              <a:gd name="connsiteY6" fmla="*/ 475758 h 6840625"/>
              <a:gd name="connsiteX7" fmla="*/ 7433932 w 7433932"/>
              <a:gd name="connsiteY7" fmla="*/ 655758 h 6840625"/>
              <a:gd name="connsiteX8" fmla="*/ 0 w 7433932"/>
              <a:gd name="connsiteY8" fmla="*/ 1131516 h 6840625"/>
              <a:gd name="connsiteX9" fmla="*/ 0 w 7433932"/>
              <a:gd name="connsiteY9" fmla="*/ 951516 h 6840625"/>
              <a:gd name="connsiteX10" fmla="*/ 7433932 w 7433932"/>
              <a:gd name="connsiteY10" fmla="*/ 951516 h 6840625"/>
              <a:gd name="connsiteX11" fmla="*/ 7433932 w 7433932"/>
              <a:gd name="connsiteY11" fmla="*/ 1131516 h 6840625"/>
              <a:gd name="connsiteX12" fmla="*/ 0 w 7433932"/>
              <a:gd name="connsiteY12" fmla="*/ 1607276 h 6840625"/>
              <a:gd name="connsiteX13" fmla="*/ 0 w 7433932"/>
              <a:gd name="connsiteY13" fmla="*/ 1427276 h 6840625"/>
              <a:gd name="connsiteX14" fmla="*/ 7433932 w 7433932"/>
              <a:gd name="connsiteY14" fmla="*/ 1427276 h 6840625"/>
              <a:gd name="connsiteX15" fmla="*/ 7433932 w 7433932"/>
              <a:gd name="connsiteY15" fmla="*/ 1607276 h 6840625"/>
              <a:gd name="connsiteX16" fmla="*/ 0 w 7433932"/>
              <a:gd name="connsiteY16" fmla="*/ 2083036 h 6840625"/>
              <a:gd name="connsiteX17" fmla="*/ 0 w 7433932"/>
              <a:gd name="connsiteY17" fmla="*/ 1903036 h 6840625"/>
              <a:gd name="connsiteX18" fmla="*/ 7433932 w 7433932"/>
              <a:gd name="connsiteY18" fmla="*/ 1903036 h 6840625"/>
              <a:gd name="connsiteX19" fmla="*/ 7433932 w 7433932"/>
              <a:gd name="connsiteY19" fmla="*/ 2083036 h 6840625"/>
              <a:gd name="connsiteX20" fmla="*/ 0 w 7433932"/>
              <a:gd name="connsiteY20" fmla="*/ 2558794 h 6840625"/>
              <a:gd name="connsiteX21" fmla="*/ 0 w 7433932"/>
              <a:gd name="connsiteY21" fmla="*/ 2378794 h 6840625"/>
              <a:gd name="connsiteX22" fmla="*/ 7433932 w 7433932"/>
              <a:gd name="connsiteY22" fmla="*/ 2378794 h 6840625"/>
              <a:gd name="connsiteX23" fmla="*/ 7433932 w 7433932"/>
              <a:gd name="connsiteY23" fmla="*/ 2558794 h 6840625"/>
              <a:gd name="connsiteX24" fmla="*/ 0 w 7433932"/>
              <a:gd name="connsiteY24" fmla="*/ 3034552 h 6840625"/>
              <a:gd name="connsiteX25" fmla="*/ 0 w 7433932"/>
              <a:gd name="connsiteY25" fmla="*/ 2854552 h 6840625"/>
              <a:gd name="connsiteX26" fmla="*/ 7433932 w 7433932"/>
              <a:gd name="connsiteY26" fmla="*/ 2854552 h 6840625"/>
              <a:gd name="connsiteX27" fmla="*/ 7433932 w 7433932"/>
              <a:gd name="connsiteY27" fmla="*/ 3034552 h 6840625"/>
              <a:gd name="connsiteX28" fmla="*/ 0 w 7433932"/>
              <a:gd name="connsiteY28" fmla="*/ 3510312 h 6840625"/>
              <a:gd name="connsiteX29" fmla="*/ 0 w 7433932"/>
              <a:gd name="connsiteY29" fmla="*/ 3330312 h 6840625"/>
              <a:gd name="connsiteX30" fmla="*/ 7433932 w 7433932"/>
              <a:gd name="connsiteY30" fmla="*/ 3330312 h 6840625"/>
              <a:gd name="connsiteX31" fmla="*/ 7433932 w 7433932"/>
              <a:gd name="connsiteY31" fmla="*/ 3510312 h 6840625"/>
              <a:gd name="connsiteX32" fmla="*/ 0 w 7433932"/>
              <a:gd name="connsiteY32" fmla="*/ 3986071 h 6840625"/>
              <a:gd name="connsiteX33" fmla="*/ 0 w 7433932"/>
              <a:gd name="connsiteY33" fmla="*/ 3806071 h 6840625"/>
              <a:gd name="connsiteX34" fmla="*/ 7433932 w 7433932"/>
              <a:gd name="connsiteY34" fmla="*/ 3806071 h 6840625"/>
              <a:gd name="connsiteX35" fmla="*/ 7433932 w 7433932"/>
              <a:gd name="connsiteY35" fmla="*/ 3986071 h 6840625"/>
              <a:gd name="connsiteX36" fmla="*/ 0 w 7433932"/>
              <a:gd name="connsiteY36" fmla="*/ 4461830 h 6840625"/>
              <a:gd name="connsiteX37" fmla="*/ 0 w 7433932"/>
              <a:gd name="connsiteY37" fmla="*/ 4281830 h 6840625"/>
              <a:gd name="connsiteX38" fmla="*/ 7433932 w 7433932"/>
              <a:gd name="connsiteY38" fmla="*/ 4281830 h 6840625"/>
              <a:gd name="connsiteX39" fmla="*/ 7433932 w 7433932"/>
              <a:gd name="connsiteY39" fmla="*/ 4461830 h 6840625"/>
              <a:gd name="connsiteX40" fmla="*/ 0 w 7433932"/>
              <a:gd name="connsiteY40" fmla="*/ 4937589 h 6840625"/>
              <a:gd name="connsiteX41" fmla="*/ 0 w 7433932"/>
              <a:gd name="connsiteY41" fmla="*/ 4757589 h 6840625"/>
              <a:gd name="connsiteX42" fmla="*/ 7433932 w 7433932"/>
              <a:gd name="connsiteY42" fmla="*/ 4757589 h 6840625"/>
              <a:gd name="connsiteX43" fmla="*/ 7433932 w 7433932"/>
              <a:gd name="connsiteY43" fmla="*/ 4937589 h 6840625"/>
              <a:gd name="connsiteX44" fmla="*/ 0 w 7433932"/>
              <a:gd name="connsiteY44" fmla="*/ 5413348 h 6840625"/>
              <a:gd name="connsiteX45" fmla="*/ 0 w 7433932"/>
              <a:gd name="connsiteY45" fmla="*/ 5233348 h 6840625"/>
              <a:gd name="connsiteX46" fmla="*/ 7433932 w 7433932"/>
              <a:gd name="connsiteY46" fmla="*/ 5233348 h 6840625"/>
              <a:gd name="connsiteX47" fmla="*/ 7433932 w 7433932"/>
              <a:gd name="connsiteY47" fmla="*/ 5413348 h 6840625"/>
              <a:gd name="connsiteX48" fmla="*/ 0 w 7433932"/>
              <a:gd name="connsiteY48" fmla="*/ 5889107 h 6840625"/>
              <a:gd name="connsiteX49" fmla="*/ 0 w 7433932"/>
              <a:gd name="connsiteY49" fmla="*/ 5709107 h 6840625"/>
              <a:gd name="connsiteX50" fmla="*/ 7433932 w 7433932"/>
              <a:gd name="connsiteY50" fmla="*/ 5709107 h 6840625"/>
              <a:gd name="connsiteX51" fmla="*/ 7433932 w 7433932"/>
              <a:gd name="connsiteY51" fmla="*/ 5889107 h 6840625"/>
              <a:gd name="connsiteX52" fmla="*/ 0 w 7433932"/>
              <a:gd name="connsiteY52" fmla="*/ 6364866 h 6840625"/>
              <a:gd name="connsiteX53" fmla="*/ 0 w 7433932"/>
              <a:gd name="connsiteY53" fmla="*/ 6184866 h 6840625"/>
              <a:gd name="connsiteX54" fmla="*/ 7433932 w 7433932"/>
              <a:gd name="connsiteY54" fmla="*/ 6184866 h 6840625"/>
              <a:gd name="connsiteX55" fmla="*/ 7433932 w 7433932"/>
              <a:gd name="connsiteY55" fmla="*/ 6364866 h 6840625"/>
              <a:gd name="connsiteX56" fmla="*/ 0 w 7433932"/>
              <a:gd name="connsiteY56" fmla="*/ 6840625 h 6840625"/>
              <a:gd name="connsiteX57" fmla="*/ 0 w 7433932"/>
              <a:gd name="connsiteY57" fmla="*/ 6660625 h 6840625"/>
              <a:gd name="connsiteX58" fmla="*/ 7433932 w 7433932"/>
              <a:gd name="connsiteY58" fmla="*/ 6660625 h 6840625"/>
              <a:gd name="connsiteX59" fmla="*/ 7433932 w 7433932"/>
              <a:gd name="connsiteY59" fmla="*/ 6840625 h 6840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7433932" h="6840625">
                <a:moveTo>
                  <a:pt x="0" y="180000"/>
                </a:moveTo>
                <a:lnTo>
                  <a:pt x="0" y="0"/>
                </a:lnTo>
                <a:lnTo>
                  <a:pt x="7433932" y="0"/>
                </a:lnTo>
                <a:lnTo>
                  <a:pt x="7433932" y="180000"/>
                </a:lnTo>
                <a:close/>
                <a:moveTo>
                  <a:pt x="0" y="655758"/>
                </a:moveTo>
                <a:lnTo>
                  <a:pt x="0" y="475758"/>
                </a:lnTo>
                <a:lnTo>
                  <a:pt x="7433932" y="475758"/>
                </a:lnTo>
                <a:lnTo>
                  <a:pt x="7433932" y="655758"/>
                </a:lnTo>
                <a:close/>
                <a:moveTo>
                  <a:pt x="0" y="1131516"/>
                </a:moveTo>
                <a:lnTo>
                  <a:pt x="0" y="951516"/>
                </a:lnTo>
                <a:lnTo>
                  <a:pt x="7433932" y="951516"/>
                </a:lnTo>
                <a:lnTo>
                  <a:pt x="7433932" y="1131516"/>
                </a:lnTo>
                <a:close/>
                <a:moveTo>
                  <a:pt x="0" y="1607276"/>
                </a:moveTo>
                <a:lnTo>
                  <a:pt x="0" y="1427276"/>
                </a:lnTo>
                <a:lnTo>
                  <a:pt x="7433932" y="1427276"/>
                </a:lnTo>
                <a:lnTo>
                  <a:pt x="7433932" y="1607276"/>
                </a:lnTo>
                <a:close/>
                <a:moveTo>
                  <a:pt x="0" y="2083036"/>
                </a:moveTo>
                <a:lnTo>
                  <a:pt x="0" y="1903036"/>
                </a:lnTo>
                <a:lnTo>
                  <a:pt x="7433932" y="1903036"/>
                </a:lnTo>
                <a:lnTo>
                  <a:pt x="7433932" y="2083036"/>
                </a:lnTo>
                <a:close/>
                <a:moveTo>
                  <a:pt x="0" y="2558794"/>
                </a:moveTo>
                <a:lnTo>
                  <a:pt x="0" y="2378794"/>
                </a:lnTo>
                <a:lnTo>
                  <a:pt x="7433932" y="2378794"/>
                </a:lnTo>
                <a:lnTo>
                  <a:pt x="7433932" y="2558794"/>
                </a:lnTo>
                <a:close/>
                <a:moveTo>
                  <a:pt x="0" y="3034552"/>
                </a:moveTo>
                <a:lnTo>
                  <a:pt x="0" y="2854552"/>
                </a:lnTo>
                <a:lnTo>
                  <a:pt x="7433932" y="2854552"/>
                </a:lnTo>
                <a:lnTo>
                  <a:pt x="7433932" y="3034552"/>
                </a:lnTo>
                <a:close/>
                <a:moveTo>
                  <a:pt x="0" y="3510312"/>
                </a:moveTo>
                <a:lnTo>
                  <a:pt x="0" y="3330312"/>
                </a:lnTo>
                <a:lnTo>
                  <a:pt x="7433932" y="3330312"/>
                </a:lnTo>
                <a:lnTo>
                  <a:pt x="7433932" y="3510312"/>
                </a:lnTo>
                <a:close/>
                <a:moveTo>
                  <a:pt x="0" y="3986071"/>
                </a:moveTo>
                <a:lnTo>
                  <a:pt x="0" y="3806071"/>
                </a:lnTo>
                <a:lnTo>
                  <a:pt x="7433932" y="3806071"/>
                </a:lnTo>
                <a:lnTo>
                  <a:pt x="7433932" y="3986071"/>
                </a:lnTo>
                <a:close/>
                <a:moveTo>
                  <a:pt x="0" y="4461830"/>
                </a:moveTo>
                <a:lnTo>
                  <a:pt x="0" y="4281830"/>
                </a:lnTo>
                <a:lnTo>
                  <a:pt x="7433932" y="4281830"/>
                </a:lnTo>
                <a:lnTo>
                  <a:pt x="7433932" y="4461830"/>
                </a:lnTo>
                <a:close/>
                <a:moveTo>
                  <a:pt x="0" y="4937589"/>
                </a:moveTo>
                <a:lnTo>
                  <a:pt x="0" y="4757589"/>
                </a:lnTo>
                <a:lnTo>
                  <a:pt x="7433932" y="4757589"/>
                </a:lnTo>
                <a:lnTo>
                  <a:pt x="7433932" y="4937589"/>
                </a:lnTo>
                <a:close/>
                <a:moveTo>
                  <a:pt x="0" y="5413348"/>
                </a:moveTo>
                <a:lnTo>
                  <a:pt x="0" y="5233348"/>
                </a:lnTo>
                <a:lnTo>
                  <a:pt x="7433932" y="5233348"/>
                </a:lnTo>
                <a:lnTo>
                  <a:pt x="7433932" y="5413348"/>
                </a:lnTo>
                <a:close/>
                <a:moveTo>
                  <a:pt x="0" y="5889107"/>
                </a:moveTo>
                <a:lnTo>
                  <a:pt x="0" y="5709107"/>
                </a:lnTo>
                <a:lnTo>
                  <a:pt x="7433932" y="5709107"/>
                </a:lnTo>
                <a:lnTo>
                  <a:pt x="7433932" y="5889107"/>
                </a:lnTo>
                <a:close/>
                <a:moveTo>
                  <a:pt x="0" y="6364866"/>
                </a:moveTo>
                <a:lnTo>
                  <a:pt x="0" y="6184866"/>
                </a:lnTo>
                <a:lnTo>
                  <a:pt x="7433932" y="6184866"/>
                </a:lnTo>
                <a:lnTo>
                  <a:pt x="7433932" y="6364866"/>
                </a:lnTo>
                <a:close/>
                <a:moveTo>
                  <a:pt x="0" y="6840625"/>
                </a:moveTo>
                <a:lnTo>
                  <a:pt x="0" y="6660625"/>
                </a:lnTo>
                <a:lnTo>
                  <a:pt x="7433932" y="6660625"/>
                </a:lnTo>
                <a:lnTo>
                  <a:pt x="7433932" y="6840625"/>
                </a:lnTo>
                <a:close/>
              </a:path>
            </a:pathLst>
          </a:custGeom>
          <a:solidFill>
            <a:schemeClr val="bg2"/>
          </a:solidFill>
          <a:ln w="12700" cap="flat" cmpd="sng" algn="ctr">
            <a:noFill/>
            <a:prstDash val="solid"/>
            <a:miter lim="400000"/>
            <a:headEnd type="none" w="med" len="med"/>
            <a:tailEnd type="none" w="med" len="med"/>
          </a:ln>
          <a:effectLst/>
        </p:spPr>
        <p:txBody>
          <a:bodyPr rot="0" spcFirstLastPara="0" vertOverflow="overflow" horzOverflow="overflow" vert="horz" wrap="square" lIns="38100" tIns="38100" rIns="38100" bIns="38100" numCol="1" spcCol="0" rtlCol="0" fromWordArt="0" anchor="ctr" anchorCtr="0" forceAA="0" compatLnSpc="1">
            <a:prstTxWarp prst="textNoShape">
              <a:avLst/>
            </a:prstTxWarp>
            <a:noAutofit/>
          </a:bodyPr>
          <a:lstStyle/>
          <a:p>
            <a:pPr marL="0" marR="0" indent="0" algn="l" defTabSz="825500" rtl="0" eaLnBrk="1"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rgbClr val="74808C"/>
              </a:solidFill>
              <a:effectLst/>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2" name="Freeform 31"/>
          <p:cNvSpPr/>
          <p:nvPr/>
        </p:nvSpPr>
        <p:spPr bwMode="auto">
          <a:xfrm rot="2700000">
            <a:off x="5012392" y="-4121971"/>
            <a:ext cx="7433932" cy="6840625"/>
          </a:xfrm>
          <a:custGeom>
            <a:avLst/>
            <a:gdLst>
              <a:gd name="connsiteX0" fmla="*/ 0 w 7433932"/>
              <a:gd name="connsiteY0" fmla="*/ 180000 h 6840625"/>
              <a:gd name="connsiteX1" fmla="*/ 0 w 7433932"/>
              <a:gd name="connsiteY1" fmla="*/ 0 h 6840625"/>
              <a:gd name="connsiteX2" fmla="*/ 7433932 w 7433932"/>
              <a:gd name="connsiteY2" fmla="*/ 0 h 6840625"/>
              <a:gd name="connsiteX3" fmla="*/ 7433932 w 7433932"/>
              <a:gd name="connsiteY3" fmla="*/ 180000 h 6840625"/>
              <a:gd name="connsiteX4" fmla="*/ 0 w 7433932"/>
              <a:gd name="connsiteY4" fmla="*/ 655758 h 6840625"/>
              <a:gd name="connsiteX5" fmla="*/ 0 w 7433932"/>
              <a:gd name="connsiteY5" fmla="*/ 475758 h 6840625"/>
              <a:gd name="connsiteX6" fmla="*/ 7433932 w 7433932"/>
              <a:gd name="connsiteY6" fmla="*/ 475758 h 6840625"/>
              <a:gd name="connsiteX7" fmla="*/ 7433932 w 7433932"/>
              <a:gd name="connsiteY7" fmla="*/ 655758 h 6840625"/>
              <a:gd name="connsiteX8" fmla="*/ 0 w 7433932"/>
              <a:gd name="connsiteY8" fmla="*/ 1131516 h 6840625"/>
              <a:gd name="connsiteX9" fmla="*/ 0 w 7433932"/>
              <a:gd name="connsiteY9" fmla="*/ 951516 h 6840625"/>
              <a:gd name="connsiteX10" fmla="*/ 7433932 w 7433932"/>
              <a:gd name="connsiteY10" fmla="*/ 951516 h 6840625"/>
              <a:gd name="connsiteX11" fmla="*/ 7433932 w 7433932"/>
              <a:gd name="connsiteY11" fmla="*/ 1131516 h 6840625"/>
              <a:gd name="connsiteX12" fmla="*/ 0 w 7433932"/>
              <a:gd name="connsiteY12" fmla="*/ 1607276 h 6840625"/>
              <a:gd name="connsiteX13" fmla="*/ 0 w 7433932"/>
              <a:gd name="connsiteY13" fmla="*/ 1427276 h 6840625"/>
              <a:gd name="connsiteX14" fmla="*/ 7433932 w 7433932"/>
              <a:gd name="connsiteY14" fmla="*/ 1427276 h 6840625"/>
              <a:gd name="connsiteX15" fmla="*/ 7433932 w 7433932"/>
              <a:gd name="connsiteY15" fmla="*/ 1607276 h 6840625"/>
              <a:gd name="connsiteX16" fmla="*/ 0 w 7433932"/>
              <a:gd name="connsiteY16" fmla="*/ 2083036 h 6840625"/>
              <a:gd name="connsiteX17" fmla="*/ 0 w 7433932"/>
              <a:gd name="connsiteY17" fmla="*/ 1903036 h 6840625"/>
              <a:gd name="connsiteX18" fmla="*/ 7433932 w 7433932"/>
              <a:gd name="connsiteY18" fmla="*/ 1903036 h 6840625"/>
              <a:gd name="connsiteX19" fmla="*/ 7433932 w 7433932"/>
              <a:gd name="connsiteY19" fmla="*/ 2083036 h 6840625"/>
              <a:gd name="connsiteX20" fmla="*/ 0 w 7433932"/>
              <a:gd name="connsiteY20" fmla="*/ 2558794 h 6840625"/>
              <a:gd name="connsiteX21" fmla="*/ 0 w 7433932"/>
              <a:gd name="connsiteY21" fmla="*/ 2378794 h 6840625"/>
              <a:gd name="connsiteX22" fmla="*/ 7433932 w 7433932"/>
              <a:gd name="connsiteY22" fmla="*/ 2378794 h 6840625"/>
              <a:gd name="connsiteX23" fmla="*/ 7433932 w 7433932"/>
              <a:gd name="connsiteY23" fmla="*/ 2558794 h 6840625"/>
              <a:gd name="connsiteX24" fmla="*/ 0 w 7433932"/>
              <a:gd name="connsiteY24" fmla="*/ 3034552 h 6840625"/>
              <a:gd name="connsiteX25" fmla="*/ 0 w 7433932"/>
              <a:gd name="connsiteY25" fmla="*/ 2854552 h 6840625"/>
              <a:gd name="connsiteX26" fmla="*/ 7433932 w 7433932"/>
              <a:gd name="connsiteY26" fmla="*/ 2854552 h 6840625"/>
              <a:gd name="connsiteX27" fmla="*/ 7433932 w 7433932"/>
              <a:gd name="connsiteY27" fmla="*/ 3034552 h 6840625"/>
              <a:gd name="connsiteX28" fmla="*/ 0 w 7433932"/>
              <a:gd name="connsiteY28" fmla="*/ 3510312 h 6840625"/>
              <a:gd name="connsiteX29" fmla="*/ 0 w 7433932"/>
              <a:gd name="connsiteY29" fmla="*/ 3330312 h 6840625"/>
              <a:gd name="connsiteX30" fmla="*/ 7433932 w 7433932"/>
              <a:gd name="connsiteY30" fmla="*/ 3330312 h 6840625"/>
              <a:gd name="connsiteX31" fmla="*/ 7433932 w 7433932"/>
              <a:gd name="connsiteY31" fmla="*/ 3510312 h 6840625"/>
              <a:gd name="connsiteX32" fmla="*/ 0 w 7433932"/>
              <a:gd name="connsiteY32" fmla="*/ 3986071 h 6840625"/>
              <a:gd name="connsiteX33" fmla="*/ 0 w 7433932"/>
              <a:gd name="connsiteY33" fmla="*/ 3806071 h 6840625"/>
              <a:gd name="connsiteX34" fmla="*/ 7433932 w 7433932"/>
              <a:gd name="connsiteY34" fmla="*/ 3806071 h 6840625"/>
              <a:gd name="connsiteX35" fmla="*/ 7433932 w 7433932"/>
              <a:gd name="connsiteY35" fmla="*/ 3986071 h 6840625"/>
              <a:gd name="connsiteX36" fmla="*/ 0 w 7433932"/>
              <a:gd name="connsiteY36" fmla="*/ 4461830 h 6840625"/>
              <a:gd name="connsiteX37" fmla="*/ 0 w 7433932"/>
              <a:gd name="connsiteY37" fmla="*/ 4281830 h 6840625"/>
              <a:gd name="connsiteX38" fmla="*/ 7433932 w 7433932"/>
              <a:gd name="connsiteY38" fmla="*/ 4281830 h 6840625"/>
              <a:gd name="connsiteX39" fmla="*/ 7433932 w 7433932"/>
              <a:gd name="connsiteY39" fmla="*/ 4461830 h 6840625"/>
              <a:gd name="connsiteX40" fmla="*/ 0 w 7433932"/>
              <a:gd name="connsiteY40" fmla="*/ 4937589 h 6840625"/>
              <a:gd name="connsiteX41" fmla="*/ 0 w 7433932"/>
              <a:gd name="connsiteY41" fmla="*/ 4757589 h 6840625"/>
              <a:gd name="connsiteX42" fmla="*/ 7433932 w 7433932"/>
              <a:gd name="connsiteY42" fmla="*/ 4757589 h 6840625"/>
              <a:gd name="connsiteX43" fmla="*/ 7433932 w 7433932"/>
              <a:gd name="connsiteY43" fmla="*/ 4937589 h 6840625"/>
              <a:gd name="connsiteX44" fmla="*/ 0 w 7433932"/>
              <a:gd name="connsiteY44" fmla="*/ 5413348 h 6840625"/>
              <a:gd name="connsiteX45" fmla="*/ 0 w 7433932"/>
              <a:gd name="connsiteY45" fmla="*/ 5233348 h 6840625"/>
              <a:gd name="connsiteX46" fmla="*/ 7433932 w 7433932"/>
              <a:gd name="connsiteY46" fmla="*/ 5233348 h 6840625"/>
              <a:gd name="connsiteX47" fmla="*/ 7433932 w 7433932"/>
              <a:gd name="connsiteY47" fmla="*/ 5413348 h 6840625"/>
              <a:gd name="connsiteX48" fmla="*/ 0 w 7433932"/>
              <a:gd name="connsiteY48" fmla="*/ 5889107 h 6840625"/>
              <a:gd name="connsiteX49" fmla="*/ 0 w 7433932"/>
              <a:gd name="connsiteY49" fmla="*/ 5709107 h 6840625"/>
              <a:gd name="connsiteX50" fmla="*/ 7433932 w 7433932"/>
              <a:gd name="connsiteY50" fmla="*/ 5709107 h 6840625"/>
              <a:gd name="connsiteX51" fmla="*/ 7433932 w 7433932"/>
              <a:gd name="connsiteY51" fmla="*/ 5889107 h 6840625"/>
              <a:gd name="connsiteX52" fmla="*/ 0 w 7433932"/>
              <a:gd name="connsiteY52" fmla="*/ 6364866 h 6840625"/>
              <a:gd name="connsiteX53" fmla="*/ 0 w 7433932"/>
              <a:gd name="connsiteY53" fmla="*/ 6184866 h 6840625"/>
              <a:gd name="connsiteX54" fmla="*/ 7433932 w 7433932"/>
              <a:gd name="connsiteY54" fmla="*/ 6184866 h 6840625"/>
              <a:gd name="connsiteX55" fmla="*/ 7433932 w 7433932"/>
              <a:gd name="connsiteY55" fmla="*/ 6364866 h 6840625"/>
              <a:gd name="connsiteX56" fmla="*/ 0 w 7433932"/>
              <a:gd name="connsiteY56" fmla="*/ 6840625 h 6840625"/>
              <a:gd name="connsiteX57" fmla="*/ 0 w 7433932"/>
              <a:gd name="connsiteY57" fmla="*/ 6660625 h 6840625"/>
              <a:gd name="connsiteX58" fmla="*/ 7433932 w 7433932"/>
              <a:gd name="connsiteY58" fmla="*/ 6660625 h 6840625"/>
              <a:gd name="connsiteX59" fmla="*/ 7433932 w 7433932"/>
              <a:gd name="connsiteY59" fmla="*/ 6840625 h 6840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7433932" h="6840625">
                <a:moveTo>
                  <a:pt x="0" y="180000"/>
                </a:moveTo>
                <a:lnTo>
                  <a:pt x="0" y="0"/>
                </a:lnTo>
                <a:lnTo>
                  <a:pt x="7433932" y="0"/>
                </a:lnTo>
                <a:lnTo>
                  <a:pt x="7433932" y="180000"/>
                </a:lnTo>
                <a:close/>
                <a:moveTo>
                  <a:pt x="0" y="655758"/>
                </a:moveTo>
                <a:lnTo>
                  <a:pt x="0" y="475758"/>
                </a:lnTo>
                <a:lnTo>
                  <a:pt x="7433932" y="475758"/>
                </a:lnTo>
                <a:lnTo>
                  <a:pt x="7433932" y="655758"/>
                </a:lnTo>
                <a:close/>
                <a:moveTo>
                  <a:pt x="0" y="1131516"/>
                </a:moveTo>
                <a:lnTo>
                  <a:pt x="0" y="951516"/>
                </a:lnTo>
                <a:lnTo>
                  <a:pt x="7433932" y="951516"/>
                </a:lnTo>
                <a:lnTo>
                  <a:pt x="7433932" y="1131516"/>
                </a:lnTo>
                <a:close/>
                <a:moveTo>
                  <a:pt x="0" y="1607276"/>
                </a:moveTo>
                <a:lnTo>
                  <a:pt x="0" y="1427276"/>
                </a:lnTo>
                <a:lnTo>
                  <a:pt x="7433932" y="1427276"/>
                </a:lnTo>
                <a:lnTo>
                  <a:pt x="7433932" y="1607276"/>
                </a:lnTo>
                <a:close/>
                <a:moveTo>
                  <a:pt x="0" y="2083036"/>
                </a:moveTo>
                <a:lnTo>
                  <a:pt x="0" y="1903036"/>
                </a:lnTo>
                <a:lnTo>
                  <a:pt x="7433932" y="1903036"/>
                </a:lnTo>
                <a:lnTo>
                  <a:pt x="7433932" y="2083036"/>
                </a:lnTo>
                <a:close/>
                <a:moveTo>
                  <a:pt x="0" y="2558794"/>
                </a:moveTo>
                <a:lnTo>
                  <a:pt x="0" y="2378794"/>
                </a:lnTo>
                <a:lnTo>
                  <a:pt x="7433932" y="2378794"/>
                </a:lnTo>
                <a:lnTo>
                  <a:pt x="7433932" y="2558794"/>
                </a:lnTo>
                <a:close/>
                <a:moveTo>
                  <a:pt x="0" y="3034552"/>
                </a:moveTo>
                <a:lnTo>
                  <a:pt x="0" y="2854552"/>
                </a:lnTo>
                <a:lnTo>
                  <a:pt x="7433932" y="2854552"/>
                </a:lnTo>
                <a:lnTo>
                  <a:pt x="7433932" y="3034552"/>
                </a:lnTo>
                <a:close/>
                <a:moveTo>
                  <a:pt x="0" y="3510312"/>
                </a:moveTo>
                <a:lnTo>
                  <a:pt x="0" y="3330312"/>
                </a:lnTo>
                <a:lnTo>
                  <a:pt x="7433932" y="3330312"/>
                </a:lnTo>
                <a:lnTo>
                  <a:pt x="7433932" y="3510312"/>
                </a:lnTo>
                <a:close/>
                <a:moveTo>
                  <a:pt x="0" y="3986071"/>
                </a:moveTo>
                <a:lnTo>
                  <a:pt x="0" y="3806071"/>
                </a:lnTo>
                <a:lnTo>
                  <a:pt x="7433932" y="3806071"/>
                </a:lnTo>
                <a:lnTo>
                  <a:pt x="7433932" y="3986071"/>
                </a:lnTo>
                <a:close/>
                <a:moveTo>
                  <a:pt x="0" y="4461830"/>
                </a:moveTo>
                <a:lnTo>
                  <a:pt x="0" y="4281830"/>
                </a:lnTo>
                <a:lnTo>
                  <a:pt x="7433932" y="4281830"/>
                </a:lnTo>
                <a:lnTo>
                  <a:pt x="7433932" y="4461830"/>
                </a:lnTo>
                <a:close/>
                <a:moveTo>
                  <a:pt x="0" y="4937589"/>
                </a:moveTo>
                <a:lnTo>
                  <a:pt x="0" y="4757589"/>
                </a:lnTo>
                <a:lnTo>
                  <a:pt x="7433932" y="4757589"/>
                </a:lnTo>
                <a:lnTo>
                  <a:pt x="7433932" y="4937589"/>
                </a:lnTo>
                <a:close/>
                <a:moveTo>
                  <a:pt x="0" y="5413348"/>
                </a:moveTo>
                <a:lnTo>
                  <a:pt x="0" y="5233348"/>
                </a:lnTo>
                <a:lnTo>
                  <a:pt x="7433932" y="5233348"/>
                </a:lnTo>
                <a:lnTo>
                  <a:pt x="7433932" y="5413348"/>
                </a:lnTo>
                <a:close/>
                <a:moveTo>
                  <a:pt x="0" y="5889107"/>
                </a:moveTo>
                <a:lnTo>
                  <a:pt x="0" y="5709107"/>
                </a:lnTo>
                <a:lnTo>
                  <a:pt x="7433932" y="5709107"/>
                </a:lnTo>
                <a:lnTo>
                  <a:pt x="7433932" y="5889107"/>
                </a:lnTo>
                <a:close/>
                <a:moveTo>
                  <a:pt x="0" y="6364866"/>
                </a:moveTo>
                <a:lnTo>
                  <a:pt x="0" y="6184866"/>
                </a:lnTo>
                <a:lnTo>
                  <a:pt x="7433932" y="6184866"/>
                </a:lnTo>
                <a:lnTo>
                  <a:pt x="7433932" y="6364866"/>
                </a:lnTo>
                <a:close/>
                <a:moveTo>
                  <a:pt x="0" y="6840625"/>
                </a:moveTo>
                <a:lnTo>
                  <a:pt x="0" y="6660625"/>
                </a:lnTo>
                <a:lnTo>
                  <a:pt x="7433932" y="6660625"/>
                </a:lnTo>
                <a:lnTo>
                  <a:pt x="7433932" y="6840625"/>
                </a:lnTo>
                <a:close/>
              </a:path>
            </a:pathLst>
          </a:custGeom>
          <a:solidFill>
            <a:schemeClr val="bg2"/>
          </a:solidFill>
          <a:ln w="12700" cap="flat" cmpd="sng" algn="ctr">
            <a:noFill/>
            <a:prstDash val="solid"/>
            <a:miter lim="400000"/>
            <a:headEnd type="none" w="med" len="med"/>
            <a:tailEnd type="none" w="med" len="med"/>
          </a:ln>
          <a:effectLst/>
        </p:spPr>
        <p:txBody>
          <a:bodyPr rot="0" spcFirstLastPara="0" vertOverflow="overflow" horzOverflow="overflow" vert="horz" wrap="square" lIns="38100" tIns="38100" rIns="38100" bIns="38100" numCol="1" spcCol="0" rtlCol="0" fromWordArt="0" anchor="ctr" anchorCtr="0" forceAA="0" compatLnSpc="1">
            <a:prstTxWarp prst="textNoShape">
              <a:avLst/>
            </a:prstTxWarp>
            <a:noAutofit/>
          </a:bodyPr>
          <a:lstStyle/>
          <a:p>
            <a:pPr marL="0" marR="0" indent="0" algn="l" defTabSz="825500" rtl="0" eaLnBrk="1"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rgbClr val="74808C"/>
              </a:solidFill>
              <a:effectLst/>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0" name="文本框 19">
            <a:extLst>
              <a:ext uri="{FF2B5EF4-FFF2-40B4-BE49-F238E27FC236}">
                <a16:creationId xmlns:a16="http://schemas.microsoft.com/office/drawing/2014/main" id="{2DE2D1A0-C0FB-48DE-B4A8-3E567B3BAA45}"/>
              </a:ext>
            </a:extLst>
          </p:cNvPr>
          <p:cNvSpPr txBox="1"/>
          <p:nvPr/>
        </p:nvSpPr>
        <p:spPr>
          <a:xfrm>
            <a:off x="265361" y="4932194"/>
            <a:ext cx="9383688" cy="1446550"/>
          </a:xfrm>
          <a:prstGeom prst="rect">
            <a:avLst/>
          </a:prstGeom>
          <a:noFill/>
        </p:spPr>
        <p:txBody>
          <a:bodyPr wrap="square" rtlCol="0">
            <a:spAutoFit/>
          </a:bodyPr>
          <a:lstStyle/>
          <a:p>
            <a:pPr defTabSz="914400" eaLnBrk="1" fontAlgn="auto" hangingPunct="1">
              <a:spcBef>
                <a:spcPts val="0"/>
              </a:spcBef>
              <a:spcAft>
                <a:spcPts val="0"/>
              </a:spcAft>
            </a:pPr>
            <a:r>
              <a:rPr lang="en-US" altLang="zh-CN" sz="8800" b="1" dirty="0">
                <a:solidFill>
                  <a:prstClr val="black">
                    <a:lumMod val="75000"/>
                    <a:lumOff val="25000"/>
                  </a:prstClr>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PART THREE</a:t>
            </a:r>
            <a:endParaRPr lang="zh-CN" altLang="en-US" sz="8800" b="1" dirty="0">
              <a:solidFill>
                <a:prstClr val="black">
                  <a:lumMod val="75000"/>
                  <a:lumOff val="25000"/>
                </a:prstClr>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endParaRPr>
          </a:p>
        </p:txBody>
      </p:sp>
      <p:sp>
        <p:nvSpPr>
          <p:cNvPr id="13" name="矩形: 圆角 12">
            <a:extLst>
              <a:ext uri="{FF2B5EF4-FFF2-40B4-BE49-F238E27FC236}">
                <a16:creationId xmlns:a16="http://schemas.microsoft.com/office/drawing/2014/main" id="{822DC65F-8496-4AB5-8C05-764932E2CB3C}"/>
              </a:ext>
            </a:extLst>
          </p:cNvPr>
          <p:cNvSpPr/>
          <p:nvPr/>
        </p:nvSpPr>
        <p:spPr bwMode="auto">
          <a:xfrm>
            <a:off x="1970882" y="9525138"/>
            <a:ext cx="3236342" cy="440531"/>
          </a:xfrm>
          <a:prstGeom prst="roundRect">
            <a:avLst>
              <a:gd name="adj" fmla="val 22981"/>
            </a:avLst>
          </a:prstGeom>
          <a:solidFill>
            <a:srgbClr val="F1C81C"/>
          </a:solidFill>
          <a:ln w="12700" cap="flat" cmpd="sng" algn="ctr">
            <a:noFill/>
            <a:prstDash val="solid"/>
            <a:miter lim="400000"/>
            <a:headEnd type="none" w="med" len="med"/>
            <a:tailEnd type="none" w="med" len="med"/>
          </a:ln>
          <a:effectLst>
            <a:outerShdw blurRad="25400" algn="ctr" rotWithShape="0">
              <a:srgbClr val="000000">
                <a:alpha val="50000"/>
              </a:srgbClr>
            </a:outerShdw>
          </a:effectLst>
        </p:spPr>
        <p:txBody>
          <a:bodyPr vert="horz" wrap="square" lIns="38100" tIns="38100" rIns="38100" bIns="38100" numCol="1" rtlCol="0" anchor="ctr" anchorCtr="0" compatLnSpc="1">
            <a:prstTxWarp prst="textNoShape">
              <a:avLst/>
            </a:prstTxWarp>
            <a:spAutoFit/>
          </a:bodyPr>
          <a:lstStyle/>
          <a:p>
            <a:pPr marL="0" marR="0" indent="0" algn="l" defTabSz="825500" rtl="0" eaLnBrk="1" fontAlgn="base" latinLnBrk="0" hangingPunct="0">
              <a:lnSpc>
                <a:spcPct val="100000"/>
              </a:lnSpc>
              <a:spcBef>
                <a:spcPct val="0"/>
              </a:spcBef>
              <a:spcAft>
                <a:spcPct val="0"/>
              </a:spcAft>
              <a:buClrTx/>
              <a:buSzTx/>
              <a:buFontTx/>
              <a:buNone/>
              <a:tabLst/>
            </a:pPr>
            <a:endParaRPr kumimoji="0" lang="zh-CN" altLang="en-US" sz="2000" b="0" i="0" u="none" strike="noStrike" cap="none" normalizeH="0" baseline="0">
              <a:ln>
                <a:noFill/>
              </a:ln>
              <a:solidFill>
                <a:srgbClr val="74808C"/>
              </a:solidFill>
              <a:effectLst/>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3" name="文本框 22">
            <a:extLst>
              <a:ext uri="{FF2B5EF4-FFF2-40B4-BE49-F238E27FC236}">
                <a16:creationId xmlns:a16="http://schemas.microsoft.com/office/drawing/2014/main" id="{5FBF0165-779D-4F5E-AD2D-DF135B547771}"/>
              </a:ext>
            </a:extLst>
          </p:cNvPr>
          <p:cNvSpPr txBox="1"/>
          <p:nvPr/>
        </p:nvSpPr>
        <p:spPr>
          <a:xfrm>
            <a:off x="2382800" y="9283739"/>
            <a:ext cx="2544161" cy="923330"/>
          </a:xfrm>
          <a:prstGeom prst="rect">
            <a:avLst/>
          </a:prstGeom>
          <a:noFill/>
        </p:spPr>
        <p:txBody>
          <a:bodyPr wrap="square" rtlCol="0">
            <a:spAutoFit/>
          </a:bodyPr>
          <a:lstStyle/>
          <a:p>
            <a:pPr algn="dist" defTabSz="914400" eaLnBrk="1" fontAlgn="auto" hangingPunct="1">
              <a:spcBef>
                <a:spcPts val="0"/>
              </a:spcBef>
              <a:spcAft>
                <a:spcPts val="0"/>
              </a:spcAft>
            </a:pPr>
            <a:r>
              <a:rPr lang="en-US" altLang="zh-CN" sz="5400" b="1" dirty="0">
                <a:solidFill>
                  <a:prstClr val="black">
                    <a:lumMod val="75000"/>
                    <a:lumOff val="25000"/>
                  </a:prstClr>
                </a:solidFill>
                <a:latin typeface="Times New Roman" panose="02020603050405020304" pitchFamily="18" charset="0"/>
                <a:ea typeface="微软雅黑" panose="020B0503020204020204" pitchFamily="34" charset="-122"/>
                <a:sym typeface="Times New Roman" panose="02020603050405020304" pitchFamily="18" charset="0"/>
              </a:rPr>
              <a:t>2020</a:t>
            </a:r>
            <a:endParaRPr lang="zh-CN" altLang="en-US" sz="5400" b="1" dirty="0">
              <a:solidFill>
                <a:prstClr val="black">
                  <a:lumMod val="75000"/>
                  <a:lumOff val="25000"/>
                </a:prst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pic>
        <p:nvPicPr>
          <p:cNvPr id="8" name="图片 7">
            <a:extLst>
              <a:ext uri="{FF2B5EF4-FFF2-40B4-BE49-F238E27FC236}">
                <a16:creationId xmlns:a16="http://schemas.microsoft.com/office/drawing/2014/main" id="{F06B9EDB-D9D8-425D-8A68-08491B76B581}"/>
              </a:ext>
            </a:extLst>
          </p:cNvPr>
          <p:cNvPicPr>
            <a:picLocks noChangeAspect="1"/>
          </p:cNvPicPr>
          <p:nvPr/>
        </p:nvPicPr>
        <p:blipFill rotWithShape="1">
          <a:blip r:embed="rId3"/>
          <a:srcRect l="16667" r="16667"/>
          <a:stretch/>
        </p:blipFill>
        <p:spPr>
          <a:xfrm>
            <a:off x="5762156" y="7679872"/>
            <a:ext cx="6018928" cy="6018928"/>
          </a:xfrm>
          <a:prstGeom prst="diamond">
            <a:avLst/>
          </a:prstGeom>
          <a:ln w="190500" cap="rnd" cmpd="dbl">
            <a:solidFill>
              <a:schemeClr val="bg1">
                <a:lumMod val="75000"/>
                <a:lumOff val="25000"/>
              </a:schemeClr>
            </a:solidFill>
            <a:prstDash val="solid"/>
          </a:ln>
        </p:spPr>
      </p:pic>
      <p:pic>
        <p:nvPicPr>
          <p:cNvPr id="24" name="图片 23">
            <a:extLst>
              <a:ext uri="{FF2B5EF4-FFF2-40B4-BE49-F238E27FC236}">
                <a16:creationId xmlns:a16="http://schemas.microsoft.com/office/drawing/2014/main" id="{2C9920F2-A6E8-4517-BBBF-C2FCFB12B201}"/>
              </a:ext>
            </a:extLst>
          </p:cNvPr>
          <p:cNvPicPr>
            <a:picLocks noChangeAspect="1"/>
          </p:cNvPicPr>
          <p:nvPr/>
        </p:nvPicPr>
        <p:blipFill rotWithShape="1">
          <a:blip r:embed="rId3"/>
          <a:srcRect l="16667" r="16667"/>
          <a:stretch/>
        </p:blipFill>
        <p:spPr>
          <a:xfrm>
            <a:off x="17670411" y="6725223"/>
            <a:ext cx="6416514" cy="6416514"/>
          </a:xfrm>
          <a:prstGeom prst="diamond">
            <a:avLst/>
          </a:prstGeom>
          <a:ln w="190500" cap="rnd" cmpd="dbl">
            <a:solidFill>
              <a:schemeClr val="bg1">
                <a:lumMod val="75000"/>
                <a:lumOff val="25000"/>
              </a:schemeClr>
            </a:solidFill>
            <a:prstDash val="solid"/>
          </a:ln>
        </p:spPr>
      </p:pic>
      <p:sp>
        <p:nvSpPr>
          <p:cNvPr id="15" name="矩形 14">
            <a:extLst>
              <a:ext uri="{FF2B5EF4-FFF2-40B4-BE49-F238E27FC236}">
                <a16:creationId xmlns:a16="http://schemas.microsoft.com/office/drawing/2014/main" id="{5140BDDE-0828-4CD1-B367-1542F1BE01DF}"/>
              </a:ext>
            </a:extLst>
          </p:cNvPr>
          <p:cNvSpPr/>
          <p:nvPr/>
        </p:nvSpPr>
        <p:spPr>
          <a:xfrm>
            <a:off x="1533826" y="6711084"/>
            <a:ext cx="6018928" cy="1422762"/>
          </a:xfrm>
          <a:prstGeom prst="rect">
            <a:avLst/>
          </a:prstGeom>
        </p:spPr>
        <p:txBody>
          <a:bodyPr wrap="square">
            <a:spAutoFit/>
          </a:bodyPr>
          <a:lstStyle/>
          <a:p>
            <a:pPr>
              <a:lnSpc>
                <a:spcPct val="150000"/>
              </a:lnSpc>
              <a:buSzPct val="25000"/>
            </a:pPr>
            <a:r>
              <a:rPr lang="zh-CN" altLang="en-US" dirty="0">
                <a:latin typeface="Times New Roman" panose="02020603050405020304" pitchFamily="18" charset="0"/>
                <a:ea typeface="微软雅黑" panose="020B0503020204020204" pitchFamily="34" charset="-122"/>
                <a:sym typeface="Times New Roman" panose="02020603050405020304" pitchFamily="18" charset="0"/>
              </a:rPr>
              <a:t>添加相关内容文字，可复制，添加相关内容文字添加相关内容文字，可复制，添加相关内容文字</a:t>
            </a:r>
            <a:r>
              <a:rPr lang="en-US" altLang="zh-CN" dirty="0">
                <a:latin typeface="Times New Roman" panose="02020603050405020304" pitchFamily="18" charset="0"/>
                <a:ea typeface="微软雅黑" panose="020B0503020204020204" pitchFamily="34" charset="-122"/>
                <a:sym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sym typeface="Times New Roman" panose="02020603050405020304" pitchFamily="18" charset="0"/>
              </a:rPr>
              <a:t>添加相关内容文字，可复制，添加相关内容文字。</a:t>
            </a:r>
          </a:p>
        </p:txBody>
      </p:sp>
      <p:grpSp>
        <p:nvGrpSpPr>
          <p:cNvPr id="16" name="组合 15">
            <a:extLst>
              <a:ext uri="{FF2B5EF4-FFF2-40B4-BE49-F238E27FC236}">
                <a16:creationId xmlns:a16="http://schemas.microsoft.com/office/drawing/2014/main" id="{03779F93-F4EB-42D7-BDEC-7965AFA3CEB1}"/>
              </a:ext>
            </a:extLst>
          </p:cNvPr>
          <p:cNvGrpSpPr/>
          <p:nvPr/>
        </p:nvGrpSpPr>
        <p:grpSpPr>
          <a:xfrm>
            <a:off x="2382800" y="3980572"/>
            <a:ext cx="2158319" cy="884802"/>
            <a:chOff x="2809350" y="2858688"/>
            <a:chExt cx="2158319" cy="884802"/>
          </a:xfrm>
        </p:grpSpPr>
        <p:sp>
          <p:nvSpPr>
            <p:cNvPr id="17" name="Freeform 62">
              <a:extLst>
                <a:ext uri="{FF2B5EF4-FFF2-40B4-BE49-F238E27FC236}">
                  <a16:creationId xmlns:a16="http://schemas.microsoft.com/office/drawing/2014/main" id="{0C61B58F-AD78-45AC-B3BE-11CBCFF320B7}"/>
                </a:ext>
              </a:extLst>
            </p:cNvPr>
            <p:cNvSpPr>
              <a:spLocks/>
            </p:cNvSpPr>
            <p:nvPr/>
          </p:nvSpPr>
          <p:spPr bwMode="auto">
            <a:xfrm rot="16200000">
              <a:off x="3677466" y="2451220"/>
              <a:ext cx="882735" cy="1697671"/>
            </a:xfrm>
            <a:custGeom>
              <a:avLst/>
              <a:gdLst>
                <a:gd name="T0" fmla="*/ 428 w 428"/>
                <a:gd name="T1" fmla="*/ 753 h 756"/>
                <a:gd name="T2" fmla="*/ 428 w 428"/>
                <a:gd name="T3" fmla="*/ 756 h 756"/>
                <a:gd name="T4" fmla="*/ 125 w 428"/>
                <a:gd name="T5" fmla="*/ 596 h 756"/>
                <a:gd name="T6" fmla="*/ 63 w 428"/>
                <a:gd name="T7" fmla="*/ 427 h 756"/>
                <a:gd name="T8" fmla="*/ 41 w 428"/>
                <a:gd name="T9" fmla="*/ 216 h 756"/>
                <a:gd name="T10" fmla="*/ 63 w 428"/>
                <a:gd name="T11" fmla="*/ 230 h 756"/>
                <a:gd name="T12" fmla="*/ 118 w 428"/>
                <a:gd name="T13" fmla="*/ 291 h 756"/>
                <a:gd name="T14" fmla="*/ 149 w 428"/>
                <a:gd name="T15" fmla="*/ 414 h 756"/>
                <a:gd name="T16" fmla="*/ 287 w 428"/>
                <a:gd name="T17" fmla="*/ 583 h 756"/>
                <a:gd name="T18" fmla="*/ 280 w 428"/>
                <a:gd name="T19" fmla="*/ 499 h 756"/>
                <a:gd name="T20" fmla="*/ 236 w 428"/>
                <a:gd name="T21" fmla="*/ 351 h 756"/>
                <a:gd name="T22" fmla="*/ 133 w 428"/>
                <a:gd name="T23" fmla="*/ 262 h 756"/>
                <a:gd name="T24" fmla="*/ 9 w 428"/>
                <a:gd name="T25" fmla="*/ 3 h 756"/>
                <a:gd name="T26" fmla="*/ 15 w 428"/>
                <a:gd name="T27" fmla="*/ 10 h 756"/>
                <a:gd name="T28" fmla="*/ 157 w 428"/>
                <a:gd name="T29" fmla="*/ 144 h 756"/>
                <a:gd name="T30" fmla="*/ 327 w 428"/>
                <a:gd name="T31" fmla="*/ 267 h 756"/>
                <a:gd name="T32" fmla="*/ 402 w 428"/>
                <a:gd name="T33" fmla="*/ 484 h 756"/>
                <a:gd name="T34" fmla="*/ 428 w 428"/>
                <a:gd name="T35" fmla="*/ 753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8" h="756">
                  <a:moveTo>
                    <a:pt x="428" y="753"/>
                  </a:moveTo>
                  <a:cubicBezTo>
                    <a:pt x="428" y="754"/>
                    <a:pt x="428" y="755"/>
                    <a:pt x="428" y="756"/>
                  </a:cubicBezTo>
                  <a:cubicBezTo>
                    <a:pt x="307" y="720"/>
                    <a:pt x="198" y="680"/>
                    <a:pt x="125" y="596"/>
                  </a:cubicBezTo>
                  <a:cubicBezTo>
                    <a:pt x="88" y="554"/>
                    <a:pt x="67" y="498"/>
                    <a:pt x="63" y="427"/>
                  </a:cubicBezTo>
                  <a:cubicBezTo>
                    <a:pt x="58" y="354"/>
                    <a:pt x="64" y="276"/>
                    <a:pt x="41" y="216"/>
                  </a:cubicBezTo>
                  <a:cubicBezTo>
                    <a:pt x="50" y="218"/>
                    <a:pt x="57" y="225"/>
                    <a:pt x="63" y="230"/>
                  </a:cubicBezTo>
                  <a:cubicBezTo>
                    <a:pt x="85" y="248"/>
                    <a:pt x="103" y="268"/>
                    <a:pt x="118" y="291"/>
                  </a:cubicBezTo>
                  <a:cubicBezTo>
                    <a:pt x="140" y="324"/>
                    <a:pt x="141" y="366"/>
                    <a:pt x="149" y="414"/>
                  </a:cubicBezTo>
                  <a:cubicBezTo>
                    <a:pt x="163" y="503"/>
                    <a:pt x="223" y="544"/>
                    <a:pt x="287" y="583"/>
                  </a:cubicBezTo>
                  <a:cubicBezTo>
                    <a:pt x="277" y="559"/>
                    <a:pt x="280" y="528"/>
                    <a:pt x="280" y="499"/>
                  </a:cubicBezTo>
                  <a:cubicBezTo>
                    <a:pt x="281" y="433"/>
                    <a:pt x="267" y="386"/>
                    <a:pt x="236" y="351"/>
                  </a:cubicBezTo>
                  <a:cubicBezTo>
                    <a:pt x="207" y="318"/>
                    <a:pt x="168" y="291"/>
                    <a:pt x="133" y="262"/>
                  </a:cubicBezTo>
                  <a:cubicBezTo>
                    <a:pt x="61" y="203"/>
                    <a:pt x="0" y="140"/>
                    <a:pt x="9" y="3"/>
                  </a:cubicBezTo>
                  <a:cubicBezTo>
                    <a:pt x="11" y="0"/>
                    <a:pt x="14" y="8"/>
                    <a:pt x="15" y="10"/>
                  </a:cubicBezTo>
                  <a:cubicBezTo>
                    <a:pt x="52" y="67"/>
                    <a:pt x="101" y="107"/>
                    <a:pt x="157" y="144"/>
                  </a:cubicBezTo>
                  <a:cubicBezTo>
                    <a:pt x="215" y="183"/>
                    <a:pt x="280" y="215"/>
                    <a:pt x="327" y="267"/>
                  </a:cubicBezTo>
                  <a:cubicBezTo>
                    <a:pt x="374" y="320"/>
                    <a:pt x="398" y="391"/>
                    <a:pt x="402" y="484"/>
                  </a:cubicBezTo>
                  <a:cubicBezTo>
                    <a:pt x="407" y="584"/>
                    <a:pt x="393" y="685"/>
                    <a:pt x="428" y="753"/>
                  </a:cubicBezTo>
                  <a:close/>
                </a:path>
              </a:pathLst>
            </a:custGeom>
            <a:solidFill>
              <a:srgbClr val="007F00"/>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63">
              <a:extLst>
                <a:ext uri="{FF2B5EF4-FFF2-40B4-BE49-F238E27FC236}">
                  <a16:creationId xmlns:a16="http://schemas.microsoft.com/office/drawing/2014/main" id="{10A51BF2-2283-4599-961A-25A48F7FD025}"/>
                </a:ext>
              </a:extLst>
            </p:cNvPr>
            <p:cNvSpPr>
              <a:spLocks/>
            </p:cNvSpPr>
            <p:nvPr/>
          </p:nvSpPr>
          <p:spPr bwMode="auto">
            <a:xfrm rot="16200000">
              <a:off x="3095585" y="2818582"/>
              <a:ext cx="835355" cy="1014462"/>
            </a:xfrm>
            <a:custGeom>
              <a:avLst/>
              <a:gdLst>
                <a:gd name="T0" fmla="*/ 393 w 405"/>
                <a:gd name="T1" fmla="*/ 453 h 453"/>
                <a:gd name="T2" fmla="*/ 184 w 405"/>
                <a:gd name="T3" fmla="*/ 242 h 453"/>
                <a:gd name="T4" fmla="*/ 64 w 405"/>
                <a:gd name="T5" fmla="*/ 150 h 453"/>
                <a:gd name="T6" fmla="*/ 7 w 405"/>
                <a:gd name="T7" fmla="*/ 0 h 453"/>
                <a:gd name="T8" fmla="*/ 93 w 405"/>
                <a:gd name="T9" fmla="*/ 117 h 453"/>
                <a:gd name="T10" fmla="*/ 329 w 405"/>
                <a:gd name="T11" fmla="*/ 288 h 453"/>
                <a:gd name="T12" fmla="*/ 393 w 405"/>
                <a:gd name="T13" fmla="*/ 453 h 453"/>
              </a:gdLst>
              <a:ahLst/>
              <a:cxnLst>
                <a:cxn ang="0">
                  <a:pos x="T0" y="T1"/>
                </a:cxn>
                <a:cxn ang="0">
                  <a:pos x="T2" y="T3"/>
                </a:cxn>
                <a:cxn ang="0">
                  <a:pos x="T4" y="T5"/>
                </a:cxn>
                <a:cxn ang="0">
                  <a:pos x="T6" y="T7"/>
                </a:cxn>
                <a:cxn ang="0">
                  <a:pos x="T8" y="T9"/>
                </a:cxn>
                <a:cxn ang="0">
                  <a:pos x="T10" y="T11"/>
                </a:cxn>
                <a:cxn ang="0">
                  <a:pos x="T12" y="T13"/>
                </a:cxn>
              </a:cxnLst>
              <a:rect l="0" t="0" r="r" b="b"/>
              <a:pathLst>
                <a:path w="405" h="453">
                  <a:moveTo>
                    <a:pt x="393" y="453"/>
                  </a:moveTo>
                  <a:cubicBezTo>
                    <a:pt x="356" y="348"/>
                    <a:pt x="272" y="297"/>
                    <a:pt x="184" y="242"/>
                  </a:cubicBezTo>
                  <a:cubicBezTo>
                    <a:pt x="141" y="215"/>
                    <a:pt x="99" y="187"/>
                    <a:pt x="64" y="150"/>
                  </a:cubicBezTo>
                  <a:cubicBezTo>
                    <a:pt x="31" y="115"/>
                    <a:pt x="0" y="69"/>
                    <a:pt x="7" y="0"/>
                  </a:cubicBezTo>
                  <a:cubicBezTo>
                    <a:pt x="30" y="47"/>
                    <a:pt x="57" y="84"/>
                    <a:pt x="93" y="117"/>
                  </a:cubicBezTo>
                  <a:cubicBezTo>
                    <a:pt x="164" y="181"/>
                    <a:pt x="260" y="219"/>
                    <a:pt x="329" y="288"/>
                  </a:cubicBezTo>
                  <a:cubicBezTo>
                    <a:pt x="367" y="325"/>
                    <a:pt x="405" y="379"/>
                    <a:pt x="393" y="453"/>
                  </a:cubicBezTo>
                  <a:close/>
                </a:path>
              </a:pathLst>
            </a:custGeom>
            <a:solidFill>
              <a:srgbClr val="00FF00"/>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67">
              <a:extLst>
                <a:ext uri="{FF2B5EF4-FFF2-40B4-BE49-F238E27FC236}">
                  <a16:creationId xmlns:a16="http://schemas.microsoft.com/office/drawing/2014/main" id="{4ADB80A4-8063-4BAA-B49C-4CBE270A7648}"/>
                </a:ext>
              </a:extLst>
            </p:cNvPr>
            <p:cNvSpPr>
              <a:spLocks/>
            </p:cNvSpPr>
            <p:nvPr/>
          </p:nvSpPr>
          <p:spPr bwMode="auto">
            <a:xfrm rot="16200000">
              <a:off x="2887240" y="2945834"/>
              <a:ext cx="693055" cy="848836"/>
            </a:xfrm>
            <a:custGeom>
              <a:avLst/>
              <a:gdLst>
                <a:gd name="T0" fmla="*/ 336 w 336"/>
                <a:gd name="T1" fmla="*/ 378 h 378"/>
                <a:gd name="T2" fmla="*/ 142 w 336"/>
                <a:gd name="T3" fmla="*/ 214 h 378"/>
                <a:gd name="T4" fmla="*/ 0 w 336"/>
                <a:gd name="T5" fmla="*/ 0 h 378"/>
                <a:gd name="T6" fmla="*/ 270 w 336"/>
                <a:gd name="T7" fmla="*/ 257 h 378"/>
                <a:gd name="T8" fmla="*/ 336 w 336"/>
                <a:gd name="T9" fmla="*/ 378 h 378"/>
              </a:gdLst>
              <a:ahLst/>
              <a:cxnLst>
                <a:cxn ang="0">
                  <a:pos x="T0" y="T1"/>
                </a:cxn>
                <a:cxn ang="0">
                  <a:pos x="T2" y="T3"/>
                </a:cxn>
                <a:cxn ang="0">
                  <a:pos x="T4" y="T5"/>
                </a:cxn>
                <a:cxn ang="0">
                  <a:pos x="T6" y="T7"/>
                </a:cxn>
                <a:cxn ang="0">
                  <a:pos x="T8" y="T9"/>
                </a:cxn>
              </a:cxnLst>
              <a:rect l="0" t="0" r="r" b="b"/>
              <a:pathLst>
                <a:path w="336" h="378">
                  <a:moveTo>
                    <a:pt x="336" y="378"/>
                  </a:moveTo>
                  <a:cubicBezTo>
                    <a:pt x="294" y="301"/>
                    <a:pt x="212" y="263"/>
                    <a:pt x="142" y="214"/>
                  </a:cubicBezTo>
                  <a:cubicBezTo>
                    <a:pt x="74" y="168"/>
                    <a:pt x="0" y="114"/>
                    <a:pt x="0" y="0"/>
                  </a:cubicBezTo>
                  <a:cubicBezTo>
                    <a:pt x="44" y="125"/>
                    <a:pt x="177" y="173"/>
                    <a:pt x="270" y="257"/>
                  </a:cubicBezTo>
                  <a:cubicBezTo>
                    <a:pt x="304" y="287"/>
                    <a:pt x="334" y="322"/>
                    <a:pt x="336" y="378"/>
                  </a:cubicBezTo>
                  <a:close/>
                </a:path>
              </a:pathLst>
            </a:custGeom>
            <a:solidFill>
              <a:srgbClr val="99FF00"/>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97202443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6" name="Shape 766"/>
          <p:cNvSpPr>
            <a:spLocks noGrp="1"/>
          </p:cNvSpPr>
          <p:nvPr>
            <p:ph type="title"/>
          </p:nvPr>
        </p:nvSpPr>
        <p:spPr>
          <a:prstGeom prst="rect">
            <a:avLst/>
          </a:prstGeom>
        </p:spPr>
        <p:txBody>
          <a:bodyPr/>
          <a:lstStyle/>
          <a:p>
            <a:r>
              <a:rPr lang="zh-CN" altLang="en-US" dirty="0">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单击输入标题</a:t>
            </a:r>
          </a:p>
        </p:txBody>
      </p:sp>
      <p:sp>
        <p:nvSpPr>
          <p:cNvPr id="767" name="Shape 767"/>
          <p:cNvSpPr>
            <a:spLocks noGrp="1"/>
          </p:cNvSpPr>
          <p:nvPr>
            <p:ph type="sldNum" sz="quarter" idx="2"/>
          </p:nvPr>
        </p:nvSpPr>
        <p:spPr>
          <a:xfrm>
            <a:off x="22562954" y="1051114"/>
            <a:ext cx="491258" cy="558801"/>
          </a:xfrm>
          <a:prstGeom prst="rect">
            <a:avLst/>
          </a:prstGeom>
          <a:extLst>
            <a:ext uri="{C572A759-6A51-4108-AA02-DFA0A04FC94B}">
              <ma14:wrappingTextBoxFlag xmlns="" xmlns:ma14="http://schemas.microsoft.com/office/mac/drawingml/2011/main" val="1"/>
            </a:ext>
          </a:extLst>
        </p:spPr>
        <p:txBody>
          <a:bodyPr/>
          <a:lstStyle/>
          <a:p>
            <a:fld id="{86CB4B4D-7CA3-9044-876B-883B54F8677D}" type="slidenum">
              <a:rPr>
                <a:latin typeface="Times New Roman" panose="02020603050405020304" pitchFamily="18" charset="0"/>
                <a:ea typeface="微软雅黑" panose="020B0503020204020204" pitchFamily="34" charset="-122"/>
                <a:sym typeface="Times New Roman" panose="02020603050405020304" pitchFamily="18" charset="0"/>
              </a:rPr>
              <a:t>12</a:t>
            </a:fld>
            <a:endParaRPr>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68" name="Shape 768"/>
          <p:cNvSpPr/>
          <p:nvPr/>
        </p:nvSpPr>
        <p:spPr>
          <a:xfrm>
            <a:off x="18147199" y="3406632"/>
            <a:ext cx="4206280" cy="1333698"/>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defRPr sz="8000">
                <a:solidFill>
                  <a:srgbClr val="5D5D5E"/>
                </a:solidFill>
                <a:latin typeface="Open Sans Light"/>
                <a:ea typeface="Open Sans Light"/>
                <a:cs typeface="Open Sans Light"/>
                <a:sym typeface="Open Sans Light"/>
              </a:defRPr>
            </a:lvl1pPr>
          </a:lstStyle>
          <a:p>
            <a:r>
              <a:rPr lang="zh-CN" altLang="en-US" dirty="0">
                <a:latin typeface="Times New Roman" panose="02020603050405020304" pitchFamily="18" charset="0"/>
                <a:ea typeface="微软雅黑" panose="020B0503020204020204" pitchFamily="34" charset="-122"/>
                <a:sym typeface="Times New Roman" panose="02020603050405020304" pitchFamily="18" charset="0"/>
              </a:rPr>
              <a:t>输入标题</a:t>
            </a:r>
          </a:p>
        </p:txBody>
      </p:sp>
      <p:sp>
        <p:nvSpPr>
          <p:cNvPr id="769" name="Shape 769"/>
          <p:cNvSpPr/>
          <p:nvPr/>
        </p:nvSpPr>
        <p:spPr>
          <a:xfrm>
            <a:off x="15992833" y="10130476"/>
            <a:ext cx="1384995" cy="487313"/>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r">
              <a:defRPr sz="2500" cap="all">
                <a:solidFill>
                  <a:srgbClr val="5D5D5E"/>
                </a:solidFill>
                <a:latin typeface="+mj-lt"/>
                <a:ea typeface="+mj-ea"/>
                <a:cs typeface="+mj-cs"/>
                <a:sym typeface="Montserrat-Bold"/>
              </a:defRPr>
            </a:lvl1pPr>
          </a:lstStyle>
          <a:p>
            <a:r>
              <a:rPr lang="zh-CN" altLang="en-US" dirty="0">
                <a:latin typeface="Times New Roman" panose="02020603050405020304" pitchFamily="18" charset="0"/>
                <a:ea typeface="微软雅黑" panose="020B0503020204020204" pitchFamily="34" charset="-122"/>
                <a:sym typeface="Times New Roman" panose="02020603050405020304" pitchFamily="18" charset="0"/>
              </a:rPr>
              <a:t>标题内容</a:t>
            </a:r>
            <a:endParaRPr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70" name="Shape 770"/>
          <p:cNvSpPr/>
          <p:nvPr/>
        </p:nvSpPr>
        <p:spPr>
          <a:xfrm>
            <a:off x="21470135" y="10130476"/>
            <a:ext cx="1384995" cy="487313"/>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r">
              <a:defRPr sz="2500" cap="all">
                <a:solidFill>
                  <a:srgbClr val="5D5D5E"/>
                </a:solidFill>
                <a:latin typeface="+mj-lt"/>
                <a:ea typeface="+mj-ea"/>
                <a:cs typeface="+mj-cs"/>
                <a:sym typeface="Montserrat-Bold"/>
              </a:defRPr>
            </a:lvl1pPr>
          </a:lstStyle>
          <a:p>
            <a:r>
              <a:rPr lang="zh-CN" altLang="en-US" dirty="0">
                <a:latin typeface="Times New Roman" panose="02020603050405020304" pitchFamily="18" charset="0"/>
                <a:ea typeface="微软雅黑" panose="020B0503020204020204" pitchFamily="34" charset="-122"/>
                <a:sym typeface="Times New Roman" panose="02020603050405020304" pitchFamily="18" charset="0"/>
              </a:rPr>
              <a:t>标题内容</a:t>
            </a:r>
            <a:endParaRPr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71" name="Shape 771"/>
          <p:cNvSpPr/>
          <p:nvPr/>
        </p:nvSpPr>
        <p:spPr>
          <a:xfrm>
            <a:off x="15180657" y="10164582"/>
            <a:ext cx="419101" cy="419101"/>
          </a:xfrm>
          <a:prstGeom prst="rect">
            <a:avLst/>
          </a:prstGeom>
          <a:solidFill>
            <a:srgbClr val="FFFF00"/>
          </a:solidFill>
          <a:ln w="12700">
            <a:miter lim="400000"/>
          </a:ln>
        </p:spPr>
        <p:txBody>
          <a:bodyPr lIns="50800" tIns="50800" rIns="50800" bIns="50800" anchor="ctr"/>
          <a:lstStyle/>
          <a:p>
            <a:pPr>
              <a:defRPr sz="3200">
                <a:solidFill>
                  <a:srgbClr val="FFFFFF"/>
                </a:solidFill>
              </a:defRPr>
            </a:pPr>
            <a:endParaRPr>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72" name="Shape 772"/>
          <p:cNvSpPr/>
          <p:nvPr/>
        </p:nvSpPr>
        <p:spPr>
          <a:xfrm>
            <a:off x="15819494" y="10291582"/>
            <a:ext cx="165101" cy="165101"/>
          </a:xfrm>
          <a:prstGeom prst="rect">
            <a:avLst/>
          </a:prstGeom>
          <a:solidFill>
            <a:srgbClr val="FFFFFF"/>
          </a:solidFill>
          <a:ln w="12700">
            <a:miter lim="400000"/>
          </a:ln>
        </p:spPr>
        <p:txBody>
          <a:bodyPr lIns="50800" tIns="50800" rIns="50800" bIns="50800" anchor="ctr"/>
          <a:lstStyle/>
          <a:p>
            <a:pPr>
              <a:defRPr sz="3200">
                <a:solidFill>
                  <a:srgbClr val="FFFFFF"/>
                </a:solidFill>
              </a:defRPr>
            </a:pPr>
            <a:endParaRPr>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73" name="Shape 773"/>
          <p:cNvSpPr/>
          <p:nvPr/>
        </p:nvSpPr>
        <p:spPr>
          <a:xfrm>
            <a:off x="20785194" y="10164582"/>
            <a:ext cx="419101" cy="419101"/>
          </a:xfrm>
          <a:prstGeom prst="rect">
            <a:avLst/>
          </a:prstGeom>
          <a:solidFill>
            <a:srgbClr val="EBEAEC"/>
          </a:solidFill>
          <a:ln w="12700">
            <a:miter lim="400000"/>
          </a:ln>
        </p:spPr>
        <p:txBody>
          <a:bodyPr lIns="50800" tIns="50800" rIns="50800" bIns="50800" anchor="ctr"/>
          <a:lstStyle/>
          <a:p>
            <a:pPr>
              <a:defRPr sz="3200">
                <a:solidFill>
                  <a:srgbClr val="FFFFFF"/>
                </a:solidFill>
              </a:defRPr>
            </a:pPr>
            <a:endParaRPr>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74" name="Shape 774"/>
          <p:cNvSpPr/>
          <p:nvPr/>
        </p:nvSpPr>
        <p:spPr>
          <a:xfrm>
            <a:off x="20912194" y="10291582"/>
            <a:ext cx="165101" cy="165101"/>
          </a:xfrm>
          <a:prstGeom prst="rect">
            <a:avLst/>
          </a:prstGeom>
          <a:solidFill>
            <a:srgbClr val="FFFFFF"/>
          </a:solidFill>
          <a:ln w="12700">
            <a:miter lim="400000"/>
          </a:ln>
        </p:spPr>
        <p:txBody>
          <a:bodyPr lIns="50800" tIns="50800" rIns="50800" bIns="50800" anchor="ctr"/>
          <a:lstStyle/>
          <a:p>
            <a:pPr>
              <a:defRPr sz="3200">
                <a:solidFill>
                  <a:srgbClr val="FFFFFF"/>
                </a:solidFill>
              </a:defRPr>
            </a:pPr>
            <a:endParaRPr>
              <a:latin typeface="Times New Roman" panose="02020603050405020304" pitchFamily="18" charset="0"/>
              <a:ea typeface="微软雅黑" panose="020B0503020204020204" pitchFamily="34" charset="-122"/>
              <a:sym typeface="Times New Roman" panose="02020603050405020304" pitchFamily="18" charset="0"/>
            </a:endParaRPr>
          </a:p>
        </p:txBody>
      </p:sp>
      <p:graphicFrame>
        <p:nvGraphicFramePr>
          <p:cNvPr id="775" name="Chart 775"/>
          <p:cNvGraphicFramePr/>
          <p:nvPr>
            <p:extLst>
              <p:ext uri="{D42A27DB-BD31-4B8C-83A1-F6EECF244321}">
                <p14:modId xmlns:p14="http://schemas.microsoft.com/office/powerpoint/2010/main" val="3830820249"/>
              </p:ext>
            </p:extLst>
          </p:nvPr>
        </p:nvGraphicFramePr>
        <p:xfrm>
          <a:off x="1475080" y="3695325"/>
          <a:ext cx="10107526" cy="7823489"/>
        </p:xfrm>
        <a:graphic>
          <a:graphicData uri="http://schemas.openxmlformats.org/drawingml/2006/chart">
            <c:chart xmlns:c="http://schemas.openxmlformats.org/drawingml/2006/chart" xmlns:r="http://schemas.openxmlformats.org/officeDocument/2006/relationships" r:id="rId3"/>
          </a:graphicData>
        </a:graphic>
      </p:graphicFrame>
      <p:sp>
        <p:nvSpPr>
          <p:cNvPr id="776" name="Shape 776"/>
          <p:cNvSpPr/>
          <p:nvPr/>
        </p:nvSpPr>
        <p:spPr>
          <a:xfrm>
            <a:off x="15180657" y="5368375"/>
            <a:ext cx="7712796" cy="2801023"/>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lvl1pPr algn="r">
              <a:lnSpc>
                <a:spcPct val="150000"/>
              </a:lnSpc>
              <a:defRPr sz="3000">
                <a:solidFill>
                  <a:srgbClr val="717172"/>
                </a:solidFill>
              </a:defRPr>
            </a:lvl1pPr>
          </a:lstStyle>
          <a:p>
            <a:r>
              <a:rPr lang="zh-CN" altLang="en-US" dirty="0">
                <a:latin typeface="Times New Roman" panose="02020603050405020304" pitchFamily="18" charset="0"/>
                <a:ea typeface="微软雅黑" panose="020B0503020204020204" pitchFamily="34" charset="-122"/>
                <a:sym typeface="Times New Roman" panose="02020603050405020304" pitchFamily="18" charset="0"/>
              </a:rPr>
              <a:t>添加相关内容文字，可复制，添加相关内容文字添加相关内容文字，可复制，添加相关内容文字</a:t>
            </a:r>
            <a:r>
              <a:rPr lang="en-US" altLang="zh-CN" dirty="0">
                <a:latin typeface="Times New Roman" panose="02020603050405020304" pitchFamily="18" charset="0"/>
                <a:ea typeface="微软雅黑" panose="020B0503020204020204" pitchFamily="34" charset="-122"/>
                <a:sym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sym typeface="Times New Roman" panose="02020603050405020304" pitchFamily="18" charset="0"/>
              </a:rPr>
              <a:t>添加相关内容文字，可复制，添加相关内容文字。</a:t>
            </a:r>
          </a:p>
        </p:txBody>
      </p:sp>
      <p:sp>
        <p:nvSpPr>
          <p:cNvPr id="777" name="Shape 777"/>
          <p:cNvSpPr/>
          <p:nvPr/>
        </p:nvSpPr>
        <p:spPr>
          <a:xfrm>
            <a:off x="14471961" y="9153108"/>
            <a:ext cx="8383169" cy="1"/>
          </a:xfrm>
          <a:prstGeom prst="line">
            <a:avLst/>
          </a:prstGeom>
          <a:ln w="38100">
            <a:solidFill>
              <a:srgbClr val="EEEFF3"/>
            </a:solidFill>
            <a:miter lim="400000"/>
          </a:ln>
        </p:spPr>
        <p:txBody>
          <a:bodyPr lIns="50800" tIns="50800" rIns="50800" bIns="50800" anchor="ctr"/>
          <a:lstStyle/>
          <a:p>
            <a:pPr>
              <a:defRPr sz="3200">
                <a:latin typeface="Helvetica Light"/>
                <a:ea typeface="Helvetica Light"/>
                <a:cs typeface="Helvetica Light"/>
                <a:sym typeface="Helvetica Light"/>
              </a:defRPr>
            </a:pPr>
            <a:endParaRPr>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81" name="Shape 781"/>
          <p:cNvSpPr/>
          <p:nvPr/>
        </p:nvSpPr>
        <p:spPr>
          <a:xfrm>
            <a:off x="1411351" y="2347401"/>
            <a:ext cx="21561298" cy="1"/>
          </a:xfrm>
          <a:prstGeom prst="line">
            <a:avLst/>
          </a:prstGeom>
          <a:ln w="38100">
            <a:solidFill>
              <a:srgbClr val="EEEFF3"/>
            </a:solidFill>
            <a:miter lim="400000"/>
          </a:ln>
        </p:spPr>
        <p:txBody>
          <a:bodyPr lIns="50800" tIns="50800" rIns="50800" bIns="50800" anchor="ctr"/>
          <a:lstStyle/>
          <a:p>
            <a:pPr>
              <a:defRPr sz="3200">
                <a:latin typeface="Helvetica Light"/>
                <a:ea typeface="Helvetica Light"/>
                <a:cs typeface="Helvetica Light"/>
                <a:sym typeface="Helvetica Light"/>
              </a:defRPr>
            </a:pPr>
            <a:endParaRPr>
              <a:latin typeface="Times New Roman" panose="02020603050405020304" pitchFamily="18" charset="0"/>
              <a:ea typeface="微软雅黑" panose="020B0503020204020204" pitchFamily="34" charset="-122"/>
              <a:sym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bwMode="auto">
          <a:xfrm rot="2700000">
            <a:off x="3107725" y="4287451"/>
            <a:ext cx="3363266" cy="384721"/>
          </a:xfrm>
          <a:prstGeom prst="rect">
            <a:avLst/>
          </a:prstGeom>
          <a:solidFill>
            <a:srgbClr val="F1C81C"/>
          </a:solidFill>
          <a:ln w="12700" cap="flat" cmpd="sng" algn="ctr">
            <a:noFill/>
            <a:prstDash val="solid"/>
            <a:miter lim="400000"/>
            <a:headEnd type="none" w="med" len="med"/>
            <a:tailEnd type="none" w="med" len="med"/>
          </a:ln>
          <a:effectLst/>
        </p:spPr>
        <p:txBody>
          <a:bodyPr vert="horz" wrap="square" lIns="38100" tIns="38100" rIns="38100" bIns="38100" numCol="1" rtlCol="0" anchor="ctr" anchorCtr="0" compatLnSpc="1">
            <a:prstTxWarp prst="textNoShape">
              <a:avLst/>
            </a:prstTxWarp>
            <a:spAutoFit/>
          </a:bodyPr>
          <a:lstStyle/>
          <a:p>
            <a:pPr marL="0" marR="0" indent="0" algn="l" defTabSz="825500" rtl="0" eaLnBrk="1"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rgbClr val="74808C"/>
              </a:solidFill>
              <a:effectLst/>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6" name="Text Box 3"/>
          <p:cNvSpPr txBox="1">
            <a:spLocks/>
          </p:cNvSpPr>
          <p:nvPr/>
        </p:nvSpPr>
        <p:spPr bwMode="auto">
          <a:xfrm>
            <a:off x="1803006" y="4057042"/>
            <a:ext cx="5976664" cy="1973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lstStyle/>
          <a:p>
            <a:pPr algn="ctr" eaLnBrk="1">
              <a:defRPr/>
            </a:pPr>
            <a:r>
              <a:rPr lang="zh-CN" altLang="en-US" sz="6000" dirty="0">
                <a:solidFill>
                  <a:schemeClr val="bg1"/>
                </a:solidFill>
                <a:latin typeface="Times New Roman" panose="02020603050405020304" pitchFamily="18" charset="0"/>
                <a:ea typeface="微软雅黑" panose="020B0503020204020204" pitchFamily="34" charset="-122"/>
                <a:cs typeface="Raleway" charset="0"/>
                <a:sym typeface="Times New Roman" panose="02020603050405020304" pitchFamily="18" charset="0"/>
              </a:rPr>
              <a:t>小标题</a:t>
            </a:r>
            <a:endParaRPr lang="en-US" altLang="x-none" sz="6000" dirty="0">
              <a:solidFill>
                <a:schemeClr val="bg1"/>
              </a:solidFill>
              <a:latin typeface="Times New Roman" panose="02020603050405020304" pitchFamily="18" charset="0"/>
              <a:ea typeface="微软雅黑" panose="020B0503020204020204" pitchFamily="34" charset="-122"/>
              <a:cs typeface="Raleway Medium" charset="0"/>
              <a:sym typeface="Times New Roman" panose="02020603050405020304" pitchFamily="18" charset="0"/>
            </a:endParaRPr>
          </a:p>
        </p:txBody>
      </p:sp>
      <p:sp>
        <p:nvSpPr>
          <p:cNvPr id="40" name="Rectangle 39"/>
          <p:cNvSpPr/>
          <p:nvPr/>
        </p:nvSpPr>
        <p:spPr bwMode="auto">
          <a:xfrm rot="2700000">
            <a:off x="10410408" y="4287451"/>
            <a:ext cx="3363266" cy="384721"/>
          </a:xfrm>
          <a:prstGeom prst="rect">
            <a:avLst/>
          </a:prstGeom>
          <a:solidFill>
            <a:srgbClr val="F1C81C"/>
          </a:solidFill>
          <a:ln w="12700" cap="flat" cmpd="sng" algn="ctr">
            <a:noFill/>
            <a:prstDash val="solid"/>
            <a:miter lim="400000"/>
            <a:headEnd type="none" w="med" len="med"/>
            <a:tailEnd type="none" w="med" len="med"/>
          </a:ln>
          <a:effectLst/>
        </p:spPr>
        <p:txBody>
          <a:bodyPr vert="horz" wrap="square" lIns="38100" tIns="38100" rIns="38100" bIns="38100" numCol="1" rtlCol="0" anchor="ctr" anchorCtr="0" compatLnSpc="1">
            <a:prstTxWarp prst="textNoShape">
              <a:avLst/>
            </a:prstTxWarp>
            <a:spAutoFit/>
          </a:bodyPr>
          <a:lstStyle/>
          <a:p>
            <a:pPr marL="0" marR="0" indent="0" algn="l" defTabSz="825500" rtl="0" eaLnBrk="1"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rgbClr val="74808C"/>
              </a:solidFill>
              <a:effectLst/>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1" name="Text Box 3"/>
          <p:cNvSpPr txBox="1">
            <a:spLocks/>
          </p:cNvSpPr>
          <p:nvPr/>
        </p:nvSpPr>
        <p:spPr bwMode="auto">
          <a:xfrm>
            <a:off x="9143650" y="4057042"/>
            <a:ext cx="5976664" cy="1973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lstStyle/>
          <a:p>
            <a:pPr algn="ctr" eaLnBrk="1">
              <a:defRPr/>
            </a:pPr>
            <a:r>
              <a:rPr lang="zh-CN" altLang="en-US" sz="6000" dirty="0">
                <a:solidFill>
                  <a:schemeClr val="bg1"/>
                </a:solidFill>
                <a:latin typeface="Times New Roman" panose="02020603050405020304" pitchFamily="18" charset="0"/>
                <a:ea typeface="微软雅黑" panose="020B0503020204020204" pitchFamily="34" charset="-122"/>
                <a:cs typeface="Raleway" charset="0"/>
                <a:sym typeface="Times New Roman" panose="02020603050405020304" pitchFamily="18" charset="0"/>
              </a:rPr>
              <a:t>小标题</a:t>
            </a:r>
          </a:p>
        </p:txBody>
      </p:sp>
      <p:sp>
        <p:nvSpPr>
          <p:cNvPr id="49" name="Rectangle 48"/>
          <p:cNvSpPr/>
          <p:nvPr/>
        </p:nvSpPr>
        <p:spPr bwMode="auto">
          <a:xfrm rot="2700000">
            <a:off x="17713091" y="4287451"/>
            <a:ext cx="3363266" cy="384721"/>
          </a:xfrm>
          <a:prstGeom prst="rect">
            <a:avLst/>
          </a:prstGeom>
          <a:solidFill>
            <a:srgbClr val="F1C81C"/>
          </a:solidFill>
          <a:ln w="12700" cap="flat" cmpd="sng" algn="ctr">
            <a:noFill/>
            <a:prstDash val="solid"/>
            <a:miter lim="400000"/>
            <a:headEnd type="none" w="med" len="med"/>
            <a:tailEnd type="none" w="med" len="med"/>
          </a:ln>
          <a:effectLst/>
        </p:spPr>
        <p:txBody>
          <a:bodyPr vert="horz" wrap="square" lIns="38100" tIns="38100" rIns="38100" bIns="38100" numCol="1" rtlCol="0" anchor="ctr" anchorCtr="0" compatLnSpc="1">
            <a:prstTxWarp prst="textNoShape">
              <a:avLst/>
            </a:prstTxWarp>
            <a:spAutoFit/>
          </a:bodyPr>
          <a:lstStyle/>
          <a:p>
            <a:pPr marL="0" marR="0" indent="0" algn="l" defTabSz="825500" rtl="0" eaLnBrk="1"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rgbClr val="74808C"/>
              </a:solidFill>
              <a:effectLst/>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9" name="Text Box 4">
            <a:extLst>
              <a:ext uri="{FF2B5EF4-FFF2-40B4-BE49-F238E27FC236}">
                <a16:creationId xmlns:a16="http://schemas.microsoft.com/office/drawing/2014/main" id="{4E5CC086-FA6D-42E0-B480-5CA30F328117}"/>
              </a:ext>
            </a:extLst>
          </p:cNvPr>
          <p:cNvSpPr txBox="1">
            <a:spLocks/>
          </p:cNvSpPr>
          <p:nvPr/>
        </p:nvSpPr>
        <p:spPr bwMode="auto">
          <a:xfrm>
            <a:off x="2299912" y="9459022"/>
            <a:ext cx="4945062" cy="968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lstStyle/>
          <a:p>
            <a:pPr lvl="0" algn="ctr" eaLnBrk="1">
              <a:lnSpc>
                <a:spcPct val="150000"/>
              </a:lnSpc>
              <a:defRPr/>
            </a:pPr>
            <a:r>
              <a:rPr lang="zh-CN" altLang="en-US" dirty="0">
                <a:latin typeface="+mj-lt"/>
                <a:ea typeface="微软雅黑" panose="020B0503020204020204" pitchFamily="34" charset="-122"/>
                <a:sym typeface="Times New Roman" panose="02020603050405020304" pitchFamily="18" charset="0"/>
              </a:rPr>
              <a:t>添加相关内容文字，可复制，添加相关内容文字添加相关内容文字，可复制，添加相关内容文字</a:t>
            </a:r>
            <a:r>
              <a:rPr lang="en-US" altLang="zh-CN" dirty="0">
                <a:latin typeface="+mj-lt"/>
                <a:ea typeface="微软雅黑" panose="020B0503020204020204" pitchFamily="34" charset="-122"/>
                <a:sym typeface="Times New Roman" panose="02020603050405020304" pitchFamily="18" charset="0"/>
              </a:rPr>
              <a:t>,</a:t>
            </a:r>
            <a:r>
              <a:rPr lang="zh-CN" altLang="en-US" dirty="0">
                <a:latin typeface="+mj-lt"/>
                <a:ea typeface="微软雅黑" panose="020B0503020204020204" pitchFamily="34" charset="-122"/>
                <a:sym typeface="Times New Roman" panose="02020603050405020304" pitchFamily="18" charset="0"/>
              </a:rPr>
              <a:t>添加相关内容文字，可复制，添加相关内容文字。</a:t>
            </a:r>
          </a:p>
        </p:txBody>
      </p:sp>
      <p:sp>
        <p:nvSpPr>
          <p:cNvPr id="30" name="Text Box 5">
            <a:extLst>
              <a:ext uri="{FF2B5EF4-FFF2-40B4-BE49-F238E27FC236}">
                <a16:creationId xmlns:a16="http://schemas.microsoft.com/office/drawing/2014/main" id="{AA2CA8C1-518A-4B4D-AEEA-D0B0ECC5D7A4}"/>
              </a:ext>
            </a:extLst>
          </p:cNvPr>
          <p:cNvSpPr txBox="1">
            <a:spLocks/>
          </p:cNvSpPr>
          <p:nvPr/>
        </p:nvSpPr>
        <p:spPr bwMode="auto">
          <a:xfrm>
            <a:off x="1774449" y="8709722"/>
            <a:ext cx="5995988" cy="627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spAutoFit/>
          </a:bodyPr>
          <a:lstStyle/>
          <a:p>
            <a:pPr marL="0" marR="0" lvl="0" indent="0" algn="ctr" defTabSz="825500" rtl="0" eaLnBrk="1" fontAlgn="base" latinLnBrk="0" hangingPunct="0">
              <a:lnSpc>
                <a:spcPct val="150000"/>
              </a:lnSpc>
              <a:spcBef>
                <a:spcPct val="0"/>
              </a:spcBef>
              <a:spcAft>
                <a:spcPct val="0"/>
              </a:spcAft>
              <a:buClrTx/>
              <a:buSzTx/>
              <a:buFontTx/>
              <a:buNone/>
              <a:tabLst/>
              <a:defRPr/>
            </a:pPr>
            <a:r>
              <a:rPr kumimoji="0" lang="zh-CN" altLang="en-US" sz="2600" b="1" i="0" u="none" strike="noStrike" kern="1200" cap="none" spc="0" normalizeH="0" baseline="0" noProof="0" dirty="0">
                <a:ln>
                  <a:noFill/>
                </a:ln>
                <a:solidFill>
                  <a:srgbClr val="34393D"/>
                </a:solidFill>
                <a:effectLst/>
                <a:uLnTx/>
                <a:uFillTx/>
                <a:latin typeface="+mj-lt"/>
                <a:ea typeface="微软雅黑" panose="020B0503020204020204" pitchFamily="34" charset="-122"/>
                <a:sym typeface="Times New Roman" panose="02020603050405020304" pitchFamily="18" charset="0"/>
              </a:rPr>
              <a:t>小标题内容</a:t>
            </a:r>
            <a:endParaRPr kumimoji="0" lang="x-none" altLang="x-none" sz="2600" b="1" i="0" u="none" strike="noStrike" kern="1200" cap="none" spc="0" normalizeH="0" baseline="0" noProof="0" dirty="0">
              <a:ln>
                <a:noFill/>
              </a:ln>
              <a:solidFill>
                <a:srgbClr val="34393D"/>
              </a:solidFill>
              <a:effectLst/>
              <a:uLnTx/>
              <a:uFillTx/>
              <a:latin typeface="+mj-lt"/>
              <a:ea typeface="微软雅黑" panose="020B0503020204020204" pitchFamily="34" charset="-122"/>
              <a:sym typeface="Times New Roman" panose="02020603050405020304" pitchFamily="18" charset="0"/>
            </a:endParaRPr>
          </a:p>
        </p:txBody>
      </p:sp>
      <p:sp>
        <p:nvSpPr>
          <p:cNvPr id="31" name="Text Box 6">
            <a:extLst>
              <a:ext uri="{FF2B5EF4-FFF2-40B4-BE49-F238E27FC236}">
                <a16:creationId xmlns:a16="http://schemas.microsoft.com/office/drawing/2014/main" id="{90B06A53-168B-4100-AFC8-0642113EA005}"/>
              </a:ext>
            </a:extLst>
          </p:cNvPr>
          <p:cNvSpPr txBox="1">
            <a:spLocks/>
          </p:cNvSpPr>
          <p:nvPr/>
        </p:nvSpPr>
        <p:spPr bwMode="auto">
          <a:xfrm>
            <a:off x="9786983" y="9615751"/>
            <a:ext cx="4945063" cy="1062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lstStyle/>
          <a:p>
            <a:pPr lvl="0" algn="ctr" eaLnBrk="1">
              <a:lnSpc>
                <a:spcPct val="150000"/>
              </a:lnSpc>
              <a:defRPr/>
            </a:pPr>
            <a:r>
              <a:rPr lang="zh-CN" altLang="en-US" dirty="0">
                <a:latin typeface="+mj-lt"/>
                <a:ea typeface="微软雅黑" panose="020B0503020204020204" pitchFamily="34" charset="-122"/>
                <a:sym typeface="Times New Roman" panose="02020603050405020304" pitchFamily="18" charset="0"/>
              </a:rPr>
              <a:t>添加相关内容文字，可复制，添加相关内容文字添加相关内容文字，可复制，添加相关内容文字</a:t>
            </a:r>
            <a:r>
              <a:rPr lang="en-US" altLang="zh-CN" dirty="0">
                <a:latin typeface="+mj-lt"/>
                <a:ea typeface="微软雅黑" panose="020B0503020204020204" pitchFamily="34" charset="-122"/>
                <a:sym typeface="Times New Roman" panose="02020603050405020304" pitchFamily="18" charset="0"/>
              </a:rPr>
              <a:t>,</a:t>
            </a:r>
            <a:r>
              <a:rPr lang="zh-CN" altLang="en-US" dirty="0">
                <a:latin typeface="+mj-lt"/>
                <a:ea typeface="微软雅黑" panose="020B0503020204020204" pitchFamily="34" charset="-122"/>
                <a:sym typeface="Times New Roman" panose="02020603050405020304" pitchFamily="18" charset="0"/>
              </a:rPr>
              <a:t>添加相关内容文字，可复制，添加相关内容文字。</a:t>
            </a:r>
          </a:p>
        </p:txBody>
      </p:sp>
      <p:sp>
        <p:nvSpPr>
          <p:cNvPr id="32" name="Text Box 7">
            <a:extLst>
              <a:ext uri="{FF2B5EF4-FFF2-40B4-BE49-F238E27FC236}">
                <a16:creationId xmlns:a16="http://schemas.microsoft.com/office/drawing/2014/main" id="{D8D67170-18D6-4CAA-BC25-CB7037D052AE}"/>
              </a:ext>
            </a:extLst>
          </p:cNvPr>
          <p:cNvSpPr txBox="1">
            <a:spLocks/>
          </p:cNvSpPr>
          <p:nvPr/>
        </p:nvSpPr>
        <p:spPr bwMode="auto">
          <a:xfrm>
            <a:off x="9261521" y="8824084"/>
            <a:ext cx="5995987" cy="627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spAutoFit/>
          </a:bodyPr>
          <a:lstStyle/>
          <a:p>
            <a:pPr lvl="0" algn="ctr" eaLnBrk="1">
              <a:lnSpc>
                <a:spcPct val="150000"/>
              </a:lnSpc>
              <a:defRPr/>
            </a:pPr>
            <a:r>
              <a:rPr lang="zh-CN" altLang="en-US" sz="2600" b="1" dirty="0">
                <a:solidFill>
                  <a:srgbClr val="34393D"/>
                </a:solidFill>
                <a:latin typeface="+mj-lt"/>
                <a:ea typeface="微软雅黑" panose="020B0503020204020204" pitchFamily="34" charset="-122"/>
                <a:sym typeface="Times New Roman" panose="02020603050405020304" pitchFamily="18" charset="0"/>
              </a:rPr>
              <a:t>小标题内容</a:t>
            </a:r>
          </a:p>
        </p:txBody>
      </p:sp>
      <p:sp>
        <p:nvSpPr>
          <p:cNvPr id="33" name="Text Box 8">
            <a:extLst>
              <a:ext uri="{FF2B5EF4-FFF2-40B4-BE49-F238E27FC236}">
                <a16:creationId xmlns:a16="http://schemas.microsoft.com/office/drawing/2014/main" id="{6CEEEBE4-BD58-4E3D-9B1D-4EBEF2477A16}"/>
              </a:ext>
            </a:extLst>
          </p:cNvPr>
          <p:cNvSpPr txBox="1">
            <a:spLocks/>
          </p:cNvSpPr>
          <p:nvPr/>
        </p:nvSpPr>
        <p:spPr bwMode="auto">
          <a:xfrm>
            <a:off x="17009757" y="9709597"/>
            <a:ext cx="4945062" cy="1177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lstStyle/>
          <a:p>
            <a:pPr lvl="0" algn="ctr" eaLnBrk="1">
              <a:lnSpc>
                <a:spcPct val="150000"/>
              </a:lnSpc>
              <a:defRPr/>
            </a:pPr>
            <a:r>
              <a:rPr lang="zh-CN" altLang="en-US" dirty="0">
                <a:latin typeface="+mj-lt"/>
                <a:ea typeface="微软雅黑" panose="020B0503020204020204" pitchFamily="34" charset="-122"/>
                <a:sym typeface="Times New Roman" panose="02020603050405020304" pitchFamily="18" charset="0"/>
              </a:rPr>
              <a:t>添加相关内容文字，可复制，添加相关内容文字添加相关内容文字，可复制，添加相关内容文字</a:t>
            </a:r>
            <a:r>
              <a:rPr lang="en-US" altLang="zh-CN" dirty="0">
                <a:latin typeface="+mj-lt"/>
                <a:ea typeface="微软雅黑" panose="020B0503020204020204" pitchFamily="34" charset="-122"/>
                <a:sym typeface="Times New Roman" panose="02020603050405020304" pitchFamily="18" charset="0"/>
              </a:rPr>
              <a:t>,</a:t>
            </a:r>
            <a:r>
              <a:rPr lang="zh-CN" altLang="en-US" dirty="0">
                <a:latin typeface="+mj-lt"/>
                <a:ea typeface="微软雅黑" panose="020B0503020204020204" pitchFamily="34" charset="-122"/>
                <a:sym typeface="Times New Roman" panose="02020603050405020304" pitchFamily="18" charset="0"/>
              </a:rPr>
              <a:t>添加相关内容文字，可复制，添加相关内容文字。</a:t>
            </a:r>
          </a:p>
        </p:txBody>
      </p:sp>
      <p:sp>
        <p:nvSpPr>
          <p:cNvPr id="34" name="Text Box 9">
            <a:extLst>
              <a:ext uri="{FF2B5EF4-FFF2-40B4-BE49-F238E27FC236}">
                <a16:creationId xmlns:a16="http://schemas.microsoft.com/office/drawing/2014/main" id="{EAD8EBD8-BF58-4FA5-89B0-C39E228BA1C9}"/>
              </a:ext>
            </a:extLst>
          </p:cNvPr>
          <p:cNvSpPr txBox="1">
            <a:spLocks/>
          </p:cNvSpPr>
          <p:nvPr/>
        </p:nvSpPr>
        <p:spPr bwMode="auto">
          <a:xfrm>
            <a:off x="16484294" y="8709722"/>
            <a:ext cx="5995988" cy="627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spAutoFit/>
          </a:bodyPr>
          <a:lstStyle/>
          <a:p>
            <a:pPr lvl="0" algn="ctr" eaLnBrk="1">
              <a:lnSpc>
                <a:spcPct val="150000"/>
              </a:lnSpc>
              <a:defRPr/>
            </a:pPr>
            <a:r>
              <a:rPr lang="zh-CN" altLang="en-US" sz="2600" b="1" dirty="0">
                <a:solidFill>
                  <a:srgbClr val="34393D"/>
                </a:solidFill>
                <a:latin typeface="+mj-lt"/>
                <a:ea typeface="微软雅黑" panose="020B0503020204020204" pitchFamily="34" charset="-122"/>
                <a:sym typeface="Times New Roman" panose="02020603050405020304" pitchFamily="18" charset="0"/>
              </a:rPr>
              <a:t>小标题内容</a:t>
            </a:r>
          </a:p>
        </p:txBody>
      </p:sp>
      <p:grpSp>
        <p:nvGrpSpPr>
          <p:cNvPr id="55" name="Group 13">
            <a:extLst>
              <a:ext uri="{FF2B5EF4-FFF2-40B4-BE49-F238E27FC236}">
                <a16:creationId xmlns:a16="http://schemas.microsoft.com/office/drawing/2014/main" id="{1825D4A3-2FA7-4A28-9842-6E960DA5E0ED}"/>
              </a:ext>
            </a:extLst>
          </p:cNvPr>
          <p:cNvGrpSpPr>
            <a:grpSpLocks/>
          </p:cNvGrpSpPr>
          <p:nvPr/>
        </p:nvGrpSpPr>
        <p:grpSpPr bwMode="auto">
          <a:xfrm>
            <a:off x="2724382" y="11872650"/>
            <a:ext cx="3878262" cy="968375"/>
            <a:chOff x="0" y="0"/>
            <a:chExt cx="3878923" cy="968375"/>
          </a:xfrm>
        </p:grpSpPr>
        <p:sp>
          <p:nvSpPr>
            <p:cNvPr id="56" name="AutoShape 14">
              <a:extLst>
                <a:ext uri="{FF2B5EF4-FFF2-40B4-BE49-F238E27FC236}">
                  <a16:creationId xmlns:a16="http://schemas.microsoft.com/office/drawing/2014/main" id="{5FE58E62-EAE0-4B7C-AB80-646D180736FD}"/>
                </a:ext>
              </a:extLst>
            </p:cNvPr>
            <p:cNvSpPr>
              <a:spLocks/>
            </p:cNvSpPr>
            <p:nvPr/>
          </p:nvSpPr>
          <p:spPr bwMode="auto">
            <a:xfrm>
              <a:off x="404881" y="0"/>
              <a:ext cx="3037406" cy="968375"/>
            </a:xfrm>
            <a:prstGeom prst="roundRect">
              <a:avLst>
                <a:gd name="adj" fmla="val 0"/>
              </a:avLst>
            </a:prstGeom>
            <a:solidFill>
              <a:srgbClr val="34393D"/>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lvl1pPr>
                <a:defRPr sz="2000">
                  <a:solidFill>
                    <a:srgbClr val="74808C"/>
                  </a:solidFill>
                  <a:latin typeface="Poppins" charset="0"/>
                  <a:ea typeface="Poppins" charset="0"/>
                  <a:cs typeface="Poppins" charset="0"/>
                  <a:sym typeface="Poppins" charset="0"/>
                </a:defRPr>
              </a:lvl1pPr>
              <a:lvl2pPr marL="742950" indent="-285750">
                <a:defRPr sz="2000">
                  <a:solidFill>
                    <a:srgbClr val="74808C"/>
                  </a:solidFill>
                  <a:latin typeface="Poppins" charset="0"/>
                  <a:ea typeface="Poppins" charset="0"/>
                  <a:cs typeface="Poppins" charset="0"/>
                  <a:sym typeface="Poppins" charset="0"/>
                </a:defRPr>
              </a:lvl2pPr>
              <a:lvl3pPr marL="1143000" indent="-228600">
                <a:defRPr sz="2000">
                  <a:solidFill>
                    <a:srgbClr val="74808C"/>
                  </a:solidFill>
                  <a:latin typeface="Poppins" charset="0"/>
                  <a:ea typeface="Poppins" charset="0"/>
                  <a:cs typeface="Poppins" charset="0"/>
                  <a:sym typeface="Poppins" charset="0"/>
                </a:defRPr>
              </a:lvl3pPr>
              <a:lvl4pPr marL="1600200" indent="-228600">
                <a:defRPr sz="2000">
                  <a:solidFill>
                    <a:srgbClr val="74808C"/>
                  </a:solidFill>
                  <a:latin typeface="Poppins" charset="0"/>
                  <a:ea typeface="Poppins" charset="0"/>
                  <a:cs typeface="Poppins" charset="0"/>
                  <a:sym typeface="Poppins" charset="0"/>
                </a:defRPr>
              </a:lvl4pPr>
              <a:lvl5pPr marL="2057400" indent="-228600">
                <a:defRPr sz="2000">
                  <a:solidFill>
                    <a:srgbClr val="74808C"/>
                  </a:solidFill>
                  <a:latin typeface="Poppins" charset="0"/>
                  <a:ea typeface="Poppins" charset="0"/>
                  <a:cs typeface="Poppins" charset="0"/>
                  <a:sym typeface="Poppins" charset="0"/>
                </a:defRPr>
              </a:lvl5pPr>
              <a:lvl6pPr marL="25146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6pPr>
              <a:lvl7pPr marL="29718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7pPr>
              <a:lvl8pPr marL="34290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8pPr>
              <a:lvl9pPr marL="38862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9pPr>
            </a:lstStyle>
            <a:p>
              <a:pPr marL="0" marR="0" lvl="0" indent="0" algn="ctr" defTabSz="825500" rtl="0" eaLnBrk="1" fontAlgn="base" latinLnBrk="0" hangingPunct="0">
                <a:lnSpc>
                  <a:spcPct val="100000"/>
                </a:lnSpc>
                <a:spcBef>
                  <a:spcPct val="0"/>
                </a:spcBef>
                <a:spcAft>
                  <a:spcPct val="0"/>
                </a:spcAft>
                <a:buClrTx/>
                <a:buSzTx/>
                <a:buFontTx/>
                <a:buNone/>
                <a:tabLst/>
                <a:defRPr/>
              </a:pPr>
              <a:endParaRPr kumimoji="0" lang="zh-CN" altLang="zh-CN" sz="3000" b="0" i="0" u="none" strike="noStrike" kern="1200" cap="none" spc="0" normalizeH="0" baseline="0" noProof="0">
                <a:ln>
                  <a:noFill/>
                </a:ln>
                <a:solidFill>
                  <a:srgbClr val="000000"/>
                </a:solidFill>
                <a:effectLst/>
                <a:uLnTx/>
                <a:uFillTx/>
                <a:latin typeface="Times New Roman" panose="02020603050405020304" pitchFamily="18" charset="0"/>
                <a:ea typeface="微软雅黑" panose="020B0503020204020204" pitchFamily="34" charset="-122"/>
                <a:cs typeface="Helvetica Light" charset="0"/>
                <a:sym typeface="Times New Roman" panose="02020603050405020304" pitchFamily="18" charset="0"/>
              </a:endParaRPr>
            </a:p>
          </p:txBody>
        </p:sp>
        <p:sp>
          <p:nvSpPr>
            <p:cNvPr id="57" name="Text Box 15">
              <a:extLst>
                <a:ext uri="{FF2B5EF4-FFF2-40B4-BE49-F238E27FC236}">
                  <a16:creationId xmlns:a16="http://schemas.microsoft.com/office/drawing/2014/main" id="{0EEDB3AC-FADA-47EF-A4EC-CC72642F64CD}"/>
                </a:ext>
              </a:extLst>
            </p:cNvPr>
            <p:cNvSpPr txBox="1">
              <a:spLocks/>
            </p:cNvSpPr>
            <p:nvPr/>
          </p:nvSpPr>
          <p:spPr bwMode="auto">
            <a:xfrm>
              <a:off x="0" y="319915"/>
              <a:ext cx="3878923" cy="3539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spAutoFit/>
            </a:bodyPr>
            <a:lstStyle/>
            <a:p>
              <a:pPr marL="0" marR="0" lvl="0" indent="0" algn="ctr" defTabSz="825500" rtl="0" eaLnBrk="1" fontAlgn="base" latinLnBrk="0" hangingPunct="0">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Poppins SemiBold" charset="0"/>
                  <a:sym typeface="Times New Roman" panose="02020603050405020304" pitchFamily="18" charset="0"/>
                </a:rPr>
                <a:t>标题</a:t>
              </a:r>
              <a:endParaRPr kumimoji="0" lang="x-none" altLang="x-none"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Poppins SemiBold" charset="0"/>
                <a:sym typeface="Times New Roman" panose="02020603050405020304" pitchFamily="18" charset="0"/>
              </a:endParaRPr>
            </a:p>
          </p:txBody>
        </p:sp>
      </p:grpSp>
      <p:grpSp>
        <p:nvGrpSpPr>
          <p:cNvPr id="58" name="Group 16">
            <a:extLst>
              <a:ext uri="{FF2B5EF4-FFF2-40B4-BE49-F238E27FC236}">
                <a16:creationId xmlns:a16="http://schemas.microsoft.com/office/drawing/2014/main" id="{D3E848EB-0BA9-4C33-B241-ADA8AF952402}"/>
              </a:ext>
            </a:extLst>
          </p:cNvPr>
          <p:cNvGrpSpPr>
            <a:grpSpLocks/>
          </p:cNvGrpSpPr>
          <p:nvPr/>
        </p:nvGrpSpPr>
        <p:grpSpPr bwMode="auto">
          <a:xfrm>
            <a:off x="10048192" y="11987012"/>
            <a:ext cx="3878263" cy="968375"/>
            <a:chOff x="0" y="0"/>
            <a:chExt cx="3878923" cy="968375"/>
          </a:xfrm>
        </p:grpSpPr>
        <p:sp>
          <p:nvSpPr>
            <p:cNvPr id="59" name="AutoShape 17">
              <a:extLst>
                <a:ext uri="{FF2B5EF4-FFF2-40B4-BE49-F238E27FC236}">
                  <a16:creationId xmlns:a16="http://schemas.microsoft.com/office/drawing/2014/main" id="{8443548A-4C80-4DF7-9D8A-4ABD5E49BAA1}"/>
                </a:ext>
              </a:extLst>
            </p:cNvPr>
            <p:cNvSpPr>
              <a:spLocks/>
            </p:cNvSpPr>
            <p:nvPr/>
          </p:nvSpPr>
          <p:spPr bwMode="auto">
            <a:xfrm>
              <a:off x="404882" y="0"/>
              <a:ext cx="3037404" cy="968375"/>
            </a:xfrm>
            <a:prstGeom prst="roundRect">
              <a:avLst>
                <a:gd name="adj" fmla="val 0"/>
              </a:avLst>
            </a:prstGeom>
            <a:solidFill>
              <a:srgbClr val="34393D"/>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lvl1pPr>
                <a:defRPr sz="2000">
                  <a:solidFill>
                    <a:srgbClr val="74808C"/>
                  </a:solidFill>
                  <a:latin typeface="Poppins" charset="0"/>
                  <a:ea typeface="Poppins" charset="0"/>
                  <a:cs typeface="Poppins" charset="0"/>
                  <a:sym typeface="Poppins" charset="0"/>
                </a:defRPr>
              </a:lvl1pPr>
              <a:lvl2pPr marL="742950" indent="-285750">
                <a:defRPr sz="2000">
                  <a:solidFill>
                    <a:srgbClr val="74808C"/>
                  </a:solidFill>
                  <a:latin typeface="Poppins" charset="0"/>
                  <a:ea typeface="Poppins" charset="0"/>
                  <a:cs typeface="Poppins" charset="0"/>
                  <a:sym typeface="Poppins" charset="0"/>
                </a:defRPr>
              </a:lvl2pPr>
              <a:lvl3pPr marL="1143000" indent="-228600">
                <a:defRPr sz="2000">
                  <a:solidFill>
                    <a:srgbClr val="74808C"/>
                  </a:solidFill>
                  <a:latin typeface="Poppins" charset="0"/>
                  <a:ea typeface="Poppins" charset="0"/>
                  <a:cs typeface="Poppins" charset="0"/>
                  <a:sym typeface="Poppins" charset="0"/>
                </a:defRPr>
              </a:lvl3pPr>
              <a:lvl4pPr marL="1600200" indent="-228600">
                <a:defRPr sz="2000">
                  <a:solidFill>
                    <a:srgbClr val="74808C"/>
                  </a:solidFill>
                  <a:latin typeface="Poppins" charset="0"/>
                  <a:ea typeface="Poppins" charset="0"/>
                  <a:cs typeface="Poppins" charset="0"/>
                  <a:sym typeface="Poppins" charset="0"/>
                </a:defRPr>
              </a:lvl4pPr>
              <a:lvl5pPr marL="2057400" indent="-228600">
                <a:defRPr sz="2000">
                  <a:solidFill>
                    <a:srgbClr val="74808C"/>
                  </a:solidFill>
                  <a:latin typeface="Poppins" charset="0"/>
                  <a:ea typeface="Poppins" charset="0"/>
                  <a:cs typeface="Poppins" charset="0"/>
                  <a:sym typeface="Poppins" charset="0"/>
                </a:defRPr>
              </a:lvl5pPr>
              <a:lvl6pPr marL="25146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6pPr>
              <a:lvl7pPr marL="29718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7pPr>
              <a:lvl8pPr marL="34290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8pPr>
              <a:lvl9pPr marL="38862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9pPr>
            </a:lstStyle>
            <a:p>
              <a:pPr marL="0" marR="0" lvl="0" indent="0" algn="ctr" defTabSz="825500" rtl="0" eaLnBrk="1" fontAlgn="base" latinLnBrk="0" hangingPunct="0">
                <a:lnSpc>
                  <a:spcPct val="100000"/>
                </a:lnSpc>
                <a:spcBef>
                  <a:spcPct val="0"/>
                </a:spcBef>
                <a:spcAft>
                  <a:spcPct val="0"/>
                </a:spcAft>
                <a:buClrTx/>
                <a:buSzTx/>
                <a:buFontTx/>
                <a:buNone/>
                <a:tabLst/>
                <a:defRPr/>
              </a:pPr>
              <a:endParaRPr kumimoji="0" lang="zh-CN" altLang="zh-CN" sz="3000" b="0" i="0" u="none" strike="noStrike" kern="1200" cap="none" spc="0" normalizeH="0" baseline="0" noProof="0">
                <a:ln>
                  <a:noFill/>
                </a:ln>
                <a:solidFill>
                  <a:srgbClr val="000000"/>
                </a:solidFill>
                <a:effectLst/>
                <a:uLnTx/>
                <a:uFillTx/>
                <a:latin typeface="Times New Roman" panose="02020603050405020304" pitchFamily="18" charset="0"/>
                <a:ea typeface="微软雅黑" panose="020B0503020204020204" pitchFamily="34" charset="-122"/>
                <a:cs typeface="Helvetica Light" charset="0"/>
                <a:sym typeface="Times New Roman" panose="02020603050405020304" pitchFamily="18" charset="0"/>
              </a:endParaRPr>
            </a:p>
          </p:txBody>
        </p:sp>
        <p:sp>
          <p:nvSpPr>
            <p:cNvPr id="60" name="Text Box 18">
              <a:extLst>
                <a:ext uri="{FF2B5EF4-FFF2-40B4-BE49-F238E27FC236}">
                  <a16:creationId xmlns:a16="http://schemas.microsoft.com/office/drawing/2014/main" id="{05B677C3-90A8-40AF-8E24-A4A6C217D431}"/>
                </a:ext>
              </a:extLst>
            </p:cNvPr>
            <p:cNvSpPr txBox="1">
              <a:spLocks/>
            </p:cNvSpPr>
            <p:nvPr/>
          </p:nvSpPr>
          <p:spPr bwMode="auto">
            <a:xfrm>
              <a:off x="0" y="319915"/>
              <a:ext cx="3878923" cy="3539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spAutoFit/>
            </a:bodyPr>
            <a:lstStyle/>
            <a:p>
              <a:pPr lvl="0" algn="ctr" eaLnBrk="1">
                <a:defRPr/>
              </a:pPr>
              <a:r>
                <a:rPr lang="zh-CN" altLang="en-US" sz="1800" dirty="0">
                  <a:solidFill>
                    <a:srgbClr val="FFFFFF"/>
                  </a:solidFill>
                  <a:latin typeface="微软雅黑" panose="020B0503020204020204" pitchFamily="34" charset="-122"/>
                  <a:ea typeface="微软雅黑" panose="020B0503020204020204" pitchFamily="34" charset="-122"/>
                  <a:cs typeface="Poppins SemiBold" charset="0"/>
                  <a:sym typeface="Times New Roman" panose="02020603050405020304" pitchFamily="18" charset="0"/>
                </a:rPr>
                <a:t>标题</a:t>
              </a:r>
            </a:p>
          </p:txBody>
        </p:sp>
      </p:grpSp>
      <p:grpSp>
        <p:nvGrpSpPr>
          <p:cNvPr id="61" name="Group 19">
            <a:extLst>
              <a:ext uri="{FF2B5EF4-FFF2-40B4-BE49-F238E27FC236}">
                <a16:creationId xmlns:a16="http://schemas.microsoft.com/office/drawing/2014/main" id="{39EB91E9-CFB9-4434-AA0D-1016E24EB467}"/>
              </a:ext>
            </a:extLst>
          </p:cNvPr>
          <p:cNvGrpSpPr>
            <a:grpSpLocks/>
          </p:cNvGrpSpPr>
          <p:nvPr/>
        </p:nvGrpSpPr>
        <p:grpSpPr bwMode="auto">
          <a:xfrm>
            <a:off x="17434227" y="11872650"/>
            <a:ext cx="3878262" cy="968375"/>
            <a:chOff x="0" y="0"/>
            <a:chExt cx="3878923" cy="968375"/>
          </a:xfrm>
        </p:grpSpPr>
        <p:sp>
          <p:nvSpPr>
            <p:cNvPr id="62" name="AutoShape 20">
              <a:extLst>
                <a:ext uri="{FF2B5EF4-FFF2-40B4-BE49-F238E27FC236}">
                  <a16:creationId xmlns:a16="http://schemas.microsoft.com/office/drawing/2014/main" id="{5E8FB8C3-F5B4-4D9B-BBAB-C79D6E20F5A8}"/>
                </a:ext>
              </a:extLst>
            </p:cNvPr>
            <p:cNvSpPr>
              <a:spLocks/>
            </p:cNvSpPr>
            <p:nvPr/>
          </p:nvSpPr>
          <p:spPr bwMode="auto">
            <a:xfrm>
              <a:off x="404881" y="0"/>
              <a:ext cx="3037406" cy="968375"/>
            </a:xfrm>
            <a:prstGeom prst="roundRect">
              <a:avLst>
                <a:gd name="adj" fmla="val 0"/>
              </a:avLst>
            </a:prstGeom>
            <a:solidFill>
              <a:srgbClr val="34393D"/>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lvl1pPr>
                <a:defRPr sz="2000">
                  <a:solidFill>
                    <a:srgbClr val="74808C"/>
                  </a:solidFill>
                  <a:latin typeface="Poppins" charset="0"/>
                  <a:ea typeface="Poppins" charset="0"/>
                  <a:cs typeface="Poppins" charset="0"/>
                  <a:sym typeface="Poppins" charset="0"/>
                </a:defRPr>
              </a:lvl1pPr>
              <a:lvl2pPr marL="742950" indent="-285750">
                <a:defRPr sz="2000">
                  <a:solidFill>
                    <a:srgbClr val="74808C"/>
                  </a:solidFill>
                  <a:latin typeface="Poppins" charset="0"/>
                  <a:ea typeface="Poppins" charset="0"/>
                  <a:cs typeface="Poppins" charset="0"/>
                  <a:sym typeface="Poppins" charset="0"/>
                </a:defRPr>
              </a:lvl2pPr>
              <a:lvl3pPr marL="1143000" indent="-228600">
                <a:defRPr sz="2000">
                  <a:solidFill>
                    <a:srgbClr val="74808C"/>
                  </a:solidFill>
                  <a:latin typeface="Poppins" charset="0"/>
                  <a:ea typeface="Poppins" charset="0"/>
                  <a:cs typeface="Poppins" charset="0"/>
                  <a:sym typeface="Poppins" charset="0"/>
                </a:defRPr>
              </a:lvl3pPr>
              <a:lvl4pPr marL="1600200" indent="-228600">
                <a:defRPr sz="2000">
                  <a:solidFill>
                    <a:srgbClr val="74808C"/>
                  </a:solidFill>
                  <a:latin typeface="Poppins" charset="0"/>
                  <a:ea typeface="Poppins" charset="0"/>
                  <a:cs typeface="Poppins" charset="0"/>
                  <a:sym typeface="Poppins" charset="0"/>
                </a:defRPr>
              </a:lvl4pPr>
              <a:lvl5pPr marL="2057400" indent="-228600">
                <a:defRPr sz="2000">
                  <a:solidFill>
                    <a:srgbClr val="74808C"/>
                  </a:solidFill>
                  <a:latin typeface="Poppins" charset="0"/>
                  <a:ea typeface="Poppins" charset="0"/>
                  <a:cs typeface="Poppins" charset="0"/>
                  <a:sym typeface="Poppins" charset="0"/>
                </a:defRPr>
              </a:lvl5pPr>
              <a:lvl6pPr marL="25146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6pPr>
              <a:lvl7pPr marL="29718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7pPr>
              <a:lvl8pPr marL="34290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8pPr>
              <a:lvl9pPr marL="3886200" indent="-228600" defTabSz="825500" eaLnBrk="0" fontAlgn="base" hangingPunct="0">
                <a:spcBef>
                  <a:spcPct val="0"/>
                </a:spcBef>
                <a:spcAft>
                  <a:spcPct val="0"/>
                </a:spcAft>
                <a:defRPr sz="2000">
                  <a:solidFill>
                    <a:srgbClr val="74808C"/>
                  </a:solidFill>
                  <a:latin typeface="Poppins" charset="0"/>
                  <a:ea typeface="Poppins" charset="0"/>
                  <a:cs typeface="Poppins" charset="0"/>
                  <a:sym typeface="Poppins" charset="0"/>
                </a:defRPr>
              </a:lvl9pPr>
            </a:lstStyle>
            <a:p>
              <a:pPr marL="0" marR="0" lvl="0" indent="0" algn="ctr" defTabSz="825500" rtl="0" eaLnBrk="1" fontAlgn="base" latinLnBrk="0" hangingPunct="0">
                <a:lnSpc>
                  <a:spcPct val="100000"/>
                </a:lnSpc>
                <a:spcBef>
                  <a:spcPct val="0"/>
                </a:spcBef>
                <a:spcAft>
                  <a:spcPct val="0"/>
                </a:spcAft>
                <a:buClrTx/>
                <a:buSzTx/>
                <a:buFontTx/>
                <a:buNone/>
                <a:tabLst/>
                <a:defRPr/>
              </a:pPr>
              <a:endParaRPr kumimoji="0" lang="zh-CN" altLang="zh-CN" sz="3000" b="0" i="0" u="none" strike="noStrike" kern="1200" cap="none" spc="0" normalizeH="0" baseline="0" noProof="0">
                <a:ln>
                  <a:noFill/>
                </a:ln>
                <a:solidFill>
                  <a:srgbClr val="000000"/>
                </a:solidFill>
                <a:effectLst/>
                <a:uLnTx/>
                <a:uFillTx/>
                <a:latin typeface="Times New Roman" panose="02020603050405020304" pitchFamily="18" charset="0"/>
                <a:ea typeface="微软雅黑" panose="020B0503020204020204" pitchFamily="34" charset="-122"/>
                <a:cs typeface="Helvetica Light" charset="0"/>
                <a:sym typeface="Times New Roman" panose="02020603050405020304" pitchFamily="18" charset="0"/>
              </a:endParaRPr>
            </a:p>
          </p:txBody>
        </p:sp>
        <p:sp>
          <p:nvSpPr>
            <p:cNvPr id="63" name="Text Box 21">
              <a:extLst>
                <a:ext uri="{FF2B5EF4-FFF2-40B4-BE49-F238E27FC236}">
                  <a16:creationId xmlns:a16="http://schemas.microsoft.com/office/drawing/2014/main" id="{75B541C7-D2F2-47D7-9365-DE96C3349B02}"/>
                </a:ext>
              </a:extLst>
            </p:cNvPr>
            <p:cNvSpPr txBox="1">
              <a:spLocks/>
            </p:cNvSpPr>
            <p:nvPr/>
          </p:nvSpPr>
          <p:spPr bwMode="auto">
            <a:xfrm>
              <a:off x="0" y="319915"/>
              <a:ext cx="3878923" cy="3539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spAutoFit/>
            </a:bodyPr>
            <a:lstStyle/>
            <a:p>
              <a:pPr lvl="0" algn="ctr" eaLnBrk="1">
                <a:defRPr/>
              </a:pPr>
              <a:r>
                <a:rPr lang="zh-CN" altLang="en-US" sz="1800" dirty="0">
                  <a:solidFill>
                    <a:srgbClr val="FFFFFF"/>
                  </a:solidFill>
                  <a:latin typeface="微软雅黑" panose="020B0503020204020204" pitchFamily="34" charset="-122"/>
                  <a:ea typeface="微软雅黑" panose="020B0503020204020204" pitchFamily="34" charset="-122"/>
                  <a:cs typeface="Poppins SemiBold" charset="0"/>
                  <a:sym typeface="Times New Roman" panose="02020603050405020304" pitchFamily="18" charset="0"/>
                </a:rPr>
                <a:t>标题</a:t>
              </a:r>
            </a:p>
          </p:txBody>
        </p:sp>
      </p:grpSp>
      <p:sp>
        <p:nvSpPr>
          <p:cNvPr id="64" name="AutoShape 10">
            <a:extLst>
              <a:ext uri="{FF2B5EF4-FFF2-40B4-BE49-F238E27FC236}">
                <a16:creationId xmlns:a16="http://schemas.microsoft.com/office/drawing/2014/main" id="{8CFB6262-55B0-4926-8AAC-2DF452F74518}"/>
              </a:ext>
            </a:extLst>
          </p:cNvPr>
          <p:cNvSpPr>
            <a:spLocks/>
          </p:cNvSpPr>
          <p:nvPr/>
        </p:nvSpPr>
        <p:spPr bwMode="auto">
          <a:xfrm>
            <a:off x="3731535" y="6377479"/>
            <a:ext cx="1991644" cy="1863228"/>
          </a:xfrm>
          <a:custGeom>
            <a:avLst/>
            <a:gdLst>
              <a:gd name="T0" fmla="*/ 1343756 w 21543"/>
              <a:gd name="T1" fmla="*/ 1335583 h 21556"/>
              <a:gd name="T2" fmla="*/ 1343756 w 21543"/>
              <a:gd name="T3" fmla="*/ 1335583 h 21556"/>
              <a:gd name="T4" fmla="*/ 1343756 w 21543"/>
              <a:gd name="T5" fmla="*/ 1335583 h 21556"/>
              <a:gd name="T6" fmla="*/ 1343756 w 21543"/>
              <a:gd name="T7" fmla="*/ 1335583 h 2155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43" h="21556">
                <a:moveTo>
                  <a:pt x="20309" y="0"/>
                </a:moveTo>
                <a:cubicBezTo>
                  <a:pt x="19628" y="-4"/>
                  <a:pt x="18956" y="90"/>
                  <a:pt x="18296" y="241"/>
                </a:cubicBezTo>
                <a:cubicBezTo>
                  <a:pt x="17626" y="394"/>
                  <a:pt x="16968" y="607"/>
                  <a:pt x="16326" y="864"/>
                </a:cubicBezTo>
                <a:cubicBezTo>
                  <a:pt x="14889" y="1439"/>
                  <a:pt x="13540" y="2232"/>
                  <a:pt x="12414" y="3303"/>
                </a:cubicBezTo>
                <a:cubicBezTo>
                  <a:pt x="11754" y="3931"/>
                  <a:pt x="11182" y="4646"/>
                  <a:pt x="10609" y="5356"/>
                </a:cubicBezTo>
                <a:cubicBezTo>
                  <a:pt x="10473" y="5524"/>
                  <a:pt x="10337" y="5691"/>
                  <a:pt x="10201" y="5858"/>
                </a:cubicBezTo>
                <a:lnTo>
                  <a:pt x="7272" y="5815"/>
                </a:lnTo>
                <a:cubicBezTo>
                  <a:pt x="6532" y="5849"/>
                  <a:pt x="5802" y="6006"/>
                  <a:pt x="5112" y="6278"/>
                </a:cubicBezTo>
                <a:cubicBezTo>
                  <a:pt x="4360" y="6574"/>
                  <a:pt x="3667" y="7004"/>
                  <a:pt x="3064" y="7546"/>
                </a:cubicBezTo>
                <a:lnTo>
                  <a:pt x="148" y="10392"/>
                </a:lnTo>
                <a:cubicBezTo>
                  <a:pt x="27" y="10497"/>
                  <a:pt x="-26" y="10662"/>
                  <a:pt x="12" y="10818"/>
                </a:cubicBezTo>
                <a:cubicBezTo>
                  <a:pt x="54" y="10989"/>
                  <a:pt x="195" y="11117"/>
                  <a:pt x="368" y="11141"/>
                </a:cubicBezTo>
                <a:lnTo>
                  <a:pt x="5701" y="11389"/>
                </a:lnTo>
                <a:cubicBezTo>
                  <a:pt x="5630" y="11477"/>
                  <a:pt x="5558" y="11565"/>
                  <a:pt x="5487" y="11652"/>
                </a:cubicBezTo>
                <a:cubicBezTo>
                  <a:pt x="5425" y="11727"/>
                  <a:pt x="5389" y="11821"/>
                  <a:pt x="5387" y="11918"/>
                </a:cubicBezTo>
                <a:cubicBezTo>
                  <a:pt x="5384" y="12013"/>
                  <a:pt x="5413" y="12105"/>
                  <a:pt x="5468" y="12182"/>
                </a:cubicBezTo>
                <a:cubicBezTo>
                  <a:pt x="5547" y="12327"/>
                  <a:pt x="5632" y="12469"/>
                  <a:pt x="5718" y="12610"/>
                </a:cubicBezTo>
                <a:lnTo>
                  <a:pt x="4424" y="14110"/>
                </a:lnTo>
                <a:cubicBezTo>
                  <a:pt x="4376" y="14188"/>
                  <a:pt x="4351" y="14278"/>
                  <a:pt x="4351" y="14370"/>
                </a:cubicBezTo>
                <a:cubicBezTo>
                  <a:pt x="4352" y="14448"/>
                  <a:pt x="4371" y="14525"/>
                  <a:pt x="4408" y="14593"/>
                </a:cubicBezTo>
                <a:cubicBezTo>
                  <a:pt x="4667" y="15098"/>
                  <a:pt x="4994" y="15565"/>
                  <a:pt x="5380" y="15979"/>
                </a:cubicBezTo>
                <a:cubicBezTo>
                  <a:pt x="5829" y="16458"/>
                  <a:pt x="6352" y="16861"/>
                  <a:pt x="6928" y="17173"/>
                </a:cubicBezTo>
                <a:cubicBezTo>
                  <a:pt x="7029" y="17225"/>
                  <a:pt x="7145" y="17242"/>
                  <a:pt x="7257" y="17222"/>
                </a:cubicBezTo>
                <a:cubicBezTo>
                  <a:pt x="7327" y="17209"/>
                  <a:pt x="7394" y="17182"/>
                  <a:pt x="7454" y="17142"/>
                </a:cubicBezTo>
                <a:lnTo>
                  <a:pt x="8991" y="15865"/>
                </a:lnTo>
                <a:cubicBezTo>
                  <a:pt x="9102" y="15933"/>
                  <a:pt x="9213" y="15998"/>
                  <a:pt x="9327" y="16061"/>
                </a:cubicBezTo>
                <a:cubicBezTo>
                  <a:pt x="9412" y="16106"/>
                  <a:pt x="9509" y="16123"/>
                  <a:pt x="9604" y="16110"/>
                </a:cubicBezTo>
                <a:cubicBezTo>
                  <a:pt x="9684" y="16100"/>
                  <a:pt x="9760" y="16069"/>
                  <a:pt x="9824" y="16021"/>
                </a:cubicBezTo>
                <a:cubicBezTo>
                  <a:pt x="9928" y="15940"/>
                  <a:pt x="10033" y="15859"/>
                  <a:pt x="10137" y="15777"/>
                </a:cubicBezTo>
                <a:lnTo>
                  <a:pt x="10400" y="21087"/>
                </a:lnTo>
                <a:cubicBezTo>
                  <a:pt x="10390" y="21263"/>
                  <a:pt x="10490" y="21425"/>
                  <a:pt x="10650" y="21495"/>
                </a:cubicBezTo>
                <a:cubicBezTo>
                  <a:pt x="10799" y="21560"/>
                  <a:pt x="10971" y="21532"/>
                  <a:pt x="11092" y="21423"/>
                </a:cubicBezTo>
                <a:cubicBezTo>
                  <a:pt x="11624" y="20908"/>
                  <a:pt x="12152" y="20390"/>
                  <a:pt x="12675" y="19869"/>
                </a:cubicBezTo>
                <a:cubicBezTo>
                  <a:pt x="13192" y="19353"/>
                  <a:pt x="13707" y="18832"/>
                  <a:pt x="14155" y="18251"/>
                </a:cubicBezTo>
                <a:cubicBezTo>
                  <a:pt x="14661" y="17594"/>
                  <a:pt x="15075" y="16867"/>
                  <a:pt x="15343" y="16080"/>
                </a:cubicBezTo>
                <a:cubicBezTo>
                  <a:pt x="15614" y="15281"/>
                  <a:pt x="15729" y="14435"/>
                  <a:pt x="15679" y="13592"/>
                </a:cubicBezTo>
                <a:lnTo>
                  <a:pt x="15652" y="11504"/>
                </a:lnTo>
                <a:cubicBezTo>
                  <a:pt x="16255" y="11043"/>
                  <a:pt x="16859" y="10584"/>
                  <a:pt x="17417" y="10068"/>
                </a:cubicBezTo>
                <a:cubicBezTo>
                  <a:pt x="18688" y="8895"/>
                  <a:pt x="19694" y="7464"/>
                  <a:pt x="20406" y="5883"/>
                </a:cubicBezTo>
                <a:cubicBezTo>
                  <a:pt x="20723" y="5179"/>
                  <a:pt x="20980" y="4451"/>
                  <a:pt x="21162" y="3702"/>
                </a:cubicBezTo>
                <a:cubicBezTo>
                  <a:pt x="21342" y="2960"/>
                  <a:pt x="21450" y="2201"/>
                  <a:pt x="21522" y="1438"/>
                </a:cubicBezTo>
                <a:cubicBezTo>
                  <a:pt x="21560" y="1040"/>
                  <a:pt x="21574" y="613"/>
                  <a:pt x="21309" y="319"/>
                </a:cubicBezTo>
                <a:cubicBezTo>
                  <a:pt x="21063" y="47"/>
                  <a:pt x="20676" y="2"/>
                  <a:pt x="20309" y="0"/>
                </a:cubicBezTo>
                <a:close/>
                <a:moveTo>
                  <a:pt x="20548" y="858"/>
                </a:moveTo>
                <a:cubicBezTo>
                  <a:pt x="20595" y="855"/>
                  <a:pt x="20642" y="873"/>
                  <a:pt x="20675" y="908"/>
                </a:cubicBezTo>
                <a:cubicBezTo>
                  <a:pt x="20704" y="938"/>
                  <a:pt x="20720" y="979"/>
                  <a:pt x="20720" y="1021"/>
                </a:cubicBezTo>
                <a:cubicBezTo>
                  <a:pt x="20686" y="2054"/>
                  <a:pt x="20519" y="3078"/>
                  <a:pt x="20226" y="4068"/>
                </a:cubicBezTo>
                <a:cubicBezTo>
                  <a:pt x="19911" y="5135"/>
                  <a:pt x="19451" y="6152"/>
                  <a:pt x="18847" y="7084"/>
                </a:cubicBezTo>
                <a:cubicBezTo>
                  <a:pt x="18320" y="7897"/>
                  <a:pt x="17690" y="8637"/>
                  <a:pt x="16986" y="9300"/>
                </a:cubicBezTo>
                <a:cubicBezTo>
                  <a:pt x="16188" y="10051"/>
                  <a:pt x="15304" y="10698"/>
                  <a:pt x="14433" y="11360"/>
                </a:cubicBezTo>
                <a:cubicBezTo>
                  <a:pt x="13613" y="11982"/>
                  <a:pt x="12804" y="12619"/>
                  <a:pt x="11997" y="13257"/>
                </a:cubicBezTo>
                <a:cubicBezTo>
                  <a:pt x="11172" y="13908"/>
                  <a:pt x="10348" y="14559"/>
                  <a:pt x="9525" y="15212"/>
                </a:cubicBezTo>
                <a:cubicBezTo>
                  <a:pt x="8966" y="14893"/>
                  <a:pt x="8447" y="14509"/>
                  <a:pt x="7973" y="14072"/>
                </a:cubicBezTo>
                <a:lnTo>
                  <a:pt x="10249" y="11780"/>
                </a:lnTo>
                <a:cubicBezTo>
                  <a:pt x="10375" y="11635"/>
                  <a:pt x="10382" y="11420"/>
                  <a:pt x="10266" y="11267"/>
                </a:cubicBezTo>
                <a:cubicBezTo>
                  <a:pt x="10118" y="11073"/>
                  <a:pt x="9837" y="11047"/>
                  <a:pt x="9657" y="11211"/>
                </a:cubicBezTo>
                <a:lnTo>
                  <a:pt x="7361" y="13451"/>
                </a:lnTo>
                <a:cubicBezTo>
                  <a:pt x="6962" y="13001"/>
                  <a:pt x="6609" y="12512"/>
                  <a:pt x="6311" y="11987"/>
                </a:cubicBezTo>
                <a:cubicBezTo>
                  <a:pt x="7178" y="10891"/>
                  <a:pt x="8048" y="9797"/>
                  <a:pt x="8922" y="8706"/>
                </a:cubicBezTo>
                <a:cubicBezTo>
                  <a:pt x="9775" y="7640"/>
                  <a:pt x="10632" y="6577"/>
                  <a:pt x="11516" y="5538"/>
                </a:cubicBezTo>
                <a:cubicBezTo>
                  <a:pt x="12121" y="4827"/>
                  <a:pt x="12743" y="4123"/>
                  <a:pt x="13450" y="3519"/>
                </a:cubicBezTo>
                <a:cubicBezTo>
                  <a:pt x="14189" y="2889"/>
                  <a:pt x="15010" y="2374"/>
                  <a:pt x="15891" y="1963"/>
                </a:cubicBezTo>
                <a:cubicBezTo>
                  <a:pt x="17354" y="1281"/>
                  <a:pt x="18938" y="905"/>
                  <a:pt x="20548" y="858"/>
                </a:cubicBezTo>
                <a:close/>
                <a:moveTo>
                  <a:pt x="15530" y="4397"/>
                </a:moveTo>
                <a:cubicBezTo>
                  <a:pt x="15071" y="4397"/>
                  <a:pt x="14612" y="4573"/>
                  <a:pt x="14262" y="4926"/>
                </a:cubicBezTo>
                <a:cubicBezTo>
                  <a:pt x="13563" y="5632"/>
                  <a:pt x="13563" y="6776"/>
                  <a:pt x="14262" y="7482"/>
                </a:cubicBezTo>
                <a:cubicBezTo>
                  <a:pt x="14962" y="8187"/>
                  <a:pt x="16097" y="8187"/>
                  <a:pt x="16797" y="7482"/>
                </a:cubicBezTo>
                <a:cubicBezTo>
                  <a:pt x="17497" y="6776"/>
                  <a:pt x="17497" y="5632"/>
                  <a:pt x="16797" y="4926"/>
                </a:cubicBezTo>
                <a:cubicBezTo>
                  <a:pt x="16447" y="4573"/>
                  <a:pt x="15988" y="4397"/>
                  <a:pt x="15530" y="4397"/>
                </a:cubicBezTo>
                <a:close/>
                <a:moveTo>
                  <a:pt x="15530" y="5243"/>
                </a:moveTo>
                <a:cubicBezTo>
                  <a:pt x="15774" y="5243"/>
                  <a:pt x="16017" y="5337"/>
                  <a:pt x="16204" y="5525"/>
                </a:cubicBezTo>
                <a:cubicBezTo>
                  <a:pt x="16576" y="5900"/>
                  <a:pt x="16576" y="6508"/>
                  <a:pt x="16204" y="6883"/>
                </a:cubicBezTo>
                <a:cubicBezTo>
                  <a:pt x="15831" y="7258"/>
                  <a:pt x="15228" y="7258"/>
                  <a:pt x="14856" y="6883"/>
                </a:cubicBezTo>
                <a:cubicBezTo>
                  <a:pt x="14484" y="6508"/>
                  <a:pt x="14484" y="5900"/>
                  <a:pt x="14856" y="5525"/>
                </a:cubicBezTo>
                <a:cubicBezTo>
                  <a:pt x="15042" y="5337"/>
                  <a:pt x="15286" y="5243"/>
                  <a:pt x="15530" y="5243"/>
                </a:cubicBezTo>
                <a:close/>
                <a:moveTo>
                  <a:pt x="7408" y="6647"/>
                </a:moveTo>
                <a:lnTo>
                  <a:pt x="9536" y="6677"/>
                </a:lnTo>
                <a:cubicBezTo>
                  <a:pt x="9331" y="6929"/>
                  <a:pt x="9126" y="7181"/>
                  <a:pt x="8921" y="7433"/>
                </a:cubicBezTo>
                <a:cubicBezTo>
                  <a:pt x="8065" y="8484"/>
                  <a:pt x="7210" y="9536"/>
                  <a:pt x="6354" y="10587"/>
                </a:cubicBezTo>
                <a:lnTo>
                  <a:pt x="1392" y="10345"/>
                </a:lnTo>
                <a:lnTo>
                  <a:pt x="3358" y="8370"/>
                </a:lnTo>
                <a:cubicBezTo>
                  <a:pt x="3884" y="7849"/>
                  <a:pt x="4502" y="7430"/>
                  <a:pt x="5179" y="7136"/>
                </a:cubicBezTo>
                <a:cubicBezTo>
                  <a:pt x="5884" y="6830"/>
                  <a:pt x="6641" y="6664"/>
                  <a:pt x="7408" y="6647"/>
                </a:cubicBezTo>
                <a:close/>
                <a:moveTo>
                  <a:pt x="11245" y="9908"/>
                </a:moveTo>
                <a:cubicBezTo>
                  <a:pt x="11142" y="9908"/>
                  <a:pt x="11038" y="9947"/>
                  <a:pt x="10960" y="10027"/>
                </a:cubicBezTo>
                <a:cubicBezTo>
                  <a:pt x="10802" y="10186"/>
                  <a:pt x="10802" y="10444"/>
                  <a:pt x="10960" y="10603"/>
                </a:cubicBezTo>
                <a:cubicBezTo>
                  <a:pt x="11117" y="10762"/>
                  <a:pt x="11373" y="10762"/>
                  <a:pt x="11531" y="10603"/>
                </a:cubicBezTo>
                <a:cubicBezTo>
                  <a:pt x="11689" y="10444"/>
                  <a:pt x="11689" y="10186"/>
                  <a:pt x="11531" y="10027"/>
                </a:cubicBezTo>
                <a:cubicBezTo>
                  <a:pt x="11452" y="9947"/>
                  <a:pt x="11349" y="9908"/>
                  <a:pt x="11245" y="9908"/>
                </a:cubicBezTo>
                <a:close/>
                <a:moveTo>
                  <a:pt x="14855" y="12118"/>
                </a:moveTo>
                <a:lnTo>
                  <a:pt x="14870" y="13854"/>
                </a:lnTo>
                <a:cubicBezTo>
                  <a:pt x="14862" y="14551"/>
                  <a:pt x="14745" y="15241"/>
                  <a:pt x="14524" y="15901"/>
                </a:cubicBezTo>
                <a:cubicBezTo>
                  <a:pt x="14300" y="16566"/>
                  <a:pt x="13972" y="17192"/>
                  <a:pt x="13542" y="17745"/>
                </a:cubicBezTo>
                <a:cubicBezTo>
                  <a:pt x="13198" y="18187"/>
                  <a:pt x="12794" y="18574"/>
                  <a:pt x="12392" y="18961"/>
                </a:cubicBezTo>
                <a:cubicBezTo>
                  <a:pt x="11980" y="19360"/>
                  <a:pt x="11567" y="19760"/>
                  <a:pt x="11156" y="20162"/>
                </a:cubicBezTo>
                <a:lnTo>
                  <a:pt x="10893" y="15190"/>
                </a:lnTo>
                <a:cubicBezTo>
                  <a:pt x="11810" y="14475"/>
                  <a:pt x="12726" y="13760"/>
                  <a:pt x="13645" y="13049"/>
                </a:cubicBezTo>
                <a:cubicBezTo>
                  <a:pt x="14047" y="12738"/>
                  <a:pt x="14451" y="12428"/>
                  <a:pt x="14855" y="12118"/>
                </a:cubicBezTo>
                <a:close/>
                <a:moveTo>
                  <a:pt x="6198" y="13321"/>
                </a:moveTo>
                <a:cubicBezTo>
                  <a:pt x="6470" y="13688"/>
                  <a:pt x="6768" y="14035"/>
                  <a:pt x="7088" y="14361"/>
                </a:cubicBezTo>
                <a:cubicBezTo>
                  <a:pt x="7453" y="14732"/>
                  <a:pt x="7848" y="15071"/>
                  <a:pt x="8265" y="15378"/>
                </a:cubicBezTo>
                <a:lnTo>
                  <a:pt x="7161" y="16329"/>
                </a:lnTo>
                <a:cubicBezTo>
                  <a:pt x="6724" y="16102"/>
                  <a:pt x="6327" y="15803"/>
                  <a:pt x="5987" y="15446"/>
                </a:cubicBezTo>
                <a:cubicBezTo>
                  <a:pt x="5701" y="15146"/>
                  <a:pt x="5458" y="14808"/>
                  <a:pt x="5265" y="14441"/>
                </a:cubicBezTo>
                <a:lnTo>
                  <a:pt x="6198" y="13321"/>
                </a:lnTo>
                <a:close/>
                <a:moveTo>
                  <a:pt x="3772" y="16101"/>
                </a:moveTo>
                <a:cubicBezTo>
                  <a:pt x="3712" y="16104"/>
                  <a:pt x="3651" y="16120"/>
                  <a:pt x="3593" y="16151"/>
                </a:cubicBezTo>
                <a:lnTo>
                  <a:pt x="2375" y="16785"/>
                </a:lnTo>
                <a:cubicBezTo>
                  <a:pt x="2217" y="16887"/>
                  <a:pt x="2075" y="17011"/>
                  <a:pt x="1954" y="17155"/>
                </a:cubicBezTo>
                <a:cubicBezTo>
                  <a:pt x="1811" y="17325"/>
                  <a:pt x="1698" y="17520"/>
                  <a:pt x="1613" y="17729"/>
                </a:cubicBezTo>
                <a:cubicBezTo>
                  <a:pt x="1453" y="18126"/>
                  <a:pt x="1401" y="18558"/>
                  <a:pt x="1417" y="18987"/>
                </a:cubicBezTo>
                <a:cubicBezTo>
                  <a:pt x="1429" y="19293"/>
                  <a:pt x="1480" y="19605"/>
                  <a:pt x="1673" y="19841"/>
                </a:cubicBezTo>
                <a:cubicBezTo>
                  <a:pt x="1881" y="20093"/>
                  <a:pt x="2204" y="20202"/>
                  <a:pt x="2529" y="20226"/>
                </a:cubicBezTo>
                <a:cubicBezTo>
                  <a:pt x="2837" y="20248"/>
                  <a:pt x="3141" y="20198"/>
                  <a:pt x="3437" y="20125"/>
                </a:cubicBezTo>
                <a:cubicBezTo>
                  <a:pt x="3710" y="20057"/>
                  <a:pt x="3983" y="19966"/>
                  <a:pt x="4221" y="19805"/>
                </a:cubicBezTo>
                <a:cubicBezTo>
                  <a:pt x="4453" y="19646"/>
                  <a:pt x="4636" y="19431"/>
                  <a:pt x="4801" y="19208"/>
                </a:cubicBezTo>
                <a:cubicBezTo>
                  <a:pt x="4881" y="19098"/>
                  <a:pt x="4958" y="18986"/>
                  <a:pt x="5028" y="18869"/>
                </a:cubicBezTo>
                <a:cubicBezTo>
                  <a:pt x="5104" y="18742"/>
                  <a:pt x="5172" y="18610"/>
                  <a:pt x="5232" y="18473"/>
                </a:cubicBezTo>
                <a:lnTo>
                  <a:pt x="5488" y="17896"/>
                </a:lnTo>
                <a:cubicBezTo>
                  <a:pt x="5580" y="17690"/>
                  <a:pt x="5485" y="17449"/>
                  <a:pt x="5279" y="17363"/>
                </a:cubicBezTo>
                <a:cubicBezTo>
                  <a:pt x="5081" y="17279"/>
                  <a:pt x="4853" y="17371"/>
                  <a:pt x="4767" y="17569"/>
                </a:cubicBezTo>
                <a:lnTo>
                  <a:pt x="4254" y="18576"/>
                </a:lnTo>
                <a:cubicBezTo>
                  <a:pt x="4112" y="18851"/>
                  <a:pt x="3886" y="19073"/>
                  <a:pt x="3608" y="19207"/>
                </a:cubicBezTo>
                <a:cubicBezTo>
                  <a:pt x="3312" y="19351"/>
                  <a:pt x="2979" y="19384"/>
                  <a:pt x="2651" y="19397"/>
                </a:cubicBezTo>
                <a:cubicBezTo>
                  <a:pt x="2524" y="19402"/>
                  <a:pt x="2386" y="19396"/>
                  <a:pt x="2306" y="19298"/>
                </a:cubicBezTo>
                <a:cubicBezTo>
                  <a:pt x="2253" y="19232"/>
                  <a:pt x="2246" y="19144"/>
                  <a:pt x="2242" y="19059"/>
                </a:cubicBezTo>
                <a:cubicBezTo>
                  <a:pt x="2225" y="18716"/>
                  <a:pt x="2231" y="18366"/>
                  <a:pt x="2366" y="18050"/>
                </a:cubicBezTo>
                <a:cubicBezTo>
                  <a:pt x="2494" y="17752"/>
                  <a:pt x="2727" y="17513"/>
                  <a:pt x="3020" y="17378"/>
                </a:cubicBezTo>
                <a:lnTo>
                  <a:pt x="3962" y="16894"/>
                </a:lnTo>
                <a:cubicBezTo>
                  <a:pt x="4155" y="16812"/>
                  <a:pt x="4254" y="16595"/>
                  <a:pt x="4190" y="16394"/>
                </a:cubicBezTo>
                <a:cubicBezTo>
                  <a:pt x="4130" y="16205"/>
                  <a:pt x="3954" y="16093"/>
                  <a:pt x="3772" y="16101"/>
                </a:cubicBezTo>
                <a:close/>
                <a:moveTo>
                  <a:pt x="459" y="20741"/>
                </a:moveTo>
                <a:cubicBezTo>
                  <a:pt x="356" y="20741"/>
                  <a:pt x="252" y="20782"/>
                  <a:pt x="174" y="20861"/>
                </a:cubicBezTo>
                <a:cubicBezTo>
                  <a:pt x="16" y="21020"/>
                  <a:pt x="16" y="21278"/>
                  <a:pt x="174" y="21437"/>
                </a:cubicBezTo>
                <a:cubicBezTo>
                  <a:pt x="331" y="21596"/>
                  <a:pt x="587" y="21596"/>
                  <a:pt x="745" y="21437"/>
                </a:cubicBezTo>
                <a:cubicBezTo>
                  <a:pt x="902" y="21278"/>
                  <a:pt x="902" y="21020"/>
                  <a:pt x="745" y="20861"/>
                </a:cubicBezTo>
                <a:cubicBezTo>
                  <a:pt x="666" y="20782"/>
                  <a:pt x="563" y="20741"/>
                  <a:pt x="459" y="20741"/>
                </a:cubicBezTo>
                <a:close/>
              </a:path>
            </a:pathLst>
          </a:custGeom>
          <a:solidFill>
            <a:schemeClr val="bg1"/>
          </a:solidFill>
          <a:ln>
            <a:noFill/>
          </a:ln>
          <a:effectLst/>
        </p:spPr>
        <p:txBody>
          <a:bodyPr lIns="50800" tIns="50800" rIns="50800" bIns="50800" anchor="ctr"/>
          <a:lstStyle/>
          <a:p>
            <a:pPr marL="0" marR="0" lvl="0" indent="0" algn="l" defTabSz="825500" rtl="0" eaLnBrk="0" fontAlgn="base" latinLnBrk="0" hangingPunct="0">
              <a:lnSpc>
                <a:spcPct val="100000"/>
              </a:lnSpc>
              <a:spcBef>
                <a:spcPct val="0"/>
              </a:spcBef>
              <a:spcAft>
                <a:spcPct val="0"/>
              </a:spcAft>
              <a:buClrTx/>
              <a:buSzTx/>
              <a:buFontTx/>
              <a:buNone/>
              <a:tabLst/>
              <a:defRPr/>
            </a:pPr>
            <a:endParaRPr kumimoji="0" lang="zh-CN" altLang="en-US" sz="2000" b="0" i="0" u="none" strike="noStrike" kern="1200" cap="none" spc="0" normalizeH="0" baseline="0" noProof="0">
              <a:ln>
                <a:noFill/>
              </a:ln>
              <a:solidFill>
                <a:srgbClr val="74808C"/>
              </a:solidFill>
              <a:effectLst/>
              <a:uLnTx/>
              <a:uFillTx/>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5" name="AutoShape 11">
            <a:extLst>
              <a:ext uri="{FF2B5EF4-FFF2-40B4-BE49-F238E27FC236}">
                <a16:creationId xmlns:a16="http://schemas.microsoft.com/office/drawing/2014/main" id="{AA5A0410-72DD-4CAE-963F-C7C73AC48CB4}"/>
              </a:ext>
            </a:extLst>
          </p:cNvPr>
          <p:cNvSpPr>
            <a:spLocks/>
          </p:cNvSpPr>
          <p:nvPr/>
        </p:nvSpPr>
        <p:spPr bwMode="auto">
          <a:xfrm>
            <a:off x="11612092" y="6115929"/>
            <a:ext cx="1142280" cy="1975110"/>
          </a:xfrm>
          <a:custGeom>
            <a:avLst/>
            <a:gdLst>
              <a:gd name="T0" fmla="*/ 770695 w 21461"/>
              <a:gd name="T1" fmla="*/ 1415257 h 21600"/>
              <a:gd name="T2" fmla="*/ 770695 w 21461"/>
              <a:gd name="T3" fmla="*/ 1415257 h 21600"/>
              <a:gd name="T4" fmla="*/ 770695 w 21461"/>
              <a:gd name="T5" fmla="*/ 1415257 h 21600"/>
              <a:gd name="T6" fmla="*/ 770695 w 21461"/>
              <a:gd name="T7" fmla="*/ 141525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461" h="21600">
                <a:moveTo>
                  <a:pt x="10716" y="0"/>
                </a:moveTo>
                <a:cubicBezTo>
                  <a:pt x="8734" y="0"/>
                  <a:pt x="6751" y="415"/>
                  <a:pt x="5239" y="1244"/>
                </a:cubicBezTo>
                <a:cubicBezTo>
                  <a:pt x="2213" y="2903"/>
                  <a:pt x="2213" y="5593"/>
                  <a:pt x="5239" y="7252"/>
                </a:cubicBezTo>
                <a:cubicBezTo>
                  <a:pt x="6553" y="7973"/>
                  <a:pt x="8222" y="8380"/>
                  <a:pt x="9937" y="8474"/>
                </a:cubicBezTo>
                <a:lnTo>
                  <a:pt x="9937" y="9582"/>
                </a:lnTo>
                <a:cubicBezTo>
                  <a:pt x="9688" y="9390"/>
                  <a:pt x="9346" y="9246"/>
                  <a:pt x="8970" y="9147"/>
                </a:cubicBezTo>
                <a:cubicBezTo>
                  <a:pt x="8514" y="9026"/>
                  <a:pt x="8004" y="8963"/>
                  <a:pt x="7478" y="8969"/>
                </a:cubicBezTo>
                <a:lnTo>
                  <a:pt x="4599" y="8982"/>
                </a:lnTo>
                <a:cubicBezTo>
                  <a:pt x="4411" y="8988"/>
                  <a:pt x="4234" y="9033"/>
                  <a:pt x="4102" y="9107"/>
                </a:cubicBezTo>
                <a:cubicBezTo>
                  <a:pt x="3949" y="9193"/>
                  <a:pt x="3870" y="9310"/>
                  <a:pt x="3887" y="9430"/>
                </a:cubicBezTo>
                <a:lnTo>
                  <a:pt x="3900" y="10037"/>
                </a:lnTo>
                <a:cubicBezTo>
                  <a:pt x="3974" y="10567"/>
                  <a:pt x="4388" y="11066"/>
                  <a:pt x="5067" y="11445"/>
                </a:cubicBezTo>
                <a:cubicBezTo>
                  <a:pt x="5831" y="11871"/>
                  <a:pt x="6871" y="12115"/>
                  <a:pt x="7961" y="12123"/>
                </a:cubicBezTo>
                <a:lnTo>
                  <a:pt x="9937" y="12123"/>
                </a:lnTo>
                <a:lnTo>
                  <a:pt x="9937" y="12728"/>
                </a:lnTo>
                <a:lnTo>
                  <a:pt x="2067" y="12717"/>
                </a:lnTo>
                <a:cubicBezTo>
                  <a:pt x="988" y="12751"/>
                  <a:pt x="115" y="13211"/>
                  <a:pt x="10" y="13800"/>
                </a:cubicBezTo>
                <a:cubicBezTo>
                  <a:pt x="-100" y="14422"/>
                  <a:pt x="670" y="14988"/>
                  <a:pt x="1789" y="15107"/>
                </a:cubicBezTo>
                <a:lnTo>
                  <a:pt x="1806" y="17333"/>
                </a:lnTo>
                <a:cubicBezTo>
                  <a:pt x="1796" y="17931"/>
                  <a:pt x="2154" y="18514"/>
                  <a:pt x="2821" y="18987"/>
                </a:cubicBezTo>
                <a:cubicBezTo>
                  <a:pt x="3611" y="19548"/>
                  <a:pt x="4772" y="19913"/>
                  <a:pt x="6052" y="20007"/>
                </a:cubicBezTo>
                <a:cubicBezTo>
                  <a:pt x="5966" y="20070"/>
                  <a:pt x="5891" y="20138"/>
                  <a:pt x="5830" y="20209"/>
                </a:cubicBezTo>
                <a:cubicBezTo>
                  <a:pt x="5695" y="20367"/>
                  <a:pt x="5623" y="20539"/>
                  <a:pt x="5622" y="20713"/>
                </a:cubicBezTo>
                <a:lnTo>
                  <a:pt x="5622" y="21142"/>
                </a:lnTo>
                <a:cubicBezTo>
                  <a:pt x="5632" y="21253"/>
                  <a:pt x="5711" y="21357"/>
                  <a:pt x="5845" y="21439"/>
                </a:cubicBezTo>
                <a:cubicBezTo>
                  <a:pt x="6005" y="21537"/>
                  <a:pt x="6230" y="21595"/>
                  <a:pt x="6469" y="21600"/>
                </a:cubicBezTo>
                <a:lnTo>
                  <a:pt x="15025" y="21600"/>
                </a:lnTo>
                <a:cubicBezTo>
                  <a:pt x="15260" y="21599"/>
                  <a:pt x="15483" y="21541"/>
                  <a:pt x="15634" y="21442"/>
                </a:cubicBezTo>
                <a:cubicBezTo>
                  <a:pt x="15747" y="21367"/>
                  <a:pt x="15811" y="21274"/>
                  <a:pt x="15817" y="21177"/>
                </a:cubicBezTo>
                <a:lnTo>
                  <a:pt x="15834" y="20732"/>
                </a:lnTo>
                <a:cubicBezTo>
                  <a:pt x="15836" y="20582"/>
                  <a:pt x="15772" y="20433"/>
                  <a:pt x="15648" y="20298"/>
                </a:cubicBezTo>
                <a:cubicBezTo>
                  <a:pt x="15546" y="20188"/>
                  <a:pt x="15406" y="20092"/>
                  <a:pt x="15239" y="20011"/>
                </a:cubicBezTo>
                <a:lnTo>
                  <a:pt x="15242" y="20011"/>
                </a:lnTo>
                <a:cubicBezTo>
                  <a:pt x="16629" y="19929"/>
                  <a:pt x="17888" y="19531"/>
                  <a:pt x="18713" y="18915"/>
                </a:cubicBezTo>
                <a:cubicBezTo>
                  <a:pt x="19329" y="18454"/>
                  <a:pt x="19662" y="17899"/>
                  <a:pt x="19665" y="17328"/>
                </a:cubicBezTo>
                <a:lnTo>
                  <a:pt x="19628" y="15089"/>
                </a:lnTo>
                <a:cubicBezTo>
                  <a:pt x="20715" y="14993"/>
                  <a:pt x="21500" y="14467"/>
                  <a:pt x="21460" y="13863"/>
                </a:cubicBezTo>
                <a:cubicBezTo>
                  <a:pt x="21419" y="13250"/>
                  <a:pt x="20540" y="12753"/>
                  <a:pt x="19423" y="12710"/>
                </a:cubicBezTo>
                <a:lnTo>
                  <a:pt x="18270" y="12709"/>
                </a:lnTo>
                <a:cubicBezTo>
                  <a:pt x="18556" y="12576"/>
                  <a:pt x="18800" y="12416"/>
                  <a:pt x="18978" y="12233"/>
                </a:cubicBezTo>
                <a:cubicBezTo>
                  <a:pt x="19216" y="11987"/>
                  <a:pt x="19337" y="11713"/>
                  <a:pt x="19328" y="11434"/>
                </a:cubicBezTo>
                <a:lnTo>
                  <a:pt x="19331" y="10162"/>
                </a:lnTo>
                <a:cubicBezTo>
                  <a:pt x="19339" y="10040"/>
                  <a:pt x="19252" y="9922"/>
                  <a:pt x="19093" y="9836"/>
                </a:cubicBezTo>
                <a:cubicBezTo>
                  <a:pt x="18941" y="9755"/>
                  <a:pt x="18738" y="9712"/>
                  <a:pt x="18527" y="9714"/>
                </a:cubicBezTo>
                <a:lnTo>
                  <a:pt x="13875" y="9710"/>
                </a:lnTo>
                <a:cubicBezTo>
                  <a:pt x="13372" y="9720"/>
                  <a:pt x="12880" y="9792"/>
                  <a:pt x="12436" y="9922"/>
                </a:cubicBezTo>
                <a:cubicBezTo>
                  <a:pt x="12077" y="10027"/>
                  <a:pt x="11760" y="10168"/>
                  <a:pt x="11495" y="10336"/>
                </a:cubicBezTo>
                <a:lnTo>
                  <a:pt x="11495" y="8474"/>
                </a:lnTo>
                <a:cubicBezTo>
                  <a:pt x="13210" y="8380"/>
                  <a:pt x="14879" y="7973"/>
                  <a:pt x="16194" y="7252"/>
                </a:cubicBezTo>
                <a:cubicBezTo>
                  <a:pt x="19219" y="5593"/>
                  <a:pt x="19219" y="2903"/>
                  <a:pt x="16194" y="1244"/>
                </a:cubicBezTo>
                <a:cubicBezTo>
                  <a:pt x="14681" y="415"/>
                  <a:pt x="12699" y="0"/>
                  <a:pt x="10716" y="0"/>
                </a:cubicBezTo>
                <a:close/>
                <a:moveTo>
                  <a:pt x="10716" y="856"/>
                </a:moveTo>
                <a:cubicBezTo>
                  <a:pt x="12299" y="856"/>
                  <a:pt x="13882" y="1187"/>
                  <a:pt x="15090" y="1849"/>
                </a:cubicBezTo>
                <a:cubicBezTo>
                  <a:pt x="17505" y="3174"/>
                  <a:pt x="17505" y="5322"/>
                  <a:pt x="15090" y="6646"/>
                </a:cubicBezTo>
                <a:cubicBezTo>
                  <a:pt x="12674" y="7971"/>
                  <a:pt x="8758" y="7971"/>
                  <a:pt x="6342" y="6646"/>
                </a:cubicBezTo>
                <a:cubicBezTo>
                  <a:pt x="3927" y="5322"/>
                  <a:pt x="3927" y="3174"/>
                  <a:pt x="6342" y="1849"/>
                </a:cubicBezTo>
                <a:cubicBezTo>
                  <a:pt x="7550" y="1187"/>
                  <a:pt x="9133" y="856"/>
                  <a:pt x="10716" y="856"/>
                </a:cubicBezTo>
                <a:close/>
                <a:moveTo>
                  <a:pt x="10773" y="1447"/>
                </a:moveTo>
                <a:cubicBezTo>
                  <a:pt x="10344" y="1437"/>
                  <a:pt x="9981" y="1619"/>
                  <a:pt x="9962" y="1855"/>
                </a:cubicBezTo>
                <a:lnTo>
                  <a:pt x="9962" y="2176"/>
                </a:lnTo>
                <a:lnTo>
                  <a:pt x="9864" y="2178"/>
                </a:lnTo>
                <a:cubicBezTo>
                  <a:pt x="9430" y="2214"/>
                  <a:pt x="9031" y="2328"/>
                  <a:pt x="8730" y="2503"/>
                </a:cubicBezTo>
                <a:cubicBezTo>
                  <a:pt x="8369" y="2713"/>
                  <a:pt x="8176" y="2992"/>
                  <a:pt x="8192" y="3280"/>
                </a:cubicBezTo>
                <a:lnTo>
                  <a:pt x="8179" y="3656"/>
                </a:lnTo>
                <a:cubicBezTo>
                  <a:pt x="8198" y="3892"/>
                  <a:pt x="8362" y="4119"/>
                  <a:pt x="8646" y="4298"/>
                </a:cubicBezTo>
                <a:cubicBezTo>
                  <a:pt x="9001" y="4522"/>
                  <a:pt x="9512" y="4655"/>
                  <a:pt x="10054" y="4663"/>
                </a:cubicBezTo>
                <a:lnTo>
                  <a:pt x="11138" y="4663"/>
                </a:lnTo>
                <a:cubicBezTo>
                  <a:pt x="11294" y="4656"/>
                  <a:pt x="11448" y="4685"/>
                  <a:pt x="11562" y="4744"/>
                </a:cubicBezTo>
                <a:cubicBezTo>
                  <a:pt x="11674" y="4801"/>
                  <a:pt x="11737" y="4880"/>
                  <a:pt x="11737" y="4964"/>
                </a:cubicBezTo>
                <a:lnTo>
                  <a:pt x="11742" y="5248"/>
                </a:lnTo>
                <a:cubicBezTo>
                  <a:pt x="11744" y="5306"/>
                  <a:pt x="11709" y="5363"/>
                  <a:pt x="11644" y="5408"/>
                </a:cubicBezTo>
                <a:cubicBezTo>
                  <a:pt x="11551" y="5473"/>
                  <a:pt x="11408" y="5509"/>
                  <a:pt x="11259" y="5506"/>
                </a:cubicBezTo>
                <a:lnTo>
                  <a:pt x="10027" y="5503"/>
                </a:lnTo>
                <a:cubicBezTo>
                  <a:pt x="9940" y="5501"/>
                  <a:pt x="9858" y="5479"/>
                  <a:pt x="9801" y="5443"/>
                </a:cubicBezTo>
                <a:cubicBezTo>
                  <a:pt x="9760" y="5416"/>
                  <a:pt x="9735" y="5383"/>
                  <a:pt x="9729" y="5348"/>
                </a:cubicBezTo>
                <a:lnTo>
                  <a:pt x="9727" y="5257"/>
                </a:lnTo>
                <a:cubicBezTo>
                  <a:pt x="9710" y="5043"/>
                  <a:pt x="9392" y="4875"/>
                  <a:pt x="9003" y="4873"/>
                </a:cubicBezTo>
                <a:cubicBezTo>
                  <a:pt x="8601" y="4870"/>
                  <a:pt x="8271" y="5045"/>
                  <a:pt x="8260" y="5265"/>
                </a:cubicBezTo>
                <a:lnTo>
                  <a:pt x="8266" y="5480"/>
                </a:lnTo>
                <a:cubicBezTo>
                  <a:pt x="8283" y="5654"/>
                  <a:pt x="8392" y="5822"/>
                  <a:pt x="8578" y="5962"/>
                </a:cubicBezTo>
                <a:cubicBezTo>
                  <a:pt x="8861" y="6175"/>
                  <a:pt x="9296" y="6311"/>
                  <a:pt x="9774" y="6336"/>
                </a:cubicBezTo>
                <a:lnTo>
                  <a:pt x="9957" y="6341"/>
                </a:lnTo>
                <a:lnTo>
                  <a:pt x="9950" y="6708"/>
                </a:lnTo>
                <a:cubicBezTo>
                  <a:pt x="9935" y="6932"/>
                  <a:pt x="10246" y="7123"/>
                  <a:pt x="10655" y="7139"/>
                </a:cubicBezTo>
                <a:cubicBezTo>
                  <a:pt x="11109" y="7157"/>
                  <a:pt x="11493" y="6957"/>
                  <a:pt x="11484" y="6708"/>
                </a:cubicBezTo>
                <a:lnTo>
                  <a:pt x="11469" y="6329"/>
                </a:lnTo>
                <a:lnTo>
                  <a:pt x="11723" y="6327"/>
                </a:lnTo>
                <a:cubicBezTo>
                  <a:pt x="12188" y="6309"/>
                  <a:pt x="12615" y="6181"/>
                  <a:pt x="12899" y="5979"/>
                </a:cubicBezTo>
                <a:cubicBezTo>
                  <a:pt x="13113" y="5826"/>
                  <a:pt x="13230" y="5638"/>
                  <a:pt x="13232" y="5445"/>
                </a:cubicBezTo>
                <a:lnTo>
                  <a:pt x="13243" y="4854"/>
                </a:lnTo>
                <a:cubicBezTo>
                  <a:pt x="13245" y="4585"/>
                  <a:pt x="13047" y="4326"/>
                  <a:pt x="12696" y="4138"/>
                </a:cubicBezTo>
                <a:cubicBezTo>
                  <a:pt x="12386" y="3972"/>
                  <a:pt x="11978" y="3872"/>
                  <a:pt x="11546" y="3858"/>
                </a:cubicBezTo>
                <a:lnTo>
                  <a:pt x="10236" y="3860"/>
                </a:lnTo>
                <a:cubicBezTo>
                  <a:pt x="10093" y="3860"/>
                  <a:pt x="9956" y="3826"/>
                  <a:pt x="9861" y="3767"/>
                </a:cubicBezTo>
                <a:cubicBezTo>
                  <a:pt x="9768" y="3710"/>
                  <a:pt x="9722" y="3633"/>
                  <a:pt x="9735" y="3557"/>
                </a:cubicBezTo>
                <a:lnTo>
                  <a:pt x="9735" y="3236"/>
                </a:lnTo>
                <a:cubicBezTo>
                  <a:pt x="9729" y="3147"/>
                  <a:pt x="9805" y="3063"/>
                  <a:pt x="9937" y="3013"/>
                </a:cubicBezTo>
                <a:cubicBezTo>
                  <a:pt x="10021" y="2981"/>
                  <a:pt x="10122" y="2965"/>
                  <a:pt x="10225" y="2967"/>
                </a:cubicBezTo>
                <a:lnTo>
                  <a:pt x="11305" y="2967"/>
                </a:lnTo>
                <a:cubicBezTo>
                  <a:pt x="11424" y="2963"/>
                  <a:pt x="11541" y="2988"/>
                  <a:pt x="11624" y="3036"/>
                </a:cubicBezTo>
                <a:cubicBezTo>
                  <a:pt x="11681" y="3069"/>
                  <a:pt x="11718" y="3112"/>
                  <a:pt x="11729" y="3158"/>
                </a:cubicBezTo>
                <a:lnTo>
                  <a:pt x="11731" y="3190"/>
                </a:lnTo>
                <a:cubicBezTo>
                  <a:pt x="11725" y="3423"/>
                  <a:pt x="12074" y="3611"/>
                  <a:pt x="12497" y="3603"/>
                </a:cubicBezTo>
                <a:cubicBezTo>
                  <a:pt x="12920" y="3595"/>
                  <a:pt x="13247" y="3395"/>
                  <a:pt x="13212" y="3163"/>
                </a:cubicBezTo>
                <a:lnTo>
                  <a:pt x="13217" y="3007"/>
                </a:lnTo>
                <a:cubicBezTo>
                  <a:pt x="13191" y="2796"/>
                  <a:pt x="13030" y="2597"/>
                  <a:pt x="12761" y="2445"/>
                </a:cubicBezTo>
                <a:cubicBezTo>
                  <a:pt x="12464" y="2277"/>
                  <a:pt x="12059" y="2180"/>
                  <a:pt x="11633" y="2173"/>
                </a:cubicBezTo>
                <a:lnTo>
                  <a:pt x="11508" y="2172"/>
                </a:lnTo>
                <a:lnTo>
                  <a:pt x="11508" y="1855"/>
                </a:lnTo>
                <a:cubicBezTo>
                  <a:pt x="11495" y="1634"/>
                  <a:pt x="11174" y="1457"/>
                  <a:pt x="10773" y="1447"/>
                </a:cubicBezTo>
                <a:close/>
                <a:moveTo>
                  <a:pt x="5359" y="9812"/>
                </a:moveTo>
                <a:lnTo>
                  <a:pt x="7451" y="9812"/>
                </a:lnTo>
                <a:cubicBezTo>
                  <a:pt x="8033" y="9822"/>
                  <a:pt x="8593" y="9936"/>
                  <a:pt x="9045" y="10137"/>
                </a:cubicBezTo>
                <a:cubicBezTo>
                  <a:pt x="9480" y="10330"/>
                  <a:pt x="9788" y="10592"/>
                  <a:pt x="9937" y="10884"/>
                </a:cubicBezTo>
                <a:lnTo>
                  <a:pt x="9937" y="11297"/>
                </a:lnTo>
                <a:lnTo>
                  <a:pt x="7769" y="11297"/>
                </a:lnTo>
                <a:cubicBezTo>
                  <a:pt x="7030" y="11278"/>
                  <a:pt x="6343" y="11084"/>
                  <a:pt x="5886" y="10764"/>
                </a:cubicBezTo>
                <a:cubicBezTo>
                  <a:pt x="5570" y="10543"/>
                  <a:pt x="5386" y="10274"/>
                  <a:pt x="5358" y="9993"/>
                </a:cubicBezTo>
                <a:lnTo>
                  <a:pt x="5359" y="9812"/>
                </a:lnTo>
                <a:close/>
                <a:moveTo>
                  <a:pt x="14167" y="10561"/>
                </a:moveTo>
                <a:lnTo>
                  <a:pt x="17872" y="10564"/>
                </a:lnTo>
                <a:lnTo>
                  <a:pt x="17877" y="11294"/>
                </a:lnTo>
                <a:cubicBezTo>
                  <a:pt x="17878" y="11612"/>
                  <a:pt x="17683" y="11919"/>
                  <a:pt x="17325" y="12168"/>
                </a:cubicBezTo>
                <a:cubicBezTo>
                  <a:pt x="16859" y="12492"/>
                  <a:pt x="16159" y="12689"/>
                  <a:pt x="15408" y="12708"/>
                </a:cubicBezTo>
                <a:lnTo>
                  <a:pt x="11495" y="12718"/>
                </a:lnTo>
                <a:lnTo>
                  <a:pt x="11495" y="11692"/>
                </a:lnTo>
                <a:cubicBezTo>
                  <a:pt x="11628" y="11401"/>
                  <a:pt x="11919" y="11136"/>
                  <a:pt x="12335" y="10935"/>
                </a:cubicBezTo>
                <a:cubicBezTo>
                  <a:pt x="12840" y="10690"/>
                  <a:pt x="13493" y="10557"/>
                  <a:pt x="14167" y="10561"/>
                </a:cubicBezTo>
                <a:close/>
                <a:moveTo>
                  <a:pt x="2191" y="13539"/>
                </a:moveTo>
                <a:lnTo>
                  <a:pt x="19185" y="13553"/>
                </a:lnTo>
                <a:cubicBezTo>
                  <a:pt x="19609" y="13539"/>
                  <a:pt x="19952" y="13739"/>
                  <a:pt x="19901" y="13970"/>
                </a:cubicBezTo>
                <a:cubicBezTo>
                  <a:pt x="19861" y="14154"/>
                  <a:pt x="19572" y="14291"/>
                  <a:pt x="19234" y="14286"/>
                </a:cubicBezTo>
                <a:lnTo>
                  <a:pt x="19233" y="14287"/>
                </a:lnTo>
                <a:lnTo>
                  <a:pt x="9343" y="14287"/>
                </a:lnTo>
                <a:cubicBezTo>
                  <a:pt x="8955" y="14284"/>
                  <a:pt x="8631" y="14449"/>
                  <a:pt x="8606" y="14661"/>
                </a:cubicBezTo>
                <a:cubicBezTo>
                  <a:pt x="8577" y="14895"/>
                  <a:pt x="8915" y="15094"/>
                  <a:pt x="9343" y="15094"/>
                </a:cubicBezTo>
                <a:lnTo>
                  <a:pt x="18098" y="15094"/>
                </a:lnTo>
                <a:lnTo>
                  <a:pt x="18098" y="17477"/>
                </a:lnTo>
                <a:cubicBezTo>
                  <a:pt x="18061" y="17873"/>
                  <a:pt x="17787" y="18251"/>
                  <a:pt x="17318" y="18553"/>
                </a:cubicBezTo>
                <a:cubicBezTo>
                  <a:pt x="16722" y="18936"/>
                  <a:pt x="15863" y="19166"/>
                  <a:pt x="14947" y="19189"/>
                </a:cubicBezTo>
                <a:lnTo>
                  <a:pt x="6431" y="19189"/>
                </a:lnTo>
                <a:cubicBezTo>
                  <a:pt x="5482" y="19152"/>
                  <a:pt x="4608" y="18894"/>
                  <a:pt x="4027" y="18480"/>
                </a:cubicBezTo>
                <a:cubicBezTo>
                  <a:pt x="3576" y="18159"/>
                  <a:pt x="3335" y="17765"/>
                  <a:pt x="3342" y="17359"/>
                </a:cubicBezTo>
                <a:lnTo>
                  <a:pt x="3325" y="14630"/>
                </a:lnTo>
                <a:cubicBezTo>
                  <a:pt x="3318" y="14545"/>
                  <a:pt x="3255" y="14464"/>
                  <a:pt x="3146" y="14402"/>
                </a:cubicBezTo>
                <a:cubicBezTo>
                  <a:pt x="3021" y="14332"/>
                  <a:pt x="2849" y="14294"/>
                  <a:pt x="2671" y="14296"/>
                </a:cubicBezTo>
                <a:lnTo>
                  <a:pt x="2191" y="14296"/>
                </a:lnTo>
                <a:cubicBezTo>
                  <a:pt x="1775" y="14286"/>
                  <a:pt x="1467" y="14081"/>
                  <a:pt x="1529" y="13855"/>
                </a:cubicBezTo>
                <a:cubicBezTo>
                  <a:pt x="1578" y="13675"/>
                  <a:pt x="1858" y="13540"/>
                  <a:pt x="2191" y="13539"/>
                </a:cubicBezTo>
                <a:close/>
                <a:moveTo>
                  <a:pt x="6105" y="14264"/>
                </a:moveTo>
                <a:cubicBezTo>
                  <a:pt x="5906" y="14264"/>
                  <a:pt x="5706" y="14305"/>
                  <a:pt x="5554" y="14389"/>
                </a:cubicBezTo>
                <a:cubicBezTo>
                  <a:pt x="5250" y="14555"/>
                  <a:pt x="5250" y="14826"/>
                  <a:pt x="5554" y="14993"/>
                </a:cubicBezTo>
                <a:cubicBezTo>
                  <a:pt x="5858" y="15159"/>
                  <a:pt x="6352" y="15159"/>
                  <a:pt x="6656" y="14993"/>
                </a:cubicBezTo>
                <a:cubicBezTo>
                  <a:pt x="6960" y="14826"/>
                  <a:pt x="6960" y="14555"/>
                  <a:pt x="6656" y="14389"/>
                </a:cubicBezTo>
                <a:cubicBezTo>
                  <a:pt x="6504" y="14305"/>
                  <a:pt x="6304" y="14264"/>
                  <a:pt x="6105" y="14264"/>
                </a:cubicBezTo>
                <a:close/>
                <a:moveTo>
                  <a:pt x="8502" y="20011"/>
                </a:moveTo>
                <a:lnTo>
                  <a:pt x="13034" y="20011"/>
                </a:lnTo>
                <a:cubicBezTo>
                  <a:pt x="13345" y="20053"/>
                  <a:pt x="13633" y="20139"/>
                  <a:pt x="13861" y="20266"/>
                </a:cubicBezTo>
                <a:cubicBezTo>
                  <a:pt x="14103" y="20402"/>
                  <a:pt x="14265" y="20574"/>
                  <a:pt x="14325" y="20761"/>
                </a:cubicBezTo>
                <a:lnTo>
                  <a:pt x="7158" y="20761"/>
                </a:lnTo>
                <a:cubicBezTo>
                  <a:pt x="7223" y="20545"/>
                  <a:pt x="7426" y="20349"/>
                  <a:pt x="7731" y="20208"/>
                </a:cubicBezTo>
                <a:cubicBezTo>
                  <a:pt x="7954" y="20105"/>
                  <a:pt x="8221" y="20041"/>
                  <a:pt x="8502" y="20011"/>
                </a:cubicBezTo>
                <a:close/>
              </a:path>
            </a:pathLst>
          </a:custGeom>
          <a:solidFill>
            <a:schemeClr val="bg1"/>
          </a:solidFill>
          <a:ln>
            <a:noFill/>
          </a:ln>
          <a:effectLst/>
        </p:spPr>
        <p:txBody>
          <a:bodyPr lIns="50800" tIns="50800" rIns="50800" bIns="50800" anchor="ctr"/>
          <a:lstStyle/>
          <a:p>
            <a:pPr marL="0" marR="0" lvl="0" indent="0" algn="l" defTabSz="825500" rtl="0" eaLnBrk="0" fontAlgn="base" latinLnBrk="0" hangingPunct="0">
              <a:lnSpc>
                <a:spcPct val="100000"/>
              </a:lnSpc>
              <a:spcBef>
                <a:spcPct val="0"/>
              </a:spcBef>
              <a:spcAft>
                <a:spcPct val="0"/>
              </a:spcAft>
              <a:buClrTx/>
              <a:buSzTx/>
              <a:buFontTx/>
              <a:buNone/>
              <a:tabLst/>
              <a:defRPr/>
            </a:pPr>
            <a:endParaRPr kumimoji="0" lang="zh-CN" altLang="en-US" sz="2000" b="0" i="0" u="none" strike="noStrike" kern="1200" cap="none" spc="0" normalizeH="0" baseline="0" noProof="0">
              <a:ln>
                <a:noFill/>
              </a:ln>
              <a:solidFill>
                <a:srgbClr val="74808C"/>
              </a:solidFill>
              <a:effectLst/>
              <a:uLnTx/>
              <a:uFillTx/>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6" name="AutoShape 12">
            <a:extLst>
              <a:ext uri="{FF2B5EF4-FFF2-40B4-BE49-F238E27FC236}">
                <a16:creationId xmlns:a16="http://schemas.microsoft.com/office/drawing/2014/main" id="{AC4EFF8D-CF7C-41FA-8FD5-BF3200D910AA}"/>
              </a:ext>
            </a:extLst>
          </p:cNvPr>
          <p:cNvSpPr>
            <a:spLocks/>
          </p:cNvSpPr>
          <p:nvPr/>
        </p:nvSpPr>
        <p:spPr bwMode="auto">
          <a:xfrm>
            <a:off x="19050588" y="6227206"/>
            <a:ext cx="1296514" cy="1397061"/>
          </a:xfrm>
          <a:custGeom>
            <a:avLst/>
            <a:gdLst>
              <a:gd name="T0" fmla="*/ 1312005 w 20635"/>
              <a:gd name="T1" fmla="*/ 1315085 h 20692"/>
              <a:gd name="T2" fmla="*/ 1312005 w 20635"/>
              <a:gd name="T3" fmla="*/ 1315085 h 20692"/>
              <a:gd name="T4" fmla="*/ 1312005 w 20635"/>
              <a:gd name="T5" fmla="*/ 1315085 h 20692"/>
              <a:gd name="T6" fmla="*/ 1312005 w 20635"/>
              <a:gd name="T7" fmla="*/ 1315085 h 2069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635" h="20692">
                <a:moveTo>
                  <a:pt x="17044" y="0"/>
                </a:moveTo>
                <a:cubicBezTo>
                  <a:pt x="16807" y="-5"/>
                  <a:pt x="16575" y="83"/>
                  <a:pt x="16399" y="251"/>
                </a:cubicBezTo>
                <a:lnTo>
                  <a:pt x="13456" y="3189"/>
                </a:lnTo>
                <a:cubicBezTo>
                  <a:pt x="13330" y="3312"/>
                  <a:pt x="13231" y="3460"/>
                  <a:pt x="13165" y="3623"/>
                </a:cubicBezTo>
                <a:cubicBezTo>
                  <a:pt x="13100" y="3784"/>
                  <a:pt x="13068" y="3957"/>
                  <a:pt x="13072" y="4131"/>
                </a:cubicBezTo>
                <a:lnTo>
                  <a:pt x="13072" y="6921"/>
                </a:lnTo>
                <a:lnTo>
                  <a:pt x="9074" y="10924"/>
                </a:lnTo>
                <a:cubicBezTo>
                  <a:pt x="8908" y="11093"/>
                  <a:pt x="8896" y="11360"/>
                  <a:pt x="9046" y="11544"/>
                </a:cubicBezTo>
                <a:cubicBezTo>
                  <a:pt x="9220" y="11757"/>
                  <a:pt x="9538" y="11778"/>
                  <a:pt x="9738" y="11590"/>
                </a:cubicBezTo>
                <a:lnTo>
                  <a:pt x="13716" y="7608"/>
                </a:lnTo>
                <a:lnTo>
                  <a:pt x="16502" y="7607"/>
                </a:lnTo>
                <a:cubicBezTo>
                  <a:pt x="16699" y="7600"/>
                  <a:pt x="16893" y="7557"/>
                  <a:pt x="17073" y="7478"/>
                </a:cubicBezTo>
                <a:cubicBezTo>
                  <a:pt x="17239" y="7406"/>
                  <a:pt x="17390" y="7305"/>
                  <a:pt x="17521" y="7181"/>
                </a:cubicBezTo>
                <a:lnTo>
                  <a:pt x="20392" y="4290"/>
                </a:lnTo>
                <a:cubicBezTo>
                  <a:pt x="20628" y="4025"/>
                  <a:pt x="20698" y="3651"/>
                  <a:pt x="20574" y="3318"/>
                </a:cubicBezTo>
                <a:cubicBezTo>
                  <a:pt x="20444" y="2968"/>
                  <a:pt x="20125" y="2725"/>
                  <a:pt x="19754" y="2694"/>
                </a:cubicBezTo>
                <a:lnTo>
                  <a:pt x="17942" y="2688"/>
                </a:lnTo>
                <a:lnTo>
                  <a:pt x="17929" y="826"/>
                </a:lnTo>
                <a:cubicBezTo>
                  <a:pt x="17893" y="455"/>
                  <a:pt x="17636" y="143"/>
                  <a:pt x="17279" y="37"/>
                </a:cubicBezTo>
                <a:cubicBezTo>
                  <a:pt x="17202" y="14"/>
                  <a:pt x="17122" y="2"/>
                  <a:pt x="17044" y="0"/>
                </a:cubicBezTo>
                <a:close/>
                <a:moveTo>
                  <a:pt x="17030" y="975"/>
                </a:moveTo>
                <a:lnTo>
                  <a:pt x="17030" y="2959"/>
                </a:lnTo>
                <a:lnTo>
                  <a:pt x="14019" y="5974"/>
                </a:lnTo>
                <a:lnTo>
                  <a:pt x="14009" y="4179"/>
                </a:lnTo>
                <a:cubicBezTo>
                  <a:pt x="14013" y="4112"/>
                  <a:pt x="14028" y="4046"/>
                  <a:pt x="14055" y="3984"/>
                </a:cubicBezTo>
                <a:cubicBezTo>
                  <a:pt x="14075" y="3939"/>
                  <a:pt x="14100" y="3896"/>
                  <a:pt x="14131" y="3858"/>
                </a:cubicBezTo>
                <a:lnTo>
                  <a:pt x="17030" y="975"/>
                </a:lnTo>
                <a:close/>
                <a:moveTo>
                  <a:pt x="9237" y="2195"/>
                </a:moveTo>
                <a:cubicBezTo>
                  <a:pt x="6873" y="2195"/>
                  <a:pt x="4509" y="3098"/>
                  <a:pt x="2705" y="4904"/>
                </a:cubicBezTo>
                <a:cubicBezTo>
                  <a:pt x="-902" y="8515"/>
                  <a:pt x="-902" y="14371"/>
                  <a:pt x="2705" y="17983"/>
                </a:cubicBezTo>
                <a:cubicBezTo>
                  <a:pt x="6313" y="21595"/>
                  <a:pt x="12162" y="21595"/>
                  <a:pt x="15769" y="17983"/>
                </a:cubicBezTo>
                <a:cubicBezTo>
                  <a:pt x="18246" y="15501"/>
                  <a:pt x="19019" y="11956"/>
                  <a:pt x="18084" y="8811"/>
                </a:cubicBezTo>
                <a:cubicBezTo>
                  <a:pt x="17979" y="8547"/>
                  <a:pt x="17671" y="8430"/>
                  <a:pt x="17418" y="8557"/>
                </a:cubicBezTo>
                <a:cubicBezTo>
                  <a:pt x="17217" y="8658"/>
                  <a:pt x="17117" y="8888"/>
                  <a:pt x="17179" y="9104"/>
                </a:cubicBezTo>
                <a:cubicBezTo>
                  <a:pt x="18003" y="11917"/>
                  <a:pt x="17307" y="15083"/>
                  <a:pt x="15090" y="17303"/>
                </a:cubicBezTo>
                <a:cubicBezTo>
                  <a:pt x="11857" y="20539"/>
                  <a:pt x="6617" y="20539"/>
                  <a:pt x="3384" y="17303"/>
                </a:cubicBezTo>
                <a:cubicBezTo>
                  <a:pt x="150" y="14066"/>
                  <a:pt x="149" y="8818"/>
                  <a:pt x="3384" y="5583"/>
                </a:cubicBezTo>
                <a:cubicBezTo>
                  <a:pt x="5001" y="3967"/>
                  <a:pt x="7119" y="3160"/>
                  <a:pt x="9237" y="3156"/>
                </a:cubicBezTo>
                <a:cubicBezTo>
                  <a:pt x="10019" y="3155"/>
                  <a:pt x="10800" y="3263"/>
                  <a:pt x="11557" y="3480"/>
                </a:cubicBezTo>
                <a:cubicBezTo>
                  <a:pt x="11833" y="3542"/>
                  <a:pt x="12102" y="3356"/>
                  <a:pt x="12143" y="3077"/>
                </a:cubicBezTo>
                <a:cubicBezTo>
                  <a:pt x="12175" y="2859"/>
                  <a:pt x="12052" y="2648"/>
                  <a:pt x="11846" y="2570"/>
                </a:cubicBezTo>
                <a:cubicBezTo>
                  <a:pt x="10996" y="2320"/>
                  <a:pt x="10117" y="2195"/>
                  <a:pt x="9237" y="2195"/>
                </a:cubicBezTo>
                <a:close/>
                <a:moveTo>
                  <a:pt x="19686" y="3645"/>
                </a:moveTo>
                <a:lnTo>
                  <a:pt x="16867" y="6502"/>
                </a:lnTo>
                <a:cubicBezTo>
                  <a:pt x="16822" y="6544"/>
                  <a:pt x="16771" y="6578"/>
                  <a:pt x="16715" y="6602"/>
                </a:cubicBezTo>
                <a:cubicBezTo>
                  <a:pt x="16636" y="6637"/>
                  <a:pt x="16550" y="6652"/>
                  <a:pt x="16463" y="6647"/>
                </a:cubicBezTo>
                <a:lnTo>
                  <a:pt x="14677" y="6645"/>
                </a:lnTo>
                <a:lnTo>
                  <a:pt x="17664" y="3655"/>
                </a:lnTo>
                <a:lnTo>
                  <a:pt x="19686" y="3645"/>
                </a:lnTo>
                <a:close/>
                <a:moveTo>
                  <a:pt x="9237" y="5123"/>
                </a:moveTo>
                <a:cubicBezTo>
                  <a:pt x="7622" y="5123"/>
                  <a:pt x="6006" y="5740"/>
                  <a:pt x="4773" y="6974"/>
                </a:cubicBezTo>
                <a:cubicBezTo>
                  <a:pt x="2308" y="9442"/>
                  <a:pt x="2308" y="13444"/>
                  <a:pt x="4773" y="15912"/>
                </a:cubicBezTo>
                <a:cubicBezTo>
                  <a:pt x="7239" y="18380"/>
                  <a:pt x="11235" y="18380"/>
                  <a:pt x="13700" y="15912"/>
                </a:cubicBezTo>
                <a:cubicBezTo>
                  <a:pt x="15563" y="14047"/>
                  <a:pt x="16017" y="11307"/>
                  <a:pt x="15065" y="9015"/>
                </a:cubicBezTo>
                <a:cubicBezTo>
                  <a:pt x="14937" y="8788"/>
                  <a:pt x="14651" y="8707"/>
                  <a:pt x="14423" y="8832"/>
                </a:cubicBezTo>
                <a:cubicBezTo>
                  <a:pt x="14203" y="8953"/>
                  <a:pt x="14116" y="9225"/>
                  <a:pt x="14225" y="9452"/>
                </a:cubicBezTo>
                <a:cubicBezTo>
                  <a:pt x="14994" y="11386"/>
                  <a:pt x="14597" y="13678"/>
                  <a:pt x="13033" y="15244"/>
                </a:cubicBezTo>
                <a:cubicBezTo>
                  <a:pt x="10937" y="17343"/>
                  <a:pt x="7537" y="17343"/>
                  <a:pt x="5441" y="15244"/>
                </a:cubicBezTo>
                <a:cubicBezTo>
                  <a:pt x="3344" y="13145"/>
                  <a:pt x="3344" y="9741"/>
                  <a:pt x="5441" y="7642"/>
                </a:cubicBezTo>
                <a:cubicBezTo>
                  <a:pt x="6489" y="6593"/>
                  <a:pt x="7863" y="6068"/>
                  <a:pt x="9237" y="6068"/>
                </a:cubicBezTo>
                <a:cubicBezTo>
                  <a:pt x="9888" y="6068"/>
                  <a:pt x="10538" y="6187"/>
                  <a:pt x="11154" y="6423"/>
                </a:cubicBezTo>
                <a:cubicBezTo>
                  <a:pt x="11420" y="6547"/>
                  <a:pt x="11734" y="6409"/>
                  <a:pt x="11823" y="6129"/>
                </a:cubicBezTo>
                <a:cubicBezTo>
                  <a:pt x="11888" y="5921"/>
                  <a:pt x="11801" y="5695"/>
                  <a:pt x="11612" y="5586"/>
                </a:cubicBezTo>
                <a:cubicBezTo>
                  <a:pt x="10852" y="5278"/>
                  <a:pt x="10045" y="5123"/>
                  <a:pt x="9237" y="5123"/>
                </a:cubicBezTo>
                <a:close/>
                <a:moveTo>
                  <a:pt x="9237" y="8049"/>
                </a:moveTo>
                <a:cubicBezTo>
                  <a:pt x="8370" y="8049"/>
                  <a:pt x="7502" y="8381"/>
                  <a:pt x="6840" y="9043"/>
                </a:cubicBezTo>
                <a:cubicBezTo>
                  <a:pt x="5516" y="10369"/>
                  <a:pt x="5516" y="12518"/>
                  <a:pt x="6840" y="13843"/>
                </a:cubicBezTo>
                <a:cubicBezTo>
                  <a:pt x="8164" y="15168"/>
                  <a:pt x="10310" y="15168"/>
                  <a:pt x="11634" y="13843"/>
                </a:cubicBezTo>
                <a:cubicBezTo>
                  <a:pt x="12384" y="13092"/>
                  <a:pt x="12707" y="12074"/>
                  <a:pt x="12604" y="11091"/>
                </a:cubicBezTo>
                <a:cubicBezTo>
                  <a:pt x="12574" y="10796"/>
                  <a:pt x="12284" y="10599"/>
                  <a:pt x="12000" y="10682"/>
                </a:cubicBezTo>
                <a:cubicBezTo>
                  <a:pt x="11799" y="10740"/>
                  <a:pt x="11665" y="10930"/>
                  <a:pt x="11676" y="11138"/>
                </a:cubicBezTo>
                <a:cubicBezTo>
                  <a:pt x="11766" y="11866"/>
                  <a:pt x="11534" y="12626"/>
                  <a:pt x="10976" y="13185"/>
                </a:cubicBezTo>
                <a:cubicBezTo>
                  <a:pt x="10016" y="14147"/>
                  <a:pt x="8458" y="14147"/>
                  <a:pt x="7497" y="13185"/>
                </a:cubicBezTo>
                <a:cubicBezTo>
                  <a:pt x="6537" y="12223"/>
                  <a:pt x="6537" y="10663"/>
                  <a:pt x="7497" y="9701"/>
                </a:cubicBezTo>
                <a:cubicBezTo>
                  <a:pt x="7978" y="9220"/>
                  <a:pt x="8608" y="8980"/>
                  <a:pt x="9237" y="8980"/>
                </a:cubicBezTo>
                <a:cubicBezTo>
                  <a:pt x="9329" y="8980"/>
                  <a:pt x="9420" y="8986"/>
                  <a:pt x="9512" y="8996"/>
                </a:cubicBezTo>
                <a:cubicBezTo>
                  <a:pt x="9752" y="8998"/>
                  <a:pt x="9955" y="8817"/>
                  <a:pt x="9980" y="8577"/>
                </a:cubicBezTo>
                <a:cubicBezTo>
                  <a:pt x="10005" y="8339"/>
                  <a:pt x="9846" y="8121"/>
                  <a:pt x="9612" y="8072"/>
                </a:cubicBezTo>
                <a:cubicBezTo>
                  <a:pt x="9487" y="8058"/>
                  <a:pt x="9362" y="8049"/>
                  <a:pt x="9237" y="8049"/>
                </a:cubicBezTo>
                <a:close/>
              </a:path>
            </a:pathLst>
          </a:custGeom>
          <a:solidFill>
            <a:schemeClr val="bg1"/>
          </a:solidFill>
          <a:ln>
            <a:noFill/>
          </a:ln>
          <a:effectLst/>
        </p:spPr>
        <p:txBody>
          <a:bodyPr lIns="50800" tIns="50800" rIns="50800" bIns="50800" anchor="ctr"/>
          <a:lstStyle/>
          <a:p>
            <a:pPr marL="0" marR="0" lvl="0" indent="0" algn="l" defTabSz="825500" rtl="0" eaLnBrk="0" fontAlgn="base" latinLnBrk="0" hangingPunct="0">
              <a:lnSpc>
                <a:spcPct val="100000"/>
              </a:lnSpc>
              <a:spcBef>
                <a:spcPct val="0"/>
              </a:spcBef>
              <a:spcAft>
                <a:spcPct val="0"/>
              </a:spcAft>
              <a:buClrTx/>
              <a:buSzTx/>
              <a:buFontTx/>
              <a:buNone/>
              <a:tabLst/>
              <a:defRPr/>
            </a:pPr>
            <a:endParaRPr kumimoji="0" lang="zh-CN" altLang="en-US" sz="2000" b="0" i="0" u="none" strike="noStrike" kern="1200" cap="none" spc="0" normalizeH="0" baseline="0" noProof="0">
              <a:ln>
                <a:noFill/>
              </a:ln>
              <a:solidFill>
                <a:srgbClr val="74808C"/>
              </a:solidFill>
              <a:effectLst/>
              <a:uLnTx/>
              <a:uFillTx/>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6" name="Text Box 3">
            <a:extLst>
              <a:ext uri="{FF2B5EF4-FFF2-40B4-BE49-F238E27FC236}">
                <a16:creationId xmlns:a16="http://schemas.microsoft.com/office/drawing/2014/main" id="{E02DFFC4-49DB-47B8-8602-DDC52700FE57}"/>
              </a:ext>
            </a:extLst>
          </p:cNvPr>
          <p:cNvSpPr txBox="1">
            <a:spLocks/>
          </p:cNvSpPr>
          <p:nvPr/>
        </p:nvSpPr>
        <p:spPr bwMode="auto">
          <a:xfrm>
            <a:off x="16484294" y="4057042"/>
            <a:ext cx="5976664" cy="1973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lstStyle/>
          <a:p>
            <a:pPr algn="ctr" eaLnBrk="1">
              <a:defRPr/>
            </a:pPr>
            <a:r>
              <a:rPr lang="zh-CN" altLang="en-US" sz="6000" dirty="0">
                <a:solidFill>
                  <a:schemeClr val="bg1"/>
                </a:solidFill>
                <a:latin typeface="Times New Roman" panose="02020603050405020304" pitchFamily="18" charset="0"/>
                <a:ea typeface="微软雅黑" panose="020B0503020204020204" pitchFamily="34" charset="-122"/>
                <a:cs typeface="Raleway" charset="0"/>
                <a:sym typeface="Times New Roman" panose="02020603050405020304" pitchFamily="18" charset="0"/>
              </a:rPr>
              <a:t>小标题</a:t>
            </a:r>
          </a:p>
        </p:txBody>
      </p:sp>
    </p:spTree>
    <p:extLst>
      <p:ext uri="{BB962C8B-B14F-4D97-AF65-F5344CB8AC3E}">
        <p14:creationId xmlns:p14="http://schemas.microsoft.com/office/powerpoint/2010/main" val="142604400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idx="13"/>
          </p:nvPr>
        </p:nvSpPr>
        <p:spPr/>
      </p:sp>
      <p:graphicFrame>
        <p:nvGraphicFramePr>
          <p:cNvPr id="848" name="Chart 848"/>
          <p:cNvGraphicFramePr/>
          <p:nvPr>
            <p:extLst>
              <p:ext uri="{D42A27DB-BD31-4B8C-83A1-F6EECF244321}">
                <p14:modId xmlns:p14="http://schemas.microsoft.com/office/powerpoint/2010/main" val="2784389851"/>
              </p:ext>
            </p:extLst>
          </p:nvPr>
        </p:nvGraphicFramePr>
        <p:xfrm>
          <a:off x="2002620" y="2775669"/>
          <a:ext cx="20378760" cy="5518294"/>
        </p:xfrm>
        <a:graphic>
          <a:graphicData uri="http://schemas.openxmlformats.org/drawingml/2006/chart">
            <c:chart xmlns:c="http://schemas.openxmlformats.org/drawingml/2006/chart" xmlns:r="http://schemas.openxmlformats.org/officeDocument/2006/relationships" r:id="rId3"/>
          </a:graphicData>
        </a:graphic>
      </p:graphicFrame>
      <p:sp>
        <p:nvSpPr>
          <p:cNvPr id="849" name="Shape 849"/>
          <p:cNvSpPr/>
          <p:nvPr/>
        </p:nvSpPr>
        <p:spPr>
          <a:xfrm>
            <a:off x="4790930" y="4134401"/>
            <a:ext cx="1" cy="1211841"/>
          </a:xfrm>
          <a:prstGeom prst="line">
            <a:avLst/>
          </a:prstGeom>
          <a:ln w="38100">
            <a:solidFill>
              <a:srgbClr val="EEEFF3">
                <a:alpha val="15000"/>
              </a:srgbClr>
            </a:solidFill>
            <a:miter lim="400000"/>
          </a:ln>
        </p:spPr>
        <p:txBody>
          <a:bodyPr lIns="50800" tIns="50800" rIns="50800" bIns="50800" anchor="ctr"/>
          <a:lstStyle/>
          <a:p>
            <a:pPr marL="0" marR="0" lvl="0" indent="0" algn="ctr" defTabSz="825500" rtl="0" eaLnBrk="1" fontAlgn="auto" latinLnBrk="0" hangingPunct="0">
              <a:lnSpc>
                <a:spcPct val="100000"/>
              </a:lnSpc>
              <a:spcBef>
                <a:spcPts val="0"/>
              </a:spcBef>
              <a:spcAft>
                <a:spcPts val="0"/>
              </a:spcAft>
              <a:buClrTx/>
              <a:buSzTx/>
              <a:buFontTx/>
              <a:buNone/>
              <a:tabLst/>
              <a:defRPr sz="3200">
                <a:latin typeface="Helvetica Light"/>
                <a:ea typeface="Helvetica Light"/>
                <a:cs typeface="Helvetica Light"/>
                <a:sym typeface="Helvetica Light"/>
              </a:defRPr>
            </a:pPr>
            <a:endParaRPr kumimoji="0" sz="3200" b="0" i="0" u="none" strike="noStrike" kern="0" cap="none" spc="0" normalizeH="0" baseline="0" noProof="0">
              <a:ln>
                <a:noFill/>
              </a:ln>
              <a:solidFill>
                <a:srgbClr val="000000"/>
              </a:solidFill>
              <a:effectLst/>
              <a:uLnTx/>
              <a:uFillTx/>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50" name="Shape 850"/>
          <p:cNvSpPr/>
          <p:nvPr/>
        </p:nvSpPr>
        <p:spPr>
          <a:xfrm>
            <a:off x="3711430" y="1970364"/>
            <a:ext cx="2159001" cy="21590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18437" y="3163"/>
                </a:lnTo>
                <a:lnTo>
                  <a:pt x="21600" y="10800"/>
                </a:lnTo>
                <a:lnTo>
                  <a:pt x="18437" y="18437"/>
                </a:lnTo>
                <a:lnTo>
                  <a:pt x="10800" y="21600"/>
                </a:lnTo>
                <a:lnTo>
                  <a:pt x="3163" y="18437"/>
                </a:lnTo>
                <a:lnTo>
                  <a:pt x="0" y="10800"/>
                </a:lnTo>
                <a:lnTo>
                  <a:pt x="3163" y="3163"/>
                </a:lnTo>
                <a:close/>
              </a:path>
            </a:pathLst>
          </a:custGeom>
          <a:ln w="38100">
            <a:solidFill>
              <a:srgbClr val="EEEFF3">
                <a:alpha val="15000"/>
              </a:srgbClr>
            </a:solidFill>
            <a:miter lim="400000"/>
          </a:ln>
        </p:spPr>
        <p:txBody>
          <a:bodyPr lIns="50800" tIns="50800" rIns="50800" bIns="50800" anchor="ctr"/>
          <a:lstStyle/>
          <a:p>
            <a:pPr marL="0" marR="0" lvl="0" indent="0" algn="ctr" defTabSz="825500" rtl="0" eaLnBrk="1" fontAlgn="auto" latinLnBrk="0" hangingPunct="0">
              <a:lnSpc>
                <a:spcPct val="100000"/>
              </a:lnSpc>
              <a:spcBef>
                <a:spcPts val="0"/>
              </a:spcBef>
              <a:spcAft>
                <a:spcPts val="0"/>
              </a:spcAft>
              <a:buClrTx/>
              <a:buSzTx/>
              <a:buFontTx/>
              <a:buNone/>
              <a:tabLst/>
              <a:defRPr sz="3200">
                <a:solidFill>
                  <a:srgbClr val="EEEFF3"/>
                </a:solidFill>
              </a:defRPr>
            </a:pPr>
            <a:endParaRPr kumimoji="0" sz="3200" b="0" i="0" u="none" strike="noStrike" kern="0" cap="none" spc="0" normalizeH="0" baseline="0" noProof="0">
              <a:ln>
                <a:noFill/>
              </a:ln>
              <a:solidFill>
                <a:srgbClr val="EEEFF3"/>
              </a:solidFill>
              <a:effectLst/>
              <a:uLnTx/>
              <a:uFillTx/>
              <a:latin typeface="Times New Roman" panose="02020603050405020304" pitchFamily="18" charset="0"/>
              <a:ea typeface="微软雅黑" panose="020B0503020204020204" pitchFamily="34" charset="-122"/>
              <a:cs typeface="Open Sans"/>
              <a:sym typeface="Times New Roman" panose="02020603050405020304" pitchFamily="18" charset="0"/>
            </a:endParaRPr>
          </a:p>
        </p:txBody>
      </p:sp>
      <p:sp>
        <p:nvSpPr>
          <p:cNvPr id="851" name="Shape 851"/>
          <p:cNvSpPr/>
          <p:nvPr/>
        </p:nvSpPr>
        <p:spPr>
          <a:xfrm>
            <a:off x="15966839" y="3918433"/>
            <a:ext cx="1" cy="1211841"/>
          </a:xfrm>
          <a:prstGeom prst="line">
            <a:avLst/>
          </a:prstGeom>
          <a:ln w="38100">
            <a:solidFill>
              <a:srgbClr val="EEEFF3">
                <a:alpha val="15000"/>
              </a:srgbClr>
            </a:solidFill>
            <a:miter lim="400000"/>
          </a:ln>
        </p:spPr>
        <p:txBody>
          <a:bodyPr lIns="50800" tIns="50800" rIns="50800" bIns="50800" anchor="ctr"/>
          <a:lstStyle/>
          <a:p>
            <a:pPr marL="0" marR="0" lvl="0" indent="0" algn="ctr" defTabSz="825500" rtl="0" eaLnBrk="1" fontAlgn="auto" latinLnBrk="0" hangingPunct="0">
              <a:lnSpc>
                <a:spcPct val="100000"/>
              </a:lnSpc>
              <a:spcBef>
                <a:spcPts val="0"/>
              </a:spcBef>
              <a:spcAft>
                <a:spcPts val="0"/>
              </a:spcAft>
              <a:buClrTx/>
              <a:buSzTx/>
              <a:buFontTx/>
              <a:buNone/>
              <a:tabLst/>
              <a:defRPr sz="3200">
                <a:latin typeface="Helvetica Light"/>
                <a:ea typeface="Helvetica Light"/>
                <a:cs typeface="Helvetica Light"/>
                <a:sym typeface="Helvetica Light"/>
              </a:defRPr>
            </a:pPr>
            <a:endParaRPr kumimoji="0" sz="3200" b="0" i="0" u="none" strike="noStrike" kern="0" cap="none" spc="0" normalizeH="0" baseline="0" noProof="0">
              <a:ln>
                <a:noFill/>
              </a:ln>
              <a:solidFill>
                <a:srgbClr val="000000"/>
              </a:solidFill>
              <a:effectLst/>
              <a:uLnTx/>
              <a:uFillTx/>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52" name="Shape 852"/>
          <p:cNvSpPr/>
          <p:nvPr/>
        </p:nvSpPr>
        <p:spPr>
          <a:xfrm>
            <a:off x="14887339" y="1754395"/>
            <a:ext cx="2159001" cy="21590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18437" y="3163"/>
                </a:lnTo>
                <a:lnTo>
                  <a:pt x="21600" y="10800"/>
                </a:lnTo>
                <a:lnTo>
                  <a:pt x="18437" y="18437"/>
                </a:lnTo>
                <a:lnTo>
                  <a:pt x="10800" y="21600"/>
                </a:lnTo>
                <a:lnTo>
                  <a:pt x="3163" y="18437"/>
                </a:lnTo>
                <a:lnTo>
                  <a:pt x="0" y="10800"/>
                </a:lnTo>
                <a:lnTo>
                  <a:pt x="3163" y="3163"/>
                </a:lnTo>
                <a:close/>
              </a:path>
            </a:pathLst>
          </a:custGeom>
          <a:ln w="38100">
            <a:solidFill>
              <a:srgbClr val="EEEFF3">
                <a:alpha val="15000"/>
              </a:srgbClr>
            </a:solidFill>
            <a:miter lim="400000"/>
          </a:ln>
        </p:spPr>
        <p:txBody>
          <a:bodyPr lIns="50800" tIns="50800" rIns="50800" bIns="50800" anchor="ctr"/>
          <a:lstStyle/>
          <a:p>
            <a:pPr marL="0" marR="0" lvl="0" indent="0" algn="ctr" defTabSz="825500" rtl="0" eaLnBrk="1" fontAlgn="auto" latinLnBrk="0" hangingPunct="0">
              <a:lnSpc>
                <a:spcPct val="100000"/>
              </a:lnSpc>
              <a:spcBef>
                <a:spcPts val="0"/>
              </a:spcBef>
              <a:spcAft>
                <a:spcPts val="0"/>
              </a:spcAft>
              <a:buClrTx/>
              <a:buSzTx/>
              <a:buFontTx/>
              <a:buNone/>
              <a:tabLst/>
              <a:defRPr sz="3200">
                <a:solidFill>
                  <a:srgbClr val="EEEFF3"/>
                </a:solidFill>
              </a:defRPr>
            </a:pPr>
            <a:endParaRPr kumimoji="0" sz="3200" b="0" i="0" u="none" strike="noStrike" kern="0" cap="none" spc="0" normalizeH="0" baseline="0" noProof="0">
              <a:ln>
                <a:noFill/>
              </a:ln>
              <a:solidFill>
                <a:srgbClr val="EEEFF3"/>
              </a:solidFill>
              <a:effectLst/>
              <a:uLnTx/>
              <a:uFillTx/>
              <a:latin typeface="Times New Roman" panose="02020603050405020304" pitchFamily="18" charset="0"/>
              <a:ea typeface="微软雅黑" panose="020B0503020204020204" pitchFamily="34" charset="-122"/>
              <a:cs typeface="Open Sans"/>
              <a:sym typeface="Times New Roman" panose="02020603050405020304" pitchFamily="18" charset="0"/>
            </a:endParaRPr>
          </a:p>
        </p:txBody>
      </p:sp>
      <p:sp>
        <p:nvSpPr>
          <p:cNvPr id="853" name="Shape 853"/>
          <p:cNvSpPr/>
          <p:nvPr/>
        </p:nvSpPr>
        <p:spPr>
          <a:xfrm>
            <a:off x="4386974" y="2767736"/>
            <a:ext cx="807913" cy="564257"/>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3000">
                <a:solidFill>
                  <a:srgbClr val="FFFFFF"/>
                </a:solidFill>
                <a:latin typeface="+mj-lt"/>
                <a:ea typeface="+mj-ea"/>
                <a:cs typeface="+mj-cs"/>
                <a:sym typeface="Montserrat-Bold"/>
              </a:defRPr>
            </a:lvl1pPr>
          </a:lstStyle>
          <a:p>
            <a:pPr marL="0" marR="0" lvl="0" indent="0" algn="ctr" defTabSz="825500" rtl="0" eaLnBrk="1" fontAlgn="auto" latinLnBrk="0" hangingPunct="0">
              <a:lnSpc>
                <a:spcPct val="100000"/>
              </a:lnSpc>
              <a:spcBef>
                <a:spcPts val="0"/>
              </a:spcBef>
              <a:spcAft>
                <a:spcPts val="0"/>
              </a:spcAft>
              <a:buClrTx/>
              <a:buSzTx/>
              <a:buFontTx/>
              <a:buNone/>
              <a:tabLst/>
              <a:defRPr/>
            </a:pPr>
            <a:r>
              <a:rPr kumimoji="0" sz="3000" b="0" i="0" u="none" strike="noStrike" kern="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sym typeface="Times New Roman" panose="02020603050405020304" pitchFamily="18" charset="0"/>
              </a:rPr>
              <a:t>30%</a:t>
            </a:r>
          </a:p>
        </p:txBody>
      </p:sp>
      <p:sp>
        <p:nvSpPr>
          <p:cNvPr id="854" name="Shape 854"/>
          <p:cNvSpPr/>
          <p:nvPr/>
        </p:nvSpPr>
        <p:spPr>
          <a:xfrm>
            <a:off x="15562883" y="2551767"/>
            <a:ext cx="807913" cy="564257"/>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3000">
                <a:solidFill>
                  <a:srgbClr val="FFFFFF"/>
                </a:solidFill>
                <a:latin typeface="+mj-lt"/>
                <a:ea typeface="+mj-ea"/>
                <a:cs typeface="+mj-cs"/>
                <a:sym typeface="Montserrat-Bold"/>
              </a:defRPr>
            </a:lvl1pPr>
          </a:lstStyle>
          <a:p>
            <a:pPr marL="0" marR="0" lvl="0" indent="0" algn="ctr" defTabSz="825500" rtl="0" eaLnBrk="1" fontAlgn="auto" latinLnBrk="0" hangingPunct="0">
              <a:lnSpc>
                <a:spcPct val="100000"/>
              </a:lnSpc>
              <a:spcBef>
                <a:spcPts val="0"/>
              </a:spcBef>
              <a:spcAft>
                <a:spcPts val="0"/>
              </a:spcAft>
              <a:buClrTx/>
              <a:buSzTx/>
              <a:buFontTx/>
              <a:buNone/>
              <a:tabLst/>
              <a:defRPr/>
            </a:pPr>
            <a:r>
              <a:rPr kumimoji="0" sz="3000" b="0" i="0" u="none" strike="noStrike" kern="0" cap="none" spc="0" normalizeH="0" baseline="0" noProof="0">
                <a:ln>
                  <a:noFill/>
                </a:ln>
                <a:solidFill>
                  <a:srgbClr val="FFFFFF"/>
                </a:solidFill>
                <a:effectLst/>
                <a:uLnTx/>
                <a:uFillTx/>
                <a:latin typeface="Times New Roman" panose="02020603050405020304" pitchFamily="18" charset="0"/>
                <a:ea typeface="微软雅黑" panose="020B0503020204020204" pitchFamily="34" charset="-122"/>
                <a:sym typeface="Times New Roman" panose="02020603050405020304" pitchFamily="18" charset="0"/>
              </a:rPr>
              <a:t>24%</a:t>
            </a:r>
          </a:p>
        </p:txBody>
      </p:sp>
      <p:sp>
        <p:nvSpPr>
          <p:cNvPr id="13" name="TextBox 16">
            <a:extLst>
              <a:ext uri="{FF2B5EF4-FFF2-40B4-BE49-F238E27FC236}">
                <a16:creationId xmlns:a16="http://schemas.microsoft.com/office/drawing/2014/main" id="{EE0ED7B3-7E3A-4B63-BAA1-FC3A5371E925}"/>
              </a:ext>
            </a:extLst>
          </p:cNvPr>
          <p:cNvSpPr txBox="1"/>
          <p:nvPr/>
        </p:nvSpPr>
        <p:spPr>
          <a:xfrm>
            <a:off x="2853654" y="9136399"/>
            <a:ext cx="4103688" cy="1077218"/>
          </a:xfrm>
          <a:prstGeom prst="rect">
            <a:avLst/>
          </a:prstGeom>
          <a:noFill/>
        </p:spPr>
        <p:txBody>
          <a:bodyPr wrap="none" lIns="0" rIns="0" rtlCol="0">
            <a:spAutoFit/>
          </a:bodyPr>
          <a:lstStyle/>
          <a:p>
            <a:pPr defTabSz="914400" eaLnBrk="1" fontAlgn="auto" hangingPunct="1">
              <a:lnSpc>
                <a:spcPct val="80000"/>
              </a:lnSpc>
              <a:spcBef>
                <a:spcPts val="0"/>
              </a:spcBef>
              <a:spcAft>
                <a:spcPts val="0"/>
              </a:spcAft>
            </a:pPr>
            <a:r>
              <a:rPr lang="zh-CN" altLang="en-US" sz="8000" b="1" dirty="0">
                <a:solidFill>
                  <a:prstClr val="black"/>
                </a:solidFill>
                <a:latin typeface="Times New Roman" panose="02020603050405020304" pitchFamily="18" charset="0"/>
                <a:ea typeface="微软雅黑" panose="020B0503020204020204" pitchFamily="34" charset="-122"/>
                <a:cs typeface="Montserrat SemiBold" charset="0"/>
                <a:sym typeface="Times New Roman" panose="02020603050405020304" pitchFamily="18" charset="0"/>
              </a:rPr>
              <a:t>输入标题</a:t>
            </a:r>
          </a:p>
        </p:txBody>
      </p:sp>
      <p:sp>
        <p:nvSpPr>
          <p:cNvPr id="14" name="TextBox 17">
            <a:extLst>
              <a:ext uri="{FF2B5EF4-FFF2-40B4-BE49-F238E27FC236}">
                <a16:creationId xmlns:a16="http://schemas.microsoft.com/office/drawing/2014/main" id="{9DD7FFD1-B53C-4FF7-880F-EAE6645939E8}"/>
              </a:ext>
            </a:extLst>
          </p:cNvPr>
          <p:cNvSpPr txBox="1"/>
          <p:nvPr/>
        </p:nvSpPr>
        <p:spPr>
          <a:xfrm>
            <a:off x="2853654" y="11069631"/>
            <a:ext cx="9338346" cy="853375"/>
          </a:xfrm>
          <a:prstGeom prst="rect">
            <a:avLst/>
          </a:prstGeom>
          <a:noFill/>
        </p:spPr>
        <p:txBody>
          <a:bodyPr wrap="square" lIns="0" rIns="0" rtlCol="0">
            <a:spAutoFit/>
          </a:bodyPr>
          <a:lstStyle/>
          <a:p>
            <a:pPr defTabSz="914400" eaLnBrk="1" fontAlgn="auto" hangingPunct="1">
              <a:lnSpc>
                <a:spcPct val="130000"/>
              </a:lnSpc>
              <a:spcBef>
                <a:spcPts val="0"/>
              </a:spcBef>
              <a:spcAft>
                <a:spcPts val="0"/>
              </a:spcAft>
            </a:pPr>
            <a:r>
              <a:rPr lang="zh-CN" altLang="en-US" dirty="0">
                <a:solidFill>
                  <a:prstClr val="black"/>
                </a:solidFill>
                <a:latin typeface="Times New Roman" panose="02020603050405020304" pitchFamily="18" charset="0"/>
                <a:ea typeface="微软雅黑" panose="020B0503020204020204" pitchFamily="34" charset="-122"/>
                <a:cs typeface="+mn-cs"/>
                <a:sym typeface="Times New Roman" panose="02020603050405020304" pitchFamily="18" charset="0"/>
              </a:rPr>
              <a:t>添加相关内容文字，可复制，添加相关内容文字添加相关内容文字，可复制，添加相关内容文字</a:t>
            </a:r>
            <a:r>
              <a:rPr lang="en-US" altLang="zh-CN" dirty="0">
                <a:solidFill>
                  <a:prstClr val="black"/>
                </a:solidFill>
                <a:latin typeface="Times New Roman" panose="02020603050405020304" pitchFamily="18" charset="0"/>
                <a:ea typeface="微软雅黑" panose="020B0503020204020204" pitchFamily="34" charset="-122"/>
                <a:cs typeface="+mn-cs"/>
                <a:sym typeface="Times New Roman" panose="02020603050405020304" pitchFamily="18" charset="0"/>
              </a:rPr>
              <a:t>,</a:t>
            </a:r>
            <a:r>
              <a:rPr lang="zh-CN" altLang="en-US" dirty="0">
                <a:solidFill>
                  <a:prstClr val="black"/>
                </a:solidFill>
                <a:latin typeface="Times New Roman" panose="02020603050405020304" pitchFamily="18" charset="0"/>
                <a:ea typeface="微软雅黑" panose="020B0503020204020204" pitchFamily="34" charset="-122"/>
                <a:cs typeface="+mn-cs"/>
                <a:sym typeface="Times New Roman" panose="02020603050405020304" pitchFamily="18" charset="0"/>
              </a:rPr>
              <a:t>添加相关内容文字，可复制，添加相关内容文字。</a:t>
            </a:r>
          </a:p>
        </p:txBody>
      </p:sp>
      <p:sp>
        <p:nvSpPr>
          <p:cNvPr id="16" name="TextBox 10">
            <a:extLst>
              <a:ext uri="{FF2B5EF4-FFF2-40B4-BE49-F238E27FC236}">
                <a16:creationId xmlns:a16="http://schemas.microsoft.com/office/drawing/2014/main" id="{C18526D2-92A2-40DB-9092-61CD96117FA7}"/>
              </a:ext>
            </a:extLst>
          </p:cNvPr>
          <p:cNvSpPr txBox="1"/>
          <p:nvPr/>
        </p:nvSpPr>
        <p:spPr>
          <a:xfrm>
            <a:off x="15957658" y="11496552"/>
            <a:ext cx="1154162" cy="461665"/>
          </a:xfrm>
          <a:prstGeom prst="rect">
            <a:avLst/>
          </a:prstGeom>
          <a:noFill/>
        </p:spPr>
        <p:txBody>
          <a:bodyPr wrap="none" lIns="0" rIns="0" rtlCol="0">
            <a:spAutoFit/>
          </a:bodyPr>
          <a:lstStyle/>
          <a:p>
            <a:pPr algn="ctr" defTabSz="914400" eaLnBrk="1" fontAlgn="auto" hangingPunct="1">
              <a:spcBef>
                <a:spcPts val="0"/>
              </a:spcBef>
              <a:spcAft>
                <a:spcPts val="0"/>
              </a:spcAft>
            </a:pPr>
            <a:r>
              <a:rPr lang="zh-CN" altLang="en-US" sz="2400" spc="600" dirty="0">
                <a:solidFill>
                  <a:schemeClr val="tx1"/>
                </a:solidFill>
                <a:latin typeface="Times New Roman" panose="02020603050405020304" pitchFamily="18" charset="0"/>
                <a:ea typeface="微软雅黑" panose="020B0503020204020204" pitchFamily="34" charset="-122"/>
                <a:cs typeface="Montserrat" charset="0"/>
                <a:sym typeface="Times New Roman" panose="02020603050405020304" pitchFamily="18" charset="0"/>
              </a:rPr>
              <a:t>小标题</a:t>
            </a:r>
            <a:endParaRPr lang="en-US" sz="2400" spc="600" dirty="0">
              <a:solidFill>
                <a:schemeClr val="tx1"/>
              </a:solidFill>
              <a:latin typeface="Times New Roman" panose="02020603050405020304" pitchFamily="18" charset="0"/>
              <a:ea typeface="微软雅黑" panose="020B0503020204020204" pitchFamily="34" charset="-122"/>
              <a:cs typeface="Montserrat" charset="0"/>
              <a:sym typeface="Times New Roman" panose="02020603050405020304" pitchFamily="18" charset="0"/>
            </a:endParaRPr>
          </a:p>
        </p:txBody>
      </p:sp>
      <p:sp>
        <p:nvSpPr>
          <p:cNvPr id="17" name="TextBox 12">
            <a:extLst>
              <a:ext uri="{FF2B5EF4-FFF2-40B4-BE49-F238E27FC236}">
                <a16:creationId xmlns:a16="http://schemas.microsoft.com/office/drawing/2014/main" id="{3983B563-94BE-4B96-ADA4-FEAC3E158FAB}"/>
              </a:ext>
            </a:extLst>
          </p:cNvPr>
          <p:cNvSpPr txBox="1"/>
          <p:nvPr/>
        </p:nvSpPr>
        <p:spPr>
          <a:xfrm>
            <a:off x="19987681" y="11496554"/>
            <a:ext cx="1154162" cy="461665"/>
          </a:xfrm>
          <a:prstGeom prst="rect">
            <a:avLst/>
          </a:prstGeom>
          <a:noFill/>
        </p:spPr>
        <p:txBody>
          <a:bodyPr wrap="none" lIns="0" rIns="0" rtlCol="0">
            <a:spAutoFit/>
          </a:bodyPr>
          <a:lstStyle/>
          <a:p>
            <a:pPr algn="ctr" defTabSz="914400" eaLnBrk="1" fontAlgn="auto" hangingPunct="1">
              <a:spcBef>
                <a:spcPts val="0"/>
              </a:spcBef>
              <a:spcAft>
                <a:spcPts val="0"/>
              </a:spcAft>
            </a:pPr>
            <a:r>
              <a:rPr lang="zh-CN" altLang="en-US" sz="2400" spc="600" dirty="0">
                <a:solidFill>
                  <a:schemeClr val="tx1"/>
                </a:solidFill>
                <a:latin typeface="Times New Roman" panose="02020603050405020304" pitchFamily="18" charset="0"/>
                <a:ea typeface="微软雅黑" panose="020B0503020204020204" pitchFamily="34" charset="-122"/>
                <a:cs typeface="Montserrat" charset="0"/>
                <a:sym typeface="Times New Roman" panose="02020603050405020304" pitchFamily="18" charset="0"/>
              </a:rPr>
              <a:t>小标题</a:t>
            </a:r>
          </a:p>
        </p:txBody>
      </p:sp>
      <p:sp>
        <p:nvSpPr>
          <p:cNvPr id="18" name="Shape 3717">
            <a:extLst>
              <a:ext uri="{FF2B5EF4-FFF2-40B4-BE49-F238E27FC236}">
                <a16:creationId xmlns:a16="http://schemas.microsoft.com/office/drawing/2014/main" id="{21964B70-8E55-4919-B9F5-5D497ED7F89D}"/>
              </a:ext>
            </a:extLst>
          </p:cNvPr>
          <p:cNvSpPr/>
          <p:nvPr/>
        </p:nvSpPr>
        <p:spPr>
          <a:xfrm>
            <a:off x="15933289" y="10077794"/>
            <a:ext cx="1202898" cy="1202898"/>
          </a:xfrm>
          <a:custGeom>
            <a:avLst/>
            <a:gdLst/>
            <a:ahLst/>
            <a:cxnLst>
              <a:cxn ang="0">
                <a:pos x="wd2" y="hd2"/>
              </a:cxn>
              <a:cxn ang="5400000">
                <a:pos x="wd2" y="hd2"/>
              </a:cxn>
              <a:cxn ang="10800000">
                <a:pos x="wd2" y="hd2"/>
              </a:cxn>
              <a:cxn ang="16200000">
                <a:pos x="wd2" y="hd2"/>
              </a:cxn>
            </a:cxnLst>
            <a:rect l="0" t="0" r="r" b="b"/>
            <a:pathLst>
              <a:path w="21600" h="21600" extrusionOk="0">
                <a:moveTo>
                  <a:pt x="20618" y="14727"/>
                </a:moveTo>
                <a:lnTo>
                  <a:pt x="982" y="14727"/>
                </a:lnTo>
                <a:lnTo>
                  <a:pt x="982" y="1964"/>
                </a:lnTo>
                <a:cubicBezTo>
                  <a:pt x="982" y="1422"/>
                  <a:pt x="1422" y="982"/>
                  <a:pt x="1964" y="982"/>
                </a:cubicBezTo>
                <a:lnTo>
                  <a:pt x="19636" y="982"/>
                </a:lnTo>
                <a:cubicBezTo>
                  <a:pt x="20178" y="982"/>
                  <a:pt x="20618" y="1422"/>
                  <a:pt x="20618" y="1964"/>
                </a:cubicBezTo>
                <a:cubicBezTo>
                  <a:pt x="20618" y="1964"/>
                  <a:pt x="20618" y="14727"/>
                  <a:pt x="20618" y="14727"/>
                </a:cubicBezTo>
                <a:close/>
                <a:moveTo>
                  <a:pt x="20618" y="16691"/>
                </a:moveTo>
                <a:cubicBezTo>
                  <a:pt x="20618" y="17233"/>
                  <a:pt x="20178" y="17673"/>
                  <a:pt x="19636" y="17673"/>
                </a:cubicBezTo>
                <a:lnTo>
                  <a:pt x="1964" y="17673"/>
                </a:lnTo>
                <a:cubicBezTo>
                  <a:pt x="1422" y="17673"/>
                  <a:pt x="982" y="17233"/>
                  <a:pt x="982" y="16691"/>
                </a:cubicBezTo>
                <a:lnTo>
                  <a:pt x="982" y="15709"/>
                </a:lnTo>
                <a:lnTo>
                  <a:pt x="20618" y="15709"/>
                </a:lnTo>
                <a:cubicBezTo>
                  <a:pt x="20618" y="15709"/>
                  <a:pt x="20618" y="16691"/>
                  <a:pt x="20618" y="16691"/>
                </a:cubicBezTo>
                <a:close/>
                <a:moveTo>
                  <a:pt x="11782" y="20618"/>
                </a:moveTo>
                <a:lnTo>
                  <a:pt x="9818" y="20618"/>
                </a:lnTo>
                <a:lnTo>
                  <a:pt x="9818" y="18655"/>
                </a:lnTo>
                <a:lnTo>
                  <a:pt x="11782" y="18655"/>
                </a:lnTo>
                <a:cubicBezTo>
                  <a:pt x="11782" y="18655"/>
                  <a:pt x="11782" y="20618"/>
                  <a:pt x="11782" y="20618"/>
                </a:cubicBezTo>
                <a:close/>
                <a:moveTo>
                  <a:pt x="19636" y="0"/>
                </a:moveTo>
                <a:lnTo>
                  <a:pt x="1964" y="0"/>
                </a:lnTo>
                <a:cubicBezTo>
                  <a:pt x="879" y="0"/>
                  <a:pt x="0" y="879"/>
                  <a:pt x="0" y="1964"/>
                </a:cubicBezTo>
                <a:lnTo>
                  <a:pt x="0" y="16691"/>
                </a:lnTo>
                <a:cubicBezTo>
                  <a:pt x="0" y="17775"/>
                  <a:pt x="879" y="18655"/>
                  <a:pt x="1964" y="18655"/>
                </a:cubicBezTo>
                <a:lnTo>
                  <a:pt x="8836" y="18655"/>
                </a:lnTo>
                <a:lnTo>
                  <a:pt x="8836" y="20618"/>
                </a:lnTo>
                <a:lnTo>
                  <a:pt x="7364" y="20618"/>
                </a:lnTo>
                <a:cubicBezTo>
                  <a:pt x="7092" y="20618"/>
                  <a:pt x="6873" y="20839"/>
                  <a:pt x="6873" y="21109"/>
                </a:cubicBezTo>
                <a:cubicBezTo>
                  <a:pt x="6873" y="21380"/>
                  <a:pt x="7092" y="21600"/>
                  <a:pt x="7364" y="21600"/>
                </a:cubicBezTo>
                <a:lnTo>
                  <a:pt x="14236" y="21600"/>
                </a:lnTo>
                <a:cubicBezTo>
                  <a:pt x="14508" y="21600"/>
                  <a:pt x="14727" y="21380"/>
                  <a:pt x="14727" y="21109"/>
                </a:cubicBezTo>
                <a:cubicBezTo>
                  <a:pt x="14727" y="20839"/>
                  <a:pt x="14508" y="20618"/>
                  <a:pt x="14236" y="20618"/>
                </a:cubicBezTo>
                <a:lnTo>
                  <a:pt x="12764" y="20618"/>
                </a:lnTo>
                <a:lnTo>
                  <a:pt x="12764" y="18655"/>
                </a:lnTo>
                <a:lnTo>
                  <a:pt x="19636" y="18655"/>
                </a:lnTo>
                <a:cubicBezTo>
                  <a:pt x="20721" y="18655"/>
                  <a:pt x="21600" y="17775"/>
                  <a:pt x="21600" y="16691"/>
                </a:cubicBezTo>
                <a:lnTo>
                  <a:pt x="21600" y="1964"/>
                </a:lnTo>
                <a:cubicBezTo>
                  <a:pt x="21600" y="879"/>
                  <a:pt x="20721" y="0"/>
                  <a:pt x="19636" y="0"/>
                </a:cubicBezTo>
              </a:path>
            </a:pathLst>
          </a:custGeom>
          <a:solidFill>
            <a:srgbClr val="F1C81C"/>
          </a:solidFill>
          <a:ln w="12700">
            <a:miter lim="400000"/>
          </a:ln>
        </p:spPr>
        <p:txBody>
          <a:bodyPr lIns="76200" tIns="76200" rIns="76200" bIns="76200" anchor="ctr"/>
          <a:lstStyle/>
          <a:p>
            <a:pPr defTabSz="914400" eaLnBrk="1" fontAlgn="auto" hangingPunct="1">
              <a:spcBef>
                <a:spcPts val="0"/>
              </a:spcBef>
              <a:spcAft>
                <a:spcPts val="0"/>
              </a:spcAft>
            </a:pPr>
            <a:endParaRPr sz="3600">
              <a:solidFill>
                <a:schemeClr val="tx1"/>
              </a:solidFill>
              <a:latin typeface="Times New Roman" panose="02020603050405020304" pitchFamily="18" charset="0"/>
              <a:ea typeface="微软雅黑" panose="020B0503020204020204" pitchFamily="34" charset="-122"/>
              <a:cs typeface="+mn-cs"/>
              <a:sym typeface="Times New Roman" panose="02020603050405020304" pitchFamily="18" charset="0"/>
            </a:endParaRPr>
          </a:p>
        </p:txBody>
      </p:sp>
      <p:sp>
        <p:nvSpPr>
          <p:cNvPr id="19" name="Shape 3660">
            <a:extLst>
              <a:ext uri="{FF2B5EF4-FFF2-40B4-BE49-F238E27FC236}">
                <a16:creationId xmlns:a16="http://schemas.microsoft.com/office/drawing/2014/main" id="{33BA2D83-F8FD-4F56-9770-3E6E3932F5B5}"/>
              </a:ext>
            </a:extLst>
          </p:cNvPr>
          <p:cNvSpPr/>
          <p:nvPr/>
        </p:nvSpPr>
        <p:spPr>
          <a:xfrm>
            <a:off x="19941545" y="10077794"/>
            <a:ext cx="1202898" cy="1202898"/>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1"/>
                </a:lnTo>
                <a:cubicBezTo>
                  <a:pt x="19655" y="2641"/>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1"/>
                  <a:pt x="21380" y="0"/>
                  <a:pt x="21109" y="0"/>
                </a:cubicBezTo>
                <a:cubicBezTo>
                  <a:pt x="21034" y="0"/>
                  <a:pt x="20964" y="20"/>
                  <a:pt x="20900" y="52"/>
                </a:cubicBezTo>
                <a:lnTo>
                  <a:pt x="20898" y="48"/>
                </a:lnTo>
                <a:lnTo>
                  <a:pt x="302" y="8875"/>
                </a:lnTo>
                <a:cubicBezTo>
                  <a:pt x="301" y="8876"/>
                  <a:pt x="299" y="8876"/>
                  <a:pt x="297" y="8877"/>
                </a:cubicBezTo>
                <a:lnTo>
                  <a:pt x="280" y="8884"/>
                </a:lnTo>
                <a:lnTo>
                  <a:pt x="281" y="8887"/>
                </a:lnTo>
                <a:cubicBezTo>
                  <a:pt x="116" y="8967"/>
                  <a:pt x="0" y="9133"/>
                  <a:pt x="0" y="9327"/>
                </a:cubicBezTo>
                <a:cubicBezTo>
                  <a:pt x="0" y="9551"/>
                  <a:pt x="151" y="9732"/>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700"/>
                </a:lnTo>
                <a:cubicBezTo>
                  <a:pt x="21578" y="637"/>
                  <a:pt x="21600" y="567"/>
                  <a:pt x="21600" y="491"/>
                </a:cubicBezTo>
                <a:moveTo>
                  <a:pt x="7855" y="16200"/>
                </a:moveTo>
                <a:cubicBezTo>
                  <a:pt x="7719" y="16200"/>
                  <a:pt x="7596" y="16256"/>
                  <a:pt x="7507" y="16344"/>
                </a:cubicBezTo>
                <a:lnTo>
                  <a:pt x="6035" y="17817"/>
                </a:lnTo>
                <a:cubicBezTo>
                  <a:pt x="5946" y="17906"/>
                  <a:pt x="5891" y="18028"/>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1"/>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0"/>
                  <a:pt x="1964" y="19145"/>
                </a:cubicBezTo>
                <a:cubicBezTo>
                  <a:pt x="1964" y="19417"/>
                  <a:pt x="2184" y="19636"/>
                  <a:pt x="2455" y="19636"/>
                </a:cubicBezTo>
                <a:cubicBezTo>
                  <a:pt x="2590" y="19636"/>
                  <a:pt x="2713" y="19582"/>
                  <a:pt x="2802" y="19493"/>
                </a:cubicBezTo>
                <a:lnTo>
                  <a:pt x="7711" y="14583"/>
                </a:lnTo>
                <a:cubicBezTo>
                  <a:pt x="7800" y="14495"/>
                  <a:pt x="7855" y="14373"/>
                  <a:pt x="7855" y="14237"/>
                </a:cubicBezTo>
                <a:moveTo>
                  <a:pt x="4765" y="14583"/>
                </a:moveTo>
                <a:lnTo>
                  <a:pt x="5256" y="14093"/>
                </a:lnTo>
                <a:cubicBezTo>
                  <a:pt x="5345" y="14004"/>
                  <a:pt x="5400" y="13882"/>
                  <a:pt x="5400" y="13745"/>
                </a:cubicBezTo>
                <a:cubicBezTo>
                  <a:pt x="5400" y="13475"/>
                  <a:pt x="5180" y="13255"/>
                  <a:pt x="4909" y="13255"/>
                </a:cubicBezTo>
                <a:cubicBezTo>
                  <a:pt x="4774" y="13255"/>
                  <a:pt x="4651" y="13310"/>
                  <a:pt x="4562" y="13398"/>
                </a:cubicBezTo>
                <a:lnTo>
                  <a:pt x="4071" y="13889"/>
                </a:lnTo>
                <a:cubicBezTo>
                  <a:pt x="3982" y="13978"/>
                  <a:pt x="3927" y="14101"/>
                  <a:pt x="3927" y="14237"/>
                </a:cubicBezTo>
                <a:cubicBezTo>
                  <a:pt x="3927" y="14508"/>
                  <a:pt x="4147" y="14727"/>
                  <a:pt x="4418" y="14727"/>
                </a:cubicBezTo>
                <a:cubicBezTo>
                  <a:pt x="4554" y="14727"/>
                  <a:pt x="4676" y="14673"/>
                  <a:pt x="4765" y="14583"/>
                </a:cubicBezTo>
              </a:path>
            </a:pathLst>
          </a:custGeom>
          <a:solidFill>
            <a:srgbClr val="F1C81C"/>
          </a:solidFill>
          <a:ln w="12700">
            <a:miter lim="400000"/>
          </a:ln>
        </p:spPr>
        <p:txBody>
          <a:bodyPr lIns="76200" tIns="76200" rIns="76200" bIns="76200" anchor="ctr"/>
          <a:lstStyle/>
          <a:p>
            <a:pPr defTabSz="914400" eaLnBrk="1" fontAlgn="auto" hangingPunct="1">
              <a:spcBef>
                <a:spcPts val="0"/>
              </a:spcBef>
              <a:spcAft>
                <a:spcPts val="0"/>
              </a:spcAft>
            </a:pPr>
            <a:endParaRPr sz="3600">
              <a:solidFill>
                <a:schemeClr val="tx1"/>
              </a:solidFill>
              <a:latin typeface="Times New Roman" panose="02020603050405020304" pitchFamily="18" charset="0"/>
              <a:ea typeface="微软雅黑" panose="020B0503020204020204" pitchFamily="34" charset="-122"/>
              <a:cs typeface="+mn-cs"/>
              <a:sym typeface="Times New Roman" panose="02020603050405020304" pitchFamily="18" charset="0"/>
            </a:endParaRPr>
          </a:p>
        </p:txBody>
      </p:sp>
      <p:sp>
        <p:nvSpPr>
          <p:cNvPr id="20" name="Text Box 2">
            <a:extLst>
              <a:ext uri="{FF2B5EF4-FFF2-40B4-BE49-F238E27FC236}">
                <a16:creationId xmlns:a16="http://schemas.microsoft.com/office/drawing/2014/main" id="{4F8B2FEC-C100-4070-9FCF-FCAB9A474354}"/>
              </a:ext>
            </a:extLst>
          </p:cNvPr>
          <p:cNvSpPr txBox="1">
            <a:spLocks/>
          </p:cNvSpPr>
          <p:nvPr/>
        </p:nvSpPr>
        <p:spPr bwMode="auto">
          <a:xfrm>
            <a:off x="8122776" y="1056767"/>
            <a:ext cx="8999911" cy="1644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lstStyle/>
          <a:p>
            <a:pPr lvl="0" eaLnBrk="1">
              <a:lnSpc>
                <a:spcPct val="80000"/>
              </a:lnSpc>
              <a:defRPr/>
            </a:pPr>
            <a:r>
              <a:rPr lang="zh-CN" altLang="en-US" sz="10000" b="1" dirty="0">
                <a:solidFill>
                  <a:srgbClr val="272D30"/>
                </a:solidFill>
                <a:latin typeface="微软雅黑" panose="020B0503020204020204" pitchFamily="34" charset="-122"/>
                <a:ea typeface="微软雅黑" panose="020B0503020204020204" pitchFamily="34" charset="-122"/>
                <a:cs typeface="Poppins Medium" charset="0"/>
                <a:sym typeface="Times New Roman" panose="02020603050405020304" pitchFamily="18" charset="0"/>
              </a:rPr>
              <a:t>单击输入标题</a:t>
            </a: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rot="2700000">
            <a:off x="13731618" y="8537846"/>
            <a:ext cx="7433932" cy="384721"/>
          </a:xfrm>
          <a:prstGeom prst="rect">
            <a:avLst/>
          </a:prstGeom>
          <a:solidFill>
            <a:srgbClr val="F1C81C"/>
          </a:solidFill>
          <a:ln w="12700" cap="flat" cmpd="sng" algn="ctr">
            <a:noFill/>
            <a:prstDash val="solid"/>
            <a:miter lim="400000"/>
            <a:headEnd type="none" w="med" len="med"/>
            <a:tailEnd type="none" w="med" len="med"/>
          </a:ln>
          <a:effectLst/>
        </p:spPr>
        <p:txBody>
          <a:bodyPr vert="horz" wrap="square" lIns="38100" tIns="38100" rIns="38100" bIns="38100" numCol="1" rtlCol="0" anchor="ctr" anchorCtr="0" compatLnSpc="1">
            <a:prstTxWarp prst="textNoShape">
              <a:avLst/>
            </a:prstTxWarp>
            <a:spAutoFit/>
          </a:bodyPr>
          <a:lstStyle/>
          <a:p>
            <a:pPr marL="0" marR="0" indent="0" algn="l" defTabSz="825500" rtl="0" eaLnBrk="1"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rgbClr val="74808C"/>
              </a:solidFill>
              <a:effectLst/>
              <a:latin typeface="Times New Roman" panose="02020603050405020304" pitchFamily="18" charset="0"/>
              <a:ea typeface="微软雅黑" panose="020B0503020204020204" pitchFamily="34" charset="-122"/>
              <a:sym typeface="Times New Roman" panose="02020603050405020304" pitchFamily="18" charset="0"/>
            </a:endParaRPr>
          </a:p>
        </p:txBody>
      </p:sp>
      <p:pic>
        <p:nvPicPr>
          <p:cNvPr id="22" name="图片 21">
            <a:extLst>
              <a:ext uri="{FF2B5EF4-FFF2-40B4-BE49-F238E27FC236}">
                <a16:creationId xmlns:a16="http://schemas.microsoft.com/office/drawing/2014/main" id="{264FC218-4275-4565-87DC-6243D40B4B32}"/>
              </a:ext>
            </a:extLst>
          </p:cNvPr>
          <p:cNvPicPr>
            <a:picLocks noChangeAspect="1"/>
          </p:cNvPicPr>
          <p:nvPr/>
        </p:nvPicPr>
        <p:blipFill rotWithShape="1">
          <a:blip r:embed="rId3"/>
          <a:srcRect l="16667" r="16667"/>
          <a:stretch/>
        </p:blipFill>
        <p:spPr>
          <a:xfrm>
            <a:off x="8417319" y="793454"/>
            <a:ext cx="10204525" cy="10204525"/>
          </a:xfrm>
          <a:prstGeom prst="diamond">
            <a:avLst/>
          </a:prstGeom>
          <a:ln w="190500" cap="rnd" cmpd="dbl">
            <a:solidFill>
              <a:schemeClr val="bg1">
                <a:lumMod val="75000"/>
                <a:lumOff val="25000"/>
              </a:schemeClr>
            </a:solidFill>
            <a:prstDash val="solid"/>
          </a:ln>
        </p:spPr>
      </p:pic>
      <p:sp>
        <p:nvSpPr>
          <p:cNvPr id="21" name="Freeform 20"/>
          <p:cNvSpPr/>
          <p:nvPr/>
        </p:nvSpPr>
        <p:spPr bwMode="auto">
          <a:xfrm rot="2700000">
            <a:off x="18490404" y="-658149"/>
            <a:ext cx="7433932" cy="6840625"/>
          </a:xfrm>
          <a:custGeom>
            <a:avLst/>
            <a:gdLst>
              <a:gd name="connsiteX0" fmla="*/ 0 w 7433932"/>
              <a:gd name="connsiteY0" fmla="*/ 180000 h 6840625"/>
              <a:gd name="connsiteX1" fmla="*/ 0 w 7433932"/>
              <a:gd name="connsiteY1" fmla="*/ 0 h 6840625"/>
              <a:gd name="connsiteX2" fmla="*/ 7433932 w 7433932"/>
              <a:gd name="connsiteY2" fmla="*/ 0 h 6840625"/>
              <a:gd name="connsiteX3" fmla="*/ 7433932 w 7433932"/>
              <a:gd name="connsiteY3" fmla="*/ 180000 h 6840625"/>
              <a:gd name="connsiteX4" fmla="*/ 0 w 7433932"/>
              <a:gd name="connsiteY4" fmla="*/ 655758 h 6840625"/>
              <a:gd name="connsiteX5" fmla="*/ 0 w 7433932"/>
              <a:gd name="connsiteY5" fmla="*/ 475758 h 6840625"/>
              <a:gd name="connsiteX6" fmla="*/ 7433932 w 7433932"/>
              <a:gd name="connsiteY6" fmla="*/ 475758 h 6840625"/>
              <a:gd name="connsiteX7" fmla="*/ 7433932 w 7433932"/>
              <a:gd name="connsiteY7" fmla="*/ 655758 h 6840625"/>
              <a:gd name="connsiteX8" fmla="*/ 0 w 7433932"/>
              <a:gd name="connsiteY8" fmla="*/ 1131516 h 6840625"/>
              <a:gd name="connsiteX9" fmla="*/ 0 w 7433932"/>
              <a:gd name="connsiteY9" fmla="*/ 951516 h 6840625"/>
              <a:gd name="connsiteX10" fmla="*/ 7433932 w 7433932"/>
              <a:gd name="connsiteY10" fmla="*/ 951516 h 6840625"/>
              <a:gd name="connsiteX11" fmla="*/ 7433932 w 7433932"/>
              <a:gd name="connsiteY11" fmla="*/ 1131516 h 6840625"/>
              <a:gd name="connsiteX12" fmla="*/ 0 w 7433932"/>
              <a:gd name="connsiteY12" fmla="*/ 1607276 h 6840625"/>
              <a:gd name="connsiteX13" fmla="*/ 0 w 7433932"/>
              <a:gd name="connsiteY13" fmla="*/ 1427276 h 6840625"/>
              <a:gd name="connsiteX14" fmla="*/ 7433932 w 7433932"/>
              <a:gd name="connsiteY14" fmla="*/ 1427276 h 6840625"/>
              <a:gd name="connsiteX15" fmla="*/ 7433932 w 7433932"/>
              <a:gd name="connsiteY15" fmla="*/ 1607276 h 6840625"/>
              <a:gd name="connsiteX16" fmla="*/ 0 w 7433932"/>
              <a:gd name="connsiteY16" fmla="*/ 2083036 h 6840625"/>
              <a:gd name="connsiteX17" fmla="*/ 0 w 7433932"/>
              <a:gd name="connsiteY17" fmla="*/ 1903036 h 6840625"/>
              <a:gd name="connsiteX18" fmla="*/ 7433932 w 7433932"/>
              <a:gd name="connsiteY18" fmla="*/ 1903036 h 6840625"/>
              <a:gd name="connsiteX19" fmla="*/ 7433932 w 7433932"/>
              <a:gd name="connsiteY19" fmla="*/ 2083036 h 6840625"/>
              <a:gd name="connsiteX20" fmla="*/ 0 w 7433932"/>
              <a:gd name="connsiteY20" fmla="*/ 2558794 h 6840625"/>
              <a:gd name="connsiteX21" fmla="*/ 0 w 7433932"/>
              <a:gd name="connsiteY21" fmla="*/ 2378794 h 6840625"/>
              <a:gd name="connsiteX22" fmla="*/ 7433932 w 7433932"/>
              <a:gd name="connsiteY22" fmla="*/ 2378794 h 6840625"/>
              <a:gd name="connsiteX23" fmla="*/ 7433932 w 7433932"/>
              <a:gd name="connsiteY23" fmla="*/ 2558794 h 6840625"/>
              <a:gd name="connsiteX24" fmla="*/ 0 w 7433932"/>
              <a:gd name="connsiteY24" fmla="*/ 3034552 h 6840625"/>
              <a:gd name="connsiteX25" fmla="*/ 0 w 7433932"/>
              <a:gd name="connsiteY25" fmla="*/ 2854552 h 6840625"/>
              <a:gd name="connsiteX26" fmla="*/ 7433932 w 7433932"/>
              <a:gd name="connsiteY26" fmla="*/ 2854552 h 6840625"/>
              <a:gd name="connsiteX27" fmla="*/ 7433932 w 7433932"/>
              <a:gd name="connsiteY27" fmla="*/ 3034552 h 6840625"/>
              <a:gd name="connsiteX28" fmla="*/ 0 w 7433932"/>
              <a:gd name="connsiteY28" fmla="*/ 3510312 h 6840625"/>
              <a:gd name="connsiteX29" fmla="*/ 0 w 7433932"/>
              <a:gd name="connsiteY29" fmla="*/ 3330312 h 6840625"/>
              <a:gd name="connsiteX30" fmla="*/ 7433932 w 7433932"/>
              <a:gd name="connsiteY30" fmla="*/ 3330312 h 6840625"/>
              <a:gd name="connsiteX31" fmla="*/ 7433932 w 7433932"/>
              <a:gd name="connsiteY31" fmla="*/ 3510312 h 6840625"/>
              <a:gd name="connsiteX32" fmla="*/ 0 w 7433932"/>
              <a:gd name="connsiteY32" fmla="*/ 3986071 h 6840625"/>
              <a:gd name="connsiteX33" fmla="*/ 0 w 7433932"/>
              <a:gd name="connsiteY33" fmla="*/ 3806071 h 6840625"/>
              <a:gd name="connsiteX34" fmla="*/ 7433932 w 7433932"/>
              <a:gd name="connsiteY34" fmla="*/ 3806071 h 6840625"/>
              <a:gd name="connsiteX35" fmla="*/ 7433932 w 7433932"/>
              <a:gd name="connsiteY35" fmla="*/ 3986071 h 6840625"/>
              <a:gd name="connsiteX36" fmla="*/ 0 w 7433932"/>
              <a:gd name="connsiteY36" fmla="*/ 4461830 h 6840625"/>
              <a:gd name="connsiteX37" fmla="*/ 0 w 7433932"/>
              <a:gd name="connsiteY37" fmla="*/ 4281830 h 6840625"/>
              <a:gd name="connsiteX38" fmla="*/ 7433932 w 7433932"/>
              <a:gd name="connsiteY38" fmla="*/ 4281830 h 6840625"/>
              <a:gd name="connsiteX39" fmla="*/ 7433932 w 7433932"/>
              <a:gd name="connsiteY39" fmla="*/ 4461830 h 6840625"/>
              <a:gd name="connsiteX40" fmla="*/ 0 w 7433932"/>
              <a:gd name="connsiteY40" fmla="*/ 4937589 h 6840625"/>
              <a:gd name="connsiteX41" fmla="*/ 0 w 7433932"/>
              <a:gd name="connsiteY41" fmla="*/ 4757589 h 6840625"/>
              <a:gd name="connsiteX42" fmla="*/ 7433932 w 7433932"/>
              <a:gd name="connsiteY42" fmla="*/ 4757589 h 6840625"/>
              <a:gd name="connsiteX43" fmla="*/ 7433932 w 7433932"/>
              <a:gd name="connsiteY43" fmla="*/ 4937589 h 6840625"/>
              <a:gd name="connsiteX44" fmla="*/ 0 w 7433932"/>
              <a:gd name="connsiteY44" fmla="*/ 5413348 h 6840625"/>
              <a:gd name="connsiteX45" fmla="*/ 0 w 7433932"/>
              <a:gd name="connsiteY45" fmla="*/ 5233348 h 6840625"/>
              <a:gd name="connsiteX46" fmla="*/ 7433932 w 7433932"/>
              <a:gd name="connsiteY46" fmla="*/ 5233348 h 6840625"/>
              <a:gd name="connsiteX47" fmla="*/ 7433932 w 7433932"/>
              <a:gd name="connsiteY47" fmla="*/ 5413348 h 6840625"/>
              <a:gd name="connsiteX48" fmla="*/ 0 w 7433932"/>
              <a:gd name="connsiteY48" fmla="*/ 5889107 h 6840625"/>
              <a:gd name="connsiteX49" fmla="*/ 0 w 7433932"/>
              <a:gd name="connsiteY49" fmla="*/ 5709107 h 6840625"/>
              <a:gd name="connsiteX50" fmla="*/ 7433932 w 7433932"/>
              <a:gd name="connsiteY50" fmla="*/ 5709107 h 6840625"/>
              <a:gd name="connsiteX51" fmla="*/ 7433932 w 7433932"/>
              <a:gd name="connsiteY51" fmla="*/ 5889107 h 6840625"/>
              <a:gd name="connsiteX52" fmla="*/ 0 w 7433932"/>
              <a:gd name="connsiteY52" fmla="*/ 6364866 h 6840625"/>
              <a:gd name="connsiteX53" fmla="*/ 0 w 7433932"/>
              <a:gd name="connsiteY53" fmla="*/ 6184866 h 6840625"/>
              <a:gd name="connsiteX54" fmla="*/ 7433932 w 7433932"/>
              <a:gd name="connsiteY54" fmla="*/ 6184866 h 6840625"/>
              <a:gd name="connsiteX55" fmla="*/ 7433932 w 7433932"/>
              <a:gd name="connsiteY55" fmla="*/ 6364866 h 6840625"/>
              <a:gd name="connsiteX56" fmla="*/ 0 w 7433932"/>
              <a:gd name="connsiteY56" fmla="*/ 6840625 h 6840625"/>
              <a:gd name="connsiteX57" fmla="*/ 0 w 7433932"/>
              <a:gd name="connsiteY57" fmla="*/ 6660625 h 6840625"/>
              <a:gd name="connsiteX58" fmla="*/ 7433932 w 7433932"/>
              <a:gd name="connsiteY58" fmla="*/ 6660625 h 6840625"/>
              <a:gd name="connsiteX59" fmla="*/ 7433932 w 7433932"/>
              <a:gd name="connsiteY59" fmla="*/ 6840625 h 6840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7433932" h="6840625">
                <a:moveTo>
                  <a:pt x="0" y="180000"/>
                </a:moveTo>
                <a:lnTo>
                  <a:pt x="0" y="0"/>
                </a:lnTo>
                <a:lnTo>
                  <a:pt x="7433932" y="0"/>
                </a:lnTo>
                <a:lnTo>
                  <a:pt x="7433932" y="180000"/>
                </a:lnTo>
                <a:close/>
                <a:moveTo>
                  <a:pt x="0" y="655758"/>
                </a:moveTo>
                <a:lnTo>
                  <a:pt x="0" y="475758"/>
                </a:lnTo>
                <a:lnTo>
                  <a:pt x="7433932" y="475758"/>
                </a:lnTo>
                <a:lnTo>
                  <a:pt x="7433932" y="655758"/>
                </a:lnTo>
                <a:close/>
                <a:moveTo>
                  <a:pt x="0" y="1131516"/>
                </a:moveTo>
                <a:lnTo>
                  <a:pt x="0" y="951516"/>
                </a:lnTo>
                <a:lnTo>
                  <a:pt x="7433932" y="951516"/>
                </a:lnTo>
                <a:lnTo>
                  <a:pt x="7433932" y="1131516"/>
                </a:lnTo>
                <a:close/>
                <a:moveTo>
                  <a:pt x="0" y="1607276"/>
                </a:moveTo>
                <a:lnTo>
                  <a:pt x="0" y="1427276"/>
                </a:lnTo>
                <a:lnTo>
                  <a:pt x="7433932" y="1427276"/>
                </a:lnTo>
                <a:lnTo>
                  <a:pt x="7433932" y="1607276"/>
                </a:lnTo>
                <a:close/>
                <a:moveTo>
                  <a:pt x="0" y="2083036"/>
                </a:moveTo>
                <a:lnTo>
                  <a:pt x="0" y="1903036"/>
                </a:lnTo>
                <a:lnTo>
                  <a:pt x="7433932" y="1903036"/>
                </a:lnTo>
                <a:lnTo>
                  <a:pt x="7433932" y="2083036"/>
                </a:lnTo>
                <a:close/>
                <a:moveTo>
                  <a:pt x="0" y="2558794"/>
                </a:moveTo>
                <a:lnTo>
                  <a:pt x="0" y="2378794"/>
                </a:lnTo>
                <a:lnTo>
                  <a:pt x="7433932" y="2378794"/>
                </a:lnTo>
                <a:lnTo>
                  <a:pt x="7433932" y="2558794"/>
                </a:lnTo>
                <a:close/>
                <a:moveTo>
                  <a:pt x="0" y="3034552"/>
                </a:moveTo>
                <a:lnTo>
                  <a:pt x="0" y="2854552"/>
                </a:lnTo>
                <a:lnTo>
                  <a:pt x="7433932" y="2854552"/>
                </a:lnTo>
                <a:lnTo>
                  <a:pt x="7433932" y="3034552"/>
                </a:lnTo>
                <a:close/>
                <a:moveTo>
                  <a:pt x="0" y="3510312"/>
                </a:moveTo>
                <a:lnTo>
                  <a:pt x="0" y="3330312"/>
                </a:lnTo>
                <a:lnTo>
                  <a:pt x="7433932" y="3330312"/>
                </a:lnTo>
                <a:lnTo>
                  <a:pt x="7433932" y="3510312"/>
                </a:lnTo>
                <a:close/>
                <a:moveTo>
                  <a:pt x="0" y="3986071"/>
                </a:moveTo>
                <a:lnTo>
                  <a:pt x="0" y="3806071"/>
                </a:lnTo>
                <a:lnTo>
                  <a:pt x="7433932" y="3806071"/>
                </a:lnTo>
                <a:lnTo>
                  <a:pt x="7433932" y="3986071"/>
                </a:lnTo>
                <a:close/>
                <a:moveTo>
                  <a:pt x="0" y="4461830"/>
                </a:moveTo>
                <a:lnTo>
                  <a:pt x="0" y="4281830"/>
                </a:lnTo>
                <a:lnTo>
                  <a:pt x="7433932" y="4281830"/>
                </a:lnTo>
                <a:lnTo>
                  <a:pt x="7433932" y="4461830"/>
                </a:lnTo>
                <a:close/>
                <a:moveTo>
                  <a:pt x="0" y="4937589"/>
                </a:moveTo>
                <a:lnTo>
                  <a:pt x="0" y="4757589"/>
                </a:lnTo>
                <a:lnTo>
                  <a:pt x="7433932" y="4757589"/>
                </a:lnTo>
                <a:lnTo>
                  <a:pt x="7433932" y="4937589"/>
                </a:lnTo>
                <a:close/>
                <a:moveTo>
                  <a:pt x="0" y="5413348"/>
                </a:moveTo>
                <a:lnTo>
                  <a:pt x="0" y="5233348"/>
                </a:lnTo>
                <a:lnTo>
                  <a:pt x="7433932" y="5233348"/>
                </a:lnTo>
                <a:lnTo>
                  <a:pt x="7433932" y="5413348"/>
                </a:lnTo>
                <a:close/>
                <a:moveTo>
                  <a:pt x="0" y="5889107"/>
                </a:moveTo>
                <a:lnTo>
                  <a:pt x="0" y="5709107"/>
                </a:lnTo>
                <a:lnTo>
                  <a:pt x="7433932" y="5709107"/>
                </a:lnTo>
                <a:lnTo>
                  <a:pt x="7433932" y="5889107"/>
                </a:lnTo>
                <a:close/>
                <a:moveTo>
                  <a:pt x="0" y="6364866"/>
                </a:moveTo>
                <a:lnTo>
                  <a:pt x="0" y="6184866"/>
                </a:lnTo>
                <a:lnTo>
                  <a:pt x="7433932" y="6184866"/>
                </a:lnTo>
                <a:lnTo>
                  <a:pt x="7433932" y="6364866"/>
                </a:lnTo>
                <a:close/>
                <a:moveTo>
                  <a:pt x="0" y="6840625"/>
                </a:moveTo>
                <a:lnTo>
                  <a:pt x="0" y="6660625"/>
                </a:lnTo>
                <a:lnTo>
                  <a:pt x="7433932" y="6660625"/>
                </a:lnTo>
                <a:lnTo>
                  <a:pt x="7433932" y="6840625"/>
                </a:lnTo>
                <a:close/>
              </a:path>
            </a:pathLst>
          </a:custGeom>
          <a:solidFill>
            <a:schemeClr val="bg2"/>
          </a:solidFill>
          <a:ln w="12700" cap="flat" cmpd="sng" algn="ctr">
            <a:noFill/>
            <a:prstDash val="solid"/>
            <a:miter lim="400000"/>
            <a:headEnd type="none" w="med" len="med"/>
            <a:tailEnd type="none" w="med" len="med"/>
          </a:ln>
          <a:effectLst/>
        </p:spPr>
        <p:txBody>
          <a:bodyPr rot="0" spcFirstLastPara="0" vertOverflow="overflow" horzOverflow="overflow" vert="horz" wrap="square" lIns="38100" tIns="38100" rIns="38100" bIns="38100" numCol="1" spcCol="0" rtlCol="0" fromWordArt="0" anchor="ctr" anchorCtr="0" forceAA="0" compatLnSpc="1">
            <a:prstTxWarp prst="textNoShape">
              <a:avLst/>
            </a:prstTxWarp>
            <a:noAutofit/>
          </a:bodyPr>
          <a:lstStyle/>
          <a:p>
            <a:pPr marL="0" marR="0" indent="0" algn="l" defTabSz="825500" rtl="0" eaLnBrk="1"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rgbClr val="74808C"/>
              </a:solidFill>
              <a:effectLst/>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2" name="Freeform 31"/>
          <p:cNvSpPr/>
          <p:nvPr/>
        </p:nvSpPr>
        <p:spPr bwMode="auto">
          <a:xfrm rot="2700000">
            <a:off x="5012392" y="-4121971"/>
            <a:ext cx="7433932" cy="6840625"/>
          </a:xfrm>
          <a:custGeom>
            <a:avLst/>
            <a:gdLst>
              <a:gd name="connsiteX0" fmla="*/ 0 w 7433932"/>
              <a:gd name="connsiteY0" fmla="*/ 180000 h 6840625"/>
              <a:gd name="connsiteX1" fmla="*/ 0 w 7433932"/>
              <a:gd name="connsiteY1" fmla="*/ 0 h 6840625"/>
              <a:gd name="connsiteX2" fmla="*/ 7433932 w 7433932"/>
              <a:gd name="connsiteY2" fmla="*/ 0 h 6840625"/>
              <a:gd name="connsiteX3" fmla="*/ 7433932 w 7433932"/>
              <a:gd name="connsiteY3" fmla="*/ 180000 h 6840625"/>
              <a:gd name="connsiteX4" fmla="*/ 0 w 7433932"/>
              <a:gd name="connsiteY4" fmla="*/ 655758 h 6840625"/>
              <a:gd name="connsiteX5" fmla="*/ 0 w 7433932"/>
              <a:gd name="connsiteY5" fmla="*/ 475758 h 6840625"/>
              <a:gd name="connsiteX6" fmla="*/ 7433932 w 7433932"/>
              <a:gd name="connsiteY6" fmla="*/ 475758 h 6840625"/>
              <a:gd name="connsiteX7" fmla="*/ 7433932 w 7433932"/>
              <a:gd name="connsiteY7" fmla="*/ 655758 h 6840625"/>
              <a:gd name="connsiteX8" fmla="*/ 0 w 7433932"/>
              <a:gd name="connsiteY8" fmla="*/ 1131516 h 6840625"/>
              <a:gd name="connsiteX9" fmla="*/ 0 w 7433932"/>
              <a:gd name="connsiteY9" fmla="*/ 951516 h 6840625"/>
              <a:gd name="connsiteX10" fmla="*/ 7433932 w 7433932"/>
              <a:gd name="connsiteY10" fmla="*/ 951516 h 6840625"/>
              <a:gd name="connsiteX11" fmla="*/ 7433932 w 7433932"/>
              <a:gd name="connsiteY11" fmla="*/ 1131516 h 6840625"/>
              <a:gd name="connsiteX12" fmla="*/ 0 w 7433932"/>
              <a:gd name="connsiteY12" fmla="*/ 1607276 h 6840625"/>
              <a:gd name="connsiteX13" fmla="*/ 0 w 7433932"/>
              <a:gd name="connsiteY13" fmla="*/ 1427276 h 6840625"/>
              <a:gd name="connsiteX14" fmla="*/ 7433932 w 7433932"/>
              <a:gd name="connsiteY14" fmla="*/ 1427276 h 6840625"/>
              <a:gd name="connsiteX15" fmla="*/ 7433932 w 7433932"/>
              <a:gd name="connsiteY15" fmla="*/ 1607276 h 6840625"/>
              <a:gd name="connsiteX16" fmla="*/ 0 w 7433932"/>
              <a:gd name="connsiteY16" fmla="*/ 2083036 h 6840625"/>
              <a:gd name="connsiteX17" fmla="*/ 0 w 7433932"/>
              <a:gd name="connsiteY17" fmla="*/ 1903036 h 6840625"/>
              <a:gd name="connsiteX18" fmla="*/ 7433932 w 7433932"/>
              <a:gd name="connsiteY18" fmla="*/ 1903036 h 6840625"/>
              <a:gd name="connsiteX19" fmla="*/ 7433932 w 7433932"/>
              <a:gd name="connsiteY19" fmla="*/ 2083036 h 6840625"/>
              <a:gd name="connsiteX20" fmla="*/ 0 w 7433932"/>
              <a:gd name="connsiteY20" fmla="*/ 2558794 h 6840625"/>
              <a:gd name="connsiteX21" fmla="*/ 0 w 7433932"/>
              <a:gd name="connsiteY21" fmla="*/ 2378794 h 6840625"/>
              <a:gd name="connsiteX22" fmla="*/ 7433932 w 7433932"/>
              <a:gd name="connsiteY22" fmla="*/ 2378794 h 6840625"/>
              <a:gd name="connsiteX23" fmla="*/ 7433932 w 7433932"/>
              <a:gd name="connsiteY23" fmla="*/ 2558794 h 6840625"/>
              <a:gd name="connsiteX24" fmla="*/ 0 w 7433932"/>
              <a:gd name="connsiteY24" fmla="*/ 3034552 h 6840625"/>
              <a:gd name="connsiteX25" fmla="*/ 0 w 7433932"/>
              <a:gd name="connsiteY25" fmla="*/ 2854552 h 6840625"/>
              <a:gd name="connsiteX26" fmla="*/ 7433932 w 7433932"/>
              <a:gd name="connsiteY26" fmla="*/ 2854552 h 6840625"/>
              <a:gd name="connsiteX27" fmla="*/ 7433932 w 7433932"/>
              <a:gd name="connsiteY27" fmla="*/ 3034552 h 6840625"/>
              <a:gd name="connsiteX28" fmla="*/ 0 w 7433932"/>
              <a:gd name="connsiteY28" fmla="*/ 3510312 h 6840625"/>
              <a:gd name="connsiteX29" fmla="*/ 0 w 7433932"/>
              <a:gd name="connsiteY29" fmla="*/ 3330312 h 6840625"/>
              <a:gd name="connsiteX30" fmla="*/ 7433932 w 7433932"/>
              <a:gd name="connsiteY30" fmla="*/ 3330312 h 6840625"/>
              <a:gd name="connsiteX31" fmla="*/ 7433932 w 7433932"/>
              <a:gd name="connsiteY31" fmla="*/ 3510312 h 6840625"/>
              <a:gd name="connsiteX32" fmla="*/ 0 w 7433932"/>
              <a:gd name="connsiteY32" fmla="*/ 3986071 h 6840625"/>
              <a:gd name="connsiteX33" fmla="*/ 0 w 7433932"/>
              <a:gd name="connsiteY33" fmla="*/ 3806071 h 6840625"/>
              <a:gd name="connsiteX34" fmla="*/ 7433932 w 7433932"/>
              <a:gd name="connsiteY34" fmla="*/ 3806071 h 6840625"/>
              <a:gd name="connsiteX35" fmla="*/ 7433932 w 7433932"/>
              <a:gd name="connsiteY35" fmla="*/ 3986071 h 6840625"/>
              <a:gd name="connsiteX36" fmla="*/ 0 w 7433932"/>
              <a:gd name="connsiteY36" fmla="*/ 4461830 h 6840625"/>
              <a:gd name="connsiteX37" fmla="*/ 0 w 7433932"/>
              <a:gd name="connsiteY37" fmla="*/ 4281830 h 6840625"/>
              <a:gd name="connsiteX38" fmla="*/ 7433932 w 7433932"/>
              <a:gd name="connsiteY38" fmla="*/ 4281830 h 6840625"/>
              <a:gd name="connsiteX39" fmla="*/ 7433932 w 7433932"/>
              <a:gd name="connsiteY39" fmla="*/ 4461830 h 6840625"/>
              <a:gd name="connsiteX40" fmla="*/ 0 w 7433932"/>
              <a:gd name="connsiteY40" fmla="*/ 4937589 h 6840625"/>
              <a:gd name="connsiteX41" fmla="*/ 0 w 7433932"/>
              <a:gd name="connsiteY41" fmla="*/ 4757589 h 6840625"/>
              <a:gd name="connsiteX42" fmla="*/ 7433932 w 7433932"/>
              <a:gd name="connsiteY42" fmla="*/ 4757589 h 6840625"/>
              <a:gd name="connsiteX43" fmla="*/ 7433932 w 7433932"/>
              <a:gd name="connsiteY43" fmla="*/ 4937589 h 6840625"/>
              <a:gd name="connsiteX44" fmla="*/ 0 w 7433932"/>
              <a:gd name="connsiteY44" fmla="*/ 5413348 h 6840625"/>
              <a:gd name="connsiteX45" fmla="*/ 0 w 7433932"/>
              <a:gd name="connsiteY45" fmla="*/ 5233348 h 6840625"/>
              <a:gd name="connsiteX46" fmla="*/ 7433932 w 7433932"/>
              <a:gd name="connsiteY46" fmla="*/ 5233348 h 6840625"/>
              <a:gd name="connsiteX47" fmla="*/ 7433932 w 7433932"/>
              <a:gd name="connsiteY47" fmla="*/ 5413348 h 6840625"/>
              <a:gd name="connsiteX48" fmla="*/ 0 w 7433932"/>
              <a:gd name="connsiteY48" fmla="*/ 5889107 h 6840625"/>
              <a:gd name="connsiteX49" fmla="*/ 0 w 7433932"/>
              <a:gd name="connsiteY49" fmla="*/ 5709107 h 6840625"/>
              <a:gd name="connsiteX50" fmla="*/ 7433932 w 7433932"/>
              <a:gd name="connsiteY50" fmla="*/ 5709107 h 6840625"/>
              <a:gd name="connsiteX51" fmla="*/ 7433932 w 7433932"/>
              <a:gd name="connsiteY51" fmla="*/ 5889107 h 6840625"/>
              <a:gd name="connsiteX52" fmla="*/ 0 w 7433932"/>
              <a:gd name="connsiteY52" fmla="*/ 6364866 h 6840625"/>
              <a:gd name="connsiteX53" fmla="*/ 0 w 7433932"/>
              <a:gd name="connsiteY53" fmla="*/ 6184866 h 6840625"/>
              <a:gd name="connsiteX54" fmla="*/ 7433932 w 7433932"/>
              <a:gd name="connsiteY54" fmla="*/ 6184866 h 6840625"/>
              <a:gd name="connsiteX55" fmla="*/ 7433932 w 7433932"/>
              <a:gd name="connsiteY55" fmla="*/ 6364866 h 6840625"/>
              <a:gd name="connsiteX56" fmla="*/ 0 w 7433932"/>
              <a:gd name="connsiteY56" fmla="*/ 6840625 h 6840625"/>
              <a:gd name="connsiteX57" fmla="*/ 0 w 7433932"/>
              <a:gd name="connsiteY57" fmla="*/ 6660625 h 6840625"/>
              <a:gd name="connsiteX58" fmla="*/ 7433932 w 7433932"/>
              <a:gd name="connsiteY58" fmla="*/ 6660625 h 6840625"/>
              <a:gd name="connsiteX59" fmla="*/ 7433932 w 7433932"/>
              <a:gd name="connsiteY59" fmla="*/ 6840625 h 6840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7433932" h="6840625">
                <a:moveTo>
                  <a:pt x="0" y="180000"/>
                </a:moveTo>
                <a:lnTo>
                  <a:pt x="0" y="0"/>
                </a:lnTo>
                <a:lnTo>
                  <a:pt x="7433932" y="0"/>
                </a:lnTo>
                <a:lnTo>
                  <a:pt x="7433932" y="180000"/>
                </a:lnTo>
                <a:close/>
                <a:moveTo>
                  <a:pt x="0" y="655758"/>
                </a:moveTo>
                <a:lnTo>
                  <a:pt x="0" y="475758"/>
                </a:lnTo>
                <a:lnTo>
                  <a:pt x="7433932" y="475758"/>
                </a:lnTo>
                <a:lnTo>
                  <a:pt x="7433932" y="655758"/>
                </a:lnTo>
                <a:close/>
                <a:moveTo>
                  <a:pt x="0" y="1131516"/>
                </a:moveTo>
                <a:lnTo>
                  <a:pt x="0" y="951516"/>
                </a:lnTo>
                <a:lnTo>
                  <a:pt x="7433932" y="951516"/>
                </a:lnTo>
                <a:lnTo>
                  <a:pt x="7433932" y="1131516"/>
                </a:lnTo>
                <a:close/>
                <a:moveTo>
                  <a:pt x="0" y="1607276"/>
                </a:moveTo>
                <a:lnTo>
                  <a:pt x="0" y="1427276"/>
                </a:lnTo>
                <a:lnTo>
                  <a:pt x="7433932" y="1427276"/>
                </a:lnTo>
                <a:lnTo>
                  <a:pt x="7433932" y="1607276"/>
                </a:lnTo>
                <a:close/>
                <a:moveTo>
                  <a:pt x="0" y="2083036"/>
                </a:moveTo>
                <a:lnTo>
                  <a:pt x="0" y="1903036"/>
                </a:lnTo>
                <a:lnTo>
                  <a:pt x="7433932" y="1903036"/>
                </a:lnTo>
                <a:lnTo>
                  <a:pt x="7433932" y="2083036"/>
                </a:lnTo>
                <a:close/>
                <a:moveTo>
                  <a:pt x="0" y="2558794"/>
                </a:moveTo>
                <a:lnTo>
                  <a:pt x="0" y="2378794"/>
                </a:lnTo>
                <a:lnTo>
                  <a:pt x="7433932" y="2378794"/>
                </a:lnTo>
                <a:lnTo>
                  <a:pt x="7433932" y="2558794"/>
                </a:lnTo>
                <a:close/>
                <a:moveTo>
                  <a:pt x="0" y="3034552"/>
                </a:moveTo>
                <a:lnTo>
                  <a:pt x="0" y="2854552"/>
                </a:lnTo>
                <a:lnTo>
                  <a:pt x="7433932" y="2854552"/>
                </a:lnTo>
                <a:lnTo>
                  <a:pt x="7433932" y="3034552"/>
                </a:lnTo>
                <a:close/>
                <a:moveTo>
                  <a:pt x="0" y="3510312"/>
                </a:moveTo>
                <a:lnTo>
                  <a:pt x="0" y="3330312"/>
                </a:lnTo>
                <a:lnTo>
                  <a:pt x="7433932" y="3330312"/>
                </a:lnTo>
                <a:lnTo>
                  <a:pt x="7433932" y="3510312"/>
                </a:lnTo>
                <a:close/>
                <a:moveTo>
                  <a:pt x="0" y="3986071"/>
                </a:moveTo>
                <a:lnTo>
                  <a:pt x="0" y="3806071"/>
                </a:lnTo>
                <a:lnTo>
                  <a:pt x="7433932" y="3806071"/>
                </a:lnTo>
                <a:lnTo>
                  <a:pt x="7433932" y="3986071"/>
                </a:lnTo>
                <a:close/>
                <a:moveTo>
                  <a:pt x="0" y="4461830"/>
                </a:moveTo>
                <a:lnTo>
                  <a:pt x="0" y="4281830"/>
                </a:lnTo>
                <a:lnTo>
                  <a:pt x="7433932" y="4281830"/>
                </a:lnTo>
                <a:lnTo>
                  <a:pt x="7433932" y="4461830"/>
                </a:lnTo>
                <a:close/>
                <a:moveTo>
                  <a:pt x="0" y="4937589"/>
                </a:moveTo>
                <a:lnTo>
                  <a:pt x="0" y="4757589"/>
                </a:lnTo>
                <a:lnTo>
                  <a:pt x="7433932" y="4757589"/>
                </a:lnTo>
                <a:lnTo>
                  <a:pt x="7433932" y="4937589"/>
                </a:lnTo>
                <a:close/>
                <a:moveTo>
                  <a:pt x="0" y="5413348"/>
                </a:moveTo>
                <a:lnTo>
                  <a:pt x="0" y="5233348"/>
                </a:lnTo>
                <a:lnTo>
                  <a:pt x="7433932" y="5233348"/>
                </a:lnTo>
                <a:lnTo>
                  <a:pt x="7433932" y="5413348"/>
                </a:lnTo>
                <a:close/>
                <a:moveTo>
                  <a:pt x="0" y="5889107"/>
                </a:moveTo>
                <a:lnTo>
                  <a:pt x="0" y="5709107"/>
                </a:lnTo>
                <a:lnTo>
                  <a:pt x="7433932" y="5709107"/>
                </a:lnTo>
                <a:lnTo>
                  <a:pt x="7433932" y="5889107"/>
                </a:lnTo>
                <a:close/>
                <a:moveTo>
                  <a:pt x="0" y="6364866"/>
                </a:moveTo>
                <a:lnTo>
                  <a:pt x="0" y="6184866"/>
                </a:lnTo>
                <a:lnTo>
                  <a:pt x="7433932" y="6184866"/>
                </a:lnTo>
                <a:lnTo>
                  <a:pt x="7433932" y="6364866"/>
                </a:lnTo>
                <a:close/>
                <a:moveTo>
                  <a:pt x="0" y="6840625"/>
                </a:moveTo>
                <a:lnTo>
                  <a:pt x="0" y="6660625"/>
                </a:lnTo>
                <a:lnTo>
                  <a:pt x="7433932" y="6660625"/>
                </a:lnTo>
                <a:lnTo>
                  <a:pt x="7433932" y="6840625"/>
                </a:lnTo>
                <a:close/>
              </a:path>
            </a:pathLst>
          </a:custGeom>
          <a:solidFill>
            <a:schemeClr val="bg2"/>
          </a:solidFill>
          <a:ln w="12700" cap="flat" cmpd="sng" algn="ctr">
            <a:noFill/>
            <a:prstDash val="solid"/>
            <a:miter lim="400000"/>
            <a:headEnd type="none" w="med" len="med"/>
            <a:tailEnd type="none" w="med" len="med"/>
          </a:ln>
          <a:effectLst/>
        </p:spPr>
        <p:txBody>
          <a:bodyPr rot="0" spcFirstLastPara="0" vertOverflow="overflow" horzOverflow="overflow" vert="horz" wrap="square" lIns="38100" tIns="38100" rIns="38100" bIns="38100" numCol="1" spcCol="0" rtlCol="0" fromWordArt="0" anchor="ctr" anchorCtr="0" forceAA="0" compatLnSpc="1">
            <a:prstTxWarp prst="textNoShape">
              <a:avLst/>
            </a:prstTxWarp>
            <a:noAutofit/>
          </a:bodyPr>
          <a:lstStyle/>
          <a:p>
            <a:pPr marL="0" marR="0" indent="0" algn="l" defTabSz="825500" rtl="0" eaLnBrk="1"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rgbClr val="74808C"/>
              </a:solidFill>
              <a:effectLst/>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0" name="文本框 19">
            <a:extLst>
              <a:ext uri="{FF2B5EF4-FFF2-40B4-BE49-F238E27FC236}">
                <a16:creationId xmlns:a16="http://schemas.microsoft.com/office/drawing/2014/main" id="{2DE2D1A0-C0FB-48DE-B4A8-3E567B3BAA45}"/>
              </a:ext>
            </a:extLst>
          </p:cNvPr>
          <p:cNvSpPr txBox="1"/>
          <p:nvPr/>
        </p:nvSpPr>
        <p:spPr>
          <a:xfrm>
            <a:off x="265361" y="4932194"/>
            <a:ext cx="9383688" cy="1446550"/>
          </a:xfrm>
          <a:prstGeom prst="rect">
            <a:avLst/>
          </a:prstGeom>
          <a:noFill/>
        </p:spPr>
        <p:txBody>
          <a:bodyPr wrap="square" rtlCol="0">
            <a:spAutoFit/>
          </a:bodyPr>
          <a:lstStyle/>
          <a:p>
            <a:pPr defTabSz="914400" eaLnBrk="1" fontAlgn="auto" hangingPunct="1">
              <a:spcBef>
                <a:spcPts val="0"/>
              </a:spcBef>
              <a:spcAft>
                <a:spcPts val="0"/>
              </a:spcAft>
            </a:pPr>
            <a:r>
              <a:rPr lang="en-US" altLang="zh-CN" sz="8800" b="1" dirty="0">
                <a:solidFill>
                  <a:prstClr val="black">
                    <a:lumMod val="75000"/>
                    <a:lumOff val="25000"/>
                  </a:prstClr>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PART FOUR</a:t>
            </a:r>
            <a:endParaRPr lang="zh-CN" altLang="en-US" sz="8800" b="1" dirty="0">
              <a:solidFill>
                <a:prstClr val="black">
                  <a:lumMod val="75000"/>
                  <a:lumOff val="25000"/>
                </a:prstClr>
              </a:solidFill>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endParaRPr>
          </a:p>
        </p:txBody>
      </p:sp>
      <p:sp>
        <p:nvSpPr>
          <p:cNvPr id="13" name="矩形: 圆角 12">
            <a:extLst>
              <a:ext uri="{FF2B5EF4-FFF2-40B4-BE49-F238E27FC236}">
                <a16:creationId xmlns:a16="http://schemas.microsoft.com/office/drawing/2014/main" id="{822DC65F-8496-4AB5-8C05-764932E2CB3C}"/>
              </a:ext>
            </a:extLst>
          </p:cNvPr>
          <p:cNvSpPr/>
          <p:nvPr/>
        </p:nvSpPr>
        <p:spPr bwMode="auto">
          <a:xfrm>
            <a:off x="1970882" y="9525138"/>
            <a:ext cx="3236342" cy="440531"/>
          </a:xfrm>
          <a:prstGeom prst="roundRect">
            <a:avLst>
              <a:gd name="adj" fmla="val 22981"/>
            </a:avLst>
          </a:prstGeom>
          <a:solidFill>
            <a:srgbClr val="F1C81C"/>
          </a:solidFill>
          <a:ln w="12700" cap="flat" cmpd="sng" algn="ctr">
            <a:noFill/>
            <a:prstDash val="solid"/>
            <a:miter lim="400000"/>
            <a:headEnd type="none" w="med" len="med"/>
            <a:tailEnd type="none" w="med" len="med"/>
          </a:ln>
          <a:effectLst>
            <a:outerShdw blurRad="25400" algn="ctr" rotWithShape="0">
              <a:srgbClr val="000000">
                <a:alpha val="50000"/>
              </a:srgbClr>
            </a:outerShdw>
          </a:effectLst>
        </p:spPr>
        <p:txBody>
          <a:bodyPr vert="horz" wrap="square" lIns="38100" tIns="38100" rIns="38100" bIns="38100" numCol="1" rtlCol="0" anchor="ctr" anchorCtr="0" compatLnSpc="1">
            <a:prstTxWarp prst="textNoShape">
              <a:avLst/>
            </a:prstTxWarp>
            <a:spAutoFit/>
          </a:bodyPr>
          <a:lstStyle/>
          <a:p>
            <a:pPr marL="0" marR="0" indent="0" algn="l" defTabSz="825500" rtl="0" eaLnBrk="1" fontAlgn="base" latinLnBrk="0" hangingPunct="0">
              <a:lnSpc>
                <a:spcPct val="100000"/>
              </a:lnSpc>
              <a:spcBef>
                <a:spcPct val="0"/>
              </a:spcBef>
              <a:spcAft>
                <a:spcPct val="0"/>
              </a:spcAft>
              <a:buClrTx/>
              <a:buSzTx/>
              <a:buFontTx/>
              <a:buNone/>
              <a:tabLst/>
            </a:pPr>
            <a:endParaRPr kumimoji="0" lang="zh-CN" altLang="en-US" sz="2000" b="0" i="0" u="none" strike="noStrike" cap="none" normalizeH="0" baseline="0">
              <a:ln>
                <a:noFill/>
              </a:ln>
              <a:solidFill>
                <a:srgbClr val="74808C"/>
              </a:solidFill>
              <a:effectLst/>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3" name="文本框 22">
            <a:extLst>
              <a:ext uri="{FF2B5EF4-FFF2-40B4-BE49-F238E27FC236}">
                <a16:creationId xmlns:a16="http://schemas.microsoft.com/office/drawing/2014/main" id="{5FBF0165-779D-4F5E-AD2D-DF135B547771}"/>
              </a:ext>
            </a:extLst>
          </p:cNvPr>
          <p:cNvSpPr txBox="1"/>
          <p:nvPr/>
        </p:nvSpPr>
        <p:spPr>
          <a:xfrm>
            <a:off x="2382800" y="9283739"/>
            <a:ext cx="2544161" cy="923330"/>
          </a:xfrm>
          <a:prstGeom prst="rect">
            <a:avLst/>
          </a:prstGeom>
          <a:noFill/>
        </p:spPr>
        <p:txBody>
          <a:bodyPr wrap="square" rtlCol="0">
            <a:spAutoFit/>
          </a:bodyPr>
          <a:lstStyle/>
          <a:p>
            <a:pPr algn="dist" defTabSz="914400" eaLnBrk="1" fontAlgn="auto" hangingPunct="1">
              <a:spcBef>
                <a:spcPts val="0"/>
              </a:spcBef>
              <a:spcAft>
                <a:spcPts val="0"/>
              </a:spcAft>
            </a:pPr>
            <a:r>
              <a:rPr lang="en-US" altLang="zh-CN" sz="5400" b="1" dirty="0">
                <a:solidFill>
                  <a:prstClr val="black">
                    <a:lumMod val="75000"/>
                    <a:lumOff val="25000"/>
                  </a:prstClr>
                </a:solidFill>
                <a:latin typeface="Times New Roman" panose="02020603050405020304" pitchFamily="18" charset="0"/>
                <a:ea typeface="微软雅黑" panose="020B0503020204020204" pitchFamily="34" charset="-122"/>
                <a:sym typeface="Times New Roman" panose="02020603050405020304" pitchFamily="18" charset="0"/>
              </a:rPr>
              <a:t>2020</a:t>
            </a:r>
            <a:endParaRPr lang="zh-CN" altLang="en-US" sz="5400" b="1" dirty="0">
              <a:solidFill>
                <a:prstClr val="black">
                  <a:lumMod val="75000"/>
                  <a:lumOff val="25000"/>
                </a:prst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pic>
        <p:nvPicPr>
          <p:cNvPr id="8" name="图片 7">
            <a:extLst>
              <a:ext uri="{FF2B5EF4-FFF2-40B4-BE49-F238E27FC236}">
                <a16:creationId xmlns:a16="http://schemas.microsoft.com/office/drawing/2014/main" id="{F06B9EDB-D9D8-425D-8A68-08491B76B581}"/>
              </a:ext>
            </a:extLst>
          </p:cNvPr>
          <p:cNvPicPr>
            <a:picLocks noChangeAspect="1"/>
          </p:cNvPicPr>
          <p:nvPr/>
        </p:nvPicPr>
        <p:blipFill rotWithShape="1">
          <a:blip r:embed="rId3"/>
          <a:srcRect l="16667" r="16667"/>
          <a:stretch/>
        </p:blipFill>
        <p:spPr>
          <a:xfrm>
            <a:off x="5762156" y="7679872"/>
            <a:ext cx="6018928" cy="6018928"/>
          </a:xfrm>
          <a:prstGeom prst="diamond">
            <a:avLst/>
          </a:prstGeom>
          <a:ln w="190500" cap="rnd" cmpd="dbl">
            <a:solidFill>
              <a:schemeClr val="bg1">
                <a:lumMod val="75000"/>
                <a:lumOff val="25000"/>
              </a:schemeClr>
            </a:solidFill>
            <a:prstDash val="solid"/>
          </a:ln>
        </p:spPr>
      </p:pic>
      <p:pic>
        <p:nvPicPr>
          <p:cNvPr id="24" name="图片 23">
            <a:extLst>
              <a:ext uri="{FF2B5EF4-FFF2-40B4-BE49-F238E27FC236}">
                <a16:creationId xmlns:a16="http://schemas.microsoft.com/office/drawing/2014/main" id="{2C9920F2-A6E8-4517-BBBF-C2FCFB12B201}"/>
              </a:ext>
            </a:extLst>
          </p:cNvPr>
          <p:cNvPicPr>
            <a:picLocks noChangeAspect="1"/>
          </p:cNvPicPr>
          <p:nvPr/>
        </p:nvPicPr>
        <p:blipFill rotWithShape="1">
          <a:blip r:embed="rId3"/>
          <a:srcRect l="16667" r="16667"/>
          <a:stretch/>
        </p:blipFill>
        <p:spPr>
          <a:xfrm>
            <a:off x="17670411" y="6725223"/>
            <a:ext cx="6416514" cy="6416514"/>
          </a:xfrm>
          <a:prstGeom prst="diamond">
            <a:avLst/>
          </a:prstGeom>
          <a:ln w="190500" cap="rnd" cmpd="dbl">
            <a:solidFill>
              <a:schemeClr val="bg1">
                <a:lumMod val="75000"/>
                <a:lumOff val="25000"/>
              </a:schemeClr>
            </a:solidFill>
            <a:prstDash val="solid"/>
          </a:ln>
        </p:spPr>
      </p:pic>
      <p:sp>
        <p:nvSpPr>
          <p:cNvPr id="15" name="矩形 14">
            <a:extLst>
              <a:ext uri="{FF2B5EF4-FFF2-40B4-BE49-F238E27FC236}">
                <a16:creationId xmlns:a16="http://schemas.microsoft.com/office/drawing/2014/main" id="{63555B3D-F9DE-4FF2-960A-FD42A81B18C1}"/>
              </a:ext>
            </a:extLst>
          </p:cNvPr>
          <p:cNvSpPr/>
          <p:nvPr/>
        </p:nvSpPr>
        <p:spPr>
          <a:xfrm>
            <a:off x="1533826" y="6711084"/>
            <a:ext cx="6018928" cy="1422762"/>
          </a:xfrm>
          <a:prstGeom prst="rect">
            <a:avLst/>
          </a:prstGeom>
        </p:spPr>
        <p:txBody>
          <a:bodyPr wrap="square">
            <a:spAutoFit/>
          </a:bodyPr>
          <a:lstStyle/>
          <a:p>
            <a:pPr>
              <a:lnSpc>
                <a:spcPct val="150000"/>
              </a:lnSpc>
              <a:buSzPct val="25000"/>
            </a:pPr>
            <a:r>
              <a:rPr lang="zh-CN" altLang="en-US" dirty="0">
                <a:latin typeface="Times New Roman" panose="02020603050405020304" pitchFamily="18" charset="0"/>
                <a:ea typeface="微软雅黑" panose="020B0503020204020204" pitchFamily="34" charset="-122"/>
                <a:sym typeface="Times New Roman" panose="02020603050405020304" pitchFamily="18" charset="0"/>
              </a:rPr>
              <a:t>添加相关内容文字，可复制，添加相关内容文字添加相关内容文字，可复制，添加相关内容文字</a:t>
            </a:r>
            <a:r>
              <a:rPr lang="en-US" altLang="zh-CN" dirty="0">
                <a:latin typeface="Times New Roman" panose="02020603050405020304" pitchFamily="18" charset="0"/>
                <a:ea typeface="微软雅黑" panose="020B0503020204020204" pitchFamily="34" charset="-122"/>
                <a:sym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sym typeface="Times New Roman" panose="02020603050405020304" pitchFamily="18" charset="0"/>
              </a:rPr>
              <a:t>添加相关内容文字，可复制，添加相关内容文字。</a:t>
            </a:r>
          </a:p>
        </p:txBody>
      </p:sp>
      <p:grpSp>
        <p:nvGrpSpPr>
          <p:cNvPr id="16" name="组合 15">
            <a:extLst>
              <a:ext uri="{FF2B5EF4-FFF2-40B4-BE49-F238E27FC236}">
                <a16:creationId xmlns:a16="http://schemas.microsoft.com/office/drawing/2014/main" id="{772AB8FB-38E4-4AC3-9D73-4481AE5ED258}"/>
              </a:ext>
            </a:extLst>
          </p:cNvPr>
          <p:cNvGrpSpPr/>
          <p:nvPr/>
        </p:nvGrpSpPr>
        <p:grpSpPr>
          <a:xfrm>
            <a:off x="2382800" y="3980572"/>
            <a:ext cx="2158319" cy="884802"/>
            <a:chOff x="2809350" y="2858688"/>
            <a:chExt cx="2158319" cy="884802"/>
          </a:xfrm>
        </p:grpSpPr>
        <p:sp>
          <p:nvSpPr>
            <p:cNvPr id="17" name="Freeform 62">
              <a:extLst>
                <a:ext uri="{FF2B5EF4-FFF2-40B4-BE49-F238E27FC236}">
                  <a16:creationId xmlns:a16="http://schemas.microsoft.com/office/drawing/2014/main" id="{0136680E-0AA5-4B7A-88A1-0CDACF83D5A3}"/>
                </a:ext>
              </a:extLst>
            </p:cNvPr>
            <p:cNvSpPr>
              <a:spLocks/>
            </p:cNvSpPr>
            <p:nvPr/>
          </p:nvSpPr>
          <p:spPr bwMode="auto">
            <a:xfrm rot="16200000">
              <a:off x="3677466" y="2451220"/>
              <a:ext cx="882735" cy="1697671"/>
            </a:xfrm>
            <a:custGeom>
              <a:avLst/>
              <a:gdLst>
                <a:gd name="T0" fmla="*/ 428 w 428"/>
                <a:gd name="T1" fmla="*/ 753 h 756"/>
                <a:gd name="T2" fmla="*/ 428 w 428"/>
                <a:gd name="T3" fmla="*/ 756 h 756"/>
                <a:gd name="T4" fmla="*/ 125 w 428"/>
                <a:gd name="T5" fmla="*/ 596 h 756"/>
                <a:gd name="T6" fmla="*/ 63 w 428"/>
                <a:gd name="T7" fmla="*/ 427 h 756"/>
                <a:gd name="T8" fmla="*/ 41 w 428"/>
                <a:gd name="T9" fmla="*/ 216 h 756"/>
                <a:gd name="T10" fmla="*/ 63 w 428"/>
                <a:gd name="T11" fmla="*/ 230 h 756"/>
                <a:gd name="T12" fmla="*/ 118 w 428"/>
                <a:gd name="T13" fmla="*/ 291 h 756"/>
                <a:gd name="T14" fmla="*/ 149 w 428"/>
                <a:gd name="T15" fmla="*/ 414 h 756"/>
                <a:gd name="T16" fmla="*/ 287 w 428"/>
                <a:gd name="T17" fmla="*/ 583 h 756"/>
                <a:gd name="T18" fmla="*/ 280 w 428"/>
                <a:gd name="T19" fmla="*/ 499 h 756"/>
                <a:gd name="T20" fmla="*/ 236 w 428"/>
                <a:gd name="T21" fmla="*/ 351 h 756"/>
                <a:gd name="T22" fmla="*/ 133 w 428"/>
                <a:gd name="T23" fmla="*/ 262 h 756"/>
                <a:gd name="T24" fmla="*/ 9 w 428"/>
                <a:gd name="T25" fmla="*/ 3 h 756"/>
                <a:gd name="T26" fmla="*/ 15 w 428"/>
                <a:gd name="T27" fmla="*/ 10 h 756"/>
                <a:gd name="T28" fmla="*/ 157 w 428"/>
                <a:gd name="T29" fmla="*/ 144 h 756"/>
                <a:gd name="T30" fmla="*/ 327 w 428"/>
                <a:gd name="T31" fmla="*/ 267 h 756"/>
                <a:gd name="T32" fmla="*/ 402 w 428"/>
                <a:gd name="T33" fmla="*/ 484 h 756"/>
                <a:gd name="T34" fmla="*/ 428 w 428"/>
                <a:gd name="T35" fmla="*/ 753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8" h="756">
                  <a:moveTo>
                    <a:pt x="428" y="753"/>
                  </a:moveTo>
                  <a:cubicBezTo>
                    <a:pt x="428" y="754"/>
                    <a:pt x="428" y="755"/>
                    <a:pt x="428" y="756"/>
                  </a:cubicBezTo>
                  <a:cubicBezTo>
                    <a:pt x="307" y="720"/>
                    <a:pt x="198" y="680"/>
                    <a:pt x="125" y="596"/>
                  </a:cubicBezTo>
                  <a:cubicBezTo>
                    <a:pt x="88" y="554"/>
                    <a:pt x="67" y="498"/>
                    <a:pt x="63" y="427"/>
                  </a:cubicBezTo>
                  <a:cubicBezTo>
                    <a:pt x="58" y="354"/>
                    <a:pt x="64" y="276"/>
                    <a:pt x="41" y="216"/>
                  </a:cubicBezTo>
                  <a:cubicBezTo>
                    <a:pt x="50" y="218"/>
                    <a:pt x="57" y="225"/>
                    <a:pt x="63" y="230"/>
                  </a:cubicBezTo>
                  <a:cubicBezTo>
                    <a:pt x="85" y="248"/>
                    <a:pt x="103" y="268"/>
                    <a:pt x="118" y="291"/>
                  </a:cubicBezTo>
                  <a:cubicBezTo>
                    <a:pt x="140" y="324"/>
                    <a:pt x="141" y="366"/>
                    <a:pt x="149" y="414"/>
                  </a:cubicBezTo>
                  <a:cubicBezTo>
                    <a:pt x="163" y="503"/>
                    <a:pt x="223" y="544"/>
                    <a:pt x="287" y="583"/>
                  </a:cubicBezTo>
                  <a:cubicBezTo>
                    <a:pt x="277" y="559"/>
                    <a:pt x="280" y="528"/>
                    <a:pt x="280" y="499"/>
                  </a:cubicBezTo>
                  <a:cubicBezTo>
                    <a:pt x="281" y="433"/>
                    <a:pt x="267" y="386"/>
                    <a:pt x="236" y="351"/>
                  </a:cubicBezTo>
                  <a:cubicBezTo>
                    <a:pt x="207" y="318"/>
                    <a:pt x="168" y="291"/>
                    <a:pt x="133" y="262"/>
                  </a:cubicBezTo>
                  <a:cubicBezTo>
                    <a:pt x="61" y="203"/>
                    <a:pt x="0" y="140"/>
                    <a:pt x="9" y="3"/>
                  </a:cubicBezTo>
                  <a:cubicBezTo>
                    <a:pt x="11" y="0"/>
                    <a:pt x="14" y="8"/>
                    <a:pt x="15" y="10"/>
                  </a:cubicBezTo>
                  <a:cubicBezTo>
                    <a:pt x="52" y="67"/>
                    <a:pt x="101" y="107"/>
                    <a:pt x="157" y="144"/>
                  </a:cubicBezTo>
                  <a:cubicBezTo>
                    <a:pt x="215" y="183"/>
                    <a:pt x="280" y="215"/>
                    <a:pt x="327" y="267"/>
                  </a:cubicBezTo>
                  <a:cubicBezTo>
                    <a:pt x="374" y="320"/>
                    <a:pt x="398" y="391"/>
                    <a:pt x="402" y="484"/>
                  </a:cubicBezTo>
                  <a:cubicBezTo>
                    <a:pt x="407" y="584"/>
                    <a:pt x="393" y="685"/>
                    <a:pt x="428" y="753"/>
                  </a:cubicBezTo>
                  <a:close/>
                </a:path>
              </a:pathLst>
            </a:custGeom>
            <a:solidFill>
              <a:srgbClr val="007F00"/>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63">
              <a:extLst>
                <a:ext uri="{FF2B5EF4-FFF2-40B4-BE49-F238E27FC236}">
                  <a16:creationId xmlns:a16="http://schemas.microsoft.com/office/drawing/2014/main" id="{277C843A-5233-4EC9-83C4-EA52DBB6DF9D}"/>
                </a:ext>
              </a:extLst>
            </p:cNvPr>
            <p:cNvSpPr>
              <a:spLocks/>
            </p:cNvSpPr>
            <p:nvPr/>
          </p:nvSpPr>
          <p:spPr bwMode="auto">
            <a:xfrm rot="16200000">
              <a:off x="3095585" y="2818582"/>
              <a:ext cx="835355" cy="1014462"/>
            </a:xfrm>
            <a:custGeom>
              <a:avLst/>
              <a:gdLst>
                <a:gd name="T0" fmla="*/ 393 w 405"/>
                <a:gd name="T1" fmla="*/ 453 h 453"/>
                <a:gd name="T2" fmla="*/ 184 w 405"/>
                <a:gd name="T3" fmla="*/ 242 h 453"/>
                <a:gd name="T4" fmla="*/ 64 w 405"/>
                <a:gd name="T5" fmla="*/ 150 h 453"/>
                <a:gd name="T6" fmla="*/ 7 w 405"/>
                <a:gd name="T7" fmla="*/ 0 h 453"/>
                <a:gd name="T8" fmla="*/ 93 w 405"/>
                <a:gd name="T9" fmla="*/ 117 h 453"/>
                <a:gd name="T10" fmla="*/ 329 w 405"/>
                <a:gd name="T11" fmla="*/ 288 h 453"/>
                <a:gd name="T12" fmla="*/ 393 w 405"/>
                <a:gd name="T13" fmla="*/ 453 h 453"/>
              </a:gdLst>
              <a:ahLst/>
              <a:cxnLst>
                <a:cxn ang="0">
                  <a:pos x="T0" y="T1"/>
                </a:cxn>
                <a:cxn ang="0">
                  <a:pos x="T2" y="T3"/>
                </a:cxn>
                <a:cxn ang="0">
                  <a:pos x="T4" y="T5"/>
                </a:cxn>
                <a:cxn ang="0">
                  <a:pos x="T6" y="T7"/>
                </a:cxn>
                <a:cxn ang="0">
                  <a:pos x="T8" y="T9"/>
                </a:cxn>
                <a:cxn ang="0">
                  <a:pos x="T10" y="T11"/>
                </a:cxn>
                <a:cxn ang="0">
                  <a:pos x="T12" y="T13"/>
                </a:cxn>
              </a:cxnLst>
              <a:rect l="0" t="0" r="r" b="b"/>
              <a:pathLst>
                <a:path w="405" h="453">
                  <a:moveTo>
                    <a:pt x="393" y="453"/>
                  </a:moveTo>
                  <a:cubicBezTo>
                    <a:pt x="356" y="348"/>
                    <a:pt x="272" y="297"/>
                    <a:pt x="184" y="242"/>
                  </a:cubicBezTo>
                  <a:cubicBezTo>
                    <a:pt x="141" y="215"/>
                    <a:pt x="99" y="187"/>
                    <a:pt x="64" y="150"/>
                  </a:cubicBezTo>
                  <a:cubicBezTo>
                    <a:pt x="31" y="115"/>
                    <a:pt x="0" y="69"/>
                    <a:pt x="7" y="0"/>
                  </a:cubicBezTo>
                  <a:cubicBezTo>
                    <a:pt x="30" y="47"/>
                    <a:pt x="57" y="84"/>
                    <a:pt x="93" y="117"/>
                  </a:cubicBezTo>
                  <a:cubicBezTo>
                    <a:pt x="164" y="181"/>
                    <a:pt x="260" y="219"/>
                    <a:pt x="329" y="288"/>
                  </a:cubicBezTo>
                  <a:cubicBezTo>
                    <a:pt x="367" y="325"/>
                    <a:pt x="405" y="379"/>
                    <a:pt x="393" y="453"/>
                  </a:cubicBezTo>
                  <a:close/>
                </a:path>
              </a:pathLst>
            </a:custGeom>
            <a:solidFill>
              <a:srgbClr val="00FF00"/>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67">
              <a:extLst>
                <a:ext uri="{FF2B5EF4-FFF2-40B4-BE49-F238E27FC236}">
                  <a16:creationId xmlns:a16="http://schemas.microsoft.com/office/drawing/2014/main" id="{0C57C75B-3324-4C12-89F2-CD09787B5858}"/>
                </a:ext>
              </a:extLst>
            </p:cNvPr>
            <p:cNvSpPr>
              <a:spLocks/>
            </p:cNvSpPr>
            <p:nvPr/>
          </p:nvSpPr>
          <p:spPr bwMode="auto">
            <a:xfrm rot="16200000">
              <a:off x="2887240" y="2945834"/>
              <a:ext cx="693055" cy="848836"/>
            </a:xfrm>
            <a:custGeom>
              <a:avLst/>
              <a:gdLst>
                <a:gd name="T0" fmla="*/ 336 w 336"/>
                <a:gd name="T1" fmla="*/ 378 h 378"/>
                <a:gd name="T2" fmla="*/ 142 w 336"/>
                <a:gd name="T3" fmla="*/ 214 h 378"/>
                <a:gd name="T4" fmla="*/ 0 w 336"/>
                <a:gd name="T5" fmla="*/ 0 h 378"/>
                <a:gd name="T6" fmla="*/ 270 w 336"/>
                <a:gd name="T7" fmla="*/ 257 h 378"/>
                <a:gd name="T8" fmla="*/ 336 w 336"/>
                <a:gd name="T9" fmla="*/ 378 h 378"/>
              </a:gdLst>
              <a:ahLst/>
              <a:cxnLst>
                <a:cxn ang="0">
                  <a:pos x="T0" y="T1"/>
                </a:cxn>
                <a:cxn ang="0">
                  <a:pos x="T2" y="T3"/>
                </a:cxn>
                <a:cxn ang="0">
                  <a:pos x="T4" y="T5"/>
                </a:cxn>
                <a:cxn ang="0">
                  <a:pos x="T6" y="T7"/>
                </a:cxn>
                <a:cxn ang="0">
                  <a:pos x="T8" y="T9"/>
                </a:cxn>
              </a:cxnLst>
              <a:rect l="0" t="0" r="r" b="b"/>
              <a:pathLst>
                <a:path w="336" h="378">
                  <a:moveTo>
                    <a:pt x="336" y="378"/>
                  </a:moveTo>
                  <a:cubicBezTo>
                    <a:pt x="294" y="301"/>
                    <a:pt x="212" y="263"/>
                    <a:pt x="142" y="214"/>
                  </a:cubicBezTo>
                  <a:cubicBezTo>
                    <a:pt x="74" y="168"/>
                    <a:pt x="0" y="114"/>
                    <a:pt x="0" y="0"/>
                  </a:cubicBezTo>
                  <a:cubicBezTo>
                    <a:pt x="44" y="125"/>
                    <a:pt x="177" y="173"/>
                    <a:pt x="270" y="257"/>
                  </a:cubicBezTo>
                  <a:cubicBezTo>
                    <a:pt x="304" y="287"/>
                    <a:pt x="334" y="322"/>
                    <a:pt x="336" y="378"/>
                  </a:cubicBezTo>
                  <a:close/>
                </a:path>
              </a:pathLst>
            </a:custGeom>
            <a:solidFill>
              <a:srgbClr val="99FF00"/>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82100739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5777876" y="-5388019"/>
            <a:ext cx="23594221" cy="20910441"/>
            <a:chOff x="5777876" y="-5388019"/>
            <a:chExt cx="23594221" cy="20910441"/>
          </a:xfrm>
        </p:grpSpPr>
        <p:sp>
          <p:nvSpPr>
            <p:cNvPr id="9" name="Freeform 8"/>
            <p:cNvSpPr/>
            <p:nvPr/>
          </p:nvSpPr>
          <p:spPr bwMode="auto">
            <a:xfrm rot="2700000">
              <a:off x="22234819" y="832619"/>
              <a:ext cx="7433932" cy="6840625"/>
            </a:xfrm>
            <a:custGeom>
              <a:avLst/>
              <a:gdLst>
                <a:gd name="connsiteX0" fmla="*/ 0 w 7433932"/>
                <a:gd name="connsiteY0" fmla="*/ 180000 h 6840625"/>
                <a:gd name="connsiteX1" fmla="*/ 0 w 7433932"/>
                <a:gd name="connsiteY1" fmla="*/ 0 h 6840625"/>
                <a:gd name="connsiteX2" fmla="*/ 7433932 w 7433932"/>
                <a:gd name="connsiteY2" fmla="*/ 0 h 6840625"/>
                <a:gd name="connsiteX3" fmla="*/ 7433932 w 7433932"/>
                <a:gd name="connsiteY3" fmla="*/ 180000 h 6840625"/>
                <a:gd name="connsiteX4" fmla="*/ 0 w 7433932"/>
                <a:gd name="connsiteY4" fmla="*/ 655758 h 6840625"/>
                <a:gd name="connsiteX5" fmla="*/ 0 w 7433932"/>
                <a:gd name="connsiteY5" fmla="*/ 475758 h 6840625"/>
                <a:gd name="connsiteX6" fmla="*/ 7433932 w 7433932"/>
                <a:gd name="connsiteY6" fmla="*/ 475758 h 6840625"/>
                <a:gd name="connsiteX7" fmla="*/ 7433932 w 7433932"/>
                <a:gd name="connsiteY7" fmla="*/ 655758 h 6840625"/>
                <a:gd name="connsiteX8" fmla="*/ 0 w 7433932"/>
                <a:gd name="connsiteY8" fmla="*/ 1131516 h 6840625"/>
                <a:gd name="connsiteX9" fmla="*/ 0 w 7433932"/>
                <a:gd name="connsiteY9" fmla="*/ 951516 h 6840625"/>
                <a:gd name="connsiteX10" fmla="*/ 7433932 w 7433932"/>
                <a:gd name="connsiteY10" fmla="*/ 951516 h 6840625"/>
                <a:gd name="connsiteX11" fmla="*/ 7433932 w 7433932"/>
                <a:gd name="connsiteY11" fmla="*/ 1131516 h 6840625"/>
                <a:gd name="connsiteX12" fmla="*/ 0 w 7433932"/>
                <a:gd name="connsiteY12" fmla="*/ 1607276 h 6840625"/>
                <a:gd name="connsiteX13" fmla="*/ 0 w 7433932"/>
                <a:gd name="connsiteY13" fmla="*/ 1427276 h 6840625"/>
                <a:gd name="connsiteX14" fmla="*/ 7433932 w 7433932"/>
                <a:gd name="connsiteY14" fmla="*/ 1427276 h 6840625"/>
                <a:gd name="connsiteX15" fmla="*/ 7433932 w 7433932"/>
                <a:gd name="connsiteY15" fmla="*/ 1607276 h 6840625"/>
                <a:gd name="connsiteX16" fmla="*/ 0 w 7433932"/>
                <a:gd name="connsiteY16" fmla="*/ 2083036 h 6840625"/>
                <a:gd name="connsiteX17" fmla="*/ 0 w 7433932"/>
                <a:gd name="connsiteY17" fmla="*/ 1903036 h 6840625"/>
                <a:gd name="connsiteX18" fmla="*/ 7433932 w 7433932"/>
                <a:gd name="connsiteY18" fmla="*/ 1903036 h 6840625"/>
                <a:gd name="connsiteX19" fmla="*/ 7433932 w 7433932"/>
                <a:gd name="connsiteY19" fmla="*/ 2083036 h 6840625"/>
                <a:gd name="connsiteX20" fmla="*/ 0 w 7433932"/>
                <a:gd name="connsiteY20" fmla="*/ 2558794 h 6840625"/>
                <a:gd name="connsiteX21" fmla="*/ 0 w 7433932"/>
                <a:gd name="connsiteY21" fmla="*/ 2378794 h 6840625"/>
                <a:gd name="connsiteX22" fmla="*/ 7433932 w 7433932"/>
                <a:gd name="connsiteY22" fmla="*/ 2378794 h 6840625"/>
                <a:gd name="connsiteX23" fmla="*/ 7433932 w 7433932"/>
                <a:gd name="connsiteY23" fmla="*/ 2558794 h 6840625"/>
                <a:gd name="connsiteX24" fmla="*/ 0 w 7433932"/>
                <a:gd name="connsiteY24" fmla="*/ 3034552 h 6840625"/>
                <a:gd name="connsiteX25" fmla="*/ 0 w 7433932"/>
                <a:gd name="connsiteY25" fmla="*/ 2854552 h 6840625"/>
                <a:gd name="connsiteX26" fmla="*/ 7433932 w 7433932"/>
                <a:gd name="connsiteY26" fmla="*/ 2854552 h 6840625"/>
                <a:gd name="connsiteX27" fmla="*/ 7433932 w 7433932"/>
                <a:gd name="connsiteY27" fmla="*/ 3034552 h 6840625"/>
                <a:gd name="connsiteX28" fmla="*/ 0 w 7433932"/>
                <a:gd name="connsiteY28" fmla="*/ 3510312 h 6840625"/>
                <a:gd name="connsiteX29" fmla="*/ 0 w 7433932"/>
                <a:gd name="connsiteY29" fmla="*/ 3330312 h 6840625"/>
                <a:gd name="connsiteX30" fmla="*/ 7433932 w 7433932"/>
                <a:gd name="connsiteY30" fmla="*/ 3330312 h 6840625"/>
                <a:gd name="connsiteX31" fmla="*/ 7433932 w 7433932"/>
                <a:gd name="connsiteY31" fmla="*/ 3510312 h 6840625"/>
                <a:gd name="connsiteX32" fmla="*/ 0 w 7433932"/>
                <a:gd name="connsiteY32" fmla="*/ 3986071 h 6840625"/>
                <a:gd name="connsiteX33" fmla="*/ 0 w 7433932"/>
                <a:gd name="connsiteY33" fmla="*/ 3806071 h 6840625"/>
                <a:gd name="connsiteX34" fmla="*/ 7433932 w 7433932"/>
                <a:gd name="connsiteY34" fmla="*/ 3806071 h 6840625"/>
                <a:gd name="connsiteX35" fmla="*/ 7433932 w 7433932"/>
                <a:gd name="connsiteY35" fmla="*/ 3986071 h 6840625"/>
                <a:gd name="connsiteX36" fmla="*/ 0 w 7433932"/>
                <a:gd name="connsiteY36" fmla="*/ 4461830 h 6840625"/>
                <a:gd name="connsiteX37" fmla="*/ 0 w 7433932"/>
                <a:gd name="connsiteY37" fmla="*/ 4281830 h 6840625"/>
                <a:gd name="connsiteX38" fmla="*/ 7433932 w 7433932"/>
                <a:gd name="connsiteY38" fmla="*/ 4281830 h 6840625"/>
                <a:gd name="connsiteX39" fmla="*/ 7433932 w 7433932"/>
                <a:gd name="connsiteY39" fmla="*/ 4461830 h 6840625"/>
                <a:gd name="connsiteX40" fmla="*/ 0 w 7433932"/>
                <a:gd name="connsiteY40" fmla="*/ 4937589 h 6840625"/>
                <a:gd name="connsiteX41" fmla="*/ 0 w 7433932"/>
                <a:gd name="connsiteY41" fmla="*/ 4757589 h 6840625"/>
                <a:gd name="connsiteX42" fmla="*/ 7433932 w 7433932"/>
                <a:gd name="connsiteY42" fmla="*/ 4757589 h 6840625"/>
                <a:gd name="connsiteX43" fmla="*/ 7433932 w 7433932"/>
                <a:gd name="connsiteY43" fmla="*/ 4937589 h 6840625"/>
                <a:gd name="connsiteX44" fmla="*/ 0 w 7433932"/>
                <a:gd name="connsiteY44" fmla="*/ 5413348 h 6840625"/>
                <a:gd name="connsiteX45" fmla="*/ 0 w 7433932"/>
                <a:gd name="connsiteY45" fmla="*/ 5233348 h 6840625"/>
                <a:gd name="connsiteX46" fmla="*/ 7433932 w 7433932"/>
                <a:gd name="connsiteY46" fmla="*/ 5233348 h 6840625"/>
                <a:gd name="connsiteX47" fmla="*/ 7433932 w 7433932"/>
                <a:gd name="connsiteY47" fmla="*/ 5413348 h 6840625"/>
                <a:gd name="connsiteX48" fmla="*/ 0 w 7433932"/>
                <a:gd name="connsiteY48" fmla="*/ 5889107 h 6840625"/>
                <a:gd name="connsiteX49" fmla="*/ 0 w 7433932"/>
                <a:gd name="connsiteY49" fmla="*/ 5709107 h 6840625"/>
                <a:gd name="connsiteX50" fmla="*/ 7433932 w 7433932"/>
                <a:gd name="connsiteY50" fmla="*/ 5709107 h 6840625"/>
                <a:gd name="connsiteX51" fmla="*/ 7433932 w 7433932"/>
                <a:gd name="connsiteY51" fmla="*/ 5889107 h 6840625"/>
                <a:gd name="connsiteX52" fmla="*/ 0 w 7433932"/>
                <a:gd name="connsiteY52" fmla="*/ 6364866 h 6840625"/>
                <a:gd name="connsiteX53" fmla="*/ 0 w 7433932"/>
                <a:gd name="connsiteY53" fmla="*/ 6184866 h 6840625"/>
                <a:gd name="connsiteX54" fmla="*/ 7433932 w 7433932"/>
                <a:gd name="connsiteY54" fmla="*/ 6184866 h 6840625"/>
                <a:gd name="connsiteX55" fmla="*/ 7433932 w 7433932"/>
                <a:gd name="connsiteY55" fmla="*/ 6364866 h 6840625"/>
                <a:gd name="connsiteX56" fmla="*/ 0 w 7433932"/>
                <a:gd name="connsiteY56" fmla="*/ 6840625 h 6840625"/>
                <a:gd name="connsiteX57" fmla="*/ 0 w 7433932"/>
                <a:gd name="connsiteY57" fmla="*/ 6660625 h 6840625"/>
                <a:gd name="connsiteX58" fmla="*/ 7433932 w 7433932"/>
                <a:gd name="connsiteY58" fmla="*/ 6660625 h 6840625"/>
                <a:gd name="connsiteX59" fmla="*/ 7433932 w 7433932"/>
                <a:gd name="connsiteY59" fmla="*/ 6840625 h 6840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7433932" h="6840625">
                  <a:moveTo>
                    <a:pt x="0" y="180000"/>
                  </a:moveTo>
                  <a:lnTo>
                    <a:pt x="0" y="0"/>
                  </a:lnTo>
                  <a:lnTo>
                    <a:pt x="7433932" y="0"/>
                  </a:lnTo>
                  <a:lnTo>
                    <a:pt x="7433932" y="180000"/>
                  </a:lnTo>
                  <a:close/>
                  <a:moveTo>
                    <a:pt x="0" y="655758"/>
                  </a:moveTo>
                  <a:lnTo>
                    <a:pt x="0" y="475758"/>
                  </a:lnTo>
                  <a:lnTo>
                    <a:pt x="7433932" y="475758"/>
                  </a:lnTo>
                  <a:lnTo>
                    <a:pt x="7433932" y="655758"/>
                  </a:lnTo>
                  <a:close/>
                  <a:moveTo>
                    <a:pt x="0" y="1131516"/>
                  </a:moveTo>
                  <a:lnTo>
                    <a:pt x="0" y="951516"/>
                  </a:lnTo>
                  <a:lnTo>
                    <a:pt x="7433932" y="951516"/>
                  </a:lnTo>
                  <a:lnTo>
                    <a:pt x="7433932" y="1131516"/>
                  </a:lnTo>
                  <a:close/>
                  <a:moveTo>
                    <a:pt x="0" y="1607276"/>
                  </a:moveTo>
                  <a:lnTo>
                    <a:pt x="0" y="1427276"/>
                  </a:lnTo>
                  <a:lnTo>
                    <a:pt x="7433932" y="1427276"/>
                  </a:lnTo>
                  <a:lnTo>
                    <a:pt x="7433932" y="1607276"/>
                  </a:lnTo>
                  <a:close/>
                  <a:moveTo>
                    <a:pt x="0" y="2083036"/>
                  </a:moveTo>
                  <a:lnTo>
                    <a:pt x="0" y="1903036"/>
                  </a:lnTo>
                  <a:lnTo>
                    <a:pt x="7433932" y="1903036"/>
                  </a:lnTo>
                  <a:lnTo>
                    <a:pt x="7433932" y="2083036"/>
                  </a:lnTo>
                  <a:close/>
                  <a:moveTo>
                    <a:pt x="0" y="2558794"/>
                  </a:moveTo>
                  <a:lnTo>
                    <a:pt x="0" y="2378794"/>
                  </a:lnTo>
                  <a:lnTo>
                    <a:pt x="7433932" y="2378794"/>
                  </a:lnTo>
                  <a:lnTo>
                    <a:pt x="7433932" y="2558794"/>
                  </a:lnTo>
                  <a:close/>
                  <a:moveTo>
                    <a:pt x="0" y="3034552"/>
                  </a:moveTo>
                  <a:lnTo>
                    <a:pt x="0" y="2854552"/>
                  </a:lnTo>
                  <a:lnTo>
                    <a:pt x="7433932" y="2854552"/>
                  </a:lnTo>
                  <a:lnTo>
                    <a:pt x="7433932" y="3034552"/>
                  </a:lnTo>
                  <a:close/>
                  <a:moveTo>
                    <a:pt x="0" y="3510312"/>
                  </a:moveTo>
                  <a:lnTo>
                    <a:pt x="0" y="3330312"/>
                  </a:lnTo>
                  <a:lnTo>
                    <a:pt x="7433932" y="3330312"/>
                  </a:lnTo>
                  <a:lnTo>
                    <a:pt x="7433932" y="3510312"/>
                  </a:lnTo>
                  <a:close/>
                  <a:moveTo>
                    <a:pt x="0" y="3986071"/>
                  </a:moveTo>
                  <a:lnTo>
                    <a:pt x="0" y="3806071"/>
                  </a:lnTo>
                  <a:lnTo>
                    <a:pt x="7433932" y="3806071"/>
                  </a:lnTo>
                  <a:lnTo>
                    <a:pt x="7433932" y="3986071"/>
                  </a:lnTo>
                  <a:close/>
                  <a:moveTo>
                    <a:pt x="0" y="4461830"/>
                  </a:moveTo>
                  <a:lnTo>
                    <a:pt x="0" y="4281830"/>
                  </a:lnTo>
                  <a:lnTo>
                    <a:pt x="7433932" y="4281830"/>
                  </a:lnTo>
                  <a:lnTo>
                    <a:pt x="7433932" y="4461830"/>
                  </a:lnTo>
                  <a:close/>
                  <a:moveTo>
                    <a:pt x="0" y="4937589"/>
                  </a:moveTo>
                  <a:lnTo>
                    <a:pt x="0" y="4757589"/>
                  </a:lnTo>
                  <a:lnTo>
                    <a:pt x="7433932" y="4757589"/>
                  </a:lnTo>
                  <a:lnTo>
                    <a:pt x="7433932" y="4937589"/>
                  </a:lnTo>
                  <a:close/>
                  <a:moveTo>
                    <a:pt x="0" y="5413348"/>
                  </a:moveTo>
                  <a:lnTo>
                    <a:pt x="0" y="5233348"/>
                  </a:lnTo>
                  <a:lnTo>
                    <a:pt x="7433932" y="5233348"/>
                  </a:lnTo>
                  <a:lnTo>
                    <a:pt x="7433932" y="5413348"/>
                  </a:lnTo>
                  <a:close/>
                  <a:moveTo>
                    <a:pt x="0" y="5889107"/>
                  </a:moveTo>
                  <a:lnTo>
                    <a:pt x="0" y="5709107"/>
                  </a:lnTo>
                  <a:lnTo>
                    <a:pt x="7433932" y="5709107"/>
                  </a:lnTo>
                  <a:lnTo>
                    <a:pt x="7433932" y="5889107"/>
                  </a:lnTo>
                  <a:close/>
                  <a:moveTo>
                    <a:pt x="0" y="6364866"/>
                  </a:moveTo>
                  <a:lnTo>
                    <a:pt x="0" y="6184866"/>
                  </a:lnTo>
                  <a:lnTo>
                    <a:pt x="7433932" y="6184866"/>
                  </a:lnTo>
                  <a:lnTo>
                    <a:pt x="7433932" y="6364866"/>
                  </a:lnTo>
                  <a:close/>
                  <a:moveTo>
                    <a:pt x="0" y="6840625"/>
                  </a:moveTo>
                  <a:lnTo>
                    <a:pt x="0" y="6660625"/>
                  </a:lnTo>
                  <a:lnTo>
                    <a:pt x="7433932" y="6660625"/>
                  </a:lnTo>
                  <a:lnTo>
                    <a:pt x="7433932" y="6840625"/>
                  </a:lnTo>
                  <a:close/>
                </a:path>
              </a:pathLst>
            </a:custGeom>
            <a:solidFill>
              <a:schemeClr val="bg2"/>
            </a:solidFill>
            <a:ln w="12700" cap="flat" cmpd="sng" algn="ctr">
              <a:noFill/>
              <a:prstDash val="solid"/>
              <a:miter lim="400000"/>
              <a:headEnd type="none" w="med" len="med"/>
              <a:tailEnd type="none" w="med" len="med"/>
            </a:ln>
            <a:effectLst/>
          </p:spPr>
          <p:txBody>
            <a:bodyPr rot="0" spcFirstLastPara="0" vertOverflow="overflow" horzOverflow="overflow" vert="horz" wrap="square" lIns="38100" tIns="38100" rIns="38100" bIns="38100" numCol="1" spcCol="0" rtlCol="0" fromWordArt="0" anchor="ctr" anchorCtr="0" forceAA="0" compatLnSpc="1">
              <a:prstTxWarp prst="textNoShape">
                <a:avLst/>
              </a:prstTxWarp>
              <a:noAutofit/>
            </a:bodyPr>
            <a:lstStyle/>
            <a:p>
              <a:pPr marL="0" marR="0" indent="0" algn="l" defTabSz="825500" rtl="0" eaLnBrk="1"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rgbClr val="74808C"/>
                </a:solidFill>
                <a:effectLst/>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1" name="Freeform 10"/>
            <p:cNvSpPr/>
            <p:nvPr/>
          </p:nvSpPr>
          <p:spPr bwMode="auto">
            <a:xfrm rot="2700000">
              <a:off x="14313940" y="8385143"/>
              <a:ext cx="7433932" cy="6840625"/>
            </a:xfrm>
            <a:custGeom>
              <a:avLst/>
              <a:gdLst>
                <a:gd name="connsiteX0" fmla="*/ 0 w 7433932"/>
                <a:gd name="connsiteY0" fmla="*/ 180000 h 6840625"/>
                <a:gd name="connsiteX1" fmla="*/ 0 w 7433932"/>
                <a:gd name="connsiteY1" fmla="*/ 0 h 6840625"/>
                <a:gd name="connsiteX2" fmla="*/ 7433932 w 7433932"/>
                <a:gd name="connsiteY2" fmla="*/ 0 h 6840625"/>
                <a:gd name="connsiteX3" fmla="*/ 7433932 w 7433932"/>
                <a:gd name="connsiteY3" fmla="*/ 180000 h 6840625"/>
                <a:gd name="connsiteX4" fmla="*/ 0 w 7433932"/>
                <a:gd name="connsiteY4" fmla="*/ 655758 h 6840625"/>
                <a:gd name="connsiteX5" fmla="*/ 0 w 7433932"/>
                <a:gd name="connsiteY5" fmla="*/ 475758 h 6840625"/>
                <a:gd name="connsiteX6" fmla="*/ 7433932 w 7433932"/>
                <a:gd name="connsiteY6" fmla="*/ 475758 h 6840625"/>
                <a:gd name="connsiteX7" fmla="*/ 7433932 w 7433932"/>
                <a:gd name="connsiteY7" fmla="*/ 655758 h 6840625"/>
                <a:gd name="connsiteX8" fmla="*/ 0 w 7433932"/>
                <a:gd name="connsiteY8" fmla="*/ 1131516 h 6840625"/>
                <a:gd name="connsiteX9" fmla="*/ 0 w 7433932"/>
                <a:gd name="connsiteY9" fmla="*/ 951516 h 6840625"/>
                <a:gd name="connsiteX10" fmla="*/ 7433932 w 7433932"/>
                <a:gd name="connsiteY10" fmla="*/ 951516 h 6840625"/>
                <a:gd name="connsiteX11" fmla="*/ 7433932 w 7433932"/>
                <a:gd name="connsiteY11" fmla="*/ 1131516 h 6840625"/>
                <a:gd name="connsiteX12" fmla="*/ 0 w 7433932"/>
                <a:gd name="connsiteY12" fmla="*/ 1607276 h 6840625"/>
                <a:gd name="connsiteX13" fmla="*/ 0 w 7433932"/>
                <a:gd name="connsiteY13" fmla="*/ 1427276 h 6840625"/>
                <a:gd name="connsiteX14" fmla="*/ 7433932 w 7433932"/>
                <a:gd name="connsiteY14" fmla="*/ 1427276 h 6840625"/>
                <a:gd name="connsiteX15" fmla="*/ 7433932 w 7433932"/>
                <a:gd name="connsiteY15" fmla="*/ 1607276 h 6840625"/>
                <a:gd name="connsiteX16" fmla="*/ 0 w 7433932"/>
                <a:gd name="connsiteY16" fmla="*/ 2083036 h 6840625"/>
                <a:gd name="connsiteX17" fmla="*/ 0 w 7433932"/>
                <a:gd name="connsiteY17" fmla="*/ 1903036 h 6840625"/>
                <a:gd name="connsiteX18" fmla="*/ 7433932 w 7433932"/>
                <a:gd name="connsiteY18" fmla="*/ 1903036 h 6840625"/>
                <a:gd name="connsiteX19" fmla="*/ 7433932 w 7433932"/>
                <a:gd name="connsiteY19" fmla="*/ 2083036 h 6840625"/>
                <a:gd name="connsiteX20" fmla="*/ 0 w 7433932"/>
                <a:gd name="connsiteY20" fmla="*/ 2558794 h 6840625"/>
                <a:gd name="connsiteX21" fmla="*/ 0 w 7433932"/>
                <a:gd name="connsiteY21" fmla="*/ 2378794 h 6840625"/>
                <a:gd name="connsiteX22" fmla="*/ 7433932 w 7433932"/>
                <a:gd name="connsiteY22" fmla="*/ 2378794 h 6840625"/>
                <a:gd name="connsiteX23" fmla="*/ 7433932 w 7433932"/>
                <a:gd name="connsiteY23" fmla="*/ 2558794 h 6840625"/>
                <a:gd name="connsiteX24" fmla="*/ 0 w 7433932"/>
                <a:gd name="connsiteY24" fmla="*/ 3034552 h 6840625"/>
                <a:gd name="connsiteX25" fmla="*/ 0 w 7433932"/>
                <a:gd name="connsiteY25" fmla="*/ 2854552 h 6840625"/>
                <a:gd name="connsiteX26" fmla="*/ 7433932 w 7433932"/>
                <a:gd name="connsiteY26" fmla="*/ 2854552 h 6840625"/>
                <a:gd name="connsiteX27" fmla="*/ 7433932 w 7433932"/>
                <a:gd name="connsiteY27" fmla="*/ 3034552 h 6840625"/>
                <a:gd name="connsiteX28" fmla="*/ 0 w 7433932"/>
                <a:gd name="connsiteY28" fmla="*/ 3510312 h 6840625"/>
                <a:gd name="connsiteX29" fmla="*/ 0 w 7433932"/>
                <a:gd name="connsiteY29" fmla="*/ 3330312 h 6840625"/>
                <a:gd name="connsiteX30" fmla="*/ 7433932 w 7433932"/>
                <a:gd name="connsiteY30" fmla="*/ 3330312 h 6840625"/>
                <a:gd name="connsiteX31" fmla="*/ 7433932 w 7433932"/>
                <a:gd name="connsiteY31" fmla="*/ 3510312 h 6840625"/>
                <a:gd name="connsiteX32" fmla="*/ 0 w 7433932"/>
                <a:gd name="connsiteY32" fmla="*/ 3986071 h 6840625"/>
                <a:gd name="connsiteX33" fmla="*/ 0 w 7433932"/>
                <a:gd name="connsiteY33" fmla="*/ 3806071 h 6840625"/>
                <a:gd name="connsiteX34" fmla="*/ 7433932 w 7433932"/>
                <a:gd name="connsiteY34" fmla="*/ 3806071 h 6840625"/>
                <a:gd name="connsiteX35" fmla="*/ 7433932 w 7433932"/>
                <a:gd name="connsiteY35" fmla="*/ 3986071 h 6840625"/>
                <a:gd name="connsiteX36" fmla="*/ 0 w 7433932"/>
                <a:gd name="connsiteY36" fmla="*/ 4461830 h 6840625"/>
                <a:gd name="connsiteX37" fmla="*/ 0 w 7433932"/>
                <a:gd name="connsiteY37" fmla="*/ 4281830 h 6840625"/>
                <a:gd name="connsiteX38" fmla="*/ 7433932 w 7433932"/>
                <a:gd name="connsiteY38" fmla="*/ 4281830 h 6840625"/>
                <a:gd name="connsiteX39" fmla="*/ 7433932 w 7433932"/>
                <a:gd name="connsiteY39" fmla="*/ 4461830 h 6840625"/>
                <a:gd name="connsiteX40" fmla="*/ 0 w 7433932"/>
                <a:gd name="connsiteY40" fmla="*/ 4937589 h 6840625"/>
                <a:gd name="connsiteX41" fmla="*/ 0 w 7433932"/>
                <a:gd name="connsiteY41" fmla="*/ 4757589 h 6840625"/>
                <a:gd name="connsiteX42" fmla="*/ 7433932 w 7433932"/>
                <a:gd name="connsiteY42" fmla="*/ 4757589 h 6840625"/>
                <a:gd name="connsiteX43" fmla="*/ 7433932 w 7433932"/>
                <a:gd name="connsiteY43" fmla="*/ 4937589 h 6840625"/>
                <a:gd name="connsiteX44" fmla="*/ 0 w 7433932"/>
                <a:gd name="connsiteY44" fmla="*/ 5413348 h 6840625"/>
                <a:gd name="connsiteX45" fmla="*/ 0 w 7433932"/>
                <a:gd name="connsiteY45" fmla="*/ 5233348 h 6840625"/>
                <a:gd name="connsiteX46" fmla="*/ 7433932 w 7433932"/>
                <a:gd name="connsiteY46" fmla="*/ 5233348 h 6840625"/>
                <a:gd name="connsiteX47" fmla="*/ 7433932 w 7433932"/>
                <a:gd name="connsiteY47" fmla="*/ 5413348 h 6840625"/>
                <a:gd name="connsiteX48" fmla="*/ 0 w 7433932"/>
                <a:gd name="connsiteY48" fmla="*/ 5889107 h 6840625"/>
                <a:gd name="connsiteX49" fmla="*/ 0 w 7433932"/>
                <a:gd name="connsiteY49" fmla="*/ 5709107 h 6840625"/>
                <a:gd name="connsiteX50" fmla="*/ 7433932 w 7433932"/>
                <a:gd name="connsiteY50" fmla="*/ 5709107 h 6840625"/>
                <a:gd name="connsiteX51" fmla="*/ 7433932 w 7433932"/>
                <a:gd name="connsiteY51" fmla="*/ 5889107 h 6840625"/>
                <a:gd name="connsiteX52" fmla="*/ 0 w 7433932"/>
                <a:gd name="connsiteY52" fmla="*/ 6364866 h 6840625"/>
                <a:gd name="connsiteX53" fmla="*/ 0 w 7433932"/>
                <a:gd name="connsiteY53" fmla="*/ 6184866 h 6840625"/>
                <a:gd name="connsiteX54" fmla="*/ 7433932 w 7433932"/>
                <a:gd name="connsiteY54" fmla="*/ 6184866 h 6840625"/>
                <a:gd name="connsiteX55" fmla="*/ 7433932 w 7433932"/>
                <a:gd name="connsiteY55" fmla="*/ 6364866 h 6840625"/>
                <a:gd name="connsiteX56" fmla="*/ 0 w 7433932"/>
                <a:gd name="connsiteY56" fmla="*/ 6840625 h 6840625"/>
                <a:gd name="connsiteX57" fmla="*/ 0 w 7433932"/>
                <a:gd name="connsiteY57" fmla="*/ 6660625 h 6840625"/>
                <a:gd name="connsiteX58" fmla="*/ 7433932 w 7433932"/>
                <a:gd name="connsiteY58" fmla="*/ 6660625 h 6840625"/>
                <a:gd name="connsiteX59" fmla="*/ 7433932 w 7433932"/>
                <a:gd name="connsiteY59" fmla="*/ 6840625 h 6840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7433932" h="6840625">
                  <a:moveTo>
                    <a:pt x="0" y="180000"/>
                  </a:moveTo>
                  <a:lnTo>
                    <a:pt x="0" y="0"/>
                  </a:lnTo>
                  <a:lnTo>
                    <a:pt x="7433932" y="0"/>
                  </a:lnTo>
                  <a:lnTo>
                    <a:pt x="7433932" y="180000"/>
                  </a:lnTo>
                  <a:close/>
                  <a:moveTo>
                    <a:pt x="0" y="655758"/>
                  </a:moveTo>
                  <a:lnTo>
                    <a:pt x="0" y="475758"/>
                  </a:lnTo>
                  <a:lnTo>
                    <a:pt x="7433932" y="475758"/>
                  </a:lnTo>
                  <a:lnTo>
                    <a:pt x="7433932" y="655758"/>
                  </a:lnTo>
                  <a:close/>
                  <a:moveTo>
                    <a:pt x="0" y="1131516"/>
                  </a:moveTo>
                  <a:lnTo>
                    <a:pt x="0" y="951516"/>
                  </a:lnTo>
                  <a:lnTo>
                    <a:pt x="7433932" y="951516"/>
                  </a:lnTo>
                  <a:lnTo>
                    <a:pt x="7433932" y="1131516"/>
                  </a:lnTo>
                  <a:close/>
                  <a:moveTo>
                    <a:pt x="0" y="1607276"/>
                  </a:moveTo>
                  <a:lnTo>
                    <a:pt x="0" y="1427276"/>
                  </a:lnTo>
                  <a:lnTo>
                    <a:pt x="7433932" y="1427276"/>
                  </a:lnTo>
                  <a:lnTo>
                    <a:pt x="7433932" y="1607276"/>
                  </a:lnTo>
                  <a:close/>
                  <a:moveTo>
                    <a:pt x="0" y="2083036"/>
                  </a:moveTo>
                  <a:lnTo>
                    <a:pt x="0" y="1903036"/>
                  </a:lnTo>
                  <a:lnTo>
                    <a:pt x="7433932" y="1903036"/>
                  </a:lnTo>
                  <a:lnTo>
                    <a:pt x="7433932" y="2083036"/>
                  </a:lnTo>
                  <a:close/>
                  <a:moveTo>
                    <a:pt x="0" y="2558794"/>
                  </a:moveTo>
                  <a:lnTo>
                    <a:pt x="0" y="2378794"/>
                  </a:lnTo>
                  <a:lnTo>
                    <a:pt x="7433932" y="2378794"/>
                  </a:lnTo>
                  <a:lnTo>
                    <a:pt x="7433932" y="2558794"/>
                  </a:lnTo>
                  <a:close/>
                  <a:moveTo>
                    <a:pt x="0" y="3034552"/>
                  </a:moveTo>
                  <a:lnTo>
                    <a:pt x="0" y="2854552"/>
                  </a:lnTo>
                  <a:lnTo>
                    <a:pt x="7433932" y="2854552"/>
                  </a:lnTo>
                  <a:lnTo>
                    <a:pt x="7433932" y="3034552"/>
                  </a:lnTo>
                  <a:close/>
                  <a:moveTo>
                    <a:pt x="0" y="3510312"/>
                  </a:moveTo>
                  <a:lnTo>
                    <a:pt x="0" y="3330312"/>
                  </a:lnTo>
                  <a:lnTo>
                    <a:pt x="7433932" y="3330312"/>
                  </a:lnTo>
                  <a:lnTo>
                    <a:pt x="7433932" y="3510312"/>
                  </a:lnTo>
                  <a:close/>
                  <a:moveTo>
                    <a:pt x="0" y="3986071"/>
                  </a:moveTo>
                  <a:lnTo>
                    <a:pt x="0" y="3806071"/>
                  </a:lnTo>
                  <a:lnTo>
                    <a:pt x="7433932" y="3806071"/>
                  </a:lnTo>
                  <a:lnTo>
                    <a:pt x="7433932" y="3986071"/>
                  </a:lnTo>
                  <a:close/>
                  <a:moveTo>
                    <a:pt x="0" y="4461830"/>
                  </a:moveTo>
                  <a:lnTo>
                    <a:pt x="0" y="4281830"/>
                  </a:lnTo>
                  <a:lnTo>
                    <a:pt x="7433932" y="4281830"/>
                  </a:lnTo>
                  <a:lnTo>
                    <a:pt x="7433932" y="4461830"/>
                  </a:lnTo>
                  <a:close/>
                  <a:moveTo>
                    <a:pt x="0" y="4937589"/>
                  </a:moveTo>
                  <a:lnTo>
                    <a:pt x="0" y="4757589"/>
                  </a:lnTo>
                  <a:lnTo>
                    <a:pt x="7433932" y="4757589"/>
                  </a:lnTo>
                  <a:lnTo>
                    <a:pt x="7433932" y="4937589"/>
                  </a:lnTo>
                  <a:close/>
                  <a:moveTo>
                    <a:pt x="0" y="5413348"/>
                  </a:moveTo>
                  <a:lnTo>
                    <a:pt x="0" y="5233348"/>
                  </a:lnTo>
                  <a:lnTo>
                    <a:pt x="7433932" y="5233348"/>
                  </a:lnTo>
                  <a:lnTo>
                    <a:pt x="7433932" y="5413348"/>
                  </a:lnTo>
                  <a:close/>
                  <a:moveTo>
                    <a:pt x="0" y="5889107"/>
                  </a:moveTo>
                  <a:lnTo>
                    <a:pt x="0" y="5709107"/>
                  </a:lnTo>
                  <a:lnTo>
                    <a:pt x="7433932" y="5709107"/>
                  </a:lnTo>
                  <a:lnTo>
                    <a:pt x="7433932" y="5889107"/>
                  </a:lnTo>
                  <a:close/>
                  <a:moveTo>
                    <a:pt x="0" y="6364866"/>
                  </a:moveTo>
                  <a:lnTo>
                    <a:pt x="0" y="6184866"/>
                  </a:lnTo>
                  <a:lnTo>
                    <a:pt x="7433932" y="6184866"/>
                  </a:lnTo>
                  <a:lnTo>
                    <a:pt x="7433932" y="6364866"/>
                  </a:lnTo>
                  <a:close/>
                  <a:moveTo>
                    <a:pt x="0" y="6840625"/>
                  </a:moveTo>
                  <a:lnTo>
                    <a:pt x="0" y="6660625"/>
                  </a:lnTo>
                  <a:lnTo>
                    <a:pt x="7433932" y="6660625"/>
                  </a:lnTo>
                  <a:lnTo>
                    <a:pt x="7433932" y="6840625"/>
                  </a:lnTo>
                  <a:close/>
                </a:path>
              </a:pathLst>
            </a:custGeom>
            <a:solidFill>
              <a:schemeClr val="bg2"/>
            </a:solidFill>
            <a:ln w="12700" cap="flat" cmpd="sng" algn="ctr">
              <a:noFill/>
              <a:prstDash val="solid"/>
              <a:miter lim="400000"/>
              <a:headEnd type="none" w="med" len="med"/>
              <a:tailEnd type="none" w="med" len="med"/>
            </a:ln>
            <a:effectLst/>
          </p:spPr>
          <p:txBody>
            <a:bodyPr rot="0" spcFirstLastPara="0" vertOverflow="overflow" horzOverflow="overflow" vert="horz" wrap="square" lIns="38100" tIns="38100" rIns="38100" bIns="38100" numCol="1" spcCol="0" rtlCol="0" fromWordArt="0" anchor="ctr" anchorCtr="0" forceAA="0" compatLnSpc="1">
              <a:prstTxWarp prst="textNoShape">
                <a:avLst/>
              </a:prstTxWarp>
              <a:noAutofit/>
            </a:bodyPr>
            <a:lstStyle/>
            <a:p>
              <a:pPr marL="0" marR="0" indent="0" algn="l" defTabSz="825500" rtl="0" eaLnBrk="1"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rgbClr val="74808C"/>
                </a:solidFill>
                <a:effectLst/>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 name="Freeform 9"/>
            <p:cNvSpPr/>
            <p:nvPr/>
          </p:nvSpPr>
          <p:spPr bwMode="auto">
            <a:xfrm rot="2700000">
              <a:off x="5481223" y="-5091366"/>
              <a:ext cx="7433932" cy="6840625"/>
            </a:xfrm>
            <a:custGeom>
              <a:avLst/>
              <a:gdLst>
                <a:gd name="connsiteX0" fmla="*/ 0 w 7433932"/>
                <a:gd name="connsiteY0" fmla="*/ 180000 h 6840625"/>
                <a:gd name="connsiteX1" fmla="*/ 0 w 7433932"/>
                <a:gd name="connsiteY1" fmla="*/ 0 h 6840625"/>
                <a:gd name="connsiteX2" fmla="*/ 7433932 w 7433932"/>
                <a:gd name="connsiteY2" fmla="*/ 0 h 6840625"/>
                <a:gd name="connsiteX3" fmla="*/ 7433932 w 7433932"/>
                <a:gd name="connsiteY3" fmla="*/ 180000 h 6840625"/>
                <a:gd name="connsiteX4" fmla="*/ 0 w 7433932"/>
                <a:gd name="connsiteY4" fmla="*/ 655758 h 6840625"/>
                <a:gd name="connsiteX5" fmla="*/ 0 w 7433932"/>
                <a:gd name="connsiteY5" fmla="*/ 475758 h 6840625"/>
                <a:gd name="connsiteX6" fmla="*/ 7433932 w 7433932"/>
                <a:gd name="connsiteY6" fmla="*/ 475758 h 6840625"/>
                <a:gd name="connsiteX7" fmla="*/ 7433932 w 7433932"/>
                <a:gd name="connsiteY7" fmla="*/ 655758 h 6840625"/>
                <a:gd name="connsiteX8" fmla="*/ 0 w 7433932"/>
                <a:gd name="connsiteY8" fmla="*/ 1131516 h 6840625"/>
                <a:gd name="connsiteX9" fmla="*/ 0 w 7433932"/>
                <a:gd name="connsiteY9" fmla="*/ 951516 h 6840625"/>
                <a:gd name="connsiteX10" fmla="*/ 7433932 w 7433932"/>
                <a:gd name="connsiteY10" fmla="*/ 951516 h 6840625"/>
                <a:gd name="connsiteX11" fmla="*/ 7433932 w 7433932"/>
                <a:gd name="connsiteY11" fmla="*/ 1131516 h 6840625"/>
                <a:gd name="connsiteX12" fmla="*/ 0 w 7433932"/>
                <a:gd name="connsiteY12" fmla="*/ 1607276 h 6840625"/>
                <a:gd name="connsiteX13" fmla="*/ 0 w 7433932"/>
                <a:gd name="connsiteY13" fmla="*/ 1427276 h 6840625"/>
                <a:gd name="connsiteX14" fmla="*/ 7433932 w 7433932"/>
                <a:gd name="connsiteY14" fmla="*/ 1427276 h 6840625"/>
                <a:gd name="connsiteX15" fmla="*/ 7433932 w 7433932"/>
                <a:gd name="connsiteY15" fmla="*/ 1607276 h 6840625"/>
                <a:gd name="connsiteX16" fmla="*/ 0 w 7433932"/>
                <a:gd name="connsiteY16" fmla="*/ 2083036 h 6840625"/>
                <a:gd name="connsiteX17" fmla="*/ 0 w 7433932"/>
                <a:gd name="connsiteY17" fmla="*/ 1903036 h 6840625"/>
                <a:gd name="connsiteX18" fmla="*/ 7433932 w 7433932"/>
                <a:gd name="connsiteY18" fmla="*/ 1903036 h 6840625"/>
                <a:gd name="connsiteX19" fmla="*/ 7433932 w 7433932"/>
                <a:gd name="connsiteY19" fmla="*/ 2083036 h 6840625"/>
                <a:gd name="connsiteX20" fmla="*/ 0 w 7433932"/>
                <a:gd name="connsiteY20" fmla="*/ 2558794 h 6840625"/>
                <a:gd name="connsiteX21" fmla="*/ 0 w 7433932"/>
                <a:gd name="connsiteY21" fmla="*/ 2378794 h 6840625"/>
                <a:gd name="connsiteX22" fmla="*/ 7433932 w 7433932"/>
                <a:gd name="connsiteY22" fmla="*/ 2378794 h 6840625"/>
                <a:gd name="connsiteX23" fmla="*/ 7433932 w 7433932"/>
                <a:gd name="connsiteY23" fmla="*/ 2558794 h 6840625"/>
                <a:gd name="connsiteX24" fmla="*/ 0 w 7433932"/>
                <a:gd name="connsiteY24" fmla="*/ 3034552 h 6840625"/>
                <a:gd name="connsiteX25" fmla="*/ 0 w 7433932"/>
                <a:gd name="connsiteY25" fmla="*/ 2854552 h 6840625"/>
                <a:gd name="connsiteX26" fmla="*/ 7433932 w 7433932"/>
                <a:gd name="connsiteY26" fmla="*/ 2854552 h 6840625"/>
                <a:gd name="connsiteX27" fmla="*/ 7433932 w 7433932"/>
                <a:gd name="connsiteY27" fmla="*/ 3034552 h 6840625"/>
                <a:gd name="connsiteX28" fmla="*/ 0 w 7433932"/>
                <a:gd name="connsiteY28" fmla="*/ 3510312 h 6840625"/>
                <a:gd name="connsiteX29" fmla="*/ 0 w 7433932"/>
                <a:gd name="connsiteY29" fmla="*/ 3330312 h 6840625"/>
                <a:gd name="connsiteX30" fmla="*/ 7433932 w 7433932"/>
                <a:gd name="connsiteY30" fmla="*/ 3330312 h 6840625"/>
                <a:gd name="connsiteX31" fmla="*/ 7433932 w 7433932"/>
                <a:gd name="connsiteY31" fmla="*/ 3510312 h 6840625"/>
                <a:gd name="connsiteX32" fmla="*/ 0 w 7433932"/>
                <a:gd name="connsiteY32" fmla="*/ 3986071 h 6840625"/>
                <a:gd name="connsiteX33" fmla="*/ 0 w 7433932"/>
                <a:gd name="connsiteY33" fmla="*/ 3806071 h 6840625"/>
                <a:gd name="connsiteX34" fmla="*/ 7433932 w 7433932"/>
                <a:gd name="connsiteY34" fmla="*/ 3806071 h 6840625"/>
                <a:gd name="connsiteX35" fmla="*/ 7433932 w 7433932"/>
                <a:gd name="connsiteY35" fmla="*/ 3986071 h 6840625"/>
                <a:gd name="connsiteX36" fmla="*/ 0 w 7433932"/>
                <a:gd name="connsiteY36" fmla="*/ 4461830 h 6840625"/>
                <a:gd name="connsiteX37" fmla="*/ 0 w 7433932"/>
                <a:gd name="connsiteY37" fmla="*/ 4281830 h 6840625"/>
                <a:gd name="connsiteX38" fmla="*/ 7433932 w 7433932"/>
                <a:gd name="connsiteY38" fmla="*/ 4281830 h 6840625"/>
                <a:gd name="connsiteX39" fmla="*/ 7433932 w 7433932"/>
                <a:gd name="connsiteY39" fmla="*/ 4461830 h 6840625"/>
                <a:gd name="connsiteX40" fmla="*/ 0 w 7433932"/>
                <a:gd name="connsiteY40" fmla="*/ 4937589 h 6840625"/>
                <a:gd name="connsiteX41" fmla="*/ 0 w 7433932"/>
                <a:gd name="connsiteY41" fmla="*/ 4757589 h 6840625"/>
                <a:gd name="connsiteX42" fmla="*/ 7433932 w 7433932"/>
                <a:gd name="connsiteY42" fmla="*/ 4757589 h 6840625"/>
                <a:gd name="connsiteX43" fmla="*/ 7433932 w 7433932"/>
                <a:gd name="connsiteY43" fmla="*/ 4937589 h 6840625"/>
                <a:gd name="connsiteX44" fmla="*/ 0 w 7433932"/>
                <a:gd name="connsiteY44" fmla="*/ 5413348 h 6840625"/>
                <a:gd name="connsiteX45" fmla="*/ 0 w 7433932"/>
                <a:gd name="connsiteY45" fmla="*/ 5233348 h 6840625"/>
                <a:gd name="connsiteX46" fmla="*/ 7433932 w 7433932"/>
                <a:gd name="connsiteY46" fmla="*/ 5233348 h 6840625"/>
                <a:gd name="connsiteX47" fmla="*/ 7433932 w 7433932"/>
                <a:gd name="connsiteY47" fmla="*/ 5413348 h 6840625"/>
                <a:gd name="connsiteX48" fmla="*/ 0 w 7433932"/>
                <a:gd name="connsiteY48" fmla="*/ 5889107 h 6840625"/>
                <a:gd name="connsiteX49" fmla="*/ 0 w 7433932"/>
                <a:gd name="connsiteY49" fmla="*/ 5709107 h 6840625"/>
                <a:gd name="connsiteX50" fmla="*/ 7433932 w 7433932"/>
                <a:gd name="connsiteY50" fmla="*/ 5709107 h 6840625"/>
                <a:gd name="connsiteX51" fmla="*/ 7433932 w 7433932"/>
                <a:gd name="connsiteY51" fmla="*/ 5889107 h 6840625"/>
                <a:gd name="connsiteX52" fmla="*/ 0 w 7433932"/>
                <a:gd name="connsiteY52" fmla="*/ 6364866 h 6840625"/>
                <a:gd name="connsiteX53" fmla="*/ 0 w 7433932"/>
                <a:gd name="connsiteY53" fmla="*/ 6184866 h 6840625"/>
                <a:gd name="connsiteX54" fmla="*/ 7433932 w 7433932"/>
                <a:gd name="connsiteY54" fmla="*/ 6184866 h 6840625"/>
                <a:gd name="connsiteX55" fmla="*/ 7433932 w 7433932"/>
                <a:gd name="connsiteY55" fmla="*/ 6364866 h 6840625"/>
                <a:gd name="connsiteX56" fmla="*/ 0 w 7433932"/>
                <a:gd name="connsiteY56" fmla="*/ 6840625 h 6840625"/>
                <a:gd name="connsiteX57" fmla="*/ 0 w 7433932"/>
                <a:gd name="connsiteY57" fmla="*/ 6660625 h 6840625"/>
                <a:gd name="connsiteX58" fmla="*/ 7433932 w 7433932"/>
                <a:gd name="connsiteY58" fmla="*/ 6660625 h 6840625"/>
                <a:gd name="connsiteX59" fmla="*/ 7433932 w 7433932"/>
                <a:gd name="connsiteY59" fmla="*/ 6840625 h 6840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7433932" h="6840625">
                  <a:moveTo>
                    <a:pt x="0" y="180000"/>
                  </a:moveTo>
                  <a:lnTo>
                    <a:pt x="0" y="0"/>
                  </a:lnTo>
                  <a:lnTo>
                    <a:pt x="7433932" y="0"/>
                  </a:lnTo>
                  <a:lnTo>
                    <a:pt x="7433932" y="180000"/>
                  </a:lnTo>
                  <a:close/>
                  <a:moveTo>
                    <a:pt x="0" y="655758"/>
                  </a:moveTo>
                  <a:lnTo>
                    <a:pt x="0" y="475758"/>
                  </a:lnTo>
                  <a:lnTo>
                    <a:pt x="7433932" y="475758"/>
                  </a:lnTo>
                  <a:lnTo>
                    <a:pt x="7433932" y="655758"/>
                  </a:lnTo>
                  <a:close/>
                  <a:moveTo>
                    <a:pt x="0" y="1131516"/>
                  </a:moveTo>
                  <a:lnTo>
                    <a:pt x="0" y="951516"/>
                  </a:lnTo>
                  <a:lnTo>
                    <a:pt x="7433932" y="951516"/>
                  </a:lnTo>
                  <a:lnTo>
                    <a:pt x="7433932" y="1131516"/>
                  </a:lnTo>
                  <a:close/>
                  <a:moveTo>
                    <a:pt x="0" y="1607276"/>
                  </a:moveTo>
                  <a:lnTo>
                    <a:pt x="0" y="1427276"/>
                  </a:lnTo>
                  <a:lnTo>
                    <a:pt x="7433932" y="1427276"/>
                  </a:lnTo>
                  <a:lnTo>
                    <a:pt x="7433932" y="1607276"/>
                  </a:lnTo>
                  <a:close/>
                  <a:moveTo>
                    <a:pt x="0" y="2083036"/>
                  </a:moveTo>
                  <a:lnTo>
                    <a:pt x="0" y="1903036"/>
                  </a:lnTo>
                  <a:lnTo>
                    <a:pt x="7433932" y="1903036"/>
                  </a:lnTo>
                  <a:lnTo>
                    <a:pt x="7433932" y="2083036"/>
                  </a:lnTo>
                  <a:close/>
                  <a:moveTo>
                    <a:pt x="0" y="2558794"/>
                  </a:moveTo>
                  <a:lnTo>
                    <a:pt x="0" y="2378794"/>
                  </a:lnTo>
                  <a:lnTo>
                    <a:pt x="7433932" y="2378794"/>
                  </a:lnTo>
                  <a:lnTo>
                    <a:pt x="7433932" y="2558794"/>
                  </a:lnTo>
                  <a:close/>
                  <a:moveTo>
                    <a:pt x="0" y="3034552"/>
                  </a:moveTo>
                  <a:lnTo>
                    <a:pt x="0" y="2854552"/>
                  </a:lnTo>
                  <a:lnTo>
                    <a:pt x="7433932" y="2854552"/>
                  </a:lnTo>
                  <a:lnTo>
                    <a:pt x="7433932" y="3034552"/>
                  </a:lnTo>
                  <a:close/>
                  <a:moveTo>
                    <a:pt x="0" y="3510312"/>
                  </a:moveTo>
                  <a:lnTo>
                    <a:pt x="0" y="3330312"/>
                  </a:lnTo>
                  <a:lnTo>
                    <a:pt x="7433932" y="3330312"/>
                  </a:lnTo>
                  <a:lnTo>
                    <a:pt x="7433932" y="3510312"/>
                  </a:lnTo>
                  <a:close/>
                  <a:moveTo>
                    <a:pt x="0" y="3986071"/>
                  </a:moveTo>
                  <a:lnTo>
                    <a:pt x="0" y="3806071"/>
                  </a:lnTo>
                  <a:lnTo>
                    <a:pt x="7433932" y="3806071"/>
                  </a:lnTo>
                  <a:lnTo>
                    <a:pt x="7433932" y="3986071"/>
                  </a:lnTo>
                  <a:close/>
                  <a:moveTo>
                    <a:pt x="0" y="4461830"/>
                  </a:moveTo>
                  <a:lnTo>
                    <a:pt x="0" y="4281830"/>
                  </a:lnTo>
                  <a:lnTo>
                    <a:pt x="7433932" y="4281830"/>
                  </a:lnTo>
                  <a:lnTo>
                    <a:pt x="7433932" y="4461830"/>
                  </a:lnTo>
                  <a:close/>
                  <a:moveTo>
                    <a:pt x="0" y="4937589"/>
                  </a:moveTo>
                  <a:lnTo>
                    <a:pt x="0" y="4757589"/>
                  </a:lnTo>
                  <a:lnTo>
                    <a:pt x="7433932" y="4757589"/>
                  </a:lnTo>
                  <a:lnTo>
                    <a:pt x="7433932" y="4937589"/>
                  </a:lnTo>
                  <a:close/>
                  <a:moveTo>
                    <a:pt x="0" y="5413348"/>
                  </a:moveTo>
                  <a:lnTo>
                    <a:pt x="0" y="5233348"/>
                  </a:lnTo>
                  <a:lnTo>
                    <a:pt x="7433932" y="5233348"/>
                  </a:lnTo>
                  <a:lnTo>
                    <a:pt x="7433932" y="5413348"/>
                  </a:lnTo>
                  <a:close/>
                  <a:moveTo>
                    <a:pt x="0" y="5889107"/>
                  </a:moveTo>
                  <a:lnTo>
                    <a:pt x="0" y="5709107"/>
                  </a:lnTo>
                  <a:lnTo>
                    <a:pt x="7433932" y="5709107"/>
                  </a:lnTo>
                  <a:lnTo>
                    <a:pt x="7433932" y="5889107"/>
                  </a:lnTo>
                  <a:close/>
                  <a:moveTo>
                    <a:pt x="0" y="6364866"/>
                  </a:moveTo>
                  <a:lnTo>
                    <a:pt x="0" y="6184866"/>
                  </a:lnTo>
                  <a:lnTo>
                    <a:pt x="7433932" y="6184866"/>
                  </a:lnTo>
                  <a:lnTo>
                    <a:pt x="7433932" y="6364866"/>
                  </a:lnTo>
                  <a:close/>
                  <a:moveTo>
                    <a:pt x="0" y="6840625"/>
                  </a:moveTo>
                  <a:lnTo>
                    <a:pt x="0" y="6660625"/>
                  </a:lnTo>
                  <a:lnTo>
                    <a:pt x="7433932" y="6660625"/>
                  </a:lnTo>
                  <a:lnTo>
                    <a:pt x="7433932" y="6840625"/>
                  </a:lnTo>
                  <a:close/>
                </a:path>
              </a:pathLst>
            </a:custGeom>
            <a:solidFill>
              <a:schemeClr val="bg2"/>
            </a:solidFill>
            <a:ln w="12700" cap="flat" cmpd="sng" algn="ctr">
              <a:noFill/>
              <a:prstDash val="solid"/>
              <a:miter lim="400000"/>
              <a:headEnd type="none" w="med" len="med"/>
              <a:tailEnd type="none" w="med" len="med"/>
            </a:ln>
            <a:effectLst/>
          </p:spPr>
          <p:txBody>
            <a:bodyPr rot="0" spcFirstLastPara="0" vertOverflow="overflow" horzOverflow="overflow" vert="horz" wrap="square" lIns="38100" tIns="38100" rIns="38100" bIns="38100" numCol="1" spcCol="0" rtlCol="0" fromWordArt="0" anchor="ctr" anchorCtr="0" forceAA="0" compatLnSpc="1">
              <a:prstTxWarp prst="textNoShape">
                <a:avLst/>
              </a:prstTxWarp>
              <a:noAutofit/>
            </a:bodyPr>
            <a:lstStyle/>
            <a:p>
              <a:pPr marL="0" marR="0" indent="0" algn="l" defTabSz="825500" rtl="0" eaLnBrk="1"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rgbClr val="74808C"/>
                </a:solidFill>
                <a:effectLst/>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14" name="Rectangle 13"/>
          <p:cNvSpPr/>
          <p:nvPr/>
        </p:nvSpPr>
        <p:spPr bwMode="auto">
          <a:xfrm rot="2700000">
            <a:off x="14316134" y="13523638"/>
            <a:ext cx="3302470" cy="384721"/>
          </a:xfrm>
          <a:prstGeom prst="rect">
            <a:avLst/>
          </a:prstGeom>
          <a:solidFill>
            <a:srgbClr val="F1C81C"/>
          </a:solidFill>
          <a:ln w="12700" cap="flat" cmpd="sng" algn="ctr">
            <a:noFill/>
            <a:prstDash val="solid"/>
            <a:miter lim="400000"/>
            <a:headEnd type="none" w="med" len="med"/>
            <a:tailEnd type="none" w="med" len="med"/>
          </a:ln>
          <a:effectLst/>
        </p:spPr>
        <p:txBody>
          <a:bodyPr vert="horz" wrap="square" lIns="38100" tIns="38100" rIns="38100" bIns="38100" numCol="1" rtlCol="0" anchor="ctr" anchorCtr="0" compatLnSpc="1">
            <a:prstTxWarp prst="textNoShape">
              <a:avLst/>
            </a:prstTxWarp>
            <a:spAutoFit/>
          </a:bodyPr>
          <a:lstStyle/>
          <a:p>
            <a:pPr marL="0" marR="0" indent="0" algn="l" defTabSz="825500" rtl="0" eaLnBrk="1"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rgbClr val="74808C"/>
              </a:solidFill>
              <a:effectLst/>
              <a:latin typeface="Times New Roman" panose="02020603050405020304" pitchFamily="18" charset="0"/>
              <a:ea typeface="微软雅黑" panose="020B0503020204020204" pitchFamily="34" charset="-122"/>
              <a:sym typeface="Times New Roman" panose="02020603050405020304" pitchFamily="18" charset="0"/>
            </a:endParaRPr>
          </a:p>
        </p:txBody>
      </p:sp>
      <p:pic>
        <p:nvPicPr>
          <p:cNvPr id="5" name="图片占位符 4">
            <a:extLst>
              <a:ext uri="{FF2B5EF4-FFF2-40B4-BE49-F238E27FC236}">
                <a16:creationId xmlns:a16="http://schemas.microsoft.com/office/drawing/2014/main" id="{B5182723-43DF-4A1E-8D51-3C0D9457AB3D}"/>
              </a:ext>
            </a:extLst>
          </p:cNvPr>
          <p:cNvPicPr>
            <a:picLocks noGrp="1" noChangeAspect="1"/>
          </p:cNvPicPr>
          <p:nvPr>
            <p:ph type="pic" sz="quarter" idx="15"/>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Lst>
          </a:blip>
          <a:srcRect l="17621" t="1022" r="15711" b="-1022"/>
          <a:stretch/>
        </p:blipFill>
        <p:spPr>
          <a:xfrm>
            <a:off x="14107054" y="2900892"/>
            <a:ext cx="8079316" cy="8079316"/>
          </a:xfrm>
          <a:prstGeom prst="diamond">
            <a:avLst/>
          </a:prstGeom>
          <a:ln w="152400" cmpd="dbl">
            <a:solidFill>
              <a:schemeClr val="bg1">
                <a:lumMod val="90000"/>
                <a:lumOff val="10000"/>
              </a:schemeClr>
            </a:solidFill>
          </a:ln>
        </p:spPr>
      </p:pic>
      <p:sp>
        <p:nvSpPr>
          <p:cNvPr id="8" name="Rectangle 7"/>
          <p:cNvSpPr/>
          <p:nvPr/>
        </p:nvSpPr>
        <p:spPr bwMode="auto">
          <a:xfrm rot="2700000">
            <a:off x="-1651235" y="2420366"/>
            <a:ext cx="3302470" cy="384721"/>
          </a:xfrm>
          <a:prstGeom prst="rect">
            <a:avLst/>
          </a:prstGeom>
          <a:solidFill>
            <a:srgbClr val="F1C81C"/>
          </a:solidFill>
          <a:ln w="12700" cap="flat" cmpd="sng" algn="ctr">
            <a:noFill/>
            <a:prstDash val="solid"/>
            <a:miter lim="400000"/>
            <a:headEnd type="none" w="med" len="med"/>
            <a:tailEnd type="none" w="med" len="med"/>
          </a:ln>
          <a:effectLst/>
        </p:spPr>
        <p:txBody>
          <a:bodyPr vert="horz" wrap="square" lIns="38100" tIns="38100" rIns="38100" bIns="38100" numCol="1" rtlCol="0" anchor="ctr" anchorCtr="0" compatLnSpc="1">
            <a:prstTxWarp prst="textNoShape">
              <a:avLst/>
            </a:prstTxWarp>
            <a:spAutoFit/>
          </a:bodyPr>
          <a:lstStyle/>
          <a:p>
            <a:pPr marL="0" marR="0" indent="0" algn="l" defTabSz="825500" rtl="0" eaLnBrk="1"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rgbClr val="74808C"/>
              </a:solidFill>
              <a:effectLst/>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6" name="Rectangle 15"/>
          <p:cNvSpPr/>
          <p:nvPr/>
        </p:nvSpPr>
        <p:spPr bwMode="auto">
          <a:xfrm rot="2700000">
            <a:off x="10817596" y="-336030"/>
            <a:ext cx="3302470" cy="384721"/>
          </a:xfrm>
          <a:prstGeom prst="rect">
            <a:avLst/>
          </a:prstGeom>
          <a:solidFill>
            <a:srgbClr val="F1C81C"/>
          </a:solidFill>
          <a:ln w="12700" cap="flat" cmpd="sng" algn="ctr">
            <a:noFill/>
            <a:prstDash val="solid"/>
            <a:miter lim="400000"/>
            <a:headEnd type="none" w="med" len="med"/>
            <a:tailEnd type="none" w="med" len="med"/>
          </a:ln>
          <a:effectLst/>
        </p:spPr>
        <p:txBody>
          <a:bodyPr vert="horz" wrap="square" lIns="38100" tIns="38100" rIns="38100" bIns="38100" numCol="1" rtlCol="0" anchor="ctr" anchorCtr="0" compatLnSpc="1">
            <a:prstTxWarp prst="textNoShape">
              <a:avLst/>
            </a:prstTxWarp>
            <a:spAutoFit/>
          </a:bodyPr>
          <a:lstStyle/>
          <a:p>
            <a:pPr marL="0" marR="0" indent="0" algn="l" defTabSz="825500" rtl="0" eaLnBrk="1"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rgbClr val="74808C"/>
              </a:solidFill>
              <a:effectLst/>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6" name="TextBox 13">
            <a:extLst>
              <a:ext uri="{FF2B5EF4-FFF2-40B4-BE49-F238E27FC236}">
                <a16:creationId xmlns:a16="http://schemas.microsoft.com/office/drawing/2014/main" id="{14FF9D5D-84DB-4F68-97A2-43E9CBBB51B4}"/>
              </a:ext>
            </a:extLst>
          </p:cNvPr>
          <p:cNvSpPr txBox="1"/>
          <p:nvPr/>
        </p:nvSpPr>
        <p:spPr>
          <a:xfrm>
            <a:off x="2337023" y="4820207"/>
            <a:ext cx="8848576" cy="1862048"/>
          </a:xfrm>
          <a:prstGeom prst="rect">
            <a:avLst/>
          </a:prstGeom>
          <a:noFill/>
        </p:spPr>
        <p:txBody>
          <a:bodyPr wrap="none" lIns="0" rIns="0" rtlCol="0">
            <a:spAutoFit/>
          </a:bodyPr>
          <a:lstStyle/>
          <a:p>
            <a:pPr defTabSz="914400" eaLnBrk="1" fontAlgn="auto" hangingPunct="1">
              <a:spcBef>
                <a:spcPts val="0"/>
              </a:spcBef>
              <a:spcAft>
                <a:spcPts val="0"/>
              </a:spcAft>
            </a:pPr>
            <a:r>
              <a:rPr lang="zh-CN" altLang="en-US" sz="11500" b="1" dirty="0">
                <a:solidFill>
                  <a:schemeClr val="bg1"/>
                </a:solidFill>
                <a:latin typeface="Times New Roman" panose="02020603050405020304" pitchFamily="18" charset="0"/>
                <a:ea typeface="微软雅黑" panose="020B0503020204020204" pitchFamily="34" charset="-122"/>
                <a:cs typeface="Montserrat SemiBold" charset="0"/>
                <a:sym typeface="Times New Roman" panose="02020603050405020304" pitchFamily="18" charset="0"/>
              </a:rPr>
              <a:t>单击输入标题</a:t>
            </a:r>
          </a:p>
        </p:txBody>
      </p:sp>
      <p:sp>
        <p:nvSpPr>
          <p:cNvPr id="27" name="TextBox 14">
            <a:extLst>
              <a:ext uri="{FF2B5EF4-FFF2-40B4-BE49-F238E27FC236}">
                <a16:creationId xmlns:a16="http://schemas.microsoft.com/office/drawing/2014/main" id="{4213C76E-218E-4194-8F93-6D15B6AE2495}"/>
              </a:ext>
            </a:extLst>
          </p:cNvPr>
          <p:cNvSpPr txBox="1"/>
          <p:nvPr/>
        </p:nvSpPr>
        <p:spPr>
          <a:xfrm>
            <a:off x="2494651" y="7321003"/>
            <a:ext cx="8905263" cy="3957494"/>
          </a:xfrm>
          <a:prstGeom prst="rect">
            <a:avLst/>
          </a:prstGeom>
          <a:noFill/>
        </p:spPr>
        <p:txBody>
          <a:bodyPr wrap="square" lIns="0" rIns="0" rtlCol="0">
            <a:spAutoFit/>
          </a:bodyPr>
          <a:lstStyle/>
          <a:p>
            <a:pPr defTabSz="914400" eaLnBrk="1" fontAlgn="auto" hangingPunct="1">
              <a:lnSpc>
                <a:spcPct val="130000"/>
              </a:lnSpc>
              <a:spcBef>
                <a:spcPts val="0"/>
              </a:spcBef>
              <a:spcAft>
                <a:spcPts val="0"/>
              </a:spcAft>
            </a:pPr>
            <a:r>
              <a:rPr lang="zh-CN" altLang="en-US" sz="2800" dirty="0">
                <a:solidFill>
                  <a:prstClr val="black"/>
                </a:solidFill>
                <a:latin typeface="Times New Roman" panose="02020603050405020304" pitchFamily="18" charset="0"/>
                <a:ea typeface="微软雅黑" panose="020B0503020204020204" pitchFamily="34" charset="-122"/>
                <a:cs typeface="+mn-cs"/>
                <a:sym typeface="Times New Roman" panose="02020603050405020304" pitchFamily="18" charset="0"/>
              </a:rPr>
              <a:t>添加相关内容文字，可复制，添加相关内容文字添加相关内容文字，可复制，添加相关内容文字</a:t>
            </a:r>
            <a:r>
              <a:rPr lang="en-US" altLang="zh-CN" sz="2800" dirty="0">
                <a:solidFill>
                  <a:prstClr val="black"/>
                </a:solidFill>
                <a:latin typeface="Times New Roman" panose="02020603050405020304" pitchFamily="18" charset="0"/>
                <a:ea typeface="微软雅黑" panose="020B0503020204020204" pitchFamily="34" charset="-122"/>
                <a:cs typeface="+mn-cs"/>
                <a:sym typeface="Times New Roman" panose="02020603050405020304" pitchFamily="18" charset="0"/>
              </a:rPr>
              <a:t>,</a:t>
            </a:r>
            <a:r>
              <a:rPr lang="zh-CN" altLang="en-US" sz="2800" dirty="0">
                <a:solidFill>
                  <a:prstClr val="black"/>
                </a:solidFill>
                <a:latin typeface="Times New Roman" panose="02020603050405020304" pitchFamily="18" charset="0"/>
                <a:ea typeface="微软雅黑" panose="020B0503020204020204" pitchFamily="34" charset="-122"/>
                <a:cs typeface="+mn-cs"/>
                <a:sym typeface="Times New Roman" panose="02020603050405020304" pitchFamily="18" charset="0"/>
              </a:rPr>
              <a:t>添加相关内容文字，可复制，添加相关内容文字。</a:t>
            </a:r>
            <a:r>
              <a:rPr lang="zh-CN" altLang="en-US" sz="2800" dirty="0">
                <a:solidFill>
                  <a:prstClr val="black"/>
                </a:solidFill>
                <a:latin typeface="Times New Roman" panose="02020603050405020304" pitchFamily="18" charset="0"/>
                <a:ea typeface="微软雅黑" panose="020B0503020204020204" pitchFamily="34" charset="-122"/>
                <a:sym typeface="Times New Roman" panose="02020603050405020304" pitchFamily="18" charset="0"/>
              </a:rPr>
              <a:t>添加相关内容文字，可复制，添加相关内容文字添加相关内容文字，可复制，添加相关内容文字</a:t>
            </a:r>
            <a:r>
              <a:rPr lang="en-US" altLang="zh-CN" sz="2800" dirty="0">
                <a:solidFill>
                  <a:prstClr val="black"/>
                </a:solidFill>
                <a:latin typeface="Times New Roman" panose="02020603050405020304" pitchFamily="18" charset="0"/>
                <a:ea typeface="微软雅黑" panose="020B0503020204020204" pitchFamily="34" charset="-122"/>
                <a:sym typeface="Times New Roman" panose="02020603050405020304" pitchFamily="18" charset="0"/>
              </a:rPr>
              <a:t>,</a:t>
            </a:r>
            <a:r>
              <a:rPr lang="zh-CN" altLang="en-US" sz="2800" dirty="0">
                <a:solidFill>
                  <a:prstClr val="black"/>
                </a:solidFill>
                <a:latin typeface="Times New Roman" panose="02020603050405020304" pitchFamily="18" charset="0"/>
                <a:ea typeface="微软雅黑" panose="020B0503020204020204" pitchFamily="34" charset="-122"/>
                <a:sym typeface="Times New Roman" panose="02020603050405020304" pitchFamily="18" charset="0"/>
              </a:rPr>
              <a:t>添加相关内容文字，可复制，添加相关内容文字。</a:t>
            </a:r>
          </a:p>
          <a:p>
            <a:pPr defTabSz="914400" eaLnBrk="1" fontAlgn="auto" hangingPunct="1">
              <a:lnSpc>
                <a:spcPct val="130000"/>
              </a:lnSpc>
              <a:spcBef>
                <a:spcPts val="0"/>
              </a:spcBef>
              <a:spcAft>
                <a:spcPts val="0"/>
              </a:spcAft>
            </a:pPr>
            <a:endParaRPr lang="zh-CN" altLang="en-US" sz="2800" dirty="0">
              <a:solidFill>
                <a:prstClr val="black"/>
              </a:solidFill>
              <a:latin typeface="Times New Roman" panose="02020603050405020304" pitchFamily="18" charset="0"/>
              <a:ea typeface="微软雅黑" panose="020B0503020204020204" pitchFamily="34" charset="-122"/>
              <a:cs typeface="+mn-cs"/>
              <a:sym typeface="Times New Roman" panose="02020603050405020304" pitchFamily="18" charset="0"/>
            </a:endParaRPr>
          </a:p>
        </p:txBody>
      </p:sp>
      <p:sp>
        <p:nvSpPr>
          <p:cNvPr id="28" name="TextBox 15">
            <a:extLst>
              <a:ext uri="{FF2B5EF4-FFF2-40B4-BE49-F238E27FC236}">
                <a16:creationId xmlns:a16="http://schemas.microsoft.com/office/drawing/2014/main" id="{1ECDDE1C-CA13-4419-BEC3-0337AC10CFA7}"/>
              </a:ext>
            </a:extLst>
          </p:cNvPr>
          <p:cNvSpPr txBox="1"/>
          <p:nvPr/>
        </p:nvSpPr>
        <p:spPr>
          <a:xfrm>
            <a:off x="2652279" y="10955577"/>
            <a:ext cx="1384995" cy="415498"/>
          </a:xfrm>
          <a:prstGeom prst="rect">
            <a:avLst/>
          </a:prstGeom>
          <a:noFill/>
        </p:spPr>
        <p:txBody>
          <a:bodyPr wrap="none" lIns="0" rIns="0" rtlCol="0">
            <a:spAutoFit/>
          </a:bodyPr>
          <a:lstStyle/>
          <a:p>
            <a:pPr defTabSz="914400" eaLnBrk="1" fontAlgn="auto" hangingPunct="1">
              <a:spcBef>
                <a:spcPts val="0"/>
              </a:spcBef>
              <a:spcAft>
                <a:spcPts val="0"/>
              </a:spcAft>
            </a:pPr>
            <a:r>
              <a:rPr lang="zh-CN" altLang="en-US" sz="2100" spc="600" dirty="0">
                <a:solidFill>
                  <a:prstClr val="black"/>
                </a:solidFill>
                <a:latin typeface="Times New Roman" panose="02020603050405020304" pitchFamily="18" charset="0"/>
                <a:ea typeface="微软雅黑" panose="020B0503020204020204" pitchFamily="34" charset="-122"/>
                <a:cs typeface="Montserrat Medium" charset="0"/>
                <a:sym typeface="Times New Roman" panose="02020603050405020304" pitchFamily="18" charset="0"/>
              </a:rPr>
              <a:t>输入标题</a:t>
            </a:r>
            <a:endParaRPr lang="en-US" sz="2100" spc="600" dirty="0">
              <a:solidFill>
                <a:prstClr val="black"/>
              </a:solidFill>
              <a:latin typeface="Times New Roman" panose="02020603050405020304" pitchFamily="18" charset="0"/>
              <a:ea typeface="微软雅黑" panose="020B0503020204020204" pitchFamily="34" charset="-122"/>
              <a:cs typeface="Montserrat Medium" charset="0"/>
              <a:sym typeface="Times New Roman" panose="02020603050405020304" pitchFamily="18" charset="0"/>
            </a:endParaRPr>
          </a:p>
        </p:txBody>
      </p:sp>
      <p:sp>
        <p:nvSpPr>
          <p:cNvPr id="29" name="Shape 3938">
            <a:extLst>
              <a:ext uri="{FF2B5EF4-FFF2-40B4-BE49-F238E27FC236}">
                <a16:creationId xmlns:a16="http://schemas.microsoft.com/office/drawing/2014/main" id="{C85781AE-4074-439B-957B-4C3341A7C989}"/>
              </a:ext>
            </a:extLst>
          </p:cNvPr>
          <p:cNvSpPr/>
          <p:nvPr/>
        </p:nvSpPr>
        <p:spPr>
          <a:xfrm>
            <a:off x="5163426" y="11018226"/>
            <a:ext cx="381166" cy="381166"/>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9674" y="5053"/>
                </a:moveTo>
                <a:cubicBezTo>
                  <a:pt x="9585" y="4965"/>
                  <a:pt x="9462" y="4909"/>
                  <a:pt x="9327" y="4909"/>
                </a:cubicBezTo>
                <a:cubicBezTo>
                  <a:pt x="9056" y="4909"/>
                  <a:pt x="8836" y="5130"/>
                  <a:pt x="8836" y="5400"/>
                </a:cubicBezTo>
                <a:cubicBezTo>
                  <a:pt x="8836" y="5536"/>
                  <a:pt x="8891" y="5659"/>
                  <a:pt x="8980" y="5747"/>
                </a:cubicBezTo>
                <a:lnTo>
                  <a:pt x="13574" y="10800"/>
                </a:lnTo>
                <a:lnTo>
                  <a:pt x="8980" y="15853"/>
                </a:lnTo>
                <a:cubicBezTo>
                  <a:pt x="8891" y="15942"/>
                  <a:pt x="8836" y="16065"/>
                  <a:pt x="8836" y="16200"/>
                </a:cubicBezTo>
                <a:cubicBezTo>
                  <a:pt x="8836" y="16471"/>
                  <a:pt x="9056" y="16691"/>
                  <a:pt x="9327" y="16691"/>
                </a:cubicBezTo>
                <a:cubicBezTo>
                  <a:pt x="9462" y="16691"/>
                  <a:pt x="9585" y="16636"/>
                  <a:pt x="9674" y="16547"/>
                </a:cubicBezTo>
                <a:lnTo>
                  <a:pt x="14583" y="11147"/>
                </a:lnTo>
                <a:cubicBezTo>
                  <a:pt x="14673" y="11059"/>
                  <a:pt x="14727" y="10936"/>
                  <a:pt x="14727" y="10800"/>
                </a:cubicBezTo>
                <a:cubicBezTo>
                  <a:pt x="14727" y="10665"/>
                  <a:pt x="14673" y="10542"/>
                  <a:pt x="14583" y="10453"/>
                </a:cubicBezTo>
                <a:cubicBezTo>
                  <a:pt x="14583" y="10453"/>
                  <a:pt x="9674" y="5053"/>
                  <a:pt x="9674" y="5053"/>
                </a:cubicBezTo>
                <a:close/>
              </a:path>
            </a:pathLst>
          </a:custGeom>
          <a:solidFill>
            <a:schemeClr val="tx1"/>
          </a:solidFill>
          <a:ln w="12700">
            <a:miter lim="400000"/>
          </a:ln>
        </p:spPr>
        <p:txBody>
          <a:bodyPr lIns="76200" tIns="76200" rIns="76200" bIns="76200" anchor="ctr"/>
          <a:lstStyle/>
          <a:p>
            <a:pPr defTabSz="914400" eaLnBrk="1" fontAlgn="auto" hangingPunct="1">
              <a:spcBef>
                <a:spcPts val="0"/>
              </a:spcBef>
              <a:spcAft>
                <a:spcPts val="0"/>
              </a:spcAft>
            </a:pPr>
            <a:endParaRPr sz="3600">
              <a:solidFill>
                <a:prstClr val="black"/>
              </a:solidFill>
              <a:latin typeface="Times New Roman" panose="02020603050405020304" pitchFamily="18" charset="0"/>
              <a:ea typeface="微软雅黑" panose="020B0503020204020204" pitchFamily="34" charset="-122"/>
              <a:cs typeface="+mn-cs"/>
              <a:sym typeface="Times New Roman" panose="02020603050405020304" pitchFamily="18" charset="0"/>
            </a:endParaRPr>
          </a:p>
        </p:txBody>
      </p:sp>
      <p:cxnSp>
        <p:nvCxnSpPr>
          <p:cNvPr id="30" name="Straight Connector 17">
            <a:extLst>
              <a:ext uri="{FF2B5EF4-FFF2-40B4-BE49-F238E27FC236}">
                <a16:creationId xmlns:a16="http://schemas.microsoft.com/office/drawing/2014/main" id="{2403755D-8A20-4014-BF86-C63A5A36B092}"/>
              </a:ext>
            </a:extLst>
          </p:cNvPr>
          <p:cNvCxnSpPr/>
          <p:nvPr/>
        </p:nvCxnSpPr>
        <p:spPr>
          <a:xfrm>
            <a:off x="2652280" y="5290083"/>
            <a:ext cx="3603702" cy="0"/>
          </a:xfrm>
          <a:prstGeom prst="line">
            <a:avLst/>
          </a:prstGeom>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pic>
        <p:nvPicPr>
          <p:cNvPr id="17" name="图片占位符 4">
            <a:extLst>
              <a:ext uri="{FF2B5EF4-FFF2-40B4-BE49-F238E27FC236}">
                <a16:creationId xmlns:a16="http://schemas.microsoft.com/office/drawing/2014/main" id="{3FD187FE-952B-435B-BAC1-B40CC5AD4A23}"/>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Lst>
          </a:blip>
          <a:srcRect l="17621" t="1022" r="15711" b="-1022"/>
          <a:stretch/>
        </p:blipFill>
        <p:spPr bwMode="auto">
          <a:xfrm>
            <a:off x="19198237" y="-2090207"/>
            <a:ext cx="4807431" cy="4807431"/>
          </a:xfrm>
          <a:prstGeom prst="diamond">
            <a:avLst/>
          </a:prstGeom>
          <a:noFill/>
          <a:ln w="152400" cmpd="dbl">
            <a:solidFill>
              <a:schemeClr val="bg1">
                <a:lumMod val="90000"/>
                <a:lumOff val="10000"/>
              </a:schemeClr>
            </a:solidFill>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pic>
    </p:spTree>
    <p:extLst>
      <p:ext uri="{BB962C8B-B14F-4D97-AF65-F5344CB8AC3E}">
        <p14:creationId xmlns:p14="http://schemas.microsoft.com/office/powerpoint/2010/main" val="131623334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5005054" y="-1566936"/>
            <a:ext cx="22464379" cy="19116466"/>
            <a:chOff x="-6631768" y="-1683501"/>
            <a:chExt cx="22464379" cy="19116466"/>
          </a:xfrm>
        </p:grpSpPr>
        <p:sp>
          <p:nvSpPr>
            <p:cNvPr id="25" name="Freeform 24"/>
            <p:cNvSpPr/>
            <p:nvPr/>
          </p:nvSpPr>
          <p:spPr bwMode="auto">
            <a:xfrm rot="2700000">
              <a:off x="8695333" y="10295686"/>
              <a:ext cx="7433932" cy="6840625"/>
            </a:xfrm>
            <a:custGeom>
              <a:avLst/>
              <a:gdLst>
                <a:gd name="connsiteX0" fmla="*/ 0 w 7433932"/>
                <a:gd name="connsiteY0" fmla="*/ 180000 h 6840625"/>
                <a:gd name="connsiteX1" fmla="*/ 0 w 7433932"/>
                <a:gd name="connsiteY1" fmla="*/ 0 h 6840625"/>
                <a:gd name="connsiteX2" fmla="*/ 7433932 w 7433932"/>
                <a:gd name="connsiteY2" fmla="*/ 0 h 6840625"/>
                <a:gd name="connsiteX3" fmla="*/ 7433932 w 7433932"/>
                <a:gd name="connsiteY3" fmla="*/ 180000 h 6840625"/>
                <a:gd name="connsiteX4" fmla="*/ 0 w 7433932"/>
                <a:gd name="connsiteY4" fmla="*/ 655758 h 6840625"/>
                <a:gd name="connsiteX5" fmla="*/ 0 w 7433932"/>
                <a:gd name="connsiteY5" fmla="*/ 475758 h 6840625"/>
                <a:gd name="connsiteX6" fmla="*/ 7433932 w 7433932"/>
                <a:gd name="connsiteY6" fmla="*/ 475758 h 6840625"/>
                <a:gd name="connsiteX7" fmla="*/ 7433932 w 7433932"/>
                <a:gd name="connsiteY7" fmla="*/ 655758 h 6840625"/>
                <a:gd name="connsiteX8" fmla="*/ 0 w 7433932"/>
                <a:gd name="connsiteY8" fmla="*/ 1131516 h 6840625"/>
                <a:gd name="connsiteX9" fmla="*/ 0 w 7433932"/>
                <a:gd name="connsiteY9" fmla="*/ 951516 h 6840625"/>
                <a:gd name="connsiteX10" fmla="*/ 7433932 w 7433932"/>
                <a:gd name="connsiteY10" fmla="*/ 951516 h 6840625"/>
                <a:gd name="connsiteX11" fmla="*/ 7433932 w 7433932"/>
                <a:gd name="connsiteY11" fmla="*/ 1131516 h 6840625"/>
                <a:gd name="connsiteX12" fmla="*/ 0 w 7433932"/>
                <a:gd name="connsiteY12" fmla="*/ 1607276 h 6840625"/>
                <a:gd name="connsiteX13" fmla="*/ 0 w 7433932"/>
                <a:gd name="connsiteY13" fmla="*/ 1427276 h 6840625"/>
                <a:gd name="connsiteX14" fmla="*/ 7433932 w 7433932"/>
                <a:gd name="connsiteY14" fmla="*/ 1427276 h 6840625"/>
                <a:gd name="connsiteX15" fmla="*/ 7433932 w 7433932"/>
                <a:gd name="connsiteY15" fmla="*/ 1607276 h 6840625"/>
                <a:gd name="connsiteX16" fmla="*/ 0 w 7433932"/>
                <a:gd name="connsiteY16" fmla="*/ 2083036 h 6840625"/>
                <a:gd name="connsiteX17" fmla="*/ 0 w 7433932"/>
                <a:gd name="connsiteY17" fmla="*/ 1903036 h 6840625"/>
                <a:gd name="connsiteX18" fmla="*/ 7433932 w 7433932"/>
                <a:gd name="connsiteY18" fmla="*/ 1903036 h 6840625"/>
                <a:gd name="connsiteX19" fmla="*/ 7433932 w 7433932"/>
                <a:gd name="connsiteY19" fmla="*/ 2083036 h 6840625"/>
                <a:gd name="connsiteX20" fmla="*/ 0 w 7433932"/>
                <a:gd name="connsiteY20" fmla="*/ 2558794 h 6840625"/>
                <a:gd name="connsiteX21" fmla="*/ 0 w 7433932"/>
                <a:gd name="connsiteY21" fmla="*/ 2378794 h 6840625"/>
                <a:gd name="connsiteX22" fmla="*/ 7433932 w 7433932"/>
                <a:gd name="connsiteY22" fmla="*/ 2378794 h 6840625"/>
                <a:gd name="connsiteX23" fmla="*/ 7433932 w 7433932"/>
                <a:gd name="connsiteY23" fmla="*/ 2558794 h 6840625"/>
                <a:gd name="connsiteX24" fmla="*/ 0 w 7433932"/>
                <a:gd name="connsiteY24" fmla="*/ 3034552 h 6840625"/>
                <a:gd name="connsiteX25" fmla="*/ 0 w 7433932"/>
                <a:gd name="connsiteY25" fmla="*/ 2854552 h 6840625"/>
                <a:gd name="connsiteX26" fmla="*/ 7433932 w 7433932"/>
                <a:gd name="connsiteY26" fmla="*/ 2854552 h 6840625"/>
                <a:gd name="connsiteX27" fmla="*/ 7433932 w 7433932"/>
                <a:gd name="connsiteY27" fmla="*/ 3034552 h 6840625"/>
                <a:gd name="connsiteX28" fmla="*/ 0 w 7433932"/>
                <a:gd name="connsiteY28" fmla="*/ 3510312 h 6840625"/>
                <a:gd name="connsiteX29" fmla="*/ 0 w 7433932"/>
                <a:gd name="connsiteY29" fmla="*/ 3330312 h 6840625"/>
                <a:gd name="connsiteX30" fmla="*/ 7433932 w 7433932"/>
                <a:gd name="connsiteY30" fmla="*/ 3330312 h 6840625"/>
                <a:gd name="connsiteX31" fmla="*/ 7433932 w 7433932"/>
                <a:gd name="connsiteY31" fmla="*/ 3510312 h 6840625"/>
                <a:gd name="connsiteX32" fmla="*/ 0 w 7433932"/>
                <a:gd name="connsiteY32" fmla="*/ 3986071 h 6840625"/>
                <a:gd name="connsiteX33" fmla="*/ 0 w 7433932"/>
                <a:gd name="connsiteY33" fmla="*/ 3806071 h 6840625"/>
                <a:gd name="connsiteX34" fmla="*/ 7433932 w 7433932"/>
                <a:gd name="connsiteY34" fmla="*/ 3806071 h 6840625"/>
                <a:gd name="connsiteX35" fmla="*/ 7433932 w 7433932"/>
                <a:gd name="connsiteY35" fmla="*/ 3986071 h 6840625"/>
                <a:gd name="connsiteX36" fmla="*/ 0 w 7433932"/>
                <a:gd name="connsiteY36" fmla="*/ 4461830 h 6840625"/>
                <a:gd name="connsiteX37" fmla="*/ 0 w 7433932"/>
                <a:gd name="connsiteY37" fmla="*/ 4281830 h 6840625"/>
                <a:gd name="connsiteX38" fmla="*/ 7433932 w 7433932"/>
                <a:gd name="connsiteY38" fmla="*/ 4281830 h 6840625"/>
                <a:gd name="connsiteX39" fmla="*/ 7433932 w 7433932"/>
                <a:gd name="connsiteY39" fmla="*/ 4461830 h 6840625"/>
                <a:gd name="connsiteX40" fmla="*/ 0 w 7433932"/>
                <a:gd name="connsiteY40" fmla="*/ 4937589 h 6840625"/>
                <a:gd name="connsiteX41" fmla="*/ 0 w 7433932"/>
                <a:gd name="connsiteY41" fmla="*/ 4757589 h 6840625"/>
                <a:gd name="connsiteX42" fmla="*/ 7433932 w 7433932"/>
                <a:gd name="connsiteY42" fmla="*/ 4757589 h 6840625"/>
                <a:gd name="connsiteX43" fmla="*/ 7433932 w 7433932"/>
                <a:gd name="connsiteY43" fmla="*/ 4937589 h 6840625"/>
                <a:gd name="connsiteX44" fmla="*/ 0 w 7433932"/>
                <a:gd name="connsiteY44" fmla="*/ 5413348 h 6840625"/>
                <a:gd name="connsiteX45" fmla="*/ 0 w 7433932"/>
                <a:gd name="connsiteY45" fmla="*/ 5233348 h 6840625"/>
                <a:gd name="connsiteX46" fmla="*/ 7433932 w 7433932"/>
                <a:gd name="connsiteY46" fmla="*/ 5233348 h 6840625"/>
                <a:gd name="connsiteX47" fmla="*/ 7433932 w 7433932"/>
                <a:gd name="connsiteY47" fmla="*/ 5413348 h 6840625"/>
                <a:gd name="connsiteX48" fmla="*/ 0 w 7433932"/>
                <a:gd name="connsiteY48" fmla="*/ 5889107 h 6840625"/>
                <a:gd name="connsiteX49" fmla="*/ 0 w 7433932"/>
                <a:gd name="connsiteY49" fmla="*/ 5709107 h 6840625"/>
                <a:gd name="connsiteX50" fmla="*/ 7433932 w 7433932"/>
                <a:gd name="connsiteY50" fmla="*/ 5709107 h 6840625"/>
                <a:gd name="connsiteX51" fmla="*/ 7433932 w 7433932"/>
                <a:gd name="connsiteY51" fmla="*/ 5889107 h 6840625"/>
                <a:gd name="connsiteX52" fmla="*/ 0 w 7433932"/>
                <a:gd name="connsiteY52" fmla="*/ 6364866 h 6840625"/>
                <a:gd name="connsiteX53" fmla="*/ 0 w 7433932"/>
                <a:gd name="connsiteY53" fmla="*/ 6184866 h 6840625"/>
                <a:gd name="connsiteX54" fmla="*/ 7433932 w 7433932"/>
                <a:gd name="connsiteY54" fmla="*/ 6184866 h 6840625"/>
                <a:gd name="connsiteX55" fmla="*/ 7433932 w 7433932"/>
                <a:gd name="connsiteY55" fmla="*/ 6364866 h 6840625"/>
                <a:gd name="connsiteX56" fmla="*/ 0 w 7433932"/>
                <a:gd name="connsiteY56" fmla="*/ 6840625 h 6840625"/>
                <a:gd name="connsiteX57" fmla="*/ 0 w 7433932"/>
                <a:gd name="connsiteY57" fmla="*/ 6660625 h 6840625"/>
                <a:gd name="connsiteX58" fmla="*/ 7433932 w 7433932"/>
                <a:gd name="connsiteY58" fmla="*/ 6660625 h 6840625"/>
                <a:gd name="connsiteX59" fmla="*/ 7433932 w 7433932"/>
                <a:gd name="connsiteY59" fmla="*/ 6840625 h 6840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7433932" h="6840625">
                  <a:moveTo>
                    <a:pt x="0" y="180000"/>
                  </a:moveTo>
                  <a:lnTo>
                    <a:pt x="0" y="0"/>
                  </a:lnTo>
                  <a:lnTo>
                    <a:pt x="7433932" y="0"/>
                  </a:lnTo>
                  <a:lnTo>
                    <a:pt x="7433932" y="180000"/>
                  </a:lnTo>
                  <a:close/>
                  <a:moveTo>
                    <a:pt x="0" y="655758"/>
                  </a:moveTo>
                  <a:lnTo>
                    <a:pt x="0" y="475758"/>
                  </a:lnTo>
                  <a:lnTo>
                    <a:pt x="7433932" y="475758"/>
                  </a:lnTo>
                  <a:lnTo>
                    <a:pt x="7433932" y="655758"/>
                  </a:lnTo>
                  <a:close/>
                  <a:moveTo>
                    <a:pt x="0" y="1131516"/>
                  </a:moveTo>
                  <a:lnTo>
                    <a:pt x="0" y="951516"/>
                  </a:lnTo>
                  <a:lnTo>
                    <a:pt x="7433932" y="951516"/>
                  </a:lnTo>
                  <a:lnTo>
                    <a:pt x="7433932" y="1131516"/>
                  </a:lnTo>
                  <a:close/>
                  <a:moveTo>
                    <a:pt x="0" y="1607276"/>
                  </a:moveTo>
                  <a:lnTo>
                    <a:pt x="0" y="1427276"/>
                  </a:lnTo>
                  <a:lnTo>
                    <a:pt x="7433932" y="1427276"/>
                  </a:lnTo>
                  <a:lnTo>
                    <a:pt x="7433932" y="1607276"/>
                  </a:lnTo>
                  <a:close/>
                  <a:moveTo>
                    <a:pt x="0" y="2083036"/>
                  </a:moveTo>
                  <a:lnTo>
                    <a:pt x="0" y="1903036"/>
                  </a:lnTo>
                  <a:lnTo>
                    <a:pt x="7433932" y="1903036"/>
                  </a:lnTo>
                  <a:lnTo>
                    <a:pt x="7433932" y="2083036"/>
                  </a:lnTo>
                  <a:close/>
                  <a:moveTo>
                    <a:pt x="0" y="2558794"/>
                  </a:moveTo>
                  <a:lnTo>
                    <a:pt x="0" y="2378794"/>
                  </a:lnTo>
                  <a:lnTo>
                    <a:pt x="7433932" y="2378794"/>
                  </a:lnTo>
                  <a:lnTo>
                    <a:pt x="7433932" y="2558794"/>
                  </a:lnTo>
                  <a:close/>
                  <a:moveTo>
                    <a:pt x="0" y="3034552"/>
                  </a:moveTo>
                  <a:lnTo>
                    <a:pt x="0" y="2854552"/>
                  </a:lnTo>
                  <a:lnTo>
                    <a:pt x="7433932" y="2854552"/>
                  </a:lnTo>
                  <a:lnTo>
                    <a:pt x="7433932" y="3034552"/>
                  </a:lnTo>
                  <a:close/>
                  <a:moveTo>
                    <a:pt x="0" y="3510312"/>
                  </a:moveTo>
                  <a:lnTo>
                    <a:pt x="0" y="3330312"/>
                  </a:lnTo>
                  <a:lnTo>
                    <a:pt x="7433932" y="3330312"/>
                  </a:lnTo>
                  <a:lnTo>
                    <a:pt x="7433932" y="3510312"/>
                  </a:lnTo>
                  <a:close/>
                  <a:moveTo>
                    <a:pt x="0" y="3986071"/>
                  </a:moveTo>
                  <a:lnTo>
                    <a:pt x="0" y="3806071"/>
                  </a:lnTo>
                  <a:lnTo>
                    <a:pt x="7433932" y="3806071"/>
                  </a:lnTo>
                  <a:lnTo>
                    <a:pt x="7433932" y="3986071"/>
                  </a:lnTo>
                  <a:close/>
                  <a:moveTo>
                    <a:pt x="0" y="4461830"/>
                  </a:moveTo>
                  <a:lnTo>
                    <a:pt x="0" y="4281830"/>
                  </a:lnTo>
                  <a:lnTo>
                    <a:pt x="7433932" y="4281830"/>
                  </a:lnTo>
                  <a:lnTo>
                    <a:pt x="7433932" y="4461830"/>
                  </a:lnTo>
                  <a:close/>
                  <a:moveTo>
                    <a:pt x="0" y="4937589"/>
                  </a:moveTo>
                  <a:lnTo>
                    <a:pt x="0" y="4757589"/>
                  </a:lnTo>
                  <a:lnTo>
                    <a:pt x="7433932" y="4757589"/>
                  </a:lnTo>
                  <a:lnTo>
                    <a:pt x="7433932" y="4937589"/>
                  </a:lnTo>
                  <a:close/>
                  <a:moveTo>
                    <a:pt x="0" y="5413348"/>
                  </a:moveTo>
                  <a:lnTo>
                    <a:pt x="0" y="5233348"/>
                  </a:lnTo>
                  <a:lnTo>
                    <a:pt x="7433932" y="5233348"/>
                  </a:lnTo>
                  <a:lnTo>
                    <a:pt x="7433932" y="5413348"/>
                  </a:lnTo>
                  <a:close/>
                  <a:moveTo>
                    <a:pt x="0" y="5889107"/>
                  </a:moveTo>
                  <a:lnTo>
                    <a:pt x="0" y="5709107"/>
                  </a:lnTo>
                  <a:lnTo>
                    <a:pt x="7433932" y="5709107"/>
                  </a:lnTo>
                  <a:lnTo>
                    <a:pt x="7433932" y="5889107"/>
                  </a:lnTo>
                  <a:close/>
                  <a:moveTo>
                    <a:pt x="0" y="6364866"/>
                  </a:moveTo>
                  <a:lnTo>
                    <a:pt x="0" y="6184866"/>
                  </a:lnTo>
                  <a:lnTo>
                    <a:pt x="7433932" y="6184866"/>
                  </a:lnTo>
                  <a:lnTo>
                    <a:pt x="7433932" y="6364866"/>
                  </a:lnTo>
                  <a:close/>
                  <a:moveTo>
                    <a:pt x="0" y="6840625"/>
                  </a:moveTo>
                  <a:lnTo>
                    <a:pt x="0" y="6660625"/>
                  </a:lnTo>
                  <a:lnTo>
                    <a:pt x="7433932" y="6660625"/>
                  </a:lnTo>
                  <a:lnTo>
                    <a:pt x="7433932" y="6840625"/>
                  </a:lnTo>
                  <a:close/>
                </a:path>
              </a:pathLst>
            </a:custGeom>
            <a:solidFill>
              <a:schemeClr val="bg2"/>
            </a:solidFill>
            <a:ln w="12700" cap="flat" cmpd="sng" algn="ctr">
              <a:noFill/>
              <a:prstDash val="solid"/>
              <a:miter lim="400000"/>
              <a:headEnd type="none" w="med" len="med"/>
              <a:tailEnd type="none" w="med" len="med"/>
            </a:ln>
            <a:effectLst/>
          </p:spPr>
          <p:txBody>
            <a:bodyPr rot="0" spcFirstLastPara="0" vertOverflow="overflow" horzOverflow="overflow" vert="horz" wrap="square" lIns="38100" tIns="38100" rIns="38100" bIns="38100" numCol="1" spcCol="0" rtlCol="0" fromWordArt="0" anchor="ctr" anchorCtr="0" forceAA="0" compatLnSpc="1">
              <a:prstTxWarp prst="textNoShape">
                <a:avLst/>
              </a:prstTxWarp>
              <a:noAutofit/>
            </a:bodyPr>
            <a:lstStyle/>
            <a:p>
              <a:pPr marL="0" marR="0" indent="0" algn="l" defTabSz="825500" rtl="0" eaLnBrk="1"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rgbClr val="74808C"/>
                </a:solidFill>
                <a:effectLst/>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6" name="Freeform 25"/>
            <p:cNvSpPr/>
            <p:nvPr/>
          </p:nvSpPr>
          <p:spPr bwMode="auto">
            <a:xfrm rot="2700000">
              <a:off x="-6928421" y="-1386848"/>
              <a:ext cx="7433932" cy="6840625"/>
            </a:xfrm>
            <a:custGeom>
              <a:avLst/>
              <a:gdLst>
                <a:gd name="connsiteX0" fmla="*/ 0 w 7433932"/>
                <a:gd name="connsiteY0" fmla="*/ 180000 h 6840625"/>
                <a:gd name="connsiteX1" fmla="*/ 0 w 7433932"/>
                <a:gd name="connsiteY1" fmla="*/ 0 h 6840625"/>
                <a:gd name="connsiteX2" fmla="*/ 7433932 w 7433932"/>
                <a:gd name="connsiteY2" fmla="*/ 0 h 6840625"/>
                <a:gd name="connsiteX3" fmla="*/ 7433932 w 7433932"/>
                <a:gd name="connsiteY3" fmla="*/ 180000 h 6840625"/>
                <a:gd name="connsiteX4" fmla="*/ 0 w 7433932"/>
                <a:gd name="connsiteY4" fmla="*/ 655758 h 6840625"/>
                <a:gd name="connsiteX5" fmla="*/ 0 w 7433932"/>
                <a:gd name="connsiteY5" fmla="*/ 475758 h 6840625"/>
                <a:gd name="connsiteX6" fmla="*/ 7433932 w 7433932"/>
                <a:gd name="connsiteY6" fmla="*/ 475758 h 6840625"/>
                <a:gd name="connsiteX7" fmla="*/ 7433932 w 7433932"/>
                <a:gd name="connsiteY7" fmla="*/ 655758 h 6840625"/>
                <a:gd name="connsiteX8" fmla="*/ 0 w 7433932"/>
                <a:gd name="connsiteY8" fmla="*/ 1131516 h 6840625"/>
                <a:gd name="connsiteX9" fmla="*/ 0 w 7433932"/>
                <a:gd name="connsiteY9" fmla="*/ 951516 h 6840625"/>
                <a:gd name="connsiteX10" fmla="*/ 7433932 w 7433932"/>
                <a:gd name="connsiteY10" fmla="*/ 951516 h 6840625"/>
                <a:gd name="connsiteX11" fmla="*/ 7433932 w 7433932"/>
                <a:gd name="connsiteY11" fmla="*/ 1131516 h 6840625"/>
                <a:gd name="connsiteX12" fmla="*/ 0 w 7433932"/>
                <a:gd name="connsiteY12" fmla="*/ 1607276 h 6840625"/>
                <a:gd name="connsiteX13" fmla="*/ 0 w 7433932"/>
                <a:gd name="connsiteY13" fmla="*/ 1427276 h 6840625"/>
                <a:gd name="connsiteX14" fmla="*/ 7433932 w 7433932"/>
                <a:gd name="connsiteY14" fmla="*/ 1427276 h 6840625"/>
                <a:gd name="connsiteX15" fmla="*/ 7433932 w 7433932"/>
                <a:gd name="connsiteY15" fmla="*/ 1607276 h 6840625"/>
                <a:gd name="connsiteX16" fmla="*/ 0 w 7433932"/>
                <a:gd name="connsiteY16" fmla="*/ 2083036 h 6840625"/>
                <a:gd name="connsiteX17" fmla="*/ 0 w 7433932"/>
                <a:gd name="connsiteY17" fmla="*/ 1903036 h 6840625"/>
                <a:gd name="connsiteX18" fmla="*/ 7433932 w 7433932"/>
                <a:gd name="connsiteY18" fmla="*/ 1903036 h 6840625"/>
                <a:gd name="connsiteX19" fmla="*/ 7433932 w 7433932"/>
                <a:gd name="connsiteY19" fmla="*/ 2083036 h 6840625"/>
                <a:gd name="connsiteX20" fmla="*/ 0 w 7433932"/>
                <a:gd name="connsiteY20" fmla="*/ 2558794 h 6840625"/>
                <a:gd name="connsiteX21" fmla="*/ 0 w 7433932"/>
                <a:gd name="connsiteY21" fmla="*/ 2378794 h 6840625"/>
                <a:gd name="connsiteX22" fmla="*/ 7433932 w 7433932"/>
                <a:gd name="connsiteY22" fmla="*/ 2378794 h 6840625"/>
                <a:gd name="connsiteX23" fmla="*/ 7433932 w 7433932"/>
                <a:gd name="connsiteY23" fmla="*/ 2558794 h 6840625"/>
                <a:gd name="connsiteX24" fmla="*/ 0 w 7433932"/>
                <a:gd name="connsiteY24" fmla="*/ 3034552 h 6840625"/>
                <a:gd name="connsiteX25" fmla="*/ 0 w 7433932"/>
                <a:gd name="connsiteY25" fmla="*/ 2854552 h 6840625"/>
                <a:gd name="connsiteX26" fmla="*/ 7433932 w 7433932"/>
                <a:gd name="connsiteY26" fmla="*/ 2854552 h 6840625"/>
                <a:gd name="connsiteX27" fmla="*/ 7433932 w 7433932"/>
                <a:gd name="connsiteY27" fmla="*/ 3034552 h 6840625"/>
                <a:gd name="connsiteX28" fmla="*/ 0 w 7433932"/>
                <a:gd name="connsiteY28" fmla="*/ 3510312 h 6840625"/>
                <a:gd name="connsiteX29" fmla="*/ 0 w 7433932"/>
                <a:gd name="connsiteY29" fmla="*/ 3330312 h 6840625"/>
                <a:gd name="connsiteX30" fmla="*/ 7433932 w 7433932"/>
                <a:gd name="connsiteY30" fmla="*/ 3330312 h 6840625"/>
                <a:gd name="connsiteX31" fmla="*/ 7433932 w 7433932"/>
                <a:gd name="connsiteY31" fmla="*/ 3510312 h 6840625"/>
                <a:gd name="connsiteX32" fmla="*/ 0 w 7433932"/>
                <a:gd name="connsiteY32" fmla="*/ 3986071 h 6840625"/>
                <a:gd name="connsiteX33" fmla="*/ 0 w 7433932"/>
                <a:gd name="connsiteY33" fmla="*/ 3806071 h 6840625"/>
                <a:gd name="connsiteX34" fmla="*/ 7433932 w 7433932"/>
                <a:gd name="connsiteY34" fmla="*/ 3806071 h 6840625"/>
                <a:gd name="connsiteX35" fmla="*/ 7433932 w 7433932"/>
                <a:gd name="connsiteY35" fmla="*/ 3986071 h 6840625"/>
                <a:gd name="connsiteX36" fmla="*/ 0 w 7433932"/>
                <a:gd name="connsiteY36" fmla="*/ 4461830 h 6840625"/>
                <a:gd name="connsiteX37" fmla="*/ 0 w 7433932"/>
                <a:gd name="connsiteY37" fmla="*/ 4281830 h 6840625"/>
                <a:gd name="connsiteX38" fmla="*/ 7433932 w 7433932"/>
                <a:gd name="connsiteY38" fmla="*/ 4281830 h 6840625"/>
                <a:gd name="connsiteX39" fmla="*/ 7433932 w 7433932"/>
                <a:gd name="connsiteY39" fmla="*/ 4461830 h 6840625"/>
                <a:gd name="connsiteX40" fmla="*/ 0 w 7433932"/>
                <a:gd name="connsiteY40" fmla="*/ 4937589 h 6840625"/>
                <a:gd name="connsiteX41" fmla="*/ 0 w 7433932"/>
                <a:gd name="connsiteY41" fmla="*/ 4757589 h 6840625"/>
                <a:gd name="connsiteX42" fmla="*/ 7433932 w 7433932"/>
                <a:gd name="connsiteY42" fmla="*/ 4757589 h 6840625"/>
                <a:gd name="connsiteX43" fmla="*/ 7433932 w 7433932"/>
                <a:gd name="connsiteY43" fmla="*/ 4937589 h 6840625"/>
                <a:gd name="connsiteX44" fmla="*/ 0 w 7433932"/>
                <a:gd name="connsiteY44" fmla="*/ 5413348 h 6840625"/>
                <a:gd name="connsiteX45" fmla="*/ 0 w 7433932"/>
                <a:gd name="connsiteY45" fmla="*/ 5233348 h 6840625"/>
                <a:gd name="connsiteX46" fmla="*/ 7433932 w 7433932"/>
                <a:gd name="connsiteY46" fmla="*/ 5233348 h 6840625"/>
                <a:gd name="connsiteX47" fmla="*/ 7433932 w 7433932"/>
                <a:gd name="connsiteY47" fmla="*/ 5413348 h 6840625"/>
                <a:gd name="connsiteX48" fmla="*/ 0 w 7433932"/>
                <a:gd name="connsiteY48" fmla="*/ 5889107 h 6840625"/>
                <a:gd name="connsiteX49" fmla="*/ 0 w 7433932"/>
                <a:gd name="connsiteY49" fmla="*/ 5709107 h 6840625"/>
                <a:gd name="connsiteX50" fmla="*/ 7433932 w 7433932"/>
                <a:gd name="connsiteY50" fmla="*/ 5709107 h 6840625"/>
                <a:gd name="connsiteX51" fmla="*/ 7433932 w 7433932"/>
                <a:gd name="connsiteY51" fmla="*/ 5889107 h 6840625"/>
                <a:gd name="connsiteX52" fmla="*/ 0 w 7433932"/>
                <a:gd name="connsiteY52" fmla="*/ 6364866 h 6840625"/>
                <a:gd name="connsiteX53" fmla="*/ 0 w 7433932"/>
                <a:gd name="connsiteY53" fmla="*/ 6184866 h 6840625"/>
                <a:gd name="connsiteX54" fmla="*/ 7433932 w 7433932"/>
                <a:gd name="connsiteY54" fmla="*/ 6184866 h 6840625"/>
                <a:gd name="connsiteX55" fmla="*/ 7433932 w 7433932"/>
                <a:gd name="connsiteY55" fmla="*/ 6364866 h 6840625"/>
                <a:gd name="connsiteX56" fmla="*/ 0 w 7433932"/>
                <a:gd name="connsiteY56" fmla="*/ 6840625 h 6840625"/>
                <a:gd name="connsiteX57" fmla="*/ 0 w 7433932"/>
                <a:gd name="connsiteY57" fmla="*/ 6660625 h 6840625"/>
                <a:gd name="connsiteX58" fmla="*/ 7433932 w 7433932"/>
                <a:gd name="connsiteY58" fmla="*/ 6660625 h 6840625"/>
                <a:gd name="connsiteX59" fmla="*/ 7433932 w 7433932"/>
                <a:gd name="connsiteY59" fmla="*/ 6840625 h 6840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7433932" h="6840625">
                  <a:moveTo>
                    <a:pt x="0" y="180000"/>
                  </a:moveTo>
                  <a:lnTo>
                    <a:pt x="0" y="0"/>
                  </a:lnTo>
                  <a:lnTo>
                    <a:pt x="7433932" y="0"/>
                  </a:lnTo>
                  <a:lnTo>
                    <a:pt x="7433932" y="180000"/>
                  </a:lnTo>
                  <a:close/>
                  <a:moveTo>
                    <a:pt x="0" y="655758"/>
                  </a:moveTo>
                  <a:lnTo>
                    <a:pt x="0" y="475758"/>
                  </a:lnTo>
                  <a:lnTo>
                    <a:pt x="7433932" y="475758"/>
                  </a:lnTo>
                  <a:lnTo>
                    <a:pt x="7433932" y="655758"/>
                  </a:lnTo>
                  <a:close/>
                  <a:moveTo>
                    <a:pt x="0" y="1131516"/>
                  </a:moveTo>
                  <a:lnTo>
                    <a:pt x="0" y="951516"/>
                  </a:lnTo>
                  <a:lnTo>
                    <a:pt x="7433932" y="951516"/>
                  </a:lnTo>
                  <a:lnTo>
                    <a:pt x="7433932" y="1131516"/>
                  </a:lnTo>
                  <a:close/>
                  <a:moveTo>
                    <a:pt x="0" y="1607276"/>
                  </a:moveTo>
                  <a:lnTo>
                    <a:pt x="0" y="1427276"/>
                  </a:lnTo>
                  <a:lnTo>
                    <a:pt x="7433932" y="1427276"/>
                  </a:lnTo>
                  <a:lnTo>
                    <a:pt x="7433932" y="1607276"/>
                  </a:lnTo>
                  <a:close/>
                  <a:moveTo>
                    <a:pt x="0" y="2083036"/>
                  </a:moveTo>
                  <a:lnTo>
                    <a:pt x="0" y="1903036"/>
                  </a:lnTo>
                  <a:lnTo>
                    <a:pt x="7433932" y="1903036"/>
                  </a:lnTo>
                  <a:lnTo>
                    <a:pt x="7433932" y="2083036"/>
                  </a:lnTo>
                  <a:close/>
                  <a:moveTo>
                    <a:pt x="0" y="2558794"/>
                  </a:moveTo>
                  <a:lnTo>
                    <a:pt x="0" y="2378794"/>
                  </a:lnTo>
                  <a:lnTo>
                    <a:pt x="7433932" y="2378794"/>
                  </a:lnTo>
                  <a:lnTo>
                    <a:pt x="7433932" y="2558794"/>
                  </a:lnTo>
                  <a:close/>
                  <a:moveTo>
                    <a:pt x="0" y="3034552"/>
                  </a:moveTo>
                  <a:lnTo>
                    <a:pt x="0" y="2854552"/>
                  </a:lnTo>
                  <a:lnTo>
                    <a:pt x="7433932" y="2854552"/>
                  </a:lnTo>
                  <a:lnTo>
                    <a:pt x="7433932" y="3034552"/>
                  </a:lnTo>
                  <a:close/>
                  <a:moveTo>
                    <a:pt x="0" y="3510312"/>
                  </a:moveTo>
                  <a:lnTo>
                    <a:pt x="0" y="3330312"/>
                  </a:lnTo>
                  <a:lnTo>
                    <a:pt x="7433932" y="3330312"/>
                  </a:lnTo>
                  <a:lnTo>
                    <a:pt x="7433932" y="3510312"/>
                  </a:lnTo>
                  <a:close/>
                  <a:moveTo>
                    <a:pt x="0" y="3986071"/>
                  </a:moveTo>
                  <a:lnTo>
                    <a:pt x="0" y="3806071"/>
                  </a:lnTo>
                  <a:lnTo>
                    <a:pt x="7433932" y="3806071"/>
                  </a:lnTo>
                  <a:lnTo>
                    <a:pt x="7433932" y="3986071"/>
                  </a:lnTo>
                  <a:close/>
                  <a:moveTo>
                    <a:pt x="0" y="4461830"/>
                  </a:moveTo>
                  <a:lnTo>
                    <a:pt x="0" y="4281830"/>
                  </a:lnTo>
                  <a:lnTo>
                    <a:pt x="7433932" y="4281830"/>
                  </a:lnTo>
                  <a:lnTo>
                    <a:pt x="7433932" y="4461830"/>
                  </a:lnTo>
                  <a:close/>
                  <a:moveTo>
                    <a:pt x="0" y="4937589"/>
                  </a:moveTo>
                  <a:lnTo>
                    <a:pt x="0" y="4757589"/>
                  </a:lnTo>
                  <a:lnTo>
                    <a:pt x="7433932" y="4757589"/>
                  </a:lnTo>
                  <a:lnTo>
                    <a:pt x="7433932" y="4937589"/>
                  </a:lnTo>
                  <a:close/>
                  <a:moveTo>
                    <a:pt x="0" y="5413348"/>
                  </a:moveTo>
                  <a:lnTo>
                    <a:pt x="0" y="5233348"/>
                  </a:lnTo>
                  <a:lnTo>
                    <a:pt x="7433932" y="5233348"/>
                  </a:lnTo>
                  <a:lnTo>
                    <a:pt x="7433932" y="5413348"/>
                  </a:lnTo>
                  <a:close/>
                  <a:moveTo>
                    <a:pt x="0" y="5889107"/>
                  </a:moveTo>
                  <a:lnTo>
                    <a:pt x="0" y="5709107"/>
                  </a:lnTo>
                  <a:lnTo>
                    <a:pt x="7433932" y="5709107"/>
                  </a:lnTo>
                  <a:lnTo>
                    <a:pt x="7433932" y="5889107"/>
                  </a:lnTo>
                  <a:close/>
                  <a:moveTo>
                    <a:pt x="0" y="6364866"/>
                  </a:moveTo>
                  <a:lnTo>
                    <a:pt x="0" y="6184866"/>
                  </a:lnTo>
                  <a:lnTo>
                    <a:pt x="7433932" y="6184866"/>
                  </a:lnTo>
                  <a:lnTo>
                    <a:pt x="7433932" y="6364866"/>
                  </a:lnTo>
                  <a:close/>
                  <a:moveTo>
                    <a:pt x="0" y="6840625"/>
                  </a:moveTo>
                  <a:lnTo>
                    <a:pt x="0" y="6660625"/>
                  </a:lnTo>
                  <a:lnTo>
                    <a:pt x="7433932" y="6660625"/>
                  </a:lnTo>
                  <a:lnTo>
                    <a:pt x="7433932" y="6840625"/>
                  </a:lnTo>
                  <a:close/>
                </a:path>
              </a:pathLst>
            </a:custGeom>
            <a:solidFill>
              <a:schemeClr val="bg2"/>
            </a:solidFill>
            <a:ln w="12700" cap="flat" cmpd="sng" algn="ctr">
              <a:noFill/>
              <a:prstDash val="solid"/>
              <a:miter lim="400000"/>
              <a:headEnd type="none" w="med" len="med"/>
              <a:tailEnd type="none" w="med" len="med"/>
            </a:ln>
            <a:effectLst/>
          </p:spPr>
          <p:txBody>
            <a:bodyPr rot="0" spcFirstLastPara="0" vertOverflow="overflow" horzOverflow="overflow" vert="horz" wrap="square" lIns="38100" tIns="38100" rIns="38100" bIns="38100" numCol="1" spcCol="0" rtlCol="0" fromWordArt="0" anchor="ctr" anchorCtr="0" forceAA="0" compatLnSpc="1">
              <a:prstTxWarp prst="textNoShape">
                <a:avLst/>
              </a:prstTxWarp>
              <a:noAutofit/>
            </a:bodyPr>
            <a:lstStyle/>
            <a:p>
              <a:pPr marL="0" marR="0" indent="0" algn="l" defTabSz="825500" rtl="0" eaLnBrk="1"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rgbClr val="74808C"/>
                </a:solidFill>
                <a:effectLst/>
                <a:latin typeface="Times New Roman" panose="02020603050405020304" pitchFamily="18" charset="0"/>
                <a:ea typeface="微软雅黑" panose="020B0503020204020204" pitchFamily="34" charset="-122"/>
                <a:sym typeface="Times New Roman" panose="02020603050405020304" pitchFamily="18" charset="0"/>
              </a:endParaRPr>
            </a:p>
          </p:txBody>
        </p:sp>
      </p:grpSp>
      <p:pic>
        <p:nvPicPr>
          <p:cNvPr id="5" name="图片占位符 4">
            <a:extLst>
              <a:ext uri="{FF2B5EF4-FFF2-40B4-BE49-F238E27FC236}">
                <a16:creationId xmlns:a16="http://schemas.microsoft.com/office/drawing/2014/main" id="{C04FA4C7-E5EE-47B3-A536-21B883B3A088}"/>
              </a:ext>
            </a:extLst>
          </p:cNvPr>
          <p:cNvPicPr>
            <a:picLocks noGrp="1" noChangeAspect="1"/>
          </p:cNvPicPr>
          <p:nvPr>
            <p:ph type="pic" sz="quarter" idx="15"/>
          </p:nvPr>
        </p:nvPicPr>
        <p:blipFill>
          <a:blip r:embed="rId3"/>
          <a:srcRect/>
          <a:stretch/>
        </p:blipFill>
        <p:spPr>
          <a:xfrm>
            <a:off x="12696825" y="3401491"/>
            <a:ext cx="9525000" cy="6350000"/>
          </a:xfrm>
          <a:prstGeom prst="rect">
            <a:avLst/>
          </a:prstGeom>
          <a:ln w="152400" cmpd="dbl">
            <a:solidFill>
              <a:schemeClr val="bg1">
                <a:lumMod val="90000"/>
                <a:lumOff val="10000"/>
              </a:schemeClr>
            </a:solidFill>
          </a:ln>
        </p:spPr>
      </p:pic>
      <p:sp>
        <p:nvSpPr>
          <p:cNvPr id="21" name="Freeform 20"/>
          <p:cNvSpPr/>
          <p:nvPr/>
        </p:nvSpPr>
        <p:spPr bwMode="auto">
          <a:xfrm rot="2700000" flipH="1">
            <a:off x="21567414" y="1501414"/>
            <a:ext cx="1308822" cy="1308822"/>
          </a:xfrm>
          <a:custGeom>
            <a:avLst/>
            <a:gdLst>
              <a:gd name="connsiteX0" fmla="*/ 1308822 w 1308822"/>
              <a:gd name="connsiteY0" fmla="*/ 0 h 1308822"/>
              <a:gd name="connsiteX1" fmla="*/ 802019 w 1308822"/>
              <a:gd name="connsiteY1" fmla="*/ 0 h 1308822"/>
              <a:gd name="connsiteX2" fmla="*/ 863055 w 1308822"/>
              <a:gd name="connsiteY2" fmla="*/ 74529 h 1308822"/>
              <a:gd name="connsiteX3" fmla="*/ 1040033 w 1308822"/>
              <a:gd name="connsiteY3" fmla="*/ 472809 h 1308822"/>
              <a:gd name="connsiteX4" fmla="*/ 1013488 w 1308822"/>
              <a:gd name="connsiteY4" fmla="*/ 958920 h 1308822"/>
              <a:gd name="connsiteX5" fmla="*/ 951665 w 1308822"/>
              <a:gd name="connsiteY5" fmla="*/ 1043463 h 1308822"/>
              <a:gd name="connsiteX6" fmla="*/ 842333 w 1308822"/>
              <a:gd name="connsiteY6" fmla="*/ 1085076 h 1308822"/>
              <a:gd name="connsiteX7" fmla="*/ 723734 w 1308822"/>
              <a:gd name="connsiteY7" fmla="*/ 1024273 h 1308822"/>
              <a:gd name="connsiteX8" fmla="*/ 648397 w 1308822"/>
              <a:gd name="connsiteY8" fmla="*/ 908478 h 1308822"/>
              <a:gd name="connsiteX9" fmla="*/ 620324 w 1308822"/>
              <a:gd name="connsiteY9" fmla="*/ 798215 h 1308822"/>
              <a:gd name="connsiteX10" fmla="*/ 620378 w 1308822"/>
              <a:gd name="connsiteY10" fmla="*/ 677123 h 1308822"/>
              <a:gd name="connsiteX11" fmla="*/ 639337 w 1308822"/>
              <a:gd name="connsiteY11" fmla="*/ 615468 h 1308822"/>
              <a:gd name="connsiteX12" fmla="*/ 685785 w 1308822"/>
              <a:gd name="connsiteY12" fmla="*/ 564714 h 1308822"/>
              <a:gd name="connsiteX13" fmla="*/ 725838 w 1308822"/>
              <a:gd name="connsiteY13" fmla="*/ 571441 h 1308822"/>
              <a:gd name="connsiteX14" fmla="*/ 653220 w 1308822"/>
              <a:gd name="connsiteY14" fmla="*/ 782397 h 1308822"/>
              <a:gd name="connsiteX15" fmla="*/ 682303 w 1308822"/>
              <a:gd name="connsiteY15" fmla="*/ 913111 h 1308822"/>
              <a:gd name="connsiteX16" fmla="*/ 847704 w 1308822"/>
              <a:gd name="connsiteY16" fmla="*/ 1023568 h 1308822"/>
              <a:gd name="connsiteX17" fmla="*/ 985617 w 1308822"/>
              <a:gd name="connsiteY17" fmla="*/ 845631 h 1308822"/>
              <a:gd name="connsiteX18" fmla="*/ 975716 w 1308822"/>
              <a:gd name="connsiteY18" fmla="*/ 403763 h 1308822"/>
              <a:gd name="connsiteX19" fmla="*/ 794248 w 1308822"/>
              <a:gd name="connsiteY19" fmla="*/ 19109 h 1308822"/>
              <a:gd name="connsiteX20" fmla="*/ 776237 w 1308822"/>
              <a:gd name="connsiteY20" fmla="*/ 0 h 1308822"/>
              <a:gd name="connsiteX21" fmla="*/ 543305 w 1308822"/>
              <a:gd name="connsiteY21" fmla="*/ 0 h 1308822"/>
              <a:gd name="connsiteX22" fmla="*/ 530527 w 1308822"/>
              <a:gd name="connsiteY22" fmla="*/ 24739 h 1308822"/>
              <a:gd name="connsiteX23" fmla="*/ 519062 w 1308822"/>
              <a:gd name="connsiteY23" fmla="*/ 69155 h 1308822"/>
              <a:gd name="connsiteX24" fmla="*/ 443260 w 1308822"/>
              <a:gd name="connsiteY24" fmla="*/ 524549 h 1308822"/>
              <a:gd name="connsiteX25" fmla="*/ 536751 w 1308822"/>
              <a:gd name="connsiteY25" fmla="*/ 617290 h 1308822"/>
              <a:gd name="connsiteX26" fmla="*/ 547591 w 1308822"/>
              <a:gd name="connsiteY26" fmla="*/ 628356 h 1308822"/>
              <a:gd name="connsiteX27" fmla="*/ 564386 w 1308822"/>
              <a:gd name="connsiteY27" fmla="*/ 670295 h 1308822"/>
              <a:gd name="connsiteX28" fmla="*/ 547802 w 1308822"/>
              <a:gd name="connsiteY28" fmla="*/ 693192 h 1308822"/>
              <a:gd name="connsiteX29" fmla="*/ 538943 w 1308822"/>
              <a:gd name="connsiteY29" fmla="*/ 688612 h 1308822"/>
              <a:gd name="connsiteX30" fmla="*/ 438058 w 1308822"/>
              <a:gd name="connsiteY30" fmla="*/ 568662 h 1308822"/>
              <a:gd name="connsiteX31" fmla="*/ 411310 w 1308822"/>
              <a:gd name="connsiteY31" fmla="*/ 815130 h 1308822"/>
              <a:gd name="connsiteX32" fmla="*/ 363716 w 1308822"/>
              <a:gd name="connsiteY32" fmla="*/ 1071752 h 1308822"/>
              <a:gd name="connsiteX33" fmla="*/ 350958 w 1308822"/>
              <a:gd name="connsiteY33" fmla="*/ 1105080 h 1308822"/>
              <a:gd name="connsiteX34" fmla="*/ 329420 w 1308822"/>
              <a:gd name="connsiteY34" fmla="*/ 1125800 h 1308822"/>
              <a:gd name="connsiteX35" fmla="*/ 306777 w 1308822"/>
              <a:gd name="connsiteY35" fmla="*/ 1116068 h 1308822"/>
              <a:gd name="connsiteX36" fmla="*/ 288966 w 1308822"/>
              <a:gd name="connsiteY36" fmla="*/ 1089400 h 1308822"/>
              <a:gd name="connsiteX37" fmla="*/ 254597 w 1308822"/>
              <a:gd name="connsiteY37" fmla="*/ 962858 h 1308822"/>
              <a:gd name="connsiteX38" fmla="*/ 270591 w 1308822"/>
              <a:gd name="connsiteY38" fmla="*/ 973224 h 1308822"/>
              <a:gd name="connsiteX39" fmla="*/ 270842 w 1308822"/>
              <a:gd name="connsiteY39" fmla="*/ 982330 h 1308822"/>
              <a:gd name="connsiteX40" fmla="*/ 279647 w 1308822"/>
              <a:gd name="connsiteY40" fmla="*/ 996915 h 1308822"/>
              <a:gd name="connsiteX41" fmla="*/ 291115 w 1308822"/>
              <a:gd name="connsiteY41" fmla="*/ 988417 h 1308822"/>
              <a:gd name="connsiteX42" fmla="*/ 304375 w 1308822"/>
              <a:gd name="connsiteY42" fmla="*/ 952213 h 1308822"/>
              <a:gd name="connsiteX43" fmla="*/ 312409 w 1308822"/>
              <a:gd name="connsiteY43" fmla="*/ 915961 h 1308822"/>
              <a:gd name="connsiteX44" fmla="*/ 323693 w 1308822"/>
              <a:gd name="connsiteY44" fmla="*/ 844456 h 1308822"/>
              <a:gd name="connsiteX45" fmla="*/ 351214 w 1308822"/>
              <a:gd name="connsiteY45" fmla="*/ 669465 h 1308822"/>
              <a:gd name="connsiteX46" fmla="*/ 377093 w 1308822"/>
              <a:gd name="connsiteY46" fmla="*/ 501016 h 1308822"/>
              <a:gd name="connsiteX47" fmla="*/ 229139 w 1308822"/>
              <a:gd name="connsiteY47" fmla="*/ 353063 h 1308822"/>
              <a:gd name="connsiteX48" fmla="*/ 219340 w 1308822"/>
              <a:gd name="connsiteY48" fmla="*/ 335982 h 1308822"/>
              <a:gd name="connsiteX49" fmla="*/ 221825 w 1308822"/>
              <a:gd name="connsiteY49" fmla="*/ 318051 h 1308822"/>
              <a:gd name="connsiteX50" fmla="*/ 235188 w 1308822"/>
              <a:gd name="connsiteY50" fmla="*/ 318129 h 1308822"/>
              <a:gd name="connsiteX51" fmla="*/ 382330 w 1308822"/>
              <a:gd name="connsiteY51" fmla="*/ 464071 h 1308822"/>
              <a:gd name="connsiteX52" fmla="*/ 431525 w 1308822"/>
              <a:gd name="connsiteY52" fmla="*/ 83625 h 1308822"/>
              <a:gd name="connsiteX53" fmla="*/ 445453 w 1308822"/>
              <a:gd name="connsiteY53" fmla="*/ 13411 h 1308822"/>
              <a:gd name="connsiteX54" fmla="*/ 450199 w 1308822"/>
              <a:gd name="connsiteY54" fmla="*/ 0 h 1308822"/>
              <a:gd name="connsiteX55" fmla="*/ 0 w 1308822"/>
              <a:gd name="connsiteY55" fmla="*/ 0 h 1308822"/>
              <a:gd name="connsiteX56" fmla="*/ 0 w 1308822"/>
              <a:gd name="connsiteY56" fmla="*/ 1308822 h 1308822"/>
              <a:gd name="connsiteX57" fmla="*/ 1308822 w 1308822"/>
              <a:gd name="connsiteY57" fmla="*/ 1308822 h 1308822"/>
              <a:gd name="connsiteX58" fmla="*/ 1308822 w 1308822"/>
              <a:gd name="connsiteY58" fmla="*/ 0 h 130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308822" h="1308822">
                <a:moveTo>
                  <a:pt x="1308822" y="0"/>
                </a:moveTo>
                <a:lnTo>
                  <a:pt x="802019" y="0"/>
                </a:lnTo>
                <a:lnTo>
                  <a:pt x="863055" y="74529"/>
                </a:lnTo>
                <a:cubicBezTo>
                  <a:pt x="946939" y="193675"/>
                  <a:pt x="1005052" y="329967"/>
                  <a:pt x="1040033" y="472809"/>
                </a:cubicBezTo>
                <a:cubicBezTo>
                  <a:pt x="1079918" y="635641"/>
                  <a:pt x="1088874" y="809278"/>
                  <a:pt x="1013488" y="958920"/>
                </a:cubicBezTo>
                <a:cubicBezTo>
                  <a:pt x="997263" y="991108"/>
                  <a:pt x="977470" y="1020629"/>
                  <a:pt x="951665" y="1043463"/>
                </a:cubicBezTo>
                <a:cubicBezTo>
                  <a:pt x="922035" y="1069678"/>
                  <a:pt x="883939" y="1087651"/>
                  <a:pt x="842333" y="1085076"/>
                </a:cubicBezTo>
                <a:cubicBezTo>
                  <a:pt x="792928" y="1082057"/>
                  <a:pt x="755139" y="1056654"/>
                  <a:pt x="723734" y="1024273"/>
                </a:cubicBezTo>
                <a:cubicBezTo>
                  <a:pt x="692144" y="991707"/>
                  <a:pt x="665525" y="951052"/>
                  <a:pt x="648397" y="908478"/>
                </a:cubicBezTo>
                <a:cubicBezTo>
                  <a:pt x="634290" y="873429"/>
                  <a:pt x="625568" y="836186"/>
                  <a:pt x="620324" y="798215"/>
                </a:cubicBezTo>
                <a:cubicBezTo>
                  <a:pt x="614899" y="759013"/>
                  <a:pt x="612876" y="718486"/>
                  <a:pt x="620378" y="677123"/>
                </a:cubicBezTo>
                <a:cubicBezTo>
                  <a:pt x="624341" y="655265"/>
                  <a:pt x="630871" y="634775"/>
                  <a:pt x="639337" y="615468"/>
                </a:cubicBezTo>
                <a:cubicBezTo>
                  <a:pt x="648709" y="594141"/>
                  <a:pt x="661744" y="572047"/>
                  <a:pt x="685785" y="564714"/>
                </a:cubicBezTo>
                <a:cubicBezTo>
                  <a:pt x="699432" y="560572"/>
                  <a:pt x="714275" y="563030"/>
                  <a:pt x="725838" y="571441"/>
                </a:cubicBezTo>
                <a:cubicBezTo>
                  <a:pt x="676416" y="633783"/>
                  <a:pt x="652689" y="707633"/>
                  <a:pt x="653220" y="782397"/>
                </a:cubicBezTo>
                <a:cubicBezTo>
                  <a:pt x="653507" y="826069"/>
                  <a:pt x="662377" y="870366"/>
                  <a:pt x="682303" y="913111"/>
                </a:cubicBezTo>
                <a:cubicBezTo>
                  <a:pt x="714775" y="982888"/>
                  <a:pt x="773955" y="1035537"/>
                  <a:pt x="847704" y="1023568"/>
                </a:cubicBezTo>
                <a:cubicBezTo>
                  <a:pt x="924890" y="1011058"/>
                  <a:pt x="967912" y="931057"/>
                  <a:pt x="985617" y="845631"/>
                </a:cubicBezTo>
                <a:cubicBezTo>
                  <a:pt x="1016274" y="697948"/>
                  <a:pt x="1009434" y="547293"/>
                  <a:pt x="975716" y="403763"/>
                </a:cubicBezTo>
                <a:cubicBezTo>
                  <a:pt x="943203" y="265266"/>
                  <a:pt x="885281" y="131834"/>
                  <a:pt x="794248" y="19109"/>
                </a:cubicBezTo>
                <a:lnTo>
                  <a:pt x="776237" y="0"/>
                </a:lnTo>
                <a:lnTo>
                  <a:pt x="543305" y="0"/>
                </a:lnTo>
                <a:lnTo>
                  <a:pt x="530527" y="24739"/>
                </a:lnTo>
                <a:cubicBezTo>
                  <a:pt x="525131" y="38840"/>
                  <a:pt x="521254" y="53709"/>
                  <a:pt x="519062" y="69155"/>
                </a:cubicBezTo>
                <a:cubicBezTo>
                  <a:pt x="486224" y="219613"/>
                  <a:pt x="461104" y="371634"/>
                  <a:pt x="443260" y="524549"/>
                </a:cubicBezTo>
                <a:lnTo>
                  <a:pt x="536751" y="617290"/>
                </a:lnTo>
                <a:cubicBezTo>
                  <a:pt x="540352" y="620966"/>
                  <a:pt x="543990" y="624679"/>
                  <a:pt x="547591" y="628356"/>
                </a:cubicBezTo>
                <a:cubicBezTo>
                  <a:pt x="559915" y="641054"/>
                  <a:pt x="564307" y="657231"/>
                  <a:pt x="564386" y="670295"/>
                </a:cubicBezTo>
                <a:cubicBezTo>
                  <a:pt x="564432" y="682576"/>
                  <a:pt x="558812" y="693469"/>
                  <a:pt x="547802" y="693192"/>
                </a:cubicBezTo>
                <a:cubicBezTo>
                  <a:pt x="544331" y="693099"/>
                  <a:pt x="541017" y="691437"/>
                  <a:pt x="538943" y="688612"/>
                </a:cubicBezTo>
                <a:cubicBezTo>
                  <a:pt x="506464" y="647651"/>
                  <a:pt x="472561" y="607893"/>
                  <a:pt x="438058" y="568662"/>
                </a:cubicBezTo>
                <a:cubicBezTo>
                  <a:pt x="429216" y="650867"/>
                  <a:pt x="422240" y="733212"/>
                  <a:pt x="411310" y="815130"/>
                </a:cubicBezTo>
                <a:cubicBezTo>
                  <a:pt x="399870" y="901418"/>
                  <a:pt x="383993" y="987096"/>
                  <a:pt x="363716" y="1071752"/>
                </a:cubicBezTo>
                <a:cubicBezTo>
                  <a:pt x="360442" y="1083640"/>
                  <a:pt x="356165" y="1094600"/>
                  <a:pt x="350958" y="1105080"/>
                </a:cubicBezTo>
                <a:cubicBezTo>
                  <a:pt x="346429" y="1114212"/>
                  <a:pt x="340403" y="1124025"/>
                  <a:pt x="329420" y="1125800"/>
                </a:cubicBezTo>
                <a:cubicBezTo>
                  <a:pt x="320640" y="1127229"/>
                  <a:pt x="312791" y="1122157"/>
                  <a:pt x="306777" y="1116068"/>
                </a:cubicBezTo>
                <a:cubicBezTo>
                  <a:pt x="299315" y="1108531"/>
                  <a:pt x="292942" y="1099607"/>
                  <a:pt x="288966" y="1089400"/>
                </a:cubicBezTo>
                <a:cubicBezTo>
                  <a:pt x="272361" y="1046749"/>
                  <a:pt x="257383" y="1006926"/>
                  <a:pt x="254597" y="962858"/>
                </a:cubicBezTo>
                <a:lnTo>
                  <a:pt x="270591" y="973224"/>
                </a:lnTo>
                <a:cubicBezTo>
                  <a:pt x="270575" y="976285"/>
                  <a:pt x="270671" y="979308"/>
                  <a:pt x="270842" y="982330"/>
                </a:cubicBezTo>
                <a:cubicBezTo>
                  <a:pt x="271255" y="988822"/>
                  <a:pt x="273231" y="996054"/>
                  <a:pt x="279647" y="996915"/>
                </a:cubicBezTo>
                <a:cubicBezTo>
                  <a:pt x="284719" y="997634"/>
                  <a:pt x="288514" y="993098"/>
                  <a:pt x="291115" y="988417"/>
                </a:cubicBezTo>
                <a:cubicBezTo>
                  <a:pt x="297448" y="976961"/>
                  <a:pt x="301172" y="964622"/>
                  <a:pt x="304375" y="952213"/>
                </a:cubicBezTo>
                <a:cubicBezTo>
                  <a:pt x="307425" y="940326"/>
                  <a:pt x="310066" y="928106"/>
                  <a:pt x="312409" y="915961"/>
                </a:cubicBezTo>
                <a:cubicBezTo>
                  <a:pt x="316903" y="892384"/>
                  <a:pt x="320243" y="868327"/>
                  <a:pt x="323693" y="844456"/>
                </a:cubicBezTo>
                <a:cubicBezTo>
                  <a:pt x="332146" y="786030"/>
                  <a:pt x="341903" y="727784"/>
                  <a:pt x="351214" y="669465"/>
                </a:cubicBezTo>
                <a:cubicBezTo>
                  <a:pt x="360213" y="613388"/>
                  <a:pt x="368802" y="557201"/>
                  <a:pt x="377093" y="501016"/>
                </a:cubicBezTo>
                <a:cubicBezTo>
                  <a:pt x="329401" y="450023"/>
                  <a:pt x="280208" y="400604"/>
                  <a:pt x="229139" y="353063"/>
                </a:cubicBezTo>
                <a:cubicBezTo>
                  <a:pt x="224538" y="347937"/>
                  <a:pt x="221284" y="342205"/>
                  <a:pt x="219340" y="335982"/>
                </a:cubicBezTo>
                <a:cubicBezTo>
                  <a:pt x="217468" y="329983"/>
                  <a:pt x="216686" y="322820"/>
                  <a:pt x="221825" y="318051"/>
                </a:cubicBezTo>
                <a:cubicBezTo>
                  <a:pt x="225576" y="314597"/>
                  <a:pt x="231437" y="314677"/>
                  <a:pt x="235188" y="318129"/>
                </a:cubicBezTo>
                <a:lnTo>
                  <a:pt x="382330" y="464071"/>
                </a:lnTo>
                <a:cubicBezTo>
                  <a:pt x="400519" y="337469"/>
                  <a:pt x="417029" y="210691"/>
                  <a:pt x="431525" y="83625"/>
                </a:cubicBezTo>
                <a:cubicBezTo>
                  <a:pt x="435689" y="58966"/>
                  <a:pt x="440107" y="35538"/>
                  <a:pt x="445453" y="13411"/>
                </a:cubicBezTo>
                <a:lnTo>
                  <a:pt x="450199" y="0"/>
                </a:lnTo>
                <a:lnTo>
                  <a:pt x="0" y="0"/>
                </a:lnTo>
                <a:lnTo>
                  <a:pt x="0" y="1308822"/>
                </a:lnTo>
                <a:lnTo>
                  <a:pt x="1308822" y="1308822"/>
                </a:lnTo>
                <a:lnTo>
                  <a:pt x="1308822" y="0"/>
                </a:lnTo>
                <a:close/>
              </a:path>
            </a:pathLst>
          </a:custGeom>
          <a:solidFill>
            <a:srgbClr val="F1C81C"/>
          </a:solidFill>
          <a:ln w="12700" cap="flat" cmpd="sng" algn="ctr">
            <a:noFill/>
            <a:prstDash val="solid"/>
            <a:miter lim="400000"/>
            <a:headEnd type="none" w="med" len="med"/>
            <a:tailEnd type="none" w="med" len="med"/>
          </a:ln>
          <a:effectLst/>
        </p:spPr>
        <p:txBody>
          <a:bodyPr rot="0" spcFirstLastPara="0" vertOverflow="overflow" horzOverflow="overflow" vert="horz" wrap="square" lIns="38100" tIns="38100" rIns="38100" bIns="38100" numCol="1" spcCol="0" rtlCol="0" fromWordArt="0" anchor="ctr" anchorCtr="0" forceAA="0" compatLnSpc="1">
            <a:prstTxWarp prst="textNoShape">
              <a:avLst/>
            </a:prstTxWarp>
            <a:noAutofit/>
          </a:bodyPr>
          <a:lstStyle/>
          <a:p>
            <a:pPr marL="0" marR="0" indent="0" algn="l" defTabSz="825500" rtl="0" eaLnBrk="1"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rgbClr val="74808C"/>
              </a:solidFill>
              <a:effectLst/>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4" name="TextBox 1">
            <a:extLst>
              <a:ext uri="{FF2B5EF4-FFF2-40B4-BE49-F238E27FC236}">
                <a16:creationId xmlns:a16="http://schemas.microsoft.com/office/drawing/2014/main" id="{6FF1AD98-AE59-4BFB-8BBC-28460F6A5DFE}"/>
              </a:ext>
            </a:extLst>
          </p:cNvPr>
          <p:cNvSpPr txBox="1"/>
          <p:nvPr/>
        </p:nvSpPr>
        <p:spPr>
          <a:xfrm>
            <a:off x="3636983" y="3079342"/>
            <a:ext cx="9043778" cy="480131"/>
          </a:xfrm>
          <a:prstGeom prst="rect">
            <a:avLst/>
          </a:prstGeom>
          <a:noFill/>
        </p:spPr>
        <p:txBody>
          <a:bodyPr wrap="square" lIns="0" rIns="0" rtlCol="0">
            <a:spAutoFit/>
          </a:bodyPr>
          <a:lstStyle/>
          <a:p>
            <a:pPr defTabSz="914400" eaLnBrk="1" fontAlgn="auto" hangingPunct="1">
              <a:lnSpc>
                <a:spcPct val="90000"/>
              </a:lnSpc>
              <a:spcBef>
                <a:spcPts val="0"/>
              </a:spcBef>
              <a:spcAft>
                <a:spcPts val="0"/>
              </a:spcAft>
            </a:pPr>
            <a:r>
              <a:rPr lang="zh-CN" altLang="en-US" sz="2800" spc="600" dirty="0">
                <a:solidFill>
                  <a:prstClr val="black"/>
                </a:solidFill>
                <a:latin typeface="Times New Roman" panose="02020603050405020304" pitchFamily="18" charset="0"/>
                <a:ea typeface="微软雅黑" panose="020B0503020204020204" pitchFamily="34" charset="-122"/>
                <a:cs typeface="+mn-cs"/>
                <a:sym typeface="Times New Roman" panose="02020603050405020304" pitchFamily="18" charset="0"/>
              </a:rPr>
              <a:t>单击输入标题</a:t>
            </a:r>
          </a:p>
        </p:txBody>
      </p:sp>
      <p:sp>
        <p:nvSpPr>
          <p:cNvPr id="15" name="TextBox 2">
            <a:extLst>
              <a:ext uri="{FF2B5EF4-FFF2-40B4-BE49-F238E27FC236}">
                <a16:creationId xmlns:a16="http://schemas.microsoft.com/office/drawing/2014/main" id="{9DF83ABF-8D4B-464C-93A5-F7E69FD0AB4F}"/>
              </a:ext>
            </a:extLst>
          </p:cNvPr>
          <p:cNvSpPr txBox="1"/>
          <p:nvPr/>
        </p:nvSpPr>
        <p:spPr>
          <a:xfrm>
            <a:off x="3636983" y="3799806"/>
            <a:ext cx="9043778" cy="967957"/>
          </a:xfrm>
          <a:prstGeom prst="rect">
            <a:avLst/>
          </a:prstGeom>
          <a:noFill/>
        </p:spPr>
        <p:txBody>
          <a:bodyPr wrap="square" lIns="0" rIns="0" rtlCol="0">
            <a:spAutoFit/>
          </a:bodyPr>
          <a:lstStyle/>
          <a:p>
            <a:pPr defTabSz="914400" eaLnBrk="1" fontAlgn="auto" hangingPunct="1">
              <a:lnSpc>
                <a:spcPct val="150000"/>
              </a:lnSpc>
              <a:spcBef>
                <a:spcPts val="0"/>
              </a:spcBef>
              <a:spcAft>
                <a:spcPts val="0"/>
              </a:spcAft>
            </a:pPr>
            <a:r>
              <a:rPr lang="zh-CN" altLang="en-US" dirty="0">
                <a:solidFill>
                  <a:prstClr val="black">
                    <a:alpha val="70000"/>
                  </a:prstClr>
                </a:solidFill>
                <a:latin typeface="Times New Roman" panose="02020603050405020304" pitchFamily="18" charset="0"/>
                <a:ea typeface="微软雅黑" panose="020B0503020204020204" pitchFamily="34" charset="-122"/>
                <a:cs typeface="Roboto Slab Light" charset="0"/>
                <a:sym typeface="Times New Roman" panose="02020603050405020304" pitchFamily="18" charset="0"/>
              </a:rPr>
              <a:t>添加相关内容文字，可复制，添加相关内容文字添加相关内容文字，可复制，添加相关内容文字</a:t>
            </a:r>
            <a:r>
              <a:rPr lang="en-US" altLang="zh-CN" dirty="0">
                <a:solidFill>
                  <a:prstClr val="black">
                    <a:alpha val="70000"/>
                  </a:prstClr>
                </a:solidFill>
                <a:latin typeface="Times New Roman" panose="02020603050405020304" pitchFamily="18" charset="0"/>
                <a:ea typeface="微软雅黑" panose="020B0503020204020204" pitchFamily="34" charset="-122"/>
                <a:cs typeface="Roboto Slab Light" charset="0"/>
                <a:sym typeface="Times New Roman" panose="02020603050405020304" pitchFamily="18" charset="0"/>
              </a:rPr>
              <a:t>,</a:t>
            </a:r>
            <a:r>
              <a:rPr lang="zh-CN" altLang="en-US" dirty="0">
                <a:solidFill>
                  <a:prstClr val="black">
                    <a:alpha val="70000"/>
                  </a:prstClr>
                </a:solidFill>
                <a:latin typeface="Times New Roman" panose="02020603050405020304" pitchFamily="18" charset="0"/>
                <a:ea typeface="微软雅黑" panose="020B0503020204020204" pitchFamily="34" charset="-122"/>
                <a:cs typeface="Roboto Slab Light" charset="0"/>
                <a:sym typeface="Times New Roman" panose="02020603050405020304" pitchFamily="18" charset="0"/>
              </a:rPr>
              <a:t>添加相关内容文字，可复制，添加相关内容文字</a:t>
            </a:r>
            <a:endParaRPr lang="en-US" dirty="0">
              <a:solidFill>
                <a:prstClr val="black">
                  <a:alpha val="70000"/>
                </a:prstClr>
              </a:solidFill>
              <a:latin typeface="Times New Roman" panose="02020603050405020304" pitchFamily="18" charset="0"/>
              <a:ea typeface="微软雅黑" panose="020B0503020204020204" pitchFamily="34" charset="-122"/>
              <a:cs typeface="Roboto Slab Light" charset="0"/>
              <a:sym typeface="Times New Roman" panose="02020603050405020304" pitchFamily="18" charset="0"/>
            </a:endParaRPr>
          </a:p>
        </p:txBody>
      </p:sp>
      <p:sp>
        <p:nvSpPr>
          <p:cNvPr id="16" name="Shape 3613">
            <a:extLst>
              <a:ext uri="{FF2B5EF4-FFF2-40B4-BE49-F238E27FC236}">
                <a16:creationId xmlns:a16="http://schemas.microsoft.com/office/drawing/2014/main" id="{49CDB839-ED61-4755-AABA-907B7760CCF2}"/>
              </a:ext>
            </a:extLst>
          </p:cNvPr>
          <p:cNvSpPr/>
          <p:nvPr/>
        </p:nvSpPr>
        <p:spPr>
          <a:xfrm>
            <a:off x="1739053" y="3393274"/>
            <a:ext cx="1202898" cy="120289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F1C81C"/>
          </a:solidFill>
          <a:ln w="12700">
            <a:miter lim="400000"/>
          </a:ln>
        </p:spPr>
        <p:txBody>
          <a:bodyPr lIns="76200" tIns="76200" rIns="76200" bIns="76200" anchor="ctr"/>
          <a:lstStyle/>
          <a:p>
            <a:pPr defTabSz="914400" eaLnBrk="1" fontAlgn="auto" hangingPunct="1">
              <a:spcBef>
                <a:spcPts val="0"/>
              </a:spcBef>
              <a:spcAft>
                <a:spcPts val="0"/>
              </a:spcAft>
            </a:pPr>
            <a:endParaRPr sz="3600">
              <a:solidFill>
                <a:prstClr val="black"/>
              </a:solidFill>
              <a:latin typeface="Times New Roman" panose="02020603050405020304" pitchFamily="18" charset="0"/>
              <a:ea typeface="微软雅黑" panose="020B0503020204020204" pitchFamily="34" charset="-122"/>
              <a:cs typeface="+mn-cs"/>
              <a:sym typeface="Times New Roman" panose="02020603050405020304" pitchFamily="18" charset="0"/>
            </a:endParaRPr>
          </a:p>
        </p:txBody>
      </p:sp>
      <p:sp>
        <p:nvSpPr>
          <p:cNvPr id="17" name="TextBox 4">
            <a:extLst>
              <a:ext uri="{FF2B5EF4-FFF2-40B4-BE49-F238E27FC236}">
                <a16:creationId xmlns:a16="http://schemas.microsoft.com/office/drawing/2014/main" id="{453664F5-78B2-4FC7-BC27-06C80C131C68}"/>
              </a:ext>
            </a:extLst>
          </p:cNvPr>
          <p:cNvSpPr txBox="1"/>
          <p:nvPr/>
        </p:nvSpPr>
        <p:spPr>
          <a:xfrm>
            <a:off x="3636983" y="6096360"/>
            <a:ext cx="9043778" cy="480131"/>
          </a:xfrm>
          <a:prstGeom prst="rect">
            <a:avLst/>
          </a:prstGeom>
          <a:noFill/>
        </p:spPr>
        <p:txBody>
          <a:bodyPr wrap="square" lIns="0" rIns="0" rtlCol="0">
            <a:spAutoFit/>
          </a:bodyPr>
          <a:lstStyle/>
          <a:p>
            <a:pPr defTabSz="914400" eaLnBrk="1" fontAlgn="auto" hangingPunct="1">
              <a:lnSpc>
                <a:spcPct val="90000"/>
              </a:lnSpc>
              <a:spcBef>
                <a:spcPts val="0"/>
              </a:spcBef>
              <a:spcAft>
                <a:spcPts val="0"/>
              </a:spcAft>
            </a:pPr>
            <a:r>
              <a:rPr lang="zh-CN" altLang="en-US" sz="2800" spc="600" dirty="0">
                <a:solidFill>
                  <a:prstClr val="black"/>
                </a:solidFill>
                <a:latin typeface="Times New Roman" panose="02020603050405020304" pitchFamily="18" charset="0"/>
                <a:ea typeface="微软雅黑" panose="020B0503020204020204" pitchFamily="34" charset="-122"/>
                <a:cs typeface="+mn-cs"/>
                <a:sym typeface="Times New Roman" panose="02020603050405020304" pitchFamily="18" charset="0"/>
              </a:rPr>
              <a:t>单击输入标题</a:t>
            </a:r>
          </a:p>
        </p:txBody>
      </p:sp>
      <p:sp>
        <p:nvSpPr>
          <p:cNvPr id="18" name="TextBox 5">
            <a:extLst>
              <a:ext uri="{FF2B5EF4-FFF2-40B4-BE49-F238E27FC236}">
                <a16:creationId xmlns:a16="http://schemas.microsoft.com/office/drawing/2014/main" id="{FE442C01-C2F2-4F27-A9ED-4761600AAC28}"/>
              </a:ext>
            </a:extLst>
          </p:cNvPr>
          <p:cNvSpPr txBox="1"/>
          <p:nvPr/>
        </p:nvSpPr>
        <p:spPr>
          <a:xfrm>
            <a:off x="3636983" y="6816824"/>
            <a:ext cx="9043778" cy="967957"/>
          </a:xfrm>
          <a:prstGeom prst="rect">
            <a:avLst/>
          </a:prstGeom>
          <a:noFill/>
        </p:spPr>
        <p:txBody>
          <a:bodyPr wrap="square" lIns="0" rIns="0" rtlCol="0">
            <a:spAutoFit/>
          </a:bodyPr>
          <a:lstStyle/>
          <a:p>
            <a:pPr defTabSz="914400" eaLnBrk="1" fontAlgn="auto" hangingPunct="1">
              <a:lnSpc>
                <a:spcPct val="150000"/>
              </a:lnSpc>
              <a:spcBef>
                <a:spcPts val="0"/>
              </a:spcBef>
              <a:spcAft>
                <a:spcPts val="0"/>
              </a:spcAft>
            </a:pPr>
            <a:r>
              <a:rPr lang="zh-CN" altLang="en-US" dirty="0">
                <a:solidFill>
                  <a:prstClr val="black">
                    <a:alpha val="70000"/>
                  </a:prstClr>
                </a:solidFill>
                <a:latin typeface="Times New Roman" panose="02020603050405020304" pitchFamily="18" charset="0"/>
                <a:ea typeface="微软雅黑" panose="020B0503020204020204" pitchFamily="34" charset="-122"/>
                <a:cs typeface="Roboto Slab Light" charset="0"/>
                <a:sym typeface="Times New Roman" panose="02020603050405020304" pitchFamily="18" charset="0"/>
              </a:rPr>
              <a:t>添加相关内容文字，可复制，添加相关内容文字添加相关内容文字，可复制，添加相关内容文字</a:t>
            </a:r>
            <a:r>
              <a:rPr lang="en-US" altLang="zh-CN" dirty="0">
                <a:solidFill>
                  <a:prstClr val="black">
                    <a:alpha val="70000"/>
                  </a:prstClr>
                </a:solidFill>
                <a:latin typeface="Times New Roman" panose="02020603050405020304" pitchFamily="18" charset="0"/>
                <a:ea typeface="微软雅黑" panose="020B0503020204020204" pitchFamily="34" charset="-122"/>
                <a:cs typeface="Roboto Slab Light" charset="0"/>
                <a:sym typeface="Times New Roman" panose="02020603050405020304" pitchFamily="18" charset="0"/>
              </a:rPr>
              <a:t>,</a:t>
            </a:r>
            <a:r>
              <a:rPr lang="zh-CN" altLang="en-US" dirty="0">
                <a:solidFill>
                  <a:prstClr val="black">
                    <a:alpha val="70000"/>
                  </a:prstClr>
                </a:solidFill>
                <a:latin typeface="Times New Roman" panose="02020603050405020304" pitchFamily="18" charset="0"/>
                <a:ea typeface="微软雅黑" panose="020B0503020204020204" pitchFamily="34" charset="-122"/>
                <a:cs typeface="Roboto Slab Light" charset="0"/>
                <a:sym typeface="Times New Roman" panose="02020603050405020304" pitchFamily="18" charset="0"/>
              </a:rPr>
              <a:t>添加相关内容文字，可复制，添加相关内容文字</a:t>
            </a:r>
            <a:endParaRPr lang="en-US" dirty="0">
              <a:solidFill>
                <a:prstClr val="black">
                  <a:alpha val="70000"/>
                </a:prstClr>
              </a:solidFill>
              <a:latin typeface="Times New Roman" panose="02020603050405020304" pitchFamily="18" charset="0"/>
              <a:ea typeface="微软雅黑" panose="020B0503020204020204" pitchFamily="34" charset="-122"/>
              <a:cs typeface="Roboto Slab Light" charset="0"/>
              <a:sym typeface="Times New Roman" panose="02020603050405020304" pitchFamily="18" charset="0"/>
            </a:endParaRPr>
          </a:p>
        </p:txBody>
      </p:sp>
      <p:sp>
        <p:nvSpPr>
          <p:cNvPr id="19" name="Shape 3613">
            <a:extLst>
              <a:ext uri="{FF2B5EF4-FFF2-40B4-BE49-F238E27FC236}">
                <a16:creationId xmlns:a16="http://schemas.microsoft.com/office/drawing/2014/main" id="{4CE78A12-3383-45F3-B32C-43213E594BBD}"/>
              </a:ext>
            </a:extLst>
          </p:cNvPr>
          <p:cNvSpPr/>
          <p:nvPr/>
        </p:nvSpPr>
        <p:spPr>
          <a:xfrm>
            <a:off x="1739053" y="6410292"/>
            <a:ext cx="1202898" cy="120289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F1C81C"/>
          </a:solidFill>
          <a:ln w="12700">
            <a:miter lim="400000"/>
          </a:ln>
        </p:spPr>
        <p:txBody>
          <a:bodyPr lIns="76200" tIns="76200" rIns="76200" bIns="76200" anchor="ctr"/>
          <a:lstStyle/>
          <a:p>
            <a:pPr defTabSz="914400" eaLnBrk="1" fontAlgn="auto" hangingPunct="1">
              <a:spcBef>
                <a:spcPts val="0"/>
              </a:spcBef>
              <a:spcAft>
                <a:spcPts val="0"/>
              </a:spcAft>
            </a:pPr>
            <a:endParaRPr sz="3600">
              <a:solidFill>
                <a:prstClr val="black"/>
              </a:solidFill>
              <a:latin typeface="Times New Roman" panose="02020603050405020304" pitchFamily="18" charset="0"/>
              <a:ea typeface="微软雅黑" panose="020B0503020204020204" pitchFamily="34" charset="-122"/>
              <a:cs typeface="+mn-cs"/>
              <a:sym typeface="Times New Roman" panose="02020603050405020304" pitchFamily="18" charset="0"/>
            </a:endParaRPr>
          </a:p>
        </p:txBody>
      </p:sp>
      <p:sp>
        <p:nvSpPr>
          <p:cNvPr id="20" name="TextBox 7">
            <a:extLst>
              <a:ext uri="{FF2B5EF4-FFF2-40B4-BE49-F238E27FC236}">
                <a16:creationId xmlns:a16="http://schemas.microsoft.com/office/drawing/2014/main" id="{D9FB1276-93C9-4B5E-BF2C-8B343FD1DC31}"/>
              </a:ext>
            </a:extLst>
          </p:cNvPr>
          <p:cNvSpPr txBox="1"/>
          <p:nvPr/>
        </p:nvSpPr>
        <p:spPr>
          <a:xfrm>
            <a:off x="3636983" y="9113376"/>
            <a:ext cx="9043778" cy="480131"/>
          </a:xfrm>
          <a:prstGeom prst="rect">
            <a:avLst/>
          </a:prstGeom>
          <a:noFill/>
        </p:spPr>
        <p:txBody>
          <a:bodyPr wrap="square" lIns="0" rIns="0" rtlCol="0">
            <a:spAutoFit/>
          </a:bodyPr>
          <a:lstStyle/>
          <a:p>
            <a:pPr defTabSz="914400" eaLnBrk="1" fontAlgn="auto" hangingPunct="1">
              <a:lnSpc>
                <a:spcPct val="90000"/>
              </a:lnSpc>
              <a:spcBef>
                <a:spcPts val="0"/>
              </a:spcBef>
              <a:spcAft>
                <a:spcPts val="0"/>
              </a:spcAft>
            </a:pPr>
            <a:r>
              <a:rPr lang="zh-CN" altLang="en-US" sz="2800" spc="600" dirty="0">
                <a:solidFill>
                  <a:prstClr val="black"/>
                </a:solidFill>
                <a:latin typeface="Times New Roman" panose="02020603050405020304" pitchFamily="18" charset="0"/>
                <a:ea typeface="微软雅黑" panose="020B0503020204020204" pitchFamily="34" charset="-122"/>
                <a:cs typeface="+mn-cs"/>
                <a:sym typeface="Times New Roman" panose="02020603050405020304" pitchFamily="18" charset="0"/>
              </a:rPr>
              <a:t>单击输入标题</a:t>
            </a:r>
          </a:p>
        </p:txBody>
      </p:sp>
      <p:sp>
        <p:nvSpPr>
          <p:cNvPr id="22" name="TextBox 8">
            <a:extLst>
              <a:ext uri="{FF2B5EF4-FFF2-40B4-BE49-F238E27FC236}">
                <a16:creationId xmlns:a16="http://schemas.microsoft.com/office/drawing/2014/main" id="{5D0994C5-84E7-46E3-AA56-E50E0A8DC7F8}"/>
              </a:ext>
            </a:extLst>
          </p:cNvPr>
          <p:cNvSpPr txBox="1"/>
          <p:nvPr/>
        </p:nvSpPr>
        <p:spPr>
          <a:xfrm>
            <a:off x="3636983" y="9833840"/>
            <a:ext cx="9043778" cy="967957"/>
          </a:xfrm>
          <a:prstGeom prst="rect">
            <a:avLst/>
          </a:prstGeom>
          <a:noFill/>
        </p:spPr>
        <p:txBody>
          <a:bodyPr wrap="square" lIns="0" rIns="0" rtlCol="0">
            <a:spAutoFit/>
          </a:bodyPr>
          <a:lstStyle/>
          <a:p>
            <a:pPr defTabSz="914400" eaLnBrk="1" fontAlgn="auto" hangingPunct="1">
              <a:lnSpc>
                <a:spcPct val="150000"/>
              </a:lnSpc>
              <a:spcBef>
                <a:spcPts val="0"/>
              </a:spcBef>
              <a:spcAft>
                <a:spcPts val="0"/>
              </a:spcAft>
            </a:pPr>
            <a:r>
              <a:rPr lang="zh-CN" altLang="en-US" dirty="0">
                <a:solidFill>
                  <a:prstClr val="black">
                    <a:alpha val="70000"/>
                  </a:prstClr>
                </a:solidFill>
                <a:latin typeface="Times New Roman" panose="02020603050405020304" pitchFamily="18" charset="0"/>
                <a:ea typeface="微软雅黑" panose="020B0503020204020204" pitchFamily="34" charset="-122"/>
                <a:cs typeface="Roboto Slab Light" charset="0"/>
                <a:sym typeface="Times New Roman" panose="02020603050405020304" pitchFamily="18" charset="0"/>
              </a:rPr>
              <a:t>添加相关内容文字，可复制，添加相关内容文字添加相关内容文字，可复制，添加相关内容文字</a:t>
            </a:r>
            <a:r>
              <a:rPr lang="en-US" altLang="zh-CN" dirty="0">
                <a:solidFill>
                  <a:prstClr val="black">
                    <a:alpha val="70000"/>
                  </a:prstClr>
                </a:solidFill>
                <a:latin typeface="Times New Roman" panose="02020603050405020304" pitchFamily="18" charset="0"/>
                <a:ea typeface="微软雅黑" panose="020B0503020204020204" pitchFamily="34" charset="-122"/>
                <a:cs typeface="Roboto Slab Light" charset="0"/>
                <a:sym typeface="Times New Roman" panose="02020603050405020304" pitchFamily="18" charset="0"/>
              </a:rPr>
              <a:t>,</a:t>
            </a:r>
            <a:r>
              <a:rPr lang="zh-CN" altLang="en-US" dirty="0">
                <a:solidFill>
                  <a:prstClr val="black">
                    <a:alpha val="70000"/>
                  </a:prstClr>
                </a:solidFill>
                <a:latin typeface="Times New Roman" panose="02020603050405020304" pitchFamily="18" charset="0"/>
                <a:ea typeface="微软雅黑" panose="020B0503020204020204" pitchFamily="34" charset="-122"/>
                <a:cs typeface="Roboto Slab Light" charset="0"/>
                <a:sym typeface="Times New Roman" panose="02020603050405020304" pitchFamily="18" charset="0"/>
              </a:rPr>
              <a:t>添加相关内容文字，可复制，添加相关内容文字</a:t>
            </a:r>
            <a:endParaRPr lang="en-US" dirty="0">
              <a:solidFill>
                <a:prstClr val="black">
                  <a:alpha val="70000"/>
                </a:prstClr>
              </a:solidFill>
              <a:latin typeface="Times New Roman" panose="02020603050405020304" pitchFamily="18" charset="0"/>
              <a:ea typeface="微软雅黑" panose="020B0503020204020204" pitchFamily="34" charset="-122"/>
              <a:cs typeface="Roboto Slab Light" charset="0"/>
              <a:sym typeface="Times New Roman" panose="02020603050405020304" pitchFamily="18" charset="0"/>
            </a:endParaRPr>
          </a:p>
        </p:txBody>
      </p:sp>
      <p:sp>
        <p:nvSpPr>
          <p:cNvPr id="23" name="Shape 3613">
            <a:extLst>
              <a:ext uri="{FF2B5EF4-FFF2-40B4-BE49-F238E27FC236}">
                <a16:creationId xmlns:a16="http://schemas.microsoft.com/office/drawing/2014/main" id="{A154108E-3A99-4D76-9553-6CF0B4D4B6C6}"/>
              </a:ext>
            </a:extLst>
          </p:cNvPr>
          <p:cNvSpPr/>
          <p:nvPr/>
        </p:nvSpPr>
        <p:spPr>
          <a:xfrm>
            <a:off x="1739053" y="9427308"/>
            <a:ext cx="1202898" cy="120289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F1C81C"/>
          </a:solidFill>
          <a:ln w="12700">
            <a:miter lim="400000"/>
          </a:ln>
        </p:spPr>
        <p:txBody>
          <a:bodyPr lIns="76200" tIns="76200" rIns="76200" bIns="76200" anchor="ctr"/>
          <a:lstStyle/>
          <a:p>
            <a:pPr defTabSz="914400" eaLnBrk="1" fontAlgn="auto" hangingPunct="1">
              <a:spcBef>
                <a:spcPts val="0"/>
              </a:spcBef>
              <a:spcAft>
                <a:spcPts val="0"/>
              </a:spcAft>
            </a:pPr>
            <a:endParaRPr sz="3600">
              <a:solidFill>
                <a:prstClr val="black"/>
              </a:solidFill>
              <a:latin typeface="Times New Roman" panose="02020603050405020304" pitchFamily="18" charset="0"/>
              <a:ea typeface="微软雅黑" panose="020B0503020204020204" pitchFamily="34" charset="-122"/>
              <a:cs typeface="+mn-cs"/>
              <a:sym typeface="Times New Roman" panose="02020603050405020304" pitchFamily="18" charset="0"/>
            </a:endParaRPr>
          </a:p>
        </p:txBody>
      </p:sp>
    </p:spTree>
    <p:extLst>
      <p:ext uri="{BB962C8B-B14F-4D97-AF65-F5344CB8AC3E}">
        <p14:creationId xmlns:p14="http://schemas.microsoft.com/office/powerpoint/2010/main" val="101358310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1" name="直接连接符 140">
            <a:extLst>
              <a:ext uri="{FF2B5EF4-FFF2-40B4-BE49-F238E27FC236}">
                <a16:creationId xmlns:a16="http://schemas.microsoft.com/office/drawing/2014/main" id="{8AAE50BE-C187-420D-B469-209F21B091F5}"/>
              </a:ext>
            </a:extLst>
          </p:cNvPr>
          <p:cNvCxnSpPr>
            <a:cxnSpLocks/>
          </p:cNvCxnSpPr>
          <p:nvPr/>
        </p:nvCxnSpPr>
        <p:spPr>
          <a:xfrm flipH="1" flipV="1">
            <a:off x="1497610" y="-13829"/>
            <a:ext cx="19850" cy="4356000"/>
          </a:xfrm>
          <a:prstGeom prst="line">
            <a:avLst/>
          </a:prstGeom>
          <a:ln w="762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 name="文本框 1">
            <a:extLst>
              <a:ext uri="{FF2B5EF4-FFF2-40B4-BE49-F238E27FC236}">
                <a16:creationId xmlns:a16="http://schemas.microsoft.com/office/drawing/2014/main" id="{FC59F014-6BE8-47A9-808D-1D8B9296AC1B}"/>
              </a:ext>
            </a:extLst>
          </p:cNvPr>
          <p:cNvSpPr txBox="1"/>
          <p:nvPr/>
        </p:nvSpPr>
        <p:spPr>
          <a:xfrm>
            <a:off x="2364995" y="5325933"/>
            <a:ext cx="10653803" cy="2123658"/>
          </a:xfrm>
          <a:prstGeom prst="rect">
            <a:avLst/>
          </a:prstGeom>
          <a:noFill/>
        </p:spPr>
        <p:txBody>
          <a:bodyPr wrap="square" rtlCol="0">
            <a:spAutoFit/>
          </a:bodyPr>
          <a:lstStyle/>
          <a:p>
            <a:pPr algn="dist" defTabSz="914400" eaLnBrk="1" fontAlgn="auto" hangingPunct="1">
              <a:spcBef>
                <a:spcPts val="0"/>
              </a:spcBef>
              <a:spcAft>
                <a:spcPts val="0"/>
              </a:spcAft>
            </a:pPr>
            <a:r>
              <a:rPr lang="en-US" altLang="zh-CN" sz="13200" b="1" dirty="0">
                <a:solidFill>
                  <a:prstClr val="black">
                    <a:lumMod val="75000"/>
                    <a:lumOff val="25000"/>
                  </a:prstClr>
                </a:solidFill>
                <a:latin typeface="Times New Roman" panose="02020603050405020304" pitchFamily="18" charset="0"/>
                <a:ea typeface="微软雅黑" panose="020B0503020204020204" pitchFamily="34" charset="-122"/>
                <a:cs typeface="+mn-cs"/>
                <a:sym typeface="Times New Roman" panose="02020603050405020304" pitchFamily="18" charset="0"/>
              </a:rPr>
              <a:t>THANK YOU</a:t>
            </a:r>
            <a:r>
              <a:rPr lang="zh-CN" altLang="en-US" sz="13200" b="1" dirty="0">
                <a:solidFill>
                  <a:prstClr val="black">
                    <a:lumMod val="75000"/>
                    <a:lumOff val="25000"/>
                  </a:prstClr>
                </a:solidFill>
                <a:latin typeface="Times New Roman" panose="02020603050405020304" pitchFamily="18" charset="0"/>
                <a:ea typeface="微软雅黑" panose="020B0503020204020204" pitchFamily="34" charset="-122"/>
                <a:cs typeface="+mn-cs"/>
                <a:sym typeface="Times New Roman" panose="02020603050405020304" pitchFamily="18" charset="0"/>
              </a:rPr>
              <a:t>！</a:t>
            </a:r>
            <a:endParaRPr lang="en-US" altLang="zh-CN" sz="13200" b="1" dirty="0">
              <a:solidFill>
                <a:prstClr val="black">
                  <a:lumMod val="75000"/>
                  <a:lumOff val="25000"/>
                </a:prstClr>
              </a:solidFill>
              <a:latin typeface="Times New Roman" panose="02020603050405020304" pitchFamily="18" charset="0"/>
              <a:ea typeface="微软雅黑" panose="020B0503020204020204" pitchFamily="34" charset="-122"/>
              <a:cs typeface="+mn-cs"/>
              <a:sym typeface="Times New Roman" panose="02020603050405020304" pitchFamily="18" charset="0"/>
            </a:endParaRPr>
          </a:p>
        </p:txBody>
      </p:sp>
      <p:sp>
        <p:nvSpPr>
          <p:cNvPr id="6" name="文本框 5">
            <a:extLst>
              <a:ext uri="{FF2B5EF4-FFF2-40B4-BE49-F238E27FC236}">
                <a16:creationId xmlns:a16="http://schemas.microsoft.com/office/drawing/2014/main" id="{C13954B7-DAEB-432D-822C-E4F4750B15D8}"/>
              </a:ext>
            </a:extLst>
          </p:cNvPr>
          <p:cNvSpPr txBox="1"/>
          <p:nvPr/>
        </p:nvSpPr>
        <p:spPr>
          <a:xfrm>
            <a:off x="3910413" y="8096005"/>
            <a:ext cx="7955493" cy="707886"/>
          </a:xfrm>
          <a:prstGeom prst="rect">
            <a:avLst/>
          </a:prstGeom>
          <a:noFill/>
        </p:spPr>
        <p:txBody>
          <a:bodyPr wrap="square" rtlCol="0">
            <a:spAutoFit/>
          </a:bodyPr>
          <a:lstStyle/>
          <a:p>
            <a:pPr algn="dist"/>
            <a:r>
              <a:rPr lang="zh-CN" altLang="en-US" sz="4000" dirty="0">
                <a:latin typeface="Times New Roman" panose="02020603050405020304" pitchFamily="18" charset="0"/>
                <a:ea typeface="微软雅黑" panose="020B0503020204020204" pitchFamily="34" charset="-122"/>
                <a:sym typeface="Times New Roman" panose="02020603050405020304" pitchFamily="18" charset="0"/>
              </a:rPr>
              <a:t>院名</a:t>
            </a:r>
            <a:r>
              <a:rPr lang="en-US" altLang="zh-CN" sz="4000" dirty="0">
                <a:latin typeface="Times New Roman" panose="02020603050405020304" pitchFamily="18" charset="0"/>
                <a:ea typeface="微软雅黑" panose="020B0503020204020204" pitchFamily="34" charset="-122"/>
                <a:sym typeface="Times New Roman" panose="02020603050405020304" pitchFamily="18" charset="0"/>
              </a:rPr>
              <a:t>/</a:t>
            </a:r>
            <a:r>
              <a:rPr lang="zh-CN" altLang="en-US" sz="4000" dirty="0">
                <a:latin typeface="Times New Roman" panose="02020603050405020304" pitchFamily="18" charset="0"/>
                <a:ea typeface="微软雅黑" panose="020B0503020204020204" pitchFamily="34" charset="-122"/>
                <a:sym typeface="Times New Roman" panose="02020603050405020304" pitchFamily="18" charset="0"/>
              </a:rPr>
              <a:t>系别</a:t>
            </a:r>
            <a:r>
              <a:rPr lang="en-US" altLang="zh-CN" sz="4000" dirty="0">
                <a:latin typeface="Times New Roman" panose="02020603050405020304" pitchFamily="18" charset="0"/>
                <a:ea typeface="微软雅黑" panose="020B0503020204020204" pitchFamily="34" charset="-122"/>
                <a:sym typeface="Times New Roman" panose="02020603050405020304" pitchFamily="18" charset="0"/>
              </a:rPr>
              <a:t>/</a:t>
            </a:r>
            <a:r>
              <a:rPr lang="zh-CN" altLang="en-US" sz="4000" dirty="0">
                <a:latin typeface="Times New Roman" panose="02020603050405020304" pitchFamily="18" charset="0"/>
                <a:ea typeface="微软雅黑" panose="020B0503020204020204" pitchFamily="34" charset="-122"/>
                <a:sym typeface="Times New Roman" panose="02020603050405020304" pitchFamily="18" charset="0"/>
              </a:rPr>
              <a:t>专业</a:t>
            </a:r>
            <a:r>
              <a:rPr lang="en-US" altLang="zh-CN" sz="4000" dirty="0">
                <a:latin typeface="Times New Roman" panose="02020603050405020304" pitchFamily="18" charset="0"/>
                <a:ea typeface="微软雅黑" panose="020B0503020204020204" pitchFamily="34" charset="-122"/>
                <a:sym typeface="Times New Roman" panose="02020603050405020304" pitchFamily="18" charset="0"/>
              </a:rPr>
              <a:t>/</a:t>
            </a:r>
            <a:r>
              <a:rPr lang="zh-CN" altLang="en-US" sz="4000" dirty="0">
                <a:latin typeface="Times New Roman" panose="02020603050405020304" pitchFamily="18" charset="0"/>
                <a:ea typeface="微软雅黑" panose="020B0503020204020204" pitchFamily="34" charset="-122"/>
                <a:sym typeface="Times New Roman" panose="02020603050405020304" pitchFamily="18" charset="0"/>
              </a:rPr>
              <a:t>班级</a:t>
            </a:r>
          </a:p>
        </p:txBody>
      </p:sp>
      <p:sp>
        <p:nvSpPr>
          <p:cNvPr id="10" name="矩形: 圆角 9">
            <a:extLst>
              <a:ext uri="{FF2B5EF4-FFF2-40B4-BE49-F238E27FC236}">
                <a16:creationId xmlns:a16="http://schemas.microsoft.com/office/drawing/2014/main" id="{A58E430F-E645-4E5B-A41F-9BC2B69A2857}"/>
              </a:ext>
            </a:extLst>
          </p:cNvPr>
          <p:cNvSpPr/>
          <p:nvPr/>
        </p:nvSpPr>
        <p:spPr bwMode="auto">
          <a:xfrm>
            <a:off x="4965296" y="9464467"/>
            <a:ext cx="5333111" cy="792000"/>
          </a:xfrm>
          <a:prstGeom prst="roundRect">
            <a:avLst>
              <a:gd name="adj" fmla="val 22981"/>
            </a:avLst>
          </a:prstGeom>
          <a:solidFill>
            <a:srgbClr val="F1C81C"/>
          </a:solidFill>
          <a:ln w="12700" cap="flat" cmpd="sng" algn="ctr">
            <a:noFill/>
            <a:prstDash val="solid"/>
            <a:miter lim="400000"/>
            <a:headEnd type="none" w="med" len="med"/>
            <a:tailEnd type="none" w="med" len="med"/>
          </a:ln>
          <a:effectLst>
            <a:outerShdw blurRad="25400" algn="ctr" rotWithShape="0">
              <a:srgbClr val="000000">
                <a:alpha val="50000"/>
              </a:srgbClr>
            </a:outerShdw>
          </a:effectLst>
        </p:spPr>
        <p:txBody>
          <a:bodyPr vert="horz" wrap="square" lIns="38100" tIns="38100" rIns="38100" bIns="38100" numCol="1" rtlCol="0" anchor="ctr" anchorCtr="0" compatLnSpc="1">
            <a:prstTxWarp prst="textNoShape">
              <a:avLst/>
            </a:prstTxWarp>
            <a:spAutoFit/>
          </a:bodyPr>
          <a:lstStyle/>
          <a:p>
            <a:pPr marL="0" marR="0" indent="0" algn="l" defTabSz="825500" rtl="0" eaLnBrk="1" fontAlgn="base" latinLnBrk="0" hangingPunct="0">
              <a:lnSpc>
                <a:spcPct val="100000"/>
              </a:lnSpc>
              <a:spcBef>
                <a:spcPct val="0"/>
              </a:spcBef>
              <a:spcAft>
                <a:spcPct val="0"/>
              </a:spcAft>
              <a:buClrTx/>
              <a:buSzTx/>
              <a:buFontTx/>
              <a:buNone/>
              <a:tabLst/>
            </a:pPr>
            <a:endParaRPr lang="zh-CN" altLang="en-US">
              <a:sym typeface="Times New Roman" panose="02020603050405020304" pitchFamily="18" charset="0"/>
            </a:endParaRPr>
          </a:p>
        </p:txBody>
      </p:sp>
      <p:sp>
        <p:nvSpPr>
          <p:cNvPr id="12" name="文本框 11">
            <a:extLst>
              <a:ext uri="{FF2B5EF4-FFF2-40B4-BE49-F238E27FC236}">
                <a16:creationId xmlns:a16="http://schemas.microsoft.com/office/drawing/2014/main" id="{78E499AC-4F66-43B6-9C54-183A3A2A91FA}"/>
              </a:ext>
            </a:extLst>
          </p:cNvPr>
          <p:cNvSpPr txBox="1"/>
          <p:nvPr/>
        </p:nvSpPr>
        <p:spPr>
          <a:xfrm>
            <a:off x="4965296" y="9394157"/>
            <a:ext cx="5286506" cy="923330"/>
          </a:xfrm>
          <a:prstGeom prst="rect">
            <a:avLst/>
          </a:prstGeom>
          <a:noFill/>
        </p:spPr>
        <p:txBody>
          <a:bodyPr wrap="square" rtlCol="0">
            <a:spAutoFit/>
          </a:bodyPr>
          <a:lstStyle/>
          <a:p>
            <a:pPr algn="dist" defTabSz="914400" eaLnBrk="1" fontAlgn="auto" hangingPunct="1">
              <a:spcBef>
                <a:spcPts val="0"/>
              </a:spcBef>
              <a:spcAft>
                <a:spcPts val="0"/>
              </a:spcAft>
            </a:pPr>
            <a:r>
              <a:rPr lang="zh-CN" altLang="en-US" sz="5400" b="1" dirty="0">
                <a:solidFill>
                  <a:prstClr val="black">
                    <a:lumMod val="75000"/>
                    <a:lumOff val="25000"/>
                  </a:prstClr>
                </a:solidFill>
                <a:latin typeface="Times New Roman" panose="02020603050405020304" pitchFamily="18" charset="0"/>
                <a:ea typeface="微软雅黑" panose="020B0503020204020204" pitchFamily="34" charset="-122"/>
                <a:cs typeface="+mn-cs"/>
                <a:sym typeface="Times New Roman" panose="02020603050405020304" pitchFamily="18" charset="0"/>
              </a:rPr>
              <a:t>答辩人：</a:t>
            </a:r>
            <a:r>
              <a:rPr lang="en-US" altLang="zh-CN" sz="5400" b="1" dirty="0">
                <a:solidFill>
                  <a:prstClr val="black">
                    <a:lumMod val="75000"/>
                    <a:lumOff val="25000"/>
                  </a:prstClr>
                </a:solidFill>
                <a:latin typeface="Times New Roman" panose="02020603050405020304" pitchFamily="18" charset="0"/>
                <a:ea typeface="微软雅黑" panose="020B0503020204020204" pitchFamily="34" charset="-122"/>
                <a:cs typeface="+mn-cs"/>
                <a:sym typeface="Times New Roman" panose="02020603050405020304" pitchFamily="18" charset="0"/>
              </a:rPr>
              <a:t>XXX</a:t>
            </a:r>
            <a:endParaRPr lang="zh-CN" altLang="en-US" sz="5400" b="1" dirty="0">
              <a:solidFill>
                <a:prstClr val="black">
                  <a:lumMod val="75000"/>
                  <a:lumOff val="25000"/>
                </a:prstClr>
              </a:solidFill>
              <a:latin typeface="Times New Roman" panose="02020603050405020304" pitchFamily="18" charset="0"/>
              <a:ea typeface="微软雅黑" panose="020B0503020204020204" pitchFamily="34" charset="-122"/>
              <a:cs typeface="+mn-cs"/>
              <a:sym typeface="Times New Roman" panose="02020603050405020304" pitchFamily="18" charset="0"/>
            </a:endParaRPr>
          </a:p>
        </p:txBody>
      </p:sp>
      <p:grpSp>
        <p:nvGrpSpPr>
          <p:cNvPr id="13" name="f8a20607-dd55-41c0-839d-0d40ef7dfff2"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92295807-8B8C-4DDA-B9AA-93ED9B830EC1}"/>
              </a:ext>
            </a:extLst>
          </p:cNvPr>
          <p:cNvGrpSpPr>
            <a:grpSpLocks noChangeAspect="1"/>
          </p:cNvGrpSpPr>
          <p:nvPr>
            <p:custDataLst>
              <p:tags r:id="rId2"/>
            </p:custDataLst>
          </p:nvPr>
        </p:nvGrpSpPr>
        <p:grpSpPr>
          <a:xfrm>
            <a:off x="13818320" y="2866684"/>
            <a:ext cx="9358602" cy="7802327"/>
            <a:chOff x="3187700" y="1282700"/>
            <a:chExt cx="5884863" cy="4248151"/>
          </a:xfrm>
        </p:grpSpPr>
        <p:sp>
          <p:nvSpPr>
            <p:cNvPr id="14" name="ïṧlîďé">
              <a:extLst>
                <a:ext uri="{FF2B5EF4-FFF2-40B4-BE49-F238E27FC236}">
                  <a16:creationId xmlns:a16="http://schemas.microsoft.com/office/drawing/2014/main" id="{621D389B-4CBA-4B04-897E-19A063146CB2}"/>
                </a:ext>
              </a:extLst>
            </p:cNvPr>
            <p:cNvSpPr/>
            <p:nvPr/>
          </p:nvSpPr>
          <p:spPr bwMode="auto">
            <a:xfrm>
              <a:off x="8093075" y="4170363"/>
              <a:ext cx="53975" cy="158750"/>
            </a:xfrm>
            <a:custGeom>
              <a:avLst/>
              <a:gdLst>
                <a:gd name="T0" fmla="*/ 6 w 13"/>
                <a:gd name="T1" fmla="*/ 39 h 39"/>
                <a:gd name="T2" fmla="*/ 12 w 13"/>
                <a:gd name="T3" fmla="*/ 17 h 39"/>
                <a:gd name="T4" fmla="*/ 2 w 13"/>
                <a:gd name="T5" fmla="*/ 9 h 39"/>
                <a:gd name="T6" fmla="*/ 2 w 13"/>
                <a:gd name="T7" fmla="*/ 31 h 39"/>
                <a:gd name="T8" fmla="*/ 6 w 13"/>
                <a:gd name="T9" fmla="*/ 39 h 39"/>
              </a:gdLst>
              <a:ahLst/>
              <a:cxnLst>
                <a:cxn ang="0">
                  <a:pos x="T0" y="T1"/>
                </a:cxn>
                <a:cxn ang="0">
                  <a:pos x="T2" y="T3"/>
                </a:cxn>
                <a:cxn ang="0">
                  <a:pos x="T4" y="T5"/>
                </a:cxn>
                <a:cxn ang="0">
                  <a:pos x="T6" y="T7"/>
                </a:cxn>
                <a:cxn ang="0">
                  <a:pos x="T8" y="T9"/>
                </a:cxn>
              </a:cxnLst>
              <a:rect l="0" t="0" r="r" b="b"/>
              <a:pathLst>
                <a:path w="13" h="39">
                  <a:moveTo>
                    <a:pt x="6" y="39"/>
                  </a:moveTo>
                  <a:cubicBezTo>
                    <a:pt x="9" y="33"/>
                    <a:pt x="13" y="24"/>
                    <a:pt x="12" y="17"/>
                  </a:cubicBezTo>
                  <a:cubicBezTo>
                    <a:pt x="11" y="11"/>
                    <a:pt x="8" y="0"/>
                    <a:pt x="2" y="9"/>
                  </a:cubicBezTo>
                  <a:cubicBezTo>
                    <a:pt x="2" y="9"/>
                    <a:pt x="4" y="27"/>
                    <a:pt x="2" y="31"/>
                  </a:cubicBezTo>
                  <a:cubicBezTo>
                    <a:pt x="0" y="35"/>
                    <a:pt x="5" y="36"/>
                    <a:pt x="6" y="39"/>
                  </a:cubicBezTo>
                  <a:close/>
                </a:path>
              </a:pathLst>
            </a:custGeom>
            <a:solidFill>
              <a:srgbClr val="CD48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ïṡľïḓe">
              <a:extLst>
                <a:ext uri="{FF2B5EF4-FFF2-40B4-BE49-F238E27FC236}">
                  <a16:creationId xmlns:a16="http://schemas.microsoft.com/office/drawing/2014/main" id="{2A886338-D4A0-46B1-9414-F6B6CD195D47}"/>
                </a:ext>
              </a:extLst>
            </p:cNvPr>
            <p:cNvSpPr/>
            <p:nvPr/>
          </p:nvSpPr>
          <p:spPr bwMode="auto">
            <a:xfrm>
              <a:off x="7926388" y="4230688"/>
              <a:ext cx="223838" cy="317500"/>
            </a:xfrm>
            <a:custGeom>
              <a:avLst/>
              <a:gdLst>
                <a:gd name="T0" fmla="*/ 7 w 55"/>
                <a:gd name="T1" fmla="*/ 59 h 78"/>
                <a:gd name="T2" fmla="*/ 53 w 55"/>
                <a:gd name="T3" fmla="*/ 30 h 78"/>
                <a:gd name="T4" fmla="*/ 41 w 55"/>
                <a:gd name="T5" fmla="*/ 20 h 78"/>
                <a:gd name="T6" fmla="*/ 11 w 55"/>
                <a:gd name="T7" fmla="*/ 46 h 78"/>
                <a:gd name="T8" fmla="*/ 7 w 55"/>
                <a:gd name="T9" fmla="*/ 59 h 78"/>
              </a:gdLst>
              <a:ahLst/>
              <a:cxnLst>
                <a:cxn ang="0">
                  <a:pos x="T0" y="T1"/>
                </a:cxn>
                <a:cxn ang="0">
                  <a:pos x="T2" y="T3"/>
                </a:cxn>
                <a:cxn ang="0">
                  <a:pos x="T4" y="T5"/>
                </a:cxn>
                <a:cxn ang="0">
                  <a:pos x="T6" y="T7"/>
                </a:cxn>
                <a:cxn ang="0">
                  <a:pos x="T8" y="T9"/>
                </a:cxn>
              </a:cxnLst>
              <a:rect l="0" t="0" r="r" b="b"/>
              <a:pathLst>
                <a:path w="55" h="78">
                  <a:moveTo>
                    <a:pt x="7" y="59"/>
                  </a:moveTo>
                  <a:cubicBezTo>
                    <a:pt x="28" y="78"/>
                    <a:pt x="52" y="37"/>
                    <a:pt x="53" y="30"/>
                  </a:cubicBezTo>
                  <a:cubicBezTo>
                    <a:pt x="55" y="15"/>
                    <a:pt x="42" y="0"/>
                    <a:pt x="41" y="20"/>
                  </a:cubicBezTo>
                  <a:cubicBezTo>
                    <a:pt x="39" y="39"/>
                    <a:pt x="22" y="47"/>
                    <a:pt x="11" y="46"/>
                  </a:cubicBezTo>
                  <a:cubicBezTo>
                    <a:pt x="0" y="44"/>
                    <a:pt x="11" y="61"/>
                    <a:pt x="7" y="59"/>
                  </a:cubicBezTo>
                  <a:close/>
                </a:path>
              </a:pathLst>
            </a:custGeom>
            <a:solidFill>
              <a:srgbClr val="2915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íślîḍé">
              <a:extLst>
                <a:ext uri="{FF2B5EF4-FFF2-40B4-BE49-F238E27FC236}">
                  <a16:creationId xmlns:a16="http://schemas.microsoft.com/office/drawing/2014/main" id="{130E843F-DDD2-4131-A4D2-055AB584C1FA}"/>
                </a:ext>
              </a:extLst>
            </p:cNvPr>
            <p:cNvSpPr/>
            <p:nvPr/>
          </p:nvSpPr>
          <p:spPr bwMode="auto">
            <a:xfrm>
              <a:off x="5276850" y="3776663"/>
              <a:ext cx="1458913" cy="1603375"/>
            </a:xfrm>
            <a:custGeom>
              <a:avLst/>
              <a:gdLst>
                <a:gd name="T0" fmla="*/ 281 w 359"/>
                <a:gd name="T1" fmla="*/ 382 h 395"/>
                <a:gd name="T2" fmla="*/ 252 w 359"/>
                <a:gd name="T3" fmla="*/ 388 h 395"/>
                <a:gd name="T4" fmla="*/ 168 w 359"/>
                <a:gd name="T5" fmla="*/ 349 h 395"/>
                <a:gd name="T6" fmla="*/ 0 w 359"/>
                <a:gd name="T7" fmla="*/ 38 h 395"/>
                <a:gd name="T8" fmla="*/ 189 w 359"/>
                <a:gd name="T9" fmla="*/ 0 h 395"/>
                <a:gd name="T10" fmla="*/ 334 w 359"/>
                <a:gd name="T11" fmla="*/ 269 h 395"/>
                <a:gd name="T12" fmla="*/ 281 w 359"/>
                <a:gd name="T13" fmla="*/ 382 h 395"/>
              </a:gdLst>
              <a:ahLst/>
              <a:cxnLst>
                <a:cxn ang="0">
                  <a:pos x="T0" y="T1"/>
                </a:cxn>
                <a:cxn ang="0">
                  <a:pos x="T2" y="T3"/>
                </a:cxn>
                <a:cxn ang="0">
                  <a:pos x="T4" y="T5"/>
                </a:cxn>
                <a:cxn ang="0">
                  <a:pos x="T6" y="T7"/>
                </a:cxn>
                <a:cxn ang="0">
                  <a:pos x="T8" y="T9"/>
                </a:cxn>
                <a:cxn ang="0">
                  <a:pos x="T10" y="T11"/>
                </a:cxn>
                <a:cxn ang="0">
                  <a:pos x="T12" y="T13"/>
                </a:cxn>
              </a:cxnLst>
              <a:rect l="0" t="0" r="r" b="b"/>
              <a:pathLst>
                <a:path w="359" h="395">
                  <a:moveTo>
                    <a:pt x="281" y="382"/>
                  </a:moveTo>
                  <a:cubicBezTo>
                    <a:pt x="252" y="388"/>
                    <a:pt x="252" y="388"/>
                    <a:pt x="252" y="388"/>
                  </a:cubicBezTo>
                  <a:cubicBezTo>
                    <a:pt x="219" y="395"/>
                    <a:pt x="185" y="379"/>
                    <a:pt x="168" y="349"/>
                  </a:cubicBezTo>
                  <a:cubicBezTo>
                    <a:pt x="0" y="38"/>
                    <a:pt x="0" y="38"/>
                    <a:pt x="0" y="38"/>
                  </a:cubicBezTo>
                  <a:cubicBezTo>
                    <a:pt x="189" y="0"/>
                    <a:pt x="189" y="0"/>
                    <a:pt x="189" y="0"/>
                  </a:cubicBezTo>
                  <a:cubicBezTo>
                    <a:pt x="334" y="269"/>
                    <a:pt x="334" y="269"/>
                    <a:pt x="334" y="269"/>
                  </a:cubicBezTo>
                  <a:cubicBezTo>
                    <a:pt x="359" y="315"/>
                    <a:pt x="333" y="372"/>
                    <a:pt x="281" y="382"/>
                  </a:cubicBezTo>
                  <a:close/>
                </a:path>
              </a:pathLst>
            </a:custGeom>
            <a:solidFill>
              <a:srgbClr val="3525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i$ļiḓè">
              <a:extLst>
                <a:ext uri="{FF2B5EF4-FFF2-40B4-BE49-F238E27FC236}">
                  <a16:creationId xmlns:a16="http://schemas.microsoft.com/office/drawing/2014/main" id="{6AA6E562-3A7A-470C-922F-3FCD505BAFB1}"/>
                </a:ext>
              </a:extLst>
            </p:cNvPr>
            <p:cNvSpPr/>
            <p:nvPr/>
          </p:nvSpPr>
          <p:spPr bwMode="auto">
            <a:xfrm>
              <a:off x="4183063" y="2784475"/>
              <a:ext cx="1309688" cy="1482725"/>
            </a:xfrm>
            <a:custGeom>
              <a:avLst/>
              <a:gdLst>
                <a:gd name="T0" fmla="*/ 322 w 322"/>
                <a:gd name="T1" fmla="*/ 325 h 365"/>
                <a:gd name="T2" fmla="*/ 210 w 322"/>
                <a:gd name="T3" fmla="*/ 347 h 365"/>
                <a:gd name="T4" fmla="*/ 19 w 322"/>
                <a:gd name="T5" fmla="*/ 221 h 365"/>
                <a:gd name="T6" fmla="*/ 18 w 322"/>
                <a:gd name="T7" fmla="*/ 214 h 365"/>
                <a:gd name="T8" fmla="*/ 145 w 322"/>
                <a:gd name="T9" fmla="*/ 23 h 365"/>
                <a:gd name="T10" fmla="*/ 256 w 322"/>
                <a:gd name="T11" fmla="*/ 0 h 365"/>
                <a:gd name="T12" fmla="*/ 322 w 322"/>
                <a:gd name="T13" fmla="*/ 325 h 365"/>
              </a:gdLst>
              <a:ahLst/>
              <a:cxnLst>
                <a:cxn ang="0">
                  <a:pos x="T0" y="T1"/>
                </a:cxn>
                <a:cxn ang="0">
                  <a:pos x="T2" y="T3"/>
                </a:cxn>
                <a:cxn ang="0">
                  <a:pos x="T4" y="T5"/>
                </a:cxn>
                <a:cxn ang="0">
                  <a:pos x="T6" y="T7"/>
                </a:cxn>
                <a:cxn ang="0">
                  <a:pos x="T8" y="T9"/>
                </a:cxn>
                <a:cxn ang="0">
                  <a:pos x="T10" y="T11"/>
                </a:cxn>
                <a:cxn ang="0">
                  <a:pos x="T12" y="T13"/>
                </a:cxn>
              </a:cxnLst>
              <a:rect l="0" t="0" r="r" b="b"/>
              <a:pathLst>
                <a:path w="322" h="365">
                  <a:moveTo>
                    <a:pt x="322" y="325"/>
                  </a:moveTo>
                  <a:cubicBezTo>
                    <a:pt x="210" y="347"/>
                    <a:pt x="210" y="347"/>
                    <a:pt x="210" y="347"/>
                  </a:cubicBezTo>
                  <a:cubicBezTo>
                    <a:pt x="123" y="365"/>
                    <a:pt x="37" y="308"/>
                    <a:pt x="19" y="221"/>
                  </a:cubicBezTo>
                  <a:cubicBezTo>
                    <a:pt x="18" y="214"/>
                    <a:pt x="18" y="214"/>
                    <a:pt x="18" y="214"/>
                  </a:cubicBezTo>
                  <a:cubicBezTo>
                    <a:pt x="0" y="126"/>
                    <a:pt x="57" y="41"/>
                    <a:pt x="145" y="23"/>
                  </a:cubicBezTo>
                  <a:cubicBezTo>
                    <a:pt x="256" y="0"/>
                    <a:pt x="256" y="0"/>
                    <a:pt x="256" y="0"/>
                  </a:cubicBezTo>
                  <a:lnTo>
                    <a:pt x="322" y="325"/>
                  </a:lnTo>
                  <a:close/>
                </a:path>
              </a:pathLst>
            </a:custGeom>
            <a:solidFill>
              <a:srgbClr val="3525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îṩḷîḋè">
              <a:extLst>
                <a:ext uri="{FF2B5EF4-FFF2-40B4-BE49-F238E27FC236}">
                  <a16:creationId xmlns:a16="http://schemas.microsoft.com/office/drawing/2014/main" id="{0054450E-FB9E-4AE7-B47A-8F30D6E3CA96}"/>
                </a:ext>
              </a:extLst>
            </p:cNvPr>
            <p:cNvSpPr/>
            <p:nvPr/>
          </p:nvSpPr>
          <p:spPr bwMode="auto">
            <a:xfrm>
              <a:off x="4237038" y="3990975"/>
              <a:ext cx="1381125" cy="309563"/>
            </a:xfrm>
            <a:custGeom>
              <a:avLst/>
              <a:gdLst>
                <a:gd name="T0" fmla="*/ 5 w 870"/>
                <a:gd name="T1" fmla="*/ 195 h 195"/>
                <a:gd name="T2" fmla="*/ 870 w 870"/>
                <a:gd name="T3" fmla="*/ 21 h 195"/>
                <a:gd name="T4" fmla="*/ 868 w 870"/>
                <a:gd name="T5" fmla="*/ 0 h 195"/>
                <a:gd name="T6" fmla="*/ 0 w 870"/>
                <a:gd name="T7" fmla="*/ 174 h 195"/>
                <a:gd name="T8" fmla="*/ 5 w 870"/>
                <a:gd name="T9" fmla="*/ 195 h 195"/>
              </a:gdLst>
              <a:ahLst/>
              <a:cxnLst>
                <a:cxn ang="0">
                  <a:pos x="T0" y="T1"/>
                </a:cxn>
                <a:cxn ang="0">
                  <a:pos x="T2" y="T3"/>
                </a:cxn>
                <a:cxn ang="0">
                  <a:pos x="T4" y="T5"/>
                </a:cxn>
                <a:cxn ang="0">
                  <a:pos x="T6" y="T7"/>
                </a:cxn>
                <a:cxn ang="0">
                  <a:pos x="T8" y="T9"/>
                </a:cxn>
              </a:cxnLst>
              <a:rect l="0" t="0" r="r" b="b"/>
              <a:pathLst>
                <a:path w="870" h="195">
                  <a:moveTo>
                    <a:pt x="5" y="195"/>
                  </a:moveTo>
                  <a:lnTo>
                    <a:pt x="870" y="21"/>
                  </a:lnTo>
                  <a:lnTo>
                    <a:pt x="868" y="0"/>
                  </a:lnTo>
                  <a:lnTo>
                    <a:pt x="0" y="174"/>
                  </a:lnTo>
                  <a:lnTo>
                    <a:pt x="5" y="19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îSļíḍè">
              <a:extLst>
                <a:ext uri="{FF2B5EF4-FFF2-40B4-BE49-F238E27FC236}">
                  <a16:creationId xmlns:a16="http://schemas.microsoft.com/office/drawing/2014/main" id="{1A5FA0CB-F742-4611-8097-AAD464D5F65A}"/>
                </a:ext>
              </a:extLst>
            </p:cNvPr>
            <p:cNvSpPr/>
            <p:nvPr/>
          </p:nvSpPr>
          <p:spPr bwMode="auto">
            <a:xfrm>
              <a:off x="4237038" y="3990975"/>
              <a:ext cx="1381125" cy="309563"/>
            </a:xfrm>
            <a:custGeom>
              <a:avLst/>
              <a:gdLst>
                <a:gd name="T0" fmla="*/ 5 w 870"/>
                <a:gd name="T1" fmla="*/ 195 h 195"/>
                <a:gd name="T2" fmla="*/ 870 w 870"/>
                <a:gd name="T3" fmla="*/ 21 h 195"/>
                <a:gd name="T4" fmla="*/ 868 w 870"/>
                <a:gd name="T5" fmla="*/ 0 h 195"/>
                <a:gd name="T6" fmla="*/ 0 w 870"/>
                <a:gd name="T7" fmla="*/ 174 h 195"/>
              </a:gdLst>
              <a:ahLst/>
              <a:cxnLst>
                <a:cxn ang="0">
                  <a:pos x="T0" y="T1"/>
                </a:cxn>
                <a:cxn ang="0">
                  <a:pos x="T2" y="T3"/>
                </a:cxn>
                <a:cxn ang="0">
                  <a:pos x="T4" y="T5"/>
                </a:cxn>
                <a:cxn ang="0">
                  <a:pos x="T6" y="T7"/>
                </a:cxn>
              </a:cxnLst>
              <a:rect l="0" t="0" r="r" b="b"/>
              <a:pathLst>
                <a:path w="870" h="195">
                  <a:moveTo>
                    <a:pt x="5" y="195"/>
                  </a:moveTo>
                  <a:lnTo>
                    <a:pt x="870" y="21"/>
                  </a:lnTo>
                  <a:lnTo>
                    <a:pt x="868" y="0"/>
                  </a:lnTo>
                  <a:lnTo>
                    <a:pt x="0" y="17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iṥľidé">
              <a:extLst>
                <a:ext uri="{FF2B5EF4-FFF2-40B4-BE49-F238E27FC236}">
                  <a16:creationId xmlns:a16="http://schemas.microsoft.com/office/drawing/2014/main" id="{2A6F1FD2-9F3E-41E3-8C4E-9A6579926A03}"/>
                </a:ext>
              </a:extLst>
            </p:cNvPr>
            <p:cNvSpPr/>
            <p:nvPr/>
          </p:nvSpPr>
          <p:spPr bwMode="auto">
            <a:xfrm>
              <a:off x="4195763" y="3797300"/>
              <a:ext cx="1385888" cy="307975"/>
            </a:xfrm>
            <a:custGeom>
              <a:avLst/>
              <a:gdLst>
                <a:gd name="T0" fmla="*/ 5 w 873"/>
                <a:gd name="T1" fmla="*/ 194 h 194"/>
                <a:gd name="T2" fmla="*/ 873 w 873"/>
                <a:gd name="T3" fmla="*/ 17 h 194"/>
                <a:gd name="T4" fmla="*/ 868 w 873"/>
                <a:gd name="T5" fmla="*/ 0 h 194"/>
                <a:gd name="T6" fmla="*/ 0 w 873"/>
                <a:gd name="T7" fmla="*/ 174 h 194"/>
                <a:gd name="T8" fmla="*/ 5 w 873"/>
                <a:gd name="T9" fmla="*/ 194 h 194"/>
              </a:gdLst>
              <a:ahLst/>
              <a:cxnLst>
                <a:cxn ang="0">
                  <a:pos x="T0" y="T1"/>
                </a:cxn>
                <a:cxn ang="0">
                  <a:pos x="T2" y="T3"/>
                </a:cxn>
                <a:cxn ang="0">
                  <a:pos x="T4" y="T5"/>
                </a:cxn>
                <a:cxn ang="0">
                  <a:pos x="T6" y="T7"/>
                </a:cxn>
                <a:cxn ang="0">
                  <a:pos x="T8" y="T9"/>
                </a:cxn>
              </a:cxnLst>
              <a:rect l="0" t="0" r="r" b="b"/>
              <a:pathLst>
                <a:path w="873" h="194">
                  <a:moveTo>
                    <a:pt x="5" y="194"/>
                  </a:moveTo>
                  <a:lnTo>
                    <a:pt x="873" y="17"/>
                  </a:lnTo>
                  <a:lnTo>
                    <a:pt x="868" y="0"/>
                  </a:lnTo>
                  <a:lnTo>
                    <a:pt x="0" y="174"/>
                  </a:lnTo>
                  <a:lnTo>
                    <a:pt x="5" y="19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išḻíḑè">
              <a:extLst>
                <a:ext uri="{FF2B5EF4-FFF2-40B4-BE49-F238E27FC236}">
                  <a16:creationId xmlns:a16="http://schemas.microsoft.com/office/drawing/2014/main" id="{4309D619-EBE3-438B-8971-A9A137D51B08}"/>
                </a:ext>
              </a:extLst>
            </p:cNvPr>
            <p:cNvSpPr/>
            <p:nvPr/>
          </p:nvSpPr>
          <p:spPr bwMode="auto">
            <a:xfrm>
              <a:off x="4195763" y="3797300"/>
              <a:ext cx="1385888" cy="307975"/>
            </a:xfrm>
            <a:custGeom>
              <a:avLst/>
              <a:gdLst>
                <a:gd name="T0" fmla="*/ 5 w 873"/>
                <a:gd name="T1" fmla="*/ 194 h 194"/>
                <a:gd name="T2" fmla="*/ 873 w 873"/>
                <a:gd name="T3" fmla="*/ 17 h 194"/>
                <a:gd name="T4" fmla="*/ 868 w 873"/>
                <a:gd name="T5" fmla="*/ 0 h 194"/>
                <a:gd name="T6" fmla="*/ 0 w 873"/>
                <a:gd name="T7" fmla="*/ 174 h 194"/>
              </a:gdLst>
              <a:ahLst/>
              <a:cxnLst>
                <a:cxn ang="0">
                  <a:pos x="T0" y="T1"/>
                </a:cxn>
                <a:cxn ang="0">
                  <a:pos x="T2" y="T3"/>
                </a:cxn>
                <a:cxn ang="0">
                  <a:pos x="T4" y="T5"/>
                </a:cxn>
                <a:cxn ang="0">
                  <a:pos x="T6" y="T7"/>
                </a:cxn>
              </a:cxnLst>
              <a:rect l="0" t="0" r="r" b="b"/>
              <a:pathLst>
                <a:path w="873" h="194">
                  <a:moveTo>
                    <a:pt x="5" y="194"/>
                  </a:moveTo>
                  <a:lnTo>
                    <a:pt x="873" y="17"/>
                  </a:lnTo>
                  <a:lnTo>
                    <a:pt x="868" y="0"/>
                  </a:lnTo>
                  <a:lnTo>
                    <a:pt x="0" y="17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isḻïḋê">
              <a:extLst>
                <a:ext uri="{FF2B5EF4-FFF2-40B4-BE49-F238E27FC236}">
                  <a16:creationId xmlns:a16="http://schemas.microsoft.com/office/drawing/2014/main" id="{29338BD7-6352-484E-9476-191E32FADF35}"/>
                </a:ext>
              </a:extLst>
            </p:cNvPr>
            <p:cNvSpPr/>
            <p:nvPr/>
          </p:nvSpPr>
          <p:spPr bwMode="auto">
            <a:xfrm>
              <a:off x="4159250" y="3597275"/>
              <a:ext cx="1381125" cy="309563"/>
            </a:xfrm>
            <a:custGeom>
              <a:avLst/>
              <a:gdLst>
                <a:gd name="T0" fmla="*/ 3 w 870"/>
                <a:gd name="T1" fmla="*/ 195 h 195"/>
                <a:gd name="T2" fmla="*/ 870 w 870"/>
                <a:gd name="T3" fmla="*/ 21 h 195"/>
                <a:gd name="T4" fmla="*/ 865 w 870"/>
                <a:gd name="T5" fmla="*/ 0 h 195"/>
                <a:gd name="T6" fmla="*/ 0 w 870"/>
                <a:gd name="T7" fmla="*/ 177 h 195"/>
                <a:gd name="T8" fmla="*/ 3 w 870"/>
                <a:gd name="T9" fmla="*/ 195 h 195"/>
              </a:gdLst>
              <a:ahLst/>
              <a:cxnLst>
                <a:cxn ang="0">
                  <a:pos x="T0" y="T1"/>
                </a:cxn>
                <a:cxn ang="0">
                  <a:pos x="T2" y="T3"/>
                </a:cxn>
                <a:cxn ang="0">
                  <a:pos x="T4" y="T5"/>
                </a:cxn>
                <a:cxn ang="0">
                  <a:pos x="T6" y="T7"/>
                </a:cxn>
                <a:cxn ang="0">
                  <a:pos x="T8" y="T9"/>
                </a:cxn>
              </a:cxnLst>
              <a:rect l="0" t="0" r="r" b="b"/>
              <a:pathLst>
                <a:path w="870" h="195">
                  <a:moveTo>
                    <a:pt x="3" y="195"/>
                  </a:moveTo>
                  <a:lnTo>
                    <a:pt x="870" y="21"/>
                  </a:lnTo>
                  <a:lnTo>
                    <a:pt x="865" y="0"/>
                  </a:lnTo>
                  <a:lnTo>
                    <a:pt x="0" y="177"/>
                  </a:lnTo>
                  <a:lnTo>
                    <a:pt x="3" y="19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íṣ1ïďè">
              <a:extLst>
                <a:ext uri="{FF2B5EF4-FFF2-40B4-BE49-F238E27FC236}">
                  <a16:creationId xmlns:a16="http://schemas.microsoft.com/office/drawing/2014/main" id="{DB4E2977-ADFA-4FC0-9ACA-DCC73EE9BCAD}"/>
                </a:ext>
              </a:extLst>
            </p:cNvPr>
            <p:cNvSpPr/>
            <p:nvPr/>
          </p:nvSpPr>
          <p:spPr bwMode="auto">
            <a:xfrm>
              <a:off x="4159250" y="3597275"/>
              <a:ext cx="1381125" cy="309563"/>
            </a:xfrm>
            <a:custGeom>
              <a:avLst/>
              <a:gdLst>
                <a:gd name="T0" fmla="*/ 3 w 870"/>
                <a:gd name="T1" fmla="*/ 195 h 195"/>
                <a:gd name="T2" fmla="*/ 870 w 870"/>
                <a:gd name="T3" fmla="*/ 21 h 195"/>
                <a:gd name="T4" fmla="*/ 865 w 870"/>
                <a:gd name="T5" fmla="*/ 0 h 195"/>
                <a:gd name="T6" fmla="*/ 0 w 870"/>
                <a:gd name="T7" fmla="*/ 177 h 195"/>
              </a:gdLst>
              <a:ahLst/>
              <a:cxnLst>
                <a:cxn ang="0">
                  <a:pos x="T0" y="T1"/>
                </a:cxn>
                <a:cxn ang="0">
                  <a:pos x="T2" y="T3"/>
                </a:cxn>
                <a:cxn ang="0">
                  <a:pos x="T4" y="T5"/>
                </a:cxn>
                <a:cxn ang="0">
                  <a:pos x="T6" y="T7"/>
                </a:cxn>
              </a:cxnLst>
              <a:rect l="0" t="0" r="r" b="b"/>
              <a:pathLst>
                <a:path w="870" h="195">
                  <a:moveTo>
                    <a:pt x="3" y="195"/>
                  </a:moveTo>
                  <a:lnTo>
                    <a:pt x="870" y="21"/>
                  </a:lnTo>
                  <a:lnTo>
                    <a:pt x="865" y="0"/>
                  </a:lnTo>
                  <a:lnTo>
                    <a:pt x="0" y="17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ï$1ïḋê">
              <a:extLst>
                <a:ext uri="{FF2B5EF4-FFF2-40B4-BE49-F238E27FC236}">
                  <a16:creationId xmlns:a16="http://schemas.microsoft.com/office/drawing/2014/main" id="{66467ACB-E495-4937-84E1-6690D5647DC8}"/>
                </a:ext>
              </a:extLst>
            </p:cNvPr>
            <p:cNvSpPr/>
            <p:nvPr/>
          </p:nvSpPr>
          <p:spPr bwMode="auto">
            <a:xfrm>
              <a:off x="4117975" y="3402013"/>
              <a:ext cx="1382713" cy="309563"/>
            </a:xfrm>
            <a:custGeom>
              <a:avLst/>
              <a:gdLst>
                <a:gd name="T0" fmla="*/ 3 w 871"/>
                <a:gd name="T1" fmla="*/ 195 h 195"/>
                <a:gd name="T2" fmla="*/ 871 w 871"/>
                <a:gd name="T3" fmla="*/ 21 h 195"/>
                <a:gd name="T4" fmla="*/ 866 w 871"/>
                <a:gd name="T5" fmla="*/ 0 h 195"/>
                <a:gd name="T6" fmla="*/ 0 w 871"/>
                <a:gd name="T7" fmla="*/ 174 h 195"/>
                <a:gd name="T8" fmla="*/ 3 w 871"/>
                <a:gd name="T9" fmla="*/ 195 h 195"/>
              </a:gdLst>
              <a:ahLst/>
              <a:cxnLst>
                <a:cxn ang="0">
                  <a:pos x="T0" y="T1"/>
                </a:cxn>
                <a:cxn ang="0">
                  <a:pos x="T2" y="T3"/>
                </a:cxn>
                <a:cxn ang="0">
                  <a:pos x="T4" y="T5"/>
                </a:cxn>
                <a:cxn ang="0">
                  <a:pos x="T6" y="T7"/>
                </a:cxn>
                <a:cxn ang="0">
                  <a:pos x="T8" y="T9"/>
                </a:cxn>
              </a:cxnLst>
              <a:rect l="0" t="0" r="r" b="b"/>
              <a:pathLst>
                <a:path w="871" h="195">
                  <a:moveTo>
                    <a:pt x="3" y="195"/>
                  </a:moveTo>
                  <a:lnTo>
                    <a:pt x="871" y="21"/>
                  </a:lnTo>
                  <a:lnTo>
                    <a:pt x="866" y="0"/>
                  </a:lnTo>
                  <a:lnTo>
                    <a:pt x="0" y="174"/>
                  </a:lnTo>
                  <a:lnTo>
                    <a:pt x="3" y="19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î$ḷïḑê">
              <a:extLst>
                <a:ext uri="{FF2B5EF4-FFF2-40B4-BE49-F238E27FC236}">
                  <a16:creationId xmlns:a16="http://schemas.microsoft.com/office/drawing/2014/main" id="{CA11236D-B5A0-4170-8C49-E4250F3A06B8}"/>
                </a:ext>
              </a:extLst>
            </p:cNvPr>
            <p:cNvSpPr/>
            <p:nvPr/>
          </p:nvSpPr>
          <p:spPr bwMode="auto">
            <a:xfrm>
              <a:off x="4117975" y="3402013"/>
              <a:ext cx="1382713" cy="309563"/>
            </a:xfrm>
            <a:custGeom>
              <a:avLst/>
              <a:gdLst>
                <a:gd name="T0" fmla="*/ 3 w 871"/>
                <a:gd name="T1" fmla="*/ 195 h 195"/>
                <a:gd name="T2" fmla="*/ 871 w 871"/>
                <a:gd name="T3" fmla="*/ 21 h 195"/>
                <a:gd name="T4" fmla="*/ 866 w 871"/>
                <a:gd name="T5" fmla="*/ 0 h 195"/>
                <a:gd name="T6" fmla="*/ 0 w 871"/>
                <a:gd name="T7" fmla="*/ 174 h 195"/>
              </a:gdLst>
              <a:ahLst/>
              <a:cxnLst>
                <a:cxn ang="0">
                  <a:pos x="T0" y="T1"/>
                </a:cxn>
                <a:cxn ang="0">
                  <a:pos x="T2" y="T3"/>
                </a:cxn>
                <a:cxn ang="0">
                  <a:pos x="T4" y="T5"/>
                </a:cxn>
                <a:cxn ang="0">
                  <a:pos x="T6" y="T7"/>
                </a:cxn>
              </a:cxnLst>
              <a:rect l="0" t="0" r="r" b="b"/>
              <a:pathLst>
                <a:path w="871" h="195">
                  <a:moveTo>
                    <a:pt x="3" y="195"/>
                  </a:moveTo>
                  <a:lnTo>
                    <a:pt x="871" y="21"/>
                  </a:lnTo>
                  <a:lnTo>
                    <a:pt x="866" y="0"/>
                  </a:lnTo>
                  <a:lnTo>
                    <a:pt x="0" y="17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íṧ1iḋê">
              <a:extLst>
                <a:ext uri="{FF2B5EF4-FFF2-40B4-BE49-F238E27FC236}">
                  <a16:creationId xmlns:a16="http://schemas.microsoft.com/office/drawing/2014/main" id="{A44C255B-51CA-42D5-A7A0-884645297E0A}"/>
                </a:ext>
              </a:extLst>
            </p:cNvPr>
            <p:cNvSpPr/>
            <p:nvPr/>
          </p:nvSpPr>
          <p:spPr bwMode="auto">
            <a:xfrm>
              <a:off x="4078288" y="3203575"/>
              <a:ext cx="1381125" cy="312738"/>
            </a:xfrm>
            <a:custGeom>
              <a:avLst/>
              <a:gdLst>
                <a:gd name="T0" fmla="*/ 5 w 870"/>
                <a:gd name="T1" fmla="*/ 197 h 197"/>
                <a:gd name="T2" fmla="*/ 870 w 870"/>
                <a:gd name="T3" fmla="*/ 20 h 197"/>
                <a:gd name="T4" fmla="*/ 868 w 870"/>
                <a:gd name="T5" fmla="*/ 0 h 197"/>
                <a:gd name="T6" fmla="*/ 0 w 870"/>
                <a:gd name="T7" fmla="*/ 177 h 197"/>
                <a:gd name="T8" fmla="*/ 5 w 870"/>
                <a:gd name="T9" fmla="*/ 197 h 197"/>
              </a:gdLst>
              <a:ahLst/>
              <a:cxnLst>
                <a:cxn ang="0">
                  <a:pos x="T0" y="T1"/>
                </a:cxn>
                <a:cxn ang="0">
                  <a:pos x="T2" y="T3"/>
                </a:cxn>
                <a:cxn ang="0">
                  <a:pos x="T4" y="T5"/>
                </a:cxn>
                <a:cxn ang="0">
                  <a:pos x="T6" y="T7"/>
                </a:cxn>
                <a:cxn ang="0">
                  <a:pos x="T8" y="T9"/>
                </a:cxn>
              </a:cxnLst>
              <a:rect l="0" t="0" r="r" b="b"/>
              <a:pathLst>
                <a:path w="870" h="197">
                  <a:moveTo>
                    <a:pt x="5" y="197"/>
                  </a:moveTo>
                  <a:lnTo>
                    <a:pt x="870" y="20"/>
                  </a:lnTo>
                  <a:lnTo>
                    <a:pt x="868" y="0"/>
                  </a:lnTo>
                  <a:lnTo>
                    <a:pt x="0" y="177"/>
                  </a:lnTo>
                  <a:lnTo>
                    <a:pt x="5" y="19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î$ḻîḍe">
              <a:extLst>
                <a:ext uri="{FF2B5EF4-FFF2-40B4-BE49-F238E27FC236}">
                  <a16:creationId xmlns:a16="http://schemas.microsoft.com/office/drawing/2014/main" id="{B69F178E-AEBC-4F67-9956-497376C4951A}"/>
                </a:ext>
              </a:extLst>
            </p:cNvPr>
            <p:cNvSpPr/>
            <p:nvPr/>
          </p:nvSpPr>
          <p:spPr bwMode="auto">
            <a:xfrm>
              <a:off x="4078288" y="3203575"/>
              <a:ext cx="1381125" cy="312738"/>
            </a:xfrm>
            <a:custGeom>
              <a:avLst/>
              <a:gdLst>
                <a:gd name="T0" fmla="*/ 5 w 870"/>
                <a:gd name="T1" fmla="*/ 197 h 197"/>
                <a:gd name="T2" fmla="*/ 870 w 870"/>
                <a:gd name="T3" fmla="*/ 20 h 197"/>
                <a:gd name="T4" fmla="*/ 868 w 870"/>
                <a:gd name="T5" fmla="*/ 0 h 197"/>
                <a:gd name="T6" fmla="*/ 0 w 870"/>
                <a:gd name="T7" fmla="*/ 177 h 197"/>
              </a:gdLst>
              <a:ahLst/>
              <a:cxnLst>
                <a:cxn ang="0">
                  <a:pos x="T0" y="T1"/>
                </a:cxn>
                <a:cxn ang="0">
                  <a:pos x="T2" y="T3"/>
                </a:cxn>
                <a:cxn ang="0">
                  <a:pos x="T4" y="T5"/>
                </a:cxn>
                <a:cxn ang="0">
                  <a:pos x="T6" y="T7"/>
                </a:cxn>
              </a:cxnLst>
              <a:rect l="0" t="0" r="r" b="b"/>
              <a:pathLst>
                <a:path w="870" h="197">
                  <a:moveTo>
                    <a:pt x="5" y="197"/>
                  </a:moveTo>
                  <a:lnTo>
                    <a:pt x="870" y="20"/>
                  </a:lnTo>
                  <a:lnTo>
                    <a:pt x="868" y="0"/>
                  </a:lnTo>
                  <a:lnTo>
                    <a:pt x="0" y="17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îšḷîďê">
              <a:extLst>
                <a:ext uri="{FF2B5EF4-FFF2-40B4-BE49-F238E27FC236}">
                  <a16:creationId xmlns:a16="http://schemas.microsoft.com/office/drawing/2014/main" id="{162866B1-9A6A-4B1C-B663-ED6D876B2065}"/>
                </a:ext>
              </a:extLst>
            </p:cNvPr>
            <p:cNvSpPr/>
            <p:nvPr/>
          </p:nvSpPr>
          <p:spPr bwMode="auto">
            <a:xfrm>
              <a:off x="4037013" y="3008313"/>
              <a:ext cx="1382713" cy="309563"/>
            </a:xfrm>
            <a:custGeom>
              <a:avLst/>
              <a:gdLst>
                <a:gd name="T0" fmla="*/ 5 w 871"/>
                <a:gd name="T1" fmla="*/ 195 h 195"/>
                <a:gd name="T2" fmla="*/ 871 w 871"/>
                <a:gd name="T3" fmla="*/ 21 h 195"/>
                <a:gd name="T4" fmla="*/ 868 w 871"/>
                <a:gd name="T5" fmla="*/ 0 h 195"/>
                <a:gd name="T6" fmla="*/ 0 w 871"/>
                <a:gd name="T7" fmla="*/ 174 h 195"/>
                <a:gd name="T8" fmla="*/ 5 w 871"/>
                <a:gd name="T9" fmla="*/ 195 h 195"/>
              </a:gdLst>
              <a:ahLst/>
              <a:cxnLst>
                <a:cxn ang="0">
                  <a:pos x="T0" y="T1"/>
                </a:cxn>
                <a:cxn ang="0">
                  <a:pos x="T2" y="T3"/>
                </a:cxn>
                <a:cxn ang="0">
                  <a:pos x="T4" y="T5"/>
                </a:cxn>
                <a:cxn ang="0">
                  <a:pos x="T6" y="T7"/>
                </a:cxn>
                <a:cxn ang="0">
                  <a:pos x="T8" y="T9"/>
                </a:cxn>
              </a:cxnLst>
              <a:rect l="0" t="0" r="r" b="b"/>
              <a:pathLst>
                <a:path w="871" h="195">
                  <a:moveTo>
                    <a:pt x="5" y="195"/>
                  </a:moveTo>
                  <a:lnTo>
                    <a:pt x="871" y="21"/>
                  </a:lnTo>
                  <a:lnTo>
                    <a:pt x="868" y="0"/>
                  </a:lnTo>
                  <a:lnTo>
                    <a:pt x="0" y="174"/>
                  </a:lnTo>
                  <a:lnTo>
                    <a:pt x="5" y="19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ísļïḋê">
              <a:extLst>
                <a:ext uri="{FF2B5EF4-FFF2-40B4-BE49-F238E27FC236}">
                  <a16:creationId xmlns:a16="http://schemas.microsoft.com/office/drawing/2014/main" id="{DD0B1515-D238-49F5-A349-213BB290E960}"/>
                </a:ext>
              </a:extLst>
            </p:cNvPr>
            <p:cNvSpPr/>
            <p:nvPr/>
          </p:nvSpPr>
          <p:spPr bwMode="auto">
            <a:xfrm>
              <a:off x="4037013" y="3008313"/>
              <a:ext cx="1382713" cy="309563"/>
            </a:xfrm>
            <a:custGeom>
              <a:avLst/>
              <a:gdLst>
                <a:gd name="T0" fmla="*/ 5 w 871"/>
                <a:gd name="T1" fmla="*/ 195 h 195"/>
                <a:gd name="T2" fmla="*/ 871 w 871"/>
                <a:gd name="T3" fmla="*/ 21 h 195"/>
                <a:gd name="T4" fmla="*/ 868 w 871"/>
                <a:gd name="T5" fmla="*/ 0 h 195"/>
                <a:gd name="T6" fmla="*/ 0 w 871"/>
                <a:gd name="T7" fmla="*/ 174 h 195"/>
              </a:gdLst>
              <a:ahLst/>
              <a:cxnLst>
                <a:cxn ang="0">
                  <a:pos x="T0" y="T1"/>
                </a:cxn>
                <a:cxn ang="0">
                  <a:pos x="T2" y="T3"/>
                </a:cxn>
                <a:cxn ang="0">
                  <a:pos x="T4" y="T5"/>
                </a:cxn>
                <a:cxn ang="0">
                  <a:pos x="T6" y="T7"/>
                </a:cxn>
              </a:cxnLst>
              <a:rect l="0" t="0" r="r" b="b"/>
              <a:pathLst>
                <a:path w="871" h="195">
                  <a:moveTo>
                    <a:pt x="5" y="195"/>
                  </a:moveTo>
                  <a:lnTo>
                    <a:pt x="871" y="21"/>
                  </a:lnTo>
                  <a:lnTo>
                    <a:pt x="868" y="0"/>
                  </a:lnTo>
                  <a:lnTo>
                    <a:pt x="0" y="17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ísļiďè">
              <a:extLst>
                <a:ext uri="{FF2B5EF4-FFF2-40B4-BE49-F238E27FC236}">
                  <a16:creationId xmlns:a16="http://schemas.microsoft.com/office/drawing/2014/main" id="{F5994CF4-69F5-43EF-8E7A-F5BDAC297820}"/>
                </a:ext>
              </a:extLst>
            </p:cNvPr>
            <p:cNvSpPr/>
            <p:nvPr/>
          </p:nvSpPr>
          <p:spPr bwMode="auto">
            <a:xfrm>
              <a:off x="3997325" y="2809875"/>
              <a:ext cx="1385888" cy="312738"/>
            </a:xfrm>
            <a:custGeom>
              <a:avLst/>
              <a:gdLst>
                <a:gd name="T0" fmla="*/ 5 w 873"/>
                <a:gd name="T1" fmla="*/ 197 h 197"/>
                <a:gd name="T2" fmla="*/ 873 w 873"/>
                <a:gd name="T3" fmla="*/ 20 h 197"/>
                <a:gd name="T4" fmla="*/ 867 w 873"/>
                <a:gd name="T5" fmla="*/ 0 h 197"/>
                <a:gd name="T6" fmla="*/ 0 w 873"/>
                <a:gd name="T7" fmla="*/ 176 h 197"/>
                <a:gd name="T8" fmla="*/ 5 w 873"/>
                <a:gd name="T9" fmla="*/ 197 h 197"/>
              </a:gdLst>
              <a:ahLst/>
              <a:cxnLst>
                <a:cxn ang="0">
                  <a:pos x="T0" y="T1"/>
                </a:cxn>
                <a:cxn ang="0">
                  <a:pos x="T2" y="T3"/>
                </a:cxn>
                <a:cxn ang="0">
                  <a:pos x="T4" y="T5"/>
                </a:cxn>
                <a:cxn ang="0">
                  <a:pos x="T6" y="T7"/>
                </a:cxn>
                <a:cxn ang="0">
                  <a:pos x="T8" y="T9"/>
                </a:cxn>
              </a:cxnLst>
              <a:rect l="0" t="0" r="r" b="b"/>
              <a:pathLst>
                <a:path w="873" h="197">
                  <a:moveTo>
                    <a:pt x="5" y="197"/>
                  </a:moveTo>
                  <a:lnTo>
                    <a:pt x="873" y="20"/>
                  </a:lnTo>
                  <a:lnTo>
                    <a:pt x="867" y="0"/>
                  </a:lnTo>
                  <a:lnTo>
                    <a:pt x="0" y="176"/>
                  </a:lnTo>
                  <a:lnTo>
                    <a:pt x="5" y="19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íṡļïḑè">
              <a:extLst>
                <a:ext uri="{FF2B5EF4-FFF2-40B4-BE49-F238E27FC236}">
                  <a16:creationId xmlns:a16="http://schemas.microsoft.com/office/drawing/2014/main" id="{A01C1547-FE6B-4B92-95D9-F1FCC140126D}"/>
                </a:ext>
              </a:extLst>
            </p:cNvPr>
            <p:cNvSpPr/>
            <p:nvPr/>
          </p:nvSpPr>
          <p:spPr bwMode="auto">
            <a:xfrm>
              <a:off x="3997325" y="2809875"/>
              <a:ext cx="1385888" cy="312738"/>
            </a:xfrm>
            <a:custGeom>
              <a:avLst/>
              <a:gdLst>
                <a:gd name="T0" fmla="*/ 5 w 873"/>
                <a:gd name="T1" fmla="*/ 197 h 197"/>
                <a:gd name="T2" fmla="*/ 873 w 873"/>
                <a:gd name="T3" fmla="*/ 20 h 197"/>
                <a:gd name="T4" fmla="*/ 867 w 873"/>
                <a:gd name="T5" fmla="*/ 0 h 197"/>
                <a:gd name="T6" fmla="*/ 0 w 873"/>
                <a:gd name="T7" fmla="*/ 176 h 197"/>
              </a:gdLst>
              <a:ahLst/>
              <a:cxnLst>
                <a:cxn ang="0">
                  <a:pos x="T0" y="T1"/>
                </a:cxn>
                <a:cxn ang="0">
                  <a:pos x="T2" y="T3"/>
                </a:cxn>
                <a:cxn ang="0">
                  <a:pos x="T4" y="T5"/>
                </a:cxn>
                <a:cxn ang="0">
                  <a:pos x="T6" y="T7"/>
                </a:cxn>
              </a:cxnLst>
              <a:rect l="0" t="0" r="r" b="b"/>
              <a:pathLst>
                <a:path w="873" h="197">
                  <a:moveTo>
                    <a:pt x="5" y="197"/>
                  </a:moveTo>
                  <a:lnTo>
                    <a:pt x="873" y="20"/>
                  </a:lnTo>
                  <a:lnTo>
                    <a:pt x="867" y="0"/>
                  </a:lnTo>
                  <a:lnTo>
                    <a:pt x="0" y="17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ïśľiḍé">
              <a:extLst>
                <a:ext uri="{FF2B5EF4-FFF2-40B4-BE49-F238E27FC236}">
                  <a16:creationId xmlns:a16="http://schemas.microsoft.com/office/drawing/2014/main" id="{EADE86C5-B4F0-4B55-827C-4F93FDA8D12D}"/>
                </a:ext>
              </a:extLst>
            </p:cNvPr>
            <p:cNvSpPr/>
            <p:nvPr/>
          </p:nvSpPr>
          <p:spPr bwMode="auto">
            <a:xfrm>
              <a:off x="4911725" y="1327150"/>
              <a:ext cx="3897313" cy="2965450"/>
            </a:xfrm>
            <a:custGeom>
              <a:avLst/>
              <a:gdLst>
                <a:gd name="T0" fmla="*/ 959 w 959"/>
                <a:gd name="T1" fmla="*/ 730 h 730"/>
                <a:gd name="T2" fmla="*/ 122 w 959"/>
                <a:gd name="T3" fmla="*/ 687 h 730"/>
                <a:gd name="T4" fmla="*/ 57 w 959"/>
                <a:gd name="T5" fmla="*/ 364 h 730"/>
                <a:gd name="T6" fmla="*/ 811 w 959"/>
                <a:gd name="T7" fmla="*/ 0 h 730"/>
                <a:gd name="T8" fmla="*/ 959 w 959"/>
                <a:gd name="T9" fmla="*/ 730 h 730"/>
              </a:gdLst>
              <a:ahLst/>
              <a:cxnLst>
                <a:cxn ang="0">
                  <a:pos x="T0" y="T1"/>
                </a:cxn>
                <a:cxn ang="0">
                  <a:pos x="T2" y="T3"/>
                </a:cxn>
                <a:cxn ang="0">
                  <a:pos x="T4" y="T5"/>
                </a:cxn>
                <a:cxn ang="0">
                  <a:pos x="T6" y="T7"/>
                </a:cxn>
                <a:cxn ang="0">
                  <a:pos x="T8" y="T9"/>
                </a:cxn>
              </a:cxnLst>
              <a:rect l="0" t="0" r="r" b="b"/>
              <a:pathLst>
                <a:path w="959" h="730">
                  <a:moveTo>
                    <a:pt x="959" y="730"/>
                  </a:moveTo>
                  <a:cubicBezTo>
                    <a:pt x="122" y="687"/>
                    <a:pt x="122" y="687"/>
                    <a:pt x="122" y="687"/>
                  </a:cubicBezTo>
                  <a:cubicBezTo>
                    <a:pt x="50" y="668"/>
                    <a:pt x="0" y="413"/>
                    <a:pt x="57" y="364"/>
                  </a:cubicBezTo>
                  <a:cubicBezTo>
                    <a:pt x="811" y="0"/>
                    <a:pt x="811" y="0"/>
                    <a:pt x="811" y="0"/>
                  </a:cubicBezTo>
                  <a:cubicBezTo>
                    <a:pt x="959" y="730"/>
                    <a:pt x="959" y="730"/>
                    <a:pt x="959" y="730"/>
                  </a:cubicBezTo>
                </a:path>
              </a:pathLst>
            </a:custGeom>
            <a:solidFill>
              <a:srgbClr val="FCCA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îṡḷiḍè">
              <a:extLst>
                <a:ext uri="{FF2B5EF4-FFF2-40B4-BE49-F238E27FC236}">
                  <a16:creationId xmlns:a16="http://schemas.microsoft.com/office/drawing/2014/main" id="{3C8A3F95-1C7B-4CE5-A80E-322662F9DB94}"/>
                </a:ext>
              </a:extLst>
            </p:cNvPr>
            <p:cNvSpPr/>
            <p:nvPr/>
          </p:nvSpPr>
          <p:spPr bwMode="auto">
            <a:xfrm>
              <a:off x="7962900" y="1282700"/>
              <a:ext cx="1109663" cy="3046413"/>
            </a:xfrm>
            <a:custGeom>
              <a:avLst/>
              <a:gdLst>
                <a:gd name="T0" fmla="*/ 232 w 273"/>
                <a:gd name="T1" fmla="*/ 356 h 750"/>
                <a:gd name="T2" fmla="*/ 208 w 273"/>
                <a:gd name="T3" fmla="*/ 741 h 750"/>
                <a:gd name="T4" fmla="*/ 57 w 273"/>
                <a:gd name="T5" fmla="*/ 483 h 750"/>
                <a:gd name="T6" fmla="*/ 36 w 273"/>
                <a:gd name="T7" fmla="*/ 395 h 750"/>
                <a:gd name="T8" fmla="*/ 21 w 273"/>
                <a:gd name="T9" fmla="*/ 306 h 750"/>
                <a:gd name="T10" fmla="*/ 60 w 273"/>
                <a:gd name="T11" fmla="*/ 11 h 750"/>
                <a:gd name="T12" fmla="*/ 232 w 273"/>
                <a:gd name="T13" fmla="*/ 356 h 750"/>
              </a:gdLst>
              <a:ahLst/>
              <a:cxnLst>
                <a:cxn ang="0">
                  <a:pos x="T0" y="T1"/>
                </a:cxn>
                <a:cxn ang="0">
                  <a:pos x="T2" y="T3"/>
                </a:cxn>
                <a:cxn ang="0">
                  <a:pos x="T4" y="T5"/>
                </a:cxn>
                <a:cxn ang="0">
                  <a:pos x="T6" y="T7"/>
                </a:cxn>
                <a:cxn ang="0">
                  <a:pos x="T8" y="T9"/>
                </a:cxn>
                <a:cxn ang="0">
                  <a:pos x="T10" y="T11"/>
                </a:cxn>
                <a:cxn ang="0">
                  <a:pos x="T12" y="T13"/>
                </a:cxn>
              </a:cxnLst>
              <a:rect l="0" t="0" r="r" b="b"/>
              <a:pathLst>
                <a:path w="273" h="750">
                  <a:moveTo>
                    <a:pt x="232" y="356"/>
                  </a:moveTo>
                  <a:cubicBezTo>
                    <a:pt x="273" y="558"/>
                    <a:pt x="262" y="730"/>
                    <a:pt x="208" y="741"/>
                  </a:cubicBezTo>
                  <a:cubicBezTo>
                    <a:pt x="162" y="750"/>
                    <a:pt x="100" y="640"/>
                    <a:pt x="57" y="483"/>
                  </a:cubicBezTo>
                  <a:cubicBezTo>
                    <a:pt x="50" y="455"/>
                    <a:pt x="43" y="426"/>
                    <a:pt x="36" y="395"/>
                  </a:cubicBezTo>
                  <a:cubicBezTo>
                    <a:pt x="30" y="365"/>
                    <a:pt x="25" y="335"/>
                    <a:pt x="21" y="306"/>
                  </a:cubicBezTo>
                  <a:cubicBezTo>
                    <a:pt x="0" y="145"/>
                    <a:pt x="14" y="20"/>
                    <a:pt x="60" y="11"/>
                  </a:cubicBezTo>
                  <a:cubicBezTo>
                    <a:pt x="114" y="0"/>
                    <a:pt x="191" y="154"/>
                    <a:pt x="232" y="356"/>
                  </a:cubicBezTo>
                </a:path>
              </a:pathLst>
            </a:custGeom>
            <a:solidFill>
              <a:srgbClr val="FCCA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iSlïḍè">
              <a:extLst>
                <a:ext uri="{FF2B5EF4-FFF2-40B4-BE49-F238E27FC236}">
                  <a16:creationId xmlns:a16="http://schemas.microsoft.com/office/drawing/2014/main" id="{9BA13069-3116-4833-9396-65706C70AE06}"/>
                </a:ext>
              </a:extLst>
            </p:cNvPr>
            <p:cNvSpPr/>
            <p:nvPr/>
          </p:nvSpPr>
          <p:spPr bwMode="auto">
            <a:xfrm>
              <a:off x="8012113" y="1322388"/>
              <a:ext cx="995363" cy="2970213"/>
            </a:xfrm>
            <a:custGeom>
              <a:avLst/>
              <a:gdLst>
                <a:gd name="T0" fmla="*/ 54 w 245"/>
                <a:gd name="T1" fmla="*/ 0 h 731"/>
                <a:gd name="T2" fmla="*/ 48 w 245"/>
                <a:gd name="T3" fmla="*/ 1 h 731"/>
                <a:gd name="T4" fmla="*/ 0 w 245"/>
                <a:gd name="T5" fmla="*/ 161 h 731"/>
                <a:gd name="T6" fmla="*/ 9 w 245"/>
                <a:gd name="T7" fmla="*/ 296 h 731"/>
                <a:gd name="T8" fmla="*/ 24 w 245"/>
                <a:gd name="T9" fmla="*/ 385 h 731"/>
                <a:gd name="T10" fmla="*/ 45 w 245"/>
                <a:gd name="T11" fmla="*/ 473 h 731"/>
                <a:gd name="T12" fmla="*/ 190 w 245"/>
                <a:gd name="T13" fmla="*/ 731 h 731"/>
                <a:gd name="T14" fmla="*/ 196 w 245"/>
                <a:gd name="T15" fmla="*/ 731 h 731"/>
                <a:gd name="T16" fmla="*/ 245 w 245"/>
                <a:gd name="T17" fmla="*/ 570 h 731"/>
                <a:gd name="T18" fmla="*/ 220 w 245"/>
                <a:gd name="T19" fmla="*/ 346 h 731"/>
                <a:gd name="T20" fmla="*/ 54 w 245"/>
                <a:gd name="T21" fmla="*/ 0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5" h="731">
                  <a:moveTo>
                    <a:pt x="54" y="0"/>
                  </a:moveTo>
                  <a:cubicBezTo>
                    <a:pt x="52" y="0"/>
                    <a:pt x="50" y="0"/>
                    <a:pt x="48" y="1"/>
                  </a:cubicBezTo>
                  <a:cubicBezTo>
                    <a:pt x="16" y="7"/>
                    <a:pt x="0" y="70"/>
                    <a:pt x="0" y="161"/>
                  </a:cubicBezTo>
                  <a:cubicBezTo>
                    <a:pt x="0" y="202"/>
                    <a:pt x="3" y="247"/>
                    <a:pt x="9" y="296"/>
                  </a:cubicBezTo>
                  <a:cubicBezTo>
                    <a:pt x="13" y="325"/>
                    <a:pt x="18" y="355"/>
                    <a:pt x="24" y="385"/>
                  </a:cubicBezTo>
                  <a:cubicBezTo>
                    <a:pt x="31" y="416"/>
                    <a:pt x="38" y="445"/>
                    <a:pt x="45" y="473"/>
                  </a:cubicBezTo>
                  <a:cubicBezTo>
                    <a:pt x="86" y="624"/>
                    <a:pt x="145" y="731"/>
                    <a:pt x="190" y="731"/>
                  </a:cubicBezTo>
                  <a:cubicBezTo>
                    <a:pt x="192" y="731"/>
                    <a:pt x="194" y="731"/>
                    <a:pt x="196" y="731"/>
                  </a:cubicBezTo>
                  <a:cubicBezTo>
                    <a:pt x="228" y="724"/>
                    <a:pt x="244" y="662"/>
                    <a:pt x="245" y="570"/>
                  </a:cubicBezTo>
                  <a:cubicBezTo>
                    <a:pt x="245" y="506"/>
                    <a:pt x="236" y="429"/>
                    <a:pt x="220" y="346"/>
                  </a:cubicBezTo>
                  <a:cubicBezTo>
                    <a:pt x="180" y="151"/>
                    <a:pt x="107" y="0"/>
                    <a:pt x="54" y="0"/>
                  </a:cubicBezTo>
                </a:path>
              </a:pathLst>
            </a:custGeom>
            <a:solidFill>
              <a:srgbClr val="FCE3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íśļiḑe">
              <a:extLst>
                <a:ext uri="{FF2B5EF4-FFF2-40B4-BE49-F238E27FC236}">
                  <a16:creationId xmlns:a16="http://schemas.microsoft.com/office/drawing/2014/main" id="{C1B75663-C306-4F04-8A6A-D06FD382A6A0}"/>
                </a:ext>
              </a:extLst>
            </p:cNvPr>
            <p:cNvSpPr/>
            <p:nvPr/>
          </p:nvSpPr>
          <p:spPr bwMode="auto">
            <a:xfrm>
              <a:off x="8081963" y="1400175"/>
              <a:ext cx="946150" cy="2790825"/>
            </a:xfrm>
            <a:custGeom>
              <a:avLst/>
              <a:gdLst>
                <a:gd name="T0" fmla="*/ 196 w 233"/>
                <a:gd name="T1" fmla="*/ 328 h 687"/>
                <a:gd name="T2" fmla="*/ 183 w 233"/>
                <a:gd name="T3" fmla="*/ 680 h 687"/>
                <a:gd name="T4" fmla="*/ 54 w 233"/>
                <a:gd name="T5" fmla="*/ 442 h 687"/>
                <a:gd name="T6" fmla="*/ 35 w 233"/>
                <a:gd name="T7" fmla="*/ 361 h 687"/>
                <a:gd name="T8" fmla="*/ 21 w 233"/>
                <a:gd name="T9" fmla="*/ 279 h 687"/>
                <a:gd name="T10" fmla="*/ 47 w 233"/>
                <a:gd name="T11" fmla="*/ 9 h 687"/>
                <a:gd name="T12" fmla="*/ 196 w 233"/>
                <a:gd name="T13" fmla="*/ 328 h 687"/>
              </a:gdLst>
              <a:ahLst/>
              <a:cxnLst>
                <a:cxn ang="0">
                  <a:pos x="T0" y="T1"/>
                </a:cxn>
                <a:cxn ang="0">
                  <a:pos x="T2" y="T3"/>
                </a:cxn>
                <a:cxn ang="0">
                  <a:pos x="T4" y="T5"/>
                </a:cxn>
                <a:cxn ang="0">
                  <a:pos x="T6" y="T7"/>
                </a:cxn>
                <a:cxn ang="0">
                  <a:pos x="T8" y="T9"/>
                </a:cxn>
                <a:cxn ang="0">
                  <a:pos x="T10" y="T11"/>
                </a:cxn>
                <a:cxn ang="0">
                  <a:pos x="T12" y="T13"/>
                </a:cxn>
              </a:cxnLst>
              <a:rect l="0" t="0" r="r" b="b"/>
              <a:pathLst>
                <a:path w="233" h="687">
                  <a:moveTo>
                    <a:pt x="196" y="328"/>
                  </a:moveTo>
                  <a:cubicBezTo>
                    <a:pt x="233" y="514"/>
                    <a:pt x="227" y="671"/>
                    <a:pt x="183" y="680"/>
                  </a:cubicBezTo>
                  <a:cubicBezTo>
                    <a:pt x="145" y="687"/>
                    <a:pt x="92" y="586"/>
                    <a:pt x="54" y="442"/>
                  </a:cubicBezTo>
                  <a:cubicBezTo>
                    <a:pt x="47" y="416"/>
                    <a:pt x="40" y="389"/>
                    <a:pt x="35" y="361"/>
                  </a:cubicBezTo>
                  <a:cubicBezTo>
                    <a:pt x="29" y="333"/>
                    <a:pt x="24" y="305"/>
                    <a:pt x="21" y="279"/>
                  </a:cubicBezTo>
                  <a:cubicBezTo>
                    <a:pt x="0" y="132"/>
                    <a:pt x="10" y="17"/>
                    <a:pt x="47" y="9"/>
                  </a:cubicBezTo>
                  <a:cubicBezTo>
                    <a:pt x="92" y="0"/>
                    <a:pt x="158" y="143"/>
                    <a:pt x="196" y="328"/>
                  </a:cubicBezTo>
                  <a:close/>
                </a:path>
              </a:pathLst>
            </a:custGeom>
            <a:solidFill>
              <a:srgbClr val="3525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íṥľíde">
              <a:extLst>
                <a:ext uri="{FF2B5EF4-FFF2-40B4-BE49-F238E27FC236}">
                  <a16:creationId xmlns:a16="http://schemas.microsoft.com/office/drawing/2014/main" id="{B6F7AD15-CEC3-4E6F-98E3-6A1451CB3BAB}"/>
                </a:ext>
              </a:extLst>
            </p:cNvPr>
            <p:cNvSpPr/>
            <p:nvPr/>
          </p:nvSpPr>
          <p:spPr bwMode="auto">
            <a:xfrm>
              <a:off x="8166100" y="2419350"/>
              <a:ext cx="638175" cy="792163"/>
            </a:xfrm>
            <a:custGeom>
              <a:avLst/>
              <a:gdLst>
                <a:gd name="T0" fmla="*/ 147 w 157"/>
                <a:gd name="T1" fmla="*/ 83 h 195"/>
                <a:gd name="T2" fmla="*/ 75 w 157"/>
                <a:gd name="T3" fmla="*/ 192 h 195"/>
                <a:gd name="T4" fmla="*/ 33 w 157"/>
                <a:gd name="T5" fmla="*/ 191 h 195"/>
                <a:gd name="T6" fmla="*/ 14 w 157"/>
                <a:gd name="T7" fmla="*/ 110 h 195"/>
                <a:gd name="T8" fmla="*/ 0 w 157"/>
                <a:gd name="T9" fmla="*/ 28 h 195"/>
                <a:gd name="T10" fmla="*/ 38 w 157"/>
                <a:gd name="T11" fmla="*/ 11 h 195"/>
                <a:gd name="T12" fmla="*/ 147 w 157"/>
                <a:gd name="T13" fmla="*/ 83 h 195"/>
              </a:gdLst>
              <a:ahLst/>
              <a:cxnLst>
                <a:cxn ang="0">
                  <a:pos x="T0" y="T1"/>
                </a:cxn>
                <a:cxn ang="0">
                  <a:pos x="T2" y="T3"/>
                </a:cxn>
                <a:cxn ang="0">
                  <a:pos x="T4" y="T5"/>
                </a:cxn>
                <a:cxn ang="0">
                  <a:pos x="T6" y="T7"/>
                </a:cxn>
                <a:cxn ang="0">
                  <a:pos x="T8" y="T9"/>
                </a:cxn>
                <a:cxn ang="0">
                  <a:pos x="T10" y="T11"/>
                </a:cxn>
                <a:cxn ang="0">
                  <a:pos x="T12" y="T13"/>
                </a:cxn>
              </a:cxnLst>
              <a:rect l="0" t="0" r="r" b="b"/>
              <a:pathLst>
                <a:path w="157" h="195">
                  <a:moveTo>
                    <a:pt x="147" y="83"/>
                  </a:moveTo>
                  <a:cubicBezTo>
                    <a:pt x="157" y="133"/>
                    <a:pt x="125" y="182"/>
                    <a:pt x="75" y="192"/>
                  </a:cubicBezTo>
                  <a:cubicBezTo>
                    <a:pt x="60" y="195"/>
                    <a:pt x="46" y="194"/>
                    <a:pt x="33" y="191"/>
                  </a:cubicBezTo>
                  <a:cubicBezTo>
                    <a:pt x="26" y="165"/>
                    <a:pt x="19" y="138"/>
                    <a:pt x="14" y="110"/>
                  </a:cubicBezTo>
                  <a:cubicBezTo>
                    <a:pt x="8" y="82"/>
                    <a:pt x="3" y="54"/>
                    <a:pt x="0" y="28"/>
                  </a:cubicBezTo>
                  <a:cubicBezTo>
                    <a:pt x="11" y="20"/>
                    <a:pt x="24" y="14"/>
                    <a:pt x="38" y="11"/>
                  </a:cubicBezTo>
                  <a:cubicBezTo>
                    <a:pt x="88" y="0"/>
                    <a:pt x="137" y="33"/>
                    <a:pt x="147" y="83"/>
                  </a:cubicBezTo>
                  <a:close/>
                </a:path>
              </a:pathLst>
            </a:custGeom>
            <a:solidFill>
              <a:srgbClr val="DBF0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îṣľíḓé">
              <a:extLst>
                <a:ext uri="{FF2B5EF4-FFF2-40B4-BE49-F238E27FC236}">
                  <a16:creationId xmlns:a16="http://schemas.microsoft.com/office/drawing/2014/main" id="{13A09D51-AF88-45A1-838A-95424A949FDC}"/>
                </a:ext>
              </a:extLst>
            </p:cNvPr>
            <p:cNvSpPr/>
            <p:nvPr/>
          </p:nvSpPr>
          <p:spPr bwMode="auto">
            <a:xfrm>
              <a:off x="3187700" y="4621213"/>
              <a:ext cx="1979613" cy="466725"/>
            </a:xfrm>
            <a:custGeom>
              <a:avLst/>
              <a:gdLst>
                <a:gd name="T0" fmla="*/ 487 w 487"/>
                <a:gd name="T1" fmla="*/ 115 h 115"/>
                <a:gd name="T2" fmla="*/ 12 w 487"/>
                <a:gd name="T3" fmla="*/ 115 h 115"/>
                <a:gd name="T4" fmla="*/ 0 w 487"/>
                <a:gd name="T5" fmla="*/ 103 h 115"/>
                <a:gd name="T6" fmla="*/ 0 w 487"/>
                <a:gd name="T7" fmla="*/ 12 h 115"/>
                <a:gd name="T8" fmla="*/ 12 w 487"/>
                <a:gd name="T9" fmla="*/ 0 h 115"/>
                <a:gd name="T10" fmla="*/ 487 w 487"/>
                <a:gd name="T11" fmla="*/ 0 h 115"/>
                <a:gd name="T12" fmla="*/ 487 w 487"/>
                <a:gd name="T13" fmla="*/ 115 h 115"/>
              </a:gdLst>
              <a:ahLst/>
              <a:cxnLst>
                <a:cxn ang="0">
                  <a:pos x="T0" y="T1"/>
                </a:cxn>
                <a:cxn ang="0">
                  <a:pos x="T2" y="T3"/>
                </a:cxn>
                <a:cxn ang="0">
                  <a:pos x="T4" y="T5"/>
                </a:cxn>
                <a:cxn ang="0">
                  <a:pos x="T6" y="T7"/>
                </a:cxn>
                <a:cxn ang="0">
                  <a:pos x="T8" y="T9"/>
                </a:cxn>
                <a:cxn ang="0">
                  <a:pos x="T10" y="T11"/>
                </a:cxn>
                <a:cxn ang="0">
                  <a:pos x="T12" y="T13"/>
                </a:cxn>
              </a:cxnLst>
              <a:rect l="0" t="0" r="r" b="b"/>
              <a:pathLst>
                <a:path w="487" h="115">
                  <a:moveTo>
                    <a:pt x="487" y="115"/>
                  </a:moveTo>
                  <a:cubicBezTo>
                    <a:pt x="12" y="115"/>
                    <a:pt x="12" y="115"/>
                    <a:pt x="12" y="115"/>
                  </a:cubicBezTo>
                  <a:cubicBezTo>
                    <a:pt x="6" y="115"/>
                    <a:pt x="0" y="110"/>
                    <a:pt x="0" y="103"/>
                  </a:cubicBezTo>
                  <a:cubicBezTo>
                    <a:pt x="0" y="12"/>
                    <a:pt x="0" y="12"/>
                    <a:pt x="0" y="12"/>
                  </a:cubicBezTo>
                  <a:cubicBezTo>
                    <a:pt x="0" y="5"/>
                    <a:pt x="6" y="0"/>
                    <a:pt x="12" y="0"/>
                  </a:cubicBezTo>
                  <a:cubicBezTo>
                    <a:pt x="487" y="0"/>
                    <a:pt x="487" y="0"/>
                    <a:pt x="487" y="0"/>
                  </a:cubicBezTo>
                  <a:lnTo>
                    <a:pt x="487" y="115"/>
                  </a:lnTo>
                  <a:close/>
                </a:path>
              </a:pathLst>
            </a:custGeom>
            <a:solidFill>
              <a:srgbClr val="3525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í$ḷiḍê">
              <a:extLst>
                <a:ext uri="{FF2B5EF4-FFF2-40B4-BE49-F238E27FC236}">
                  <a16:creationId xmlns:a16="http://schemas.microsoft.com/office/drawing/2014/main" id="{824E5772-F443-4311-A8C6-505443331D23}"/>
                </a:ext>
              </a:extLst>
            </p:cNvPr>
            <p:cNvSpPr/>
            <p:nvPr/>
          </p:nvSpPr>
          <p:spPr bwMode="auto">
            <a:xfrm>
              <a:off x="3322638" y="4657725"/>
              <a:ext cx="1844675" cy="390525"/>
            </a:xfrm>
            <a:custGeom>
              <a:avLst/>
              <a:gdLst>
                <a:gd name="T0" fmla="*/ 454 w 454"/>
                <a:gd name="T1" fmla="*/ 96 h 96"/>
                <a:gd name="T2" fmla="*/ 10 w 454"/>
                <a:gd name="T3" fmla="*/ 96 h 96"/>
                <a:gd name="T4" fmla="*/ 0 w 454"/>
                <a:gd name="T5" fmla="*/ 86 h 96"/>
                <a:gd name="T6" fmla="*/ 0 w 454"/>
                <a:gd name="T7" fmla="*/ 10 h 96"/>
                <a:gd name="T8" fmla="*/ 10 w 454"/>
                <a:gd name="T9" fmla="*/ 0 h 96"/>
                <a:gd name="T10" fmla="*/ 454 w 454"/>
                <a:gd name="T11" fmla="*/ 0 h 96"/>
                <a:gd name="T12" fmla="*/ 454 w 454"/>
                <a:gd name="T13" fmla="*/ 96 h 96"/>
              </a:gdLst>
              <a:ahLst/>
              <a:cxnLst>
                <a:cxn ang="0">
                  <a:pos x="T0" y="T1"/>
                </a:cxn>
                <a:cxn ang="0">
                  <a:pos x="T2" y="T3"/>
                </a:cxn>
                <a:cxn ang="0">
                  <a:pos x="T4" y="T5"/>
                </a:cxn>
                <a:cxn ang="0">
                  <a:pos x="T6" y="T7"/>
                </a:cxn>
                <a:cxn ang="0">
                  <a:pos x="T8" y="T9"/>
                </a:cxn>
                <a:cxn ang="0">
                  <a:pos x="T10" y="T11"/>
                </a:cxn>
                <a:cxn ang="0">
                  <a:pos x="T12" y="T13"/>
                </a:cxn>
              </a:cxnLst>
              <a:rect l="0" t="0" r="r" b="b"/>
              <a:pathLst>
                <a:path w="454" h="96">
                  <a:moveTo>
                    <a:pt x="454" y="96"/>
                  </a:moveTo>
                  <a:cubicBezTo>
                    <a:pt x="10" y="96"/>
                    <a:pt x="10" y="96"/>
                    <a:pt x="10" y="96"/>
                  </a:cubicBezTo>
                  <a:cubicBezTo>
                    <a:pt x="4" y="96"/>
                    <a:pt x="0" y="92"/>
                    <a:pt x="0" y="86"/>
                  </a:cubicBezTo>
                  <a:cubicBezTo>
                    <a:pt x="0" y="10"/>
                    <a:pt x="0" y="10"/>
                    <a:pt x="0" y="10"/>
                  </a:cubicBezTo>
                  <a:cubicBezTo>
                    <a:pt x="0" y="5"/>
                    <a:pt x="4" y="0"/>
                    <a:pt x="10" y="0"/>
                  </a:cubicBezTo>
                  <a:cubicBezTo>
                    <a:pt x="454" y="0"/>
                    <a:pt x="454" y="0"/>
                    <a:pt x="454" y="0"/>
                  </a:cubicBezTo>
                  <a:lnTo>
                    <a:pt x="454" y="96"/>
                  </a:lnTo>
                  <a:close/>
                </a:path>
              </a:pathLst>
            </a:custGeom>
            <a:solidFill>
              <a:srgbClr val="DBF0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iṡḷidê">
              <a:extLst>
                <a:ext uri="{FF2B5EF4-FFF2-40B4-BE49-F238E27FC236}">
                  <a16:creationId xmlns:a16="http://schemas.microsoft.com/office/drawing/2014/main" id="{A45EDA07-1D57-4FEA-B82A-80C3FDA79C66}"/>
                </a:ext>
              </a:extLst>
            </p:cNvPr>
            <p:cNvSpPr/>
            <p:nvPr/>
          </p:nvSpPr>
          <p:spPr bwMode="auto">
            <a:xfrm>
              <a:off x="3322638" y="4738688"/>
              <a:ext cx="1844675" cy="33338"/>
            </a:xfrm>
            <a:prstGeom prst="rect">
              <a:avLst/>
            </a:prstGeom>
            <a:solidFill>
              <a:srgbClr val="35255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íṥ1iḓe">
              <a:extLst>
                <a:ext uri="{FF2B5EF4-FFF2-40B4-BE49-F238E27FC236}">
                  <a16:creationId xmlns:a16="http://schemas.microsoft.com/office/drawing/2014/main" id="{EA0A0EA4-E98C-4A1B-9725-05F8268A8920}"/>
                </a:ext>
              </a:extLst>
            </p:cNvPr>
            <p:cNvSpPr/>
            <p:nvPr/>
          </p:nvSpPr>
          <p:spPr bwMode="auto">
            <a:xfrm>
              <a:off x="3322638" y="4738688"/>
              <a:ext cx="1844675" cy="33338"/>
            </a:xfrm>
            <a:custGeom>
              <a:avLst/>
              <a:gdLst>
                <a:gd name="T0" fmla="*/ 0 w 1162"/>
                <a:gd name="T1" fmla="*/ 21 h 21"/>
                <a:gd name="T2" fmla="*/ 1162 w 1162"/>
                <a:gd name="T3" fmla="*/ 21 h 21"/>
                <a:gd name="T4" fmla="*/ 1162 w 1162"/>
                <a:gd name="T5" fmla="*/ 0 h 21"/>
                <a:gd name="T6" fmla="*/ 0 w 1162"/>
                <a:gd name="T7" fmla="*/ 0 h 21"/>
              </a:gdLst>
              <a:ahLst/>
              <a:cxnLst>
                <a:cxn ang="0">
                  <a:pos x="T0" y="T1"/>
                </a:cxn>
                <a:cxn ang="0">
                  <a:pos x="T2" y="T3"/>
                </a:cxn>
                <a:cxn ang="0">
                  <a:pos x="T4" y="T5"/>
                </a:cxn>
                <a:cxn ang="0">
                  <a:pos x="T6" y="T7"/>
                </a:cxn>
              </a:cxnLst>
              <a:rect l="0" t="0" r="r" b="b"/>
              <a:pathLst>
                <a:path w="1162" h="21">
                  <a:moveTo>
                    <a:pt x="0" y="21"/>
                  </a:moveTo>
                  <a:lnTo>
                    <a:pt x="1162" y="21"/>
                  </a:lnTo>
                  <a:lnTo>
                    <a:pt x="116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ïṣḷíďê">
              <a:extLst>
                <a:ext uri="{FF2B5EF4-FFF2-40B4-BE49-F238E27FC236}">
                  <a16:creationId xmlns:a16="http://schemas.microsoft.com/office/drawing/2014/main" id="{7B643F9A-FB38-4A2D-A882-96F618C152C0}"/>
                </a:ext>
              </a:extLst>
            </p:cNvPr>
            <p:cNvSpPr/>
            <p:nvPr/>
          </p:nvSpPr>
          <p:spPr bwMode="auto">
            <a:xfrm>
              <a:off x="3322638" y="4837113"/>
              <a:ext cx="1844675" cy="31750"/>
            </a:xfrm>
            <a:prstGeom prst="rect">
              <a:avLst/>
            </a:prstGeom>
            <a:solidFill>
              <a:srgbClr val="35255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i$lîḍé">
              <a:extLst>
                <a:ext uri="{FF2B5EF4-FFF2-40B4-BE49-F238E27FC236}">
                  <a16:creationId xmlns:a16="http://schemas.microsoft.com/office/drawing/2014/main" id="{19BCFBB6-37C1-45AA-903C-BF7377B244FE}"/>
                </a:ext>
              </a:extLst>
            </p:cNvPr>
            <p:cNvSpPr/>
            <p:nvPr/>
          </p:nvSpPr>
          <p:spPr bwMode="auto">
            <a:xfrm>
              <a:off x="3322638" y="4837113"/>
              <a:ext cx="1844675" cy="31750"/>
            </a:xfrm>
            <a:custGeom>
              <a:avLst/>
              <a:gdLst>
                <a:gd name="T0" fmla="*/ 0 w 1162"/>
                <a:gd name="T1" fmla="*/ 20 h 20"/>
                <a:gd name="T2" fmla="*/ 1162 w 1162"/>
                <a:gd name="T3" fmla="*/ 20 h 20"/>
                <a:gd name="T4" fmla="*/ 1162 w 1162"/>
                <a:gd name="T5" fmla="*/ 0 h 20"/>
                <a:gd name="T6" fmla="*/ 0 w 1162"/>
                <a:gd name="T7" fmla="*/ 0 h 20"/>
              </a:gdLst>
              <a:ahLst/>
              <a:cxnLst>
                <a:cxn ang="0">
                  <a:pos x="T0" y="T1"/>
                </a:cxn>
                <a:cxn ang="0">
                  <a:pos x="T2" y="T3"/>
                </a:cxn>
                <a:cxn ang="0">
                  <a:pos x="T4" y="T5"/>
                </a:cxn>
                <a:cxn ang="0">
                  <a:pos x="T6" y="T7"/>
                </a:cxn>
              </a:cxnLst>
              <a:rect l="0" t="0" r="r" b="b"/>
              <a:pathLst>
                <a:path w="1162" h="20">
                  <a:moveTo>
                    <a:pt x="0" y="20"/>
                  </a:moveTo>
                  <a:lnTo>
                    <a:pt x="1162" y="20"/>
                  </a:lnTo>
                  <a:lnTo>
                    <a:pt x="116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ïŝlîḍe">
              <a:extLst>
                <a:ext uri="{FF2B5EF4-FFF2-40B4-BE49-F238E27FC236}">
                  <a16:creationId xmlns:a16="http://schemas.microsoft.com/office/drawing/2014/main" id="{72C54830-C9FE-40B8-B1D4-56C55BC6F7AC}"/>
                </a:ext>
              </a:extLst>
            </p:cNvPr>
            <p:cNvSpPr/>
            <p:nvPr/>
          </p:nvSpPr>
          <p:spPr bwMode="auto">
            <a:xfrm>
              <a:off x="3322638" y="4933950"/>
              <a:ext cx="1844675" cy="31750"/>
            </a:xfrm>
            <a:prstGeom prst="rect">
              <a:avLst/>
            </a:prstGeom>
            <a:solidFill>
              <a:srgbClr val="35255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î$ḻîdè">
              <a:extLst>
                <a:ext uri="{FF2B5EF4-FFF2-40B4-BE49-F238E27FC236}">
                  <a16:creationId xmlns:a16="http://schemas.microsoft.com/office/drawing/2014/main" id="{5F58ACC5-2FEB-48AA-BC4F-3C8556C8B42C}"/>
                </a:ext>
              </a:extLst>
            </p:cNvPr>
            <p:cNvSpPr/>
            <p:nvPr/>
          </p:nvSpPr>
          <p:spPr bwMode="auto">
            <a:xfrm>
              <a:off x="3322638" y="4933950"/>
              <a:ext cx="1844675" cy="31750"/>
            </a:xfrm>
            <a:custGeom>
              <a:avLst/>
              <a:gdLst>
                <a:gd name="T0" fmla="*/ 0 w 1162"/>
                <a:gd name="T1" fmla="*/ 20 h 20"/>
                <a:gd name="T2" fmla="*/ 1162 w 1162"/>
                <a:gd name="T3" fmla="*/ 20 h 20"/>
                <a:gd name="T4" fmla="*/ 1162 w 1162"/>
                <a:gd name="T5" fmla="*/ 0 h 20"/>
                <a:gd name="T6" fmla="*/ 0 w 1162"/>
                <a:gd name="T7" fmla="*/ 0 h 20"/>
              </a:gdLst>
              <a:ahLst/>
              <a:cxnLst>
                <a:cxn ang="0">
                  <a:pos x="T0" y="T1"/>
                </a:cxn>
                <a:cxn ang="0">
                  <a:pos x="T2" y="T3"/>
                </a:cxn>
                <a:cxn ang="0">
                  <a:pos x="T4" y="T5"/>
                </a:cxn>
                <a:cxn ang="0">
                  <a:pos x="T6" y="T7"/>
                </a:cxn>
              </a:cxnLst>
              <a:rect l="0" t="0" r="r" b="b"/>
              <a:pathLst>
                <a:path w="1162" h="20">
                  <a:moveTo>
                    <a:pt x="0" y="20"/>
                  </a:moveTo>
                  <a:lnTo>
                    <a:pt x="1162" y="20"/>
                  </a:lnTo>
                  <a:lnTo>
                    <a:pt x="116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íSľîdé">
              <a:extLst>
                <a:ext uri="{FF2B5EF4-FFF2-40B4-BE49-F238E27FC236}">
                  <a16:creationId xmlns:a16="http://schemas.microsoft.com/office/drawing/2014/main" id="{45481D37-9860-4907-BDFC-7E34467165DB}"/>
                </a:ext>
              </a:extLst>
            </p:cNvPr>
            <p:cNvSpPr/>
            <p:nvPr/>
          </p:nvSpPr>
          <p:spPr bwMode="auto">
            <a:xfrm>
              <a:off x="3544888" y="5092700"/>
              <a:ext cx="1976438" cy="352425"/>
            </a:xfrm>
            <a:custGeom>
              <a:avLst/>
              <a:gdLst>
                <a:gd name="T0" fmla="*/ 474 w 486"/>
                <a:gd name="T1" fmla="*/ 87 h 87"/>
                <a:gd name="T2" fmla="*/ 0 w 486"/>
                <a:gd name="T3" fmla="*/ 87 h 87"/>
                <a:gd name="T4" fmla="*/ 0 w 486"/>
                <a:gd name="T5" fmla="*/ 0 h 87"/>
                <a:gd name="T6" fmla="*/ 474 w 486"/>
                <a:gd name="T7" fmla="*/ 0 h 87"/>
                <a:gd name="T8" fmla="*/ 486 w 486"/>
                <a:gd name="T9" fmla="*/ 12 h 87"/>
                <a:gd name="T10" fmla="*/ 486 w 486"/>
                <a:gd name="T11" fmla="*/ 74 h 87"/>
                <a:gd name="T12" fmla="*/ 474 w 486"/>
                <a:gd name="T13" fmla="*/ 87 h 87"/>
              </a:gdLst>
              <a:ahLst/>
              <a:cxnLst>
                <a:cxn ang="0">
                  <a:pos x="T0" y="T1"/>
                </a:cxn>
                <a:cxn ang="0">
                  <a:pos x="T2" y="T3"/>
                </a:cxn>
                <a:cxn ang="0">
                  <a:pos x="T4" y="T5"/>
                </a:cxn>
                <a:cxn ang="0">
                  <a:pos x="T6" y="T7"/>
                </a:cxn>
                <a:cxn ang="0">
                  <a:pos x="T8" y="T9"/>
                </a:cxn>
                <a:cxn ang="0">
                  <a:pos x="T10" y="T11"/>
                </a:cxn>
                <a:cxn ang="0">
                  <a:pos x="T12" y="T13"/>
                </a:cxn>
              </a:cxnLst>
              <a:rect l="0" t="0" r="r" b="b"/>
              <a:pathLst>
                <a:path w="486" h="87">
                  <a:moveTo>
                    <a:pt x="474" y="87"/>
                  </a:moveTo>
                  <a:cubicBezTo>
                    <a:pt x="0" y="87"/>
                    <a:pt x="0" y="87"/>
                    <a:pt x="0" y="87"/>
                  </a:cubicBezTo>
                  <a:cubicBezTo>
                    <a:pt x="0" y="0"/>
                    <a:pt x="0" y="0"/>
                    <a:pt x="0" y="0"/>
                  </a:cubicBezTo>
                  <a:cubicBezTo>
                    <a:pt x="474" y="0"/>
                    <a:pt x="474" y="0"/>
                    <a:pt x="474" y="0"/>
                  </a:cubicBezTo>
                  <a:cubicBezTo>
                    <a:pt x="480" y="0"/>
                    <a:pt x="486" y="5"/>
                    <a:pt x="486" y="12"/>
                  </a:cubicBezTo>
                  <a:cubicBezTo>
                    <a:pt x="486" y="74"/>
                    <a:pt x="486" y="74"/>
                    <a:pt x="486" y="74"/>
                  </a:cubicBezTo>
                  <a:cubicBezTo>
                    <a:pt x="486" y="81"/>
                    <a:pt x="480" y="87"/>
                    <a:pt x="474" y="87"/>
                  </a:cubicBezTo>
                  <a:close/>
                </a:path>
              </a:pathLst>
            </a:custGeom>
            <a:solidFill>
              <a:srgbClr val="FCCA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iśḻiḍe">
              <a:extLst>
                <a:ext uri="{FF2B5EF4-FFF2-40B4-BE49-F238E27FC236}">
                  <a16:creationId xmlns:a16="http://schemas.microsoft.com/office/drawing/2014/main" id="{ABF28CC3-5946-43EA-829C-D2AA0A9B93B4}"/>
                </a:ext>
              </a:extLst>
            </p:cNvPr>
            <p:cNvSpPr/>
            <p:nvPr/>
          </p:nvSpPr>
          <p:spPr bwMode="auto">
            <a:xfrm>
              <a:off x="3544888" y="5140325"/>
              <a:ext cx="1882775" cy="252413"/>
            </a:xfrm>
            <a:custGeom>
              <a:avLst/>
              <a:gdLst>
                <a:gd name="T0" fmla="*/ 454 w 463"/>
                <a:gd name="T1" fmla="*/ 62 h 62"/>
                <a:gd name="T2" fmla="*/ 0 w 463"/>
                <a:gd name="T3" fmla="*/ 62 h 62"/>
                <a:gd name="T4" fmla="*/ 0 w 463"/>
                <a:gd name="T5" fmla="*/ 0 h 62"/>
                <a:gd name="T6" fmla="*/ 454 w 463"/>
                <a:gd name="T7" fmla="*/ 0 h 62"/>
                <a:gd name="T8" fmla="*/ 463 w 463"/>
                <a:gd name="T9" fmla="*/ 9 h 62"/>
                <a:gd name="T10" fmla="*/ 463 w 463"/>
                <a:gd name="T11" fmla="*/ 53 h 62"/>
                <a:gd name="T12" fmla="*/ 454 w 463"/>
                <a:gd name="T13" fmla="*/ 62 h 62"/>
              </a:gdLst>
              <a:ahLst/>
              <a:cxnLst>
                <a:cxn ang="0">
                  <a:pos x="T0" y="T1"/>
                </a:cxn>
                <a:cxn ang="0">
                  <a:pos x="T2" y="T3"/>
                </a:cxn>
                <a:cxn ang="0">
                  <a:pos x="T4" y="T5"/>
                </a:cxn>
                <a:cxn ang="0">
                  <a:pos x="T6" y="T7"/>
                </a:cxn>
                <a:cxn ang="0">
                  <a:pos x="T8" y="T9"/>
                </a:cxn>
                <a:cxn ang="0">
                  <a:pos x="T10" y="T11"/>
                </a:cxn>
                <a:cxn ang="0">
                  <a:pos x="T12" y="T13"/>
                </a:cxn>
              </a:cxnLst>
              <a:rect l="0" t="0" r="r" b="b"/>
              <a:pathLst>
                <a:path w="463" h="62">
                  <a:moveTo>
                    <a:pt x="454" y="62"/>
                  </a:moveTo>
                  <a:cubicBezTo>
                    <a:pt x="0" y="62"/>
                    <a:pt x="0" y="62"/>
                    <a:pt x="0" y="62"/>
                  </a:cubicBezTo>
                  <a:cubicBezTo>
                    <a:pt x="0" y="0"/>
                    <a:pt x="0" y="0"/>
                    <a:pt x="0" y="0"/>
                  </a:cubicBezTo>
                  <a:cubicBezTo>
                    <a:pt x="454" y="0"/>
                    <a:pt x="454" y="0"/>
                    <a:pt x="454" y="0"/>
                  </a:cubicBezTo>
                  <a:cubicBezTo>
                    <a:pt x="459" y="0"/>
                    <a:pt x="463" y="4"/>
                    <a:pt x="463" y="9"/>
                  </a:cubicBezTo>
                  <a:cubicBezTo>
                    <a:pt x="463" y="53"/>
                    <a:pt x="463" y="53"/>
                    <a:pt x="463" y="53"/>
                  </a:cubicBezTo>
                  <a:cubicBezTo>
                    <a:pt x="463" y="58"/>
                    <a:pt x="459" y="62"/>
                    <a:pt x="454" y="62"/>
                  </a:cubicBezTo>
                  <a:close/>
                </a:path>
              </a:pathLst>
            </a:custGeom>
            <a:solidFill>
              <a:srgbClr val="DBF0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ï$lïďè">
              <a:extLst>
                <a:ext uri="{FF2B5EF4-FFF2-40B4-BE49-F238E27FC236}">
                  <a16:creationId xmlns:a16="http://schemas.microsoft.com/office/drawing/2014/main" id="{32DFCEF7-CE42-4F53-9E45-C615872B70C6}"/>
                </a:ext>
              </a:extLst>
            </p:cNvPr>
            <p:cNvSpPr/>
            <p:nvPr/>
          </p:nvSpPr>
          <p:spPr bwMode="auto">
            <a:xfrm>
              <a:off x="3544888" y="5176838"/>
              <a:ext cx="1882775" cy="33338"/>
            </a:xfrm>
            <a:prstGeom prst="rect">
              <a:avLst/>
            </a:prstGeom>
            <a:solidFill>
              <a:srgbClr val="35255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îṥḻiḋè">
              <a:extLst>
                <a:ext uri="{FF2B5EF4-FFF2-40B4-BE49-F238E27FC236}">
                  <a16:creationId xmlns:a16="http://schemas.microsoft.com/office/drawing/2014/main" id="{37B150A5-A8CA-45A8-BE30-EA0A8EDA349D}"/>
                </a:ext>
              </a:extLst>
            </p:cNvPr>
            <p:cNvSpPr/>
            <p:nvPr/>
          </p:nvSpPr>
          <p:spPr bwMode="auto">
            <a:xfrm>
              <a:off x="3544888" y="5176838"/>
              <a:ext cx="1882775" cy="33338"/>
            </a:xfrm>
            <a:custGeom>
              <a:avLst/>
              <a:gdLst>
                <a:gd name="T0" fmla="*/ 0 w 1186"/>
                <a:gd name="T1" fmla="*/ 21 h 21"/>
                <a:gd name="T2" fmla="*/ 1186 w 1186"/>
                <a:gd name="T3" fmla="*/ 21 h 21"/>
                <a:gd name="T4" fmla="*/ 1186 w 1186"/>
                <a:gd name="T5" fmla="*/ 0 h 21"/>
                <a:gd name="T6" fmla="*/ 0 w 1186"/>
                <a:gd name="T7" fmla="*/ 0 h 21"/>
              </a:gdLst>
              <a:ahLst/>
              <a:cxnLst>
                <a:cxn ang="0">
                  <a:pos x="T0" y="T1"/>
                </a:cxn>
                <a:cxn ang="0">
                  <a:pos x="T2" y="T3"/>
                </a:cxn>
                <a:cxn ang="0">
                  <a:pos x="T4" y="T5"/>
                </a:cxn>
                <a:cxn ang="0">
                  <a:pos x="T6" y="T7"/>
                </a:cxn>
              </a:cxnLst>
              <a:rect l="0" t="0" r="r" b="b"/>
              <a:pathLst>
                <a:path w="1186" h="21">
                  <a:moveTo>
                    <a:pt x="0" y="21"/>
                  </a:moveTo>
                  <a:lnTo>
                    <a:pt x="1186" y="21"/>
                  </a:lnTo>
                  <a:lnTo>
                    <a:pt x="1186"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îŝ1ïḓè">
              <a:extLst>
                <a:ext uri="{FF2B5EF4-FFF2-40B4-BE49-F238E27FC236}">
                  <a16:creationId xmlns:a16="http://schemas.microsoft.com/office/drawing/2014/main" id="{42A9A24D-78FD-4C88-85AF-8DAA421E85EF}"/>
                </a:ext>
              </a:extLst>
            </p:cNvPr>
            <p:cNvSpPr/>
            <p:nvPr/>
          </p:nvSpPr>
          <p:spPr bwMode="auto">
            <a:xfrm>
              <a:off x="3544888" y="5283200"/>
              <a:ext cx="1882775" cy="31750"/>
            </a:xfrm>
            <a:prstGeom prst="rect">
              <a:avLst/>
            </a:prstGeom>
            <a:solidFill>
              <a:srgbClr val="35255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íśļíďê">
              <a:extLst>
                <a:ext uri="{FF2B5EF4-FFF2-40B4-BE49-F238E27FC236}">
                  <a16:creationId xmlns:a16="http://schemas.microsoft.com/office/drawing/2014/main" id="{FBA18C61-35C1-44BE-97AC-866ECA43F51E}"/>
                </a:ext>
              </a:extLst>
            </p:cNvPr>
            <p:cNvSpPr/>
            <p:nvPr/>
          </p:nvSpPr>
          <p:spPr bwMode="auto">
            <a:xfrm>
              <a:off x="3544888" y="5283200"/>
              <a:ext cx="1882775" cy="31750"/>
            </a:xfrm>
            <a:custGeom>
              <a:avLst/>
              <a:gdLst>
                <a:gd name="T0" fmla="*/ 0 w 1186"/>
                <a:gd name="T1" fmla="*/ 20 h 20"/>
                <a:gd name="T2" fmla="*/ 1186 w 1186"/>
                <a:gd name="T3" fmla="*/ 20 h 20"/>
                <a:gd name="T4" fmla="*/ 1186 w 1186"/>
                <a:gd name="T5" fmla="*/ 0 h 20"/>
                <a:gd name="T6" fmla="*/ 0 w 1186"/>
                <a:gd name="T7" fmla="*/ 0 h 20"/>
              </a:gdLst>
              <a:ahLst/>
              <a:cxnLst>
                <a:cxn ang="0">
                  <a:pos x="T0" y="T1"/>
                </a:cxn>
                <a:cxn ang="0">
                  <a:pos x="T2" y="T3"/>
                </a:cxn>
                <a:cxn ang="0">
                  <a:pos x="T4" y="T5"/>
                </a:cxn>
                <a:cxn ang="0">
                  <a:pos x="T6" y="T7"/>
                </a:cxn>
              </a:cxnLst>
              <a:rect l="0" t="0" r="r" b="b"/>
              <a:pathLst>
                <a:path w="1186" h="20">
                  <a:moveTo>
                    <a:pt x="0" y="20"/>
                  </a:moveTo>
                  <a:lnTo>
                    <a:pt x="1186" y="20"/>
                  </a:lnTo>
                  <a:lnTo>
                    <a:pt x="1186"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íŝ1îḑe">
              <a:extLst>
                <a:ext uri="{FF2B5EF4-FFF2-40B4-BE49-F238E27FC236}">
                  <a16:creationId xmlns:a16="http://schemas.microsoft.com/office/drawing/2014/main" id="{729DAEAB-E8A1-4FC9-9FDF-75D51D22AC4F}"/>
                </a:ext>
              </a:extLst>
            </p:cNvPr>
            <p:cNvSpPr/>
            <p:nvPr/>
          </p:nvSpPr>
          <p:spPr bwMode="auto">
            <a:xfrm>
              <a:off x="4110038" y="4491038"/>
              <a:ext cx="150813" cy="130175"/>
            </a:xfrm>
            <a:custGeom>
              <a:avLst/>
              <a:gdLst>
                <a:gd name="T0" fmla="*/ 30 w 37"/>
                <a:gd name="T1" fmla="*/ 32 h 32"/>
                <a:gd name="T2" fmla="*/ 10 w 37"/>
                <a:gd name="T3" fmla="*/ 23 h 32"/>
                <a:gd name="T4" fmla="*/ 9 w 37"/>
                <a:gd name="T5" fmla="*/ 16 h 32"/>
                <a:gd name="T6" fmla="*/ 3 w 37"/>
                <a:gd name="T7" fmla="*/ 19 h 32"/>
                <a:gd name="T8" fmla="*/ 0 w 37"/>
                <a:gd name="T9" fmla="*/ 17 h 32"/>
                <a:gd name="T10" fmla="*/ 11 w 37"/>
                <a:gd name="T11" fmla="*/ 0 h 32"/>
                <a:gd name="T12" fmla="*/ 19 w 37"/>
                <a:gd name="T13" fmla="*/ 6 h 32"/>
                <a:gd name="T14" fmla="*/ 19 w 37"/>
                <a:gd name="T15" fmla="*/ 16 h 32"/>
                <a:gd name="T16" fmla="*/ 30 w 37"/>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2">
                  <a:moveTo>
                    <a:pt x="30" y="32"/>
                  </a:moveTo>
                  <a:cubicBezTo>
                    <a:pt x="17" y="32"/>
                    <a:pt x="10" y="23"/>
                    <a:pt x="10" y="23"/>
                  </a:cubicBezTo>
                  <a:cubicBezTo>
                    <a:pt x="9" y="16"/>
                    <a:pt x="9" y="16"/>
                    <a:pt x="9" y="16"/>
                  </a:cubicBezTo>
                  <a:cubicBezTo>
                    <a:pt x="3" y="19"/>
                    <a:pt x="3" y="19"/>
                    <a:pt x="3" y="19"/>
                  </a:cubicBezTo>
                  <a:cubicBezTo>
                    <a:pt x="0" y="17"/>
                    <a:pt x="0" y="17"/>
                    <a:pt x="0" y="17"/>
                  </a:cubicBezTo>
                  <a:cubicBezTo>
                    <a:pt x="11" y="0"/>
                    <a:pt x="11" y="0"/>
                    <a:pt x="11" y="0"/>
                  </a:cubicBezTo>
                  <a:cubicBezTo>
                    <a:pt x="19" y="6"/>
                    <a:pt x="19" y="6"/>
                    <a:pt x="19" y="6"/>
                  </a:cubicBezTo>
                  <a:cubicBezTo>
                    <a:pt x="19" y="6"/>
                    <a:pt x="15" y="11"/>
                    <a:pt x="19" y="16"/>
                  </a:cubicBezTo>
                  <a:cubicBezTo>
                    <a:pt x="24" y="24"/>
                    <a:pt x="37" y="32"/>
                    <a:pt x="30" y="32"/>
                  </a:cubicBezTo>
                  <a:close/>
                </a:path>
              </a:pathLst>
            </a:custGeom>
            <a:solidFill>
              <a:srgbClr val="8A3A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îšliḑe">
              <a:extLst>
                <a:ext uri="{FF2B5EF4-FFF2-40B4-BE49-F238E27FC236}">
                  <a16:creationId xmlns:a16="http://schemas.microsoft.com/office/drawing/2014/main" id="{F5C7BD39-F352-493C-8164-6F610ECC40BD}"/>
                </a:ext>
              </a:extLst>
            </p:cNvPr>
            <p:cNvSpPr/>
            <p:nvPr/>
          </p:nvSpPr>
          <p:spPr bwMode="auto">
            <a:xfrm>
              <a:off x="4029075" y="3829050"/>
              <a:ext cx="207963" cy="706438"/>
            </a:xfrm>
            <a:custGeom>
              <a:avLst/>
              <a:gdLst>
                <a:gd name="T0" fmla="*/ 42 w 51"/>
                <a:gd name="T1" fmla="*/ 165 h 174"/>
                <a:gd name="T2" fmla="*/ 23 w 51"/>
                <a:gd name="T3" fmla="*/ 170 h 174"/>
                <a:gd name="T4" fmla="*/ 0 w 51"/>
                <a:gd name="T5" fmla="*/ 14 h 174"/>
                <a:gd name="T6" fmla="*/ 21 w 51"/>
                <a:gd name="T7" fmla="*/ 0 h 174"/>
                <a:gd name="T8" fmla="*/ 42 w 51"/>
                <a:gd name="T9" fmla="*/ 165 h 174"/>
              </a:gdLst>
              <a:ahLst/>
              <a:cxnLst>
                <a:cxn ang="0">
                  <a:pos x="T0" y="T1"/>
                </a:cxn>
                <a:cxn ang="0">
                  <a:pos x="T2" y="T3"/>
                </a:cxn>
                <a:cxn ang="0">
                  <a:pos x="T4" y="T5"/>
                </a:cxn>
                <a:cxn ang="0">
                  <a:pos x="T6" y="T7"/>
                </a:cxn>
                <a:cxn ang="0">
                  <a:pos x="T8" y="T9"/>
                </a:cxn>
              </a:cxnLst>
              <a:rect l="0" t="0" r="r" b="b"/>
              <a:pathLst>
                <a:path w="51" h="174">
                  <a:moveTo>
                    <a:pt x="42" y="165"/>
                  </a:moveTo>
                  <a:cubicBezTo>
                    <a:pt x="37" y="173"/>
                    <a:pt x="32" y="174"/>
                    <a:pt x="23" y="170"/>
                  </a:cubicBezTo>
                  <a:cubicBezTo>
                    <a:pt x="31" y="94"/>
                    <a:pt x="20" y="77"/>
                    <a:pt x="0" y="14"/>
                  </a:cubicBezTo>
                  <a:cubicBezTo>
                    <a:pt x="7" y="10"/>
                    <a:pt x="14" y="5"/>
                    <a:pt x="21" y="0"/>
                  </a:cubicBezTo>
                  <a:cubicBezTo>
                    <a:pt x="47" y="64"/>
                    <a:pt x="51" y="115"/>
                    <a:pt x="42" y="165"/>
                  </a:cubicBezTo>
                  <a:close/>
                </a:path>
              </a:pathLst>
            </a:custGeom>
            <a:solidFill>
              <a:srgbClr val="1521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ïṣľîďé">
              <a:extLst>
                <a:ext uri="{FF2B5EF4-FFF2-40B4-BE49-F238E27FC236}">
                  <a16:creationId xmlns:a16="http://schemas.microsoft.com/office/drawing/2014/main" id="{963AE09A-AA8C-47DC-A4E8-35C08CD86DA0}"/>
                </a:ext>
              </a:extLst>
            </p:cNvPr>
            <p:cNvSpPr/>
            <p:nvPr/>
          </p:nvSpPr>
          <p:spPr bwMode="auto">
            <a:xfrm>
              <a:off x="3943350" y="4491038"/>
              <a:ext cx="150813" cy="130175"/>
            </a:xfrm>
            <a:custGeom>
              <a:avLst/>
              <a:gdLst>
                <a:gd name="T0" fmla="*/ 29 w 37"/>
                <a:gd name="T1" fmla="*/ 32 h 32"/>
                <a:gd name="T2" fmla="*/ 9 w 37"/>
                <a:gd name="T3" fmla="*/ 23 h 32"/>
                <a:gd name="T4" fmla="*/ 9 w 37"/>
                <a:gd name="T5" fmla="*/ 16 h 32"/>
                <a:gd name="T6" fmla="*/ 3 w 37"/>
                <a:gd name="T7" fmla="*/ 19 h 32"/>
                <a:gd name="T8" fmla="*/ 0 w 37"/>
                <a:gd name="T9" fmla="*/ 17 h 32"/>
                <a:gd name="T10" fmla="*/ 10 w 37"/>
                <a:gd name="T11" fmla="*/ 0 h 32"/>
                <a:gd name="T12" fmla="*/ 19 w 37"/>
                <a:gd name="T13" fmla="*/ 6 h 32"/>
                <a:gd name="T14" fmla="*/ 18 w 37"/>
                <a:gd name="T15" fmla="*/ 16 h 32"/>
                <a:gd name="T16" fmla="*/ 29 w 37"/>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2">
                  <a:moveTo>
                    <a:pt x="29" y="32"/>
                  </a:moveTo>
                  <a:cubicBezTo>
                    <a:pt x="17" y="32"/>
                    <a:pt x="9" y="23"/>
                    <a:pt x="9" y="23"/>
                  </a:cubicBezTo>
                  <a:cubicBezTo>
                    <a:pt x="9" y="16"/>
                    <a:pt x="9" y="16"/>
                    <a:pt x="9" y="16"/>
                  </a:cubicBezTo>
                  <a:cubicBezTo>
                    <a:pt x="3" y="19"/>
                    <a:pt x="3" y="19"/>
                    <a:pt x="3" y="19"/>
                  </a:cubicBezTo>
                  <a:cubicBezTo>
                    <a:pt x="0" y="17"/>
                    <a:pt x="0" y="17"/>
                    <a:pt x="0" y="17"/>
                  </a:cubicBezTo>
                  <a:cubicBezTo>
                    <a:pt x="10" y="0"/>
                    <a:pt x="10" y="0"/>
                    <a:pt x="10" y="0"/>
                  </a:cubicBezTo>
                  <a:cubicBezTo>
                    <a:pt x="19" y="6"/>
                    <a:pt x="19" y="6"/>
                    <a:pt x="19" y="6"/>
                  </a:cubicBezTo>
                  <a:cubicBezTo>
                    <a:pt x="19" y="6"/>
                    <a:pt x="15" y="11"/>
                    <a:pt x="18" y="16"/>
                  </a:cubicBezTo>
                  <a:cubicBezTo>
                    <a:pt x="24" y="24"/>
                    <a:pt x="37" y="32"/>
                    <a:pt x="29" y="32"/>
                  </a:cubicBezTo>
                  <a:close/>
                </a:path>
              </a:pathLst>
            </a:custGeom>
            <a:solidFill>
              <a:srgbClr val="9351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íṡḷiďè">
              <a:extLst>
                <a:ext uri="{FF2B5EF4-FFF2-40B4-BE49-F238E27FC236}">
                  <a16:creationId xmlns:a16="http://schemas.microsoft.com/office/drawing/2014/main" id="{2820C05F-EA3F-4982-A84E-030308E73378}"/>
                </a:ext>
              </a:extLst>
            </p:cNvPr>
            <p:cNvSpPr/>
            <p:nvPr/>
          </p:nvSpPr>
          <p:spPr bwMode="auto">
            <a:xfrm>
              <a:off x="3956050" y="3841750"/>
              <a:ext cx="133350" cy="685800"/>
            </a:xfrm>
            <a:custGeom>
              <a:avLst/>
              <a:gdLst>
                <a:gd name="T0" fmla="*/ 41 w 84"/>
                <a:gd name="T1" fmla="*/ 432 h 432"/>
                <a:gd name="T2" fmla="*/ 0 w 84"/>
                <a:gd name="T3" fmla="*/ 430 h 432"/>
                <a:gd name="T4" fmla="*/ 5 w 84"/>
                <a:gd name="T5" fmla="*/ 0 h 432"/>
                <a:gd name="T6" fmla="*/ 84 w 84"/>
                <a:gd name="T7" fmla="*/ 36 h 432"/>
                <a:gd name="T8" fmla="*/ 41 w 84"/>
                <a:gd name="T9" fmla="*/ 432 h 432"/>
              </a:gdLst>
              <a:ahLst/>
              <a:cxnLst>
                <a:cxn ang="0">
                  <a:pos x="T0" y="T1"/>
                </a:cxn>
                <a:cxn ang="0">
                  <a:pos x="T2" y="T3"/>
                </a:cxn>
                <a:cxn ang="0">
                  <a:pos x="T4" y="T5"/>
                </a:cxn>
                <a:cxn ang="0">
                  <a:pos x="T6" y="T7"/>
                </a:cxn>
                <a:cxn ang="0">
                  <a:pos x="T8" y="T9"/>
                </a:cxn>
              </a:cxnLst>
              <a:rect l="0" t="0" r="r" b="b"/>
              <a:pathLst>
                <a:path w="84" h="432">
                  <a:moveTo>
                    <a:pt x="41" y="432"/>
                  </a:moveTo>
                  <a:lnTo>
                    <a:pt x="0" y="430"/>
                  </a:lnTo>
                  <a:lnTo>
                    <a:pt x="5" y="0"/>
                  </a:lnTo>
                  <a:lnTo>
                    <a:pt x="84" y="36"/>
                  </a:lnTo>
                  <a:lnTo>
                    <a:pt x="41" y="432"/>
                  </a:lnTo>
                  <a:close/>
                </a:path>
              </a:pathLst>
            </a:custGeom>
            <a:solidFill>
              <a:srgbClr val="1B2A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í$ļîḓe">
              <a:extLst>
                <a:ext uri="{FF2B5EF4-FFF2-40B4-BE49-F238E27FC236}">
                  <a16:creationId xmlns:a16="http://schemas.microsoft.com/office/drawing/2014/main" id="{EF98B7D8-2745-4865-B192-11FABFE76009}"/>
                </a:ext>
              </a:extLst>
            </p:cNvPr>
            <p:cNvSpPr/>
            <p:nvPr/>
          </p:nvSpPr>
          <p:spPr bwMode="auto">
            <a:xfrm>
              <a:off x="4029075" y="3448050"/>
              <a:ext cx="134938" cy="117475"/>
            </a:xfrm>
            <a:custGeom>
              <a:avLst/>
              <a:gdLst>
                <a:gd name="T0" fmla="*/ 16 w 33"/>
                <a:gd name="T1" fmla="*/ 0 h 29"/>
                <a:gd name="T2" fmla="*/ 0 w 33"/>
                <a:gd name="T3" fmla="*/ 18 h 29"/>
                <a:gd name="T4" fmla="*/ 15 w 33"/>
                <a:gd name="T5" fmla="*/ 29 h 29"/>
                <a:gd name="T6" fmla="*/ 30 w 33"/>
                <a:gd name="T7" fmla="*/ 10 h 29"/>
                <a:gd name="T8" fmla="*/ 16 w 33"/>
                <a:gd name="T9" fmla="*/ 0 h 29"/>
              </a:gdLst>
              <a:ahLst/>
              <a:cxnLst>
                <a:cxn ang="0">
                  <a:pos x="T0" y="T1"/>
                </a:cxn>
                <a:cxn ang="0">
                  <a:pos x="T2" y="T3"/>
                </a:cxn>
                <a:cxn ang="0">
                  <a:pos x="T4" y="T5"/>
                </a:cxn>
                <a:cxn ang="0">
                  <a:pos x="T6" y="T7"/>
                </a:cxn>
                <a:cxn ang="0">
                  <a:pos x="T8" y="T9"/>
                </a:cxn>
              </a:cxnLst>
              <a:rect l="0" t="0" r="r" b="b"/>
              <a:pathLst>
                <a:path w="33" h="29">
                  <a:moveTo>
                    <a:pt x="16" y="0"/>
                  </a:moveTo>
                  <a:cubicBezTo>
                    <a:pt x="0" y="18"/>
                    <a:pt x="0" y="18"/>
                    <a:pt x="0" y="18"/>
                  </a:cubicBezTo>
                  <a:cubicBezTo>
                    <a:pt x="15" y="29"/>
                    <a:pt x="15" y="29"/>
                    <a:pt x="15" y="29"/>
                  </a:cubicBezTo>
                  <a:cubicBezTo>
                    <a:pt x="15" y="29"/>
                    <a:pt x="27" y="11"/>
                    <a:pt x="30" y="10"/>
                  </a:cubicBezTo>
                  <a:cubicBezTo>
                    <a:pt x="33" y="8"/>
                    <a:pt x="16" y="0"/>
                    <a:pt x="16" y="0"/>
                  </a:cubicBezTo>
                  <a:close/>
                </a:path>
              </a:pathLst>
            </a:custGeom>
            <a:solidFill>
              <a:srgbClr val="CD48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îṥľíḑe">
              <a:extLst>
                <a:ext uri="{FF2B5EF4-FFF2-40B4-BE49-F238E27FC236}">
                  <a16:creationId xmlns:a16="http://schemas.microsoft.com/office/drawing/2014/main" id="{4E90790C-DD10-43B2-8B82-C72E439F64E2}"/>
                </a:ext>
              </a:extLst>
            </p:cNvPr>
            <p:cNvSpPr/>
            <p:nvPr/>
          </p:nvSpPr>
          <p:spPr bwMode="auto">
            <a:xfrm>
              <a:off x="3943350" y="3484563"/>
              <a:ext cx="215900" cy="498475"/>
            </a:xfrm>
            <a:custGeom>
              <a:avLst/>
              <a:gdLst>
                <a:gd name="T0" fmla="*/ 29 w 53"/>
                <a:gd name="T1" fmla="*/ 0 h 123"/>
                <a:gd name="T2" fmla="*/ 40 w 53"/>
                <a:gd name="T3" fmla="*/ 21 h 123"/>
                <a:gd name="T4" fmla="*/ 43 w 53"/>
                <a:gd name="T5" fmla="*/ 72 h 123"/>
                <a:gd name="T6" fmla="*/ 53 w 53"/>
                <a:gd name="T7" fmla="*/ 110 h 123"/>
                <a:gd name="T8" fmla="*/ 5 w 53"/>
                <a:gd name="T9" fmla="*/ 107 h 123"/>
                <a:gd name="T10" fmla="*/ 8 w 53"/>
                <a:gd name="T11" fmla="*/ 33 h 123"/>
                <a:gd name="T12" fmla="*/ 29 w 53"/>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53" h="123">
                  <a:moveTo>
                    <a:pt x="29" y="0"/>
                  </a:moveTo>
                  <a:cubicBezTo>
                    <a:pt x="29" y="0"/>
                    <a:pt x="36" y="7"/>
                    <a:pt x="40" y="21"/>
                  </a:cubicBezTo>
                  <a:cubicBezTo>
                    <a:pt x="43" y="32"/>
                    <a:pt x="41" y="59"/>
                    <a:pt x="43" y="72"/>
                  </a:cubicBezTo>
                  <a:cubicBezTo>
                    <a:pt x="45" y="82"/>
                    <a:pt x="53" y="110"/>
                    <a:pt x="53" y="110"/>
                  </a:cubicBezTo>
                  <a:cubicBezTo>
                    <a:pt x="53" y="110"/>
                    <a:pt x="17" y="123"/>
                    <a:pt x="5" y="107"/>
                  </a:cubicBezTo>
                  <a:cubicBezTo>
                    <a:pt x="0" y="101"/>
                    <a:pt x="12" y="76"/>
                    <a:pt x="8" y="33"/>
                  </a:cubicBezTo>
                  <a:cubicBezTo>
                    <a:pt x="6" y="10"/>
                    <a:pt x="20" y="3"/>
                    <a:pt x="29" y="0"/>
                  </a:cubicBezTo>
                  <a:close/>
                </a:path>
              </a:pathLst>
            </a:custGeom>
            <a:solidFill>
              <a:srgbClr val="FCCA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iSḻîḋè">
              <a:extLst>
                <a:ext uri="{FF2B5EF4-FFF2-40B4-BE49-F238E27FC236}">
                  <a16:creationId xmlns:a16="http://schemas.microsoft.com/office/drawing/2014/main" id="{0DB3A114-8935-48DE-9B8A-39BC6B0A7C15}"/>
                </a:ext>
              </a:extLst>
            </p:cNvPr>
            <p:cNvSpPr/>
            <p:nvPr/>
          </p:nvSpPr>
          <p:spPr bwMode="auto">
            <a:xfrm>
              <a:off x="4224338" y="3633788"/>
              <a:ext cx="206375" cy="80963"/>
            </a:xfrm>
            <a:custGeom>
              <a:avLst/>
              <a:gdLst>
                <a:gd name="T0" fmla="*/ 6 w 51"/>
                <a:gd name="T1" fmla="*/ 20 h 20"/>
                <a:gd name="T2" fmla="*/ 39 w 51"/>
                <a:gd name="T3" fmla="*/ 11 h 20"/>
                <a:gd name="T4" fmla="*/ 49 w 51"/>
                <a:gd name="T5" fmla="*/ 5 h 20"/>
                <a:gd name="T6" fmla="*/ 24 w 51"/>
                <a:gd name="T7" fmla="*/ 5 h 20"/>
                <a:gd name="T8" fmla="*/ 9 w 51"/>
                <a:gd name="T9" fmla="*/ 9 h 20"/>
                <a:gd name="T10" fmla="*/ 6 w 51"/>
                <a:gd name="T11" fmla="*/ 20 h 20"/>
              </a:gdLst>
              <a:ahLst/>
              <a:cxnLst>
                <a:cxn ang="0">
                  <a:pos x="T0" y="T1"/>
                </a:cxn>
                <a:cxn ang="0">
                  <a:pos x="T2" y="T3"/>
                </a:cxn>
                <a:cxn ang="0">
                  <a:pos x="T4" y="T5"/>
                </a:cxn>
                <a:cxn ang="0">
                  <a:pos x="T6" y="T7"/>
                </a:cxn>
                <a:cxn ang="0">
                  <a:pos x="T8" y="T9"/>
                </a:cxn>
                <a:cxn ang="0">
                  <a:pos x="T10" y="T11"/>
                </a:cxn>
              </a:cxnLst>
              <a:rect l="0" t="0" r="r" b="b"/>
              <a:pathLst>
                <a:path w="51" h="20">
                  <a:moveTo>
                    <a:pt x="6" y="20"/>
                  </a:moveTo>
                  <a:cubicBezTo>
                    <a:pt x="17" y="19"/>
                    <a:pt x="28" y="14"/>
                    <a:pt x="39" y="11"/>
                  </a:cubicBezTo>
                  <a:cubicBezTo>
                    <a:pt x="41" y="11"/>
                    <a:pt x="51" y="7"/>
                    <a:pt x="49" y="5"/>
                  </a:cubicBezTo>
                  <a:cubicBezTo>
                    <a:pt x="43" y="0"/>
                    <a:pt x="33" y="2"/>
                    <a:pt x="24" y="5"/>
                  </a:cubicBezTo>
                  <a:cubicBezTo>
                    <a:pt x="18" y="7"/>
                    <a:pt x="14" y="8"/>
                    <a:pt x="9" y="9"/>
                  </a:cubicBezTo>
                  <a:cubicBezTo>
                    <a:pt x="0" y="11"/>
                    <a:pt x="4" y="18"/>
                    <a:pt x="6" y="20"/>
                  </a:cubicBezTo>
                  <a:close/>
                </a:path>
              </a:pathLst>
            </a:custGeom>
            <a:solidFill>
              <a:srgbClr val="E866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ïṥ1ïďe">
              <a:extLst>
                <a:ext uri="{FF2B5EF4-FFF2-40B4-BE49-F238E27FC236}">
                  <a16:creationId xmlns:a16="http://schemas.microsoft.com/office/drawing/2014/main" id="{5117870B-0E5E-47A1-82DE-D7E25DAD59E5}"/>
                </a:ext>
              </a:extLst>
            </p:cNvPr>
            <p:cNvSpPr/>
            <p:nvPr/>
          </p:nvSpPr>
          <p:spPr bwMode="auto">
            <a:xfrm>
              <a:off x="4037013" y="3568700"/>
              <a:ext cx="366713" cy="163513"/>
            </a:xfrm>
            <a:custGeom>
              <a:avLst/>
              <a:gdLst>
                <a:gd name="T0" fmla="*/ 17 w 90"/>
                <a:gd name="T1" fmla="*/ 0 h 40"/>
                <a:gd name="T2" fmla="*/ 72 w 90"/>
                <a:gd name="T3" fmla="*/ 19 h 40"/>
                <a:gd name="T4" fmla="*/ 83 w 90"/>
                <a:gd name="T5" fmla="*/ 28 h 40"/>
                <a:gd name="T6" fmla="*/ 12 w 90"/>
                <a:gd name="T7" fmla="*/ 26 h 40"/>
                <a:gd name="T8" fmla="*/ 17 w 90"/>
                <a:gd name="T9" fmla="*/ 0 h 40"/>
              </a:gdLst>
              <a:ahLst/>
              <a:cxnLst>
                <a:cxn ang="0">
                  <a:pos x="T0" y="T1"/>
                </a:cxn>
                <a:cxn ang="0">
                  <a:pos x="T2" y="T3"/>
                </a:cxn>
                <a:cxn ang="0">
                  <a:pos x="T4" y="T5"/>
                </a:cxn>
                <a:cxn ang="0">
                  <a:pos x="T6" y="T7"/>
                </a:cxn>
                <a:cxn ang="0">
                  <a:pos x="T8" y="T9"/>
                </a:cxn>
              </a:cxnLst>
              <a:rect l="0" t="0" r="r" b="b"/>
              <a:pathLst>
                <a:path w="90" h="40">
                  <a:moveTo>
                    <a:pt x="17" y="0"/>
                  </a:moveTo>
                  <a:cubicBezTo>
                    <a:pt x="22" y="23"/>
                    <a:pt x="60" y="22"/>
                    <a:pt x="72" y="19"/>
                  </a:cubicBezTo>
                  <a:cubicBezTo>
                    <a:pt x="82" y="18"/>
                    <a:pt x="90" y="25"/>
                    <a:pt x="83" y="28"/>
                  </a:cubicBezTo>
                  <a:cubicBezTo>
                    <a:pt x="62" y="40"/>
                    <a:pt x="24" y="38"/>
                    <a:pt x="12" y="26"/>
                  </a:cubicBezTo>
                  <a:cubicBezTo>
                    <a:pt x="0" y="14"/>
                    <a:pt x="8" y="6"/>
                    <a:pt x="17" y="0"/>
                  </a:cubicBezTo>
                  <a:close/>
                </a:path>
              </a:pathLst>
            </a:custGeom>
            <a:solidFill>
              <a:srgbClr val="FCCA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iṧľidé">
              <a:extLst>
                <a:ext uri="{FF2B5EF4-FFF2-40B4-BE49-F238E27FC236}">
                  <a16:creationId xmlns:a16="http://schemas.microsoft.com/office/drawing/2014/main" id="{4697D9F8-584A-4D0C-8091-5F25431D1A7C}"/>
                </a:ext>
              </a:extLst>
            </p:cNvPr>
            <p:cNvSpPr/>
            <p:nvPr/>
          </p:nvSpPr>
          <p:spPr bwMode="auto">
            <a:xfrm>
              <a:off x="4089400" y="3365500"/>
              <a:ext cx="127000" cy="166688"/>
            </a:xfrm>
            <a:custGeom>
              <a:avLst/>
              <a:gdLst>
                <a:gd name="T0" fmla="*/ 28 w 31"/>
                <a:gd name="T1" fmla="*/ 22 h 41"/>
                <a:gd name="T2" fmla="*/ 15 w 31"/>
                <a:gd name="T3" fmla="*/ 39 h 41"/>
                <a:gd name="T4" fmla="*/ 3 w 31"/>
                <a:gd name="T5" fmla="*/ 13 h 41"/>
                <a:gd name="T6" fmla="*/ 21 w 31"/>
                <a:gd name="T7" fmla="*/ 2 h 41"/>
                <a:gd name="T8" fmla="*/ 28 w 31"/>
                <a:gd name="T9" fmla="*/ 22 h 41"/>
              </a:gdLst>
              <a:ahLst/>
              <a:cxnLst>
                <a:cxn ang="0">
                  <a:pos x="T0" y="T1"/>
                </a:cxn>
                <a:cxn ang="0">
                  <a:pos x="T2" y="T3"/>
                </a:cxn>
                <a:cxn ang="0">
                  <a:pos x="T4" y="T5"/>
                </a:cxn>
                <a:cxn ang="0">
                  <a:pos x="T6" y="T7"/>
                </a:cxn>
                <a:cxn ang="0">
                  <a:pos x="T8" y="T9"/>
                </a:cxn>
              </a:cxnLst>
              <a:rect l="0" t="0" r="r" b="b"/>
              <a:pathLst>
                <a:path w="31" h="41">
                  <a:moveTo>
                    <a:pt x="28" y="22"/>
                  </a:moveTo>
                  <a:cubicBezTo>
                    <a:pt x="25" y="31"/>
                    <a:pt x="22" y="41"/>
                    <a:pt x="15" y="39"/>
                  </a:cubicBezTo>
                  <a:cubicBezTo>
                    <a:pt x="8" y="36"/>
                    <a:pt x="0" y="22"/>
                    <a:pt x="3" y="13"/>
                  </a:cubicBezTo>
                  <a:cubicBezTo>
                    <a:pt x="6" y="5"/>
                    <a:pt x="14" y="0"/>
                    <a:pt x="21" y="2"/>
                  </a:cubicBezTo>
                  <a:cubicBezTo>
                    <a:pt x="28" y="4"/>
                    <a:pt x="31" y="13"/>
                    <a:pt x="28" y="22"/>
                  </a:cubicBezTo>
                  <a:close/>
                </a:path>
              </a:pathLst>
            </a:custGeom>
            <a:solidFill>
              <a:srgbClr val="E866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isḷîḋè">
              <a:extLst>
                <a:ext uri="{FF2B5EF4-FFF2-40B4-BE49-F238E27FC236}">
                  <a16:creationId xmlns:a16="http://schemas.microsoft.com/office/drawing/2014/main" id="{42B3EBF2-FEEB-4DD9-A769-1D8B14B2B6DB}"/>
                </a:ext>
              </a:extLst>
            </p:cNvPr>
            <p:cNvSpPr/>
            <p:nvPr/>
          </p:nvSpPr>
          <p:spPr bwMode="auto">
            <a:xfrm>
              <a:off x="4070350" y="3341688"/>
              <a:ext cx="166688" cy="122238"/>
            </a:xfrm>
            <a:custGeom>
              <a:avLst/>
              <a:gdLst>
                <a:gd name="T0" fmla="*/ 31 w 41"/>
                <a:gd name="T1" fmla="*/ 5 h 30"/>
                <a:gd name="T2" fmla="*/ 33 w 41"/>
                <a:gd name="T3" fmla="*/ 13 h 30"/>
                <a:gd name="T4" fmla="*/ 40 w 41"/>
                <a:gd name="T5" fmla="*/ 15 h 30"/>
                <a:gd name="T6" fmla="*/ 37 w 41"/>
                <a:gd name="T7" fmla="*/ 23 h 30"/>
                <a:gd name="T8" fmla="*/ 23 w 41"/>
                <a:gd name="T9" fmla="*/ 18 h 30"/>
                <a:gd name="T10" fmla="*/ 15 w 41"/>
                <a:gd name="T11" fmla="*/ 23 h 30"/>
                <a:gd name="T12" fmla="*/ 3 w 41"/>
                <a:gd name="T13" fmla="*/ 29 h 30"/>
                <a:gd name="T14" fmla="*/ 1 w 41"/>
                <a:gd name="T15" fmla="*/ 23 h 30"/>
                <a:gd name="T16" fmla="*/ 3 w 41"/>
                <a:gd name="T17" fmla="*/ 17 h 30"/>
                <a:gd name="T18" fmla="*/ 5 w 41"/>
                <a:gd name="T19" fmla="*/ 10 h 30"/>
                <a:gd name="T20" fmla="*/ 16 w 41"/>
                <a:gd name="T21" fmla="*/ 0 h 30"/>
                <a:gd name="T22" fmla="*/ 23 w 41"/>
                <a:gd name="T23" fmla="*/ 4 h 30"/>
                <a:gd name="T24" fmla="*/ 31 w 41"/>
                <a:gd name="T25" fmla="*/ 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30">
                  <a:moveTo>
                    <a:pt x="31" y="5"/>
                  </a:moveTo>
                  <a:cubicBezTo>
                    <a:pt x="36" y="7"/>
                    <a:pt x="34" y="10"/>
                    <a:pt x="33" y="13"/>
                  </a:cubicBezTo>
                  <a:cubicBezTo>
                    <a:pt x="36" y="13"/>
                    <a:pt x="38" y="13"/>
                    <a:pt x="40" y="15"/>
                  </a:cubicBezTo>
                  <a:cubicBezTo>
                    <a:pt x="41" y="18"/>
                    <a:pt x="39" y="22"/>
                    <a:pt x="37" y="23"/>
                  </a:cubicBezTo>
                  <a:cubicBezTo>
                    <a:pt x="33" y="27"/>
                    <a:pt x="27" y="19"/>
                    <a:pt x="23" y="18"/>
                  </a:cubicBezTo>
                  <a:cubicBezTo>
                    <a:pt x="19" y="18"/>
                    <a:pt x="15" y="20"/>
                    <a:pt x="15" y="23"/>
                  </a:cubicBezTo>
                  <a:cubicBezTo>
                    <a:pt x="15" y="25"/>
                    <a:pt x="6" y="30"/>
                    <a:pt x="3" y="29"/>
                  </a:cubicBezTo>
                  <a:cubicBezTo>
                    <a:pt x="1" y="29"/>
                    <a:pt x="0" y="26"/>
                    <a:pt x="1" y="23"/>
                  </a:cubicBezTo>
                  <a:cubicBezTo>
                    <a:pt x="1" y="21"/>
                    <a:pt x="3" y="20"/>
                    <a:pt x="3" y="17"/>
                  </a:cubicBezTo>
                  <a:cubicBezTo>
                    <a:pt x="4" y="15"/>
                    <a:pt x="4" y="12"/>
                    <a:pt x="5" y="10"/>
                  </a:cubicBezTo>
                  <a:cubicBezTo>
                    <a:pt x="7" y="6"/>
                    <a:pt x="12" y="1"/>
                    <a:pt x="16" y="0"/>
                  </a:cubicBezTo>
                  <a:cubicBezTo>
                    <a:pt x="20" y="0"/>
                    <a:pt x="20" y="3"/>
                    <a:pt x="23" y="4"/>
                  </a:cubicBezTo>
                  <a:cubicBezTo>
                    <a:pt x="25" y="5"/>
                    <a:pt x="28" y="4"/>
                    <a:pt x="31" y="5"/>
                  </a:cubicBezTo>
                  <a:close/>
                </a:path>
              </a:pathLst>
            </a:custGeom>
            <a:solidFill>
              <a:srgbClr val="1521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î$1iḑe">
              <a:extLst>
                <a:ext uri="{FF2B5EF4-FFF2-40B4-BE49-F238E27FC236}">
                  <a16:creationId xmlns:a16="http://schemas.microsoft.com/office/drawing/2014/main" id="{D623381E-805B-4A6D-92A9-D4D995A63F77}"/>
                </a:ext>
              </a:extLst>
            </p:cNvPr>
            <p:cNvSpPr/>
            <p:nvPr/>
          </p:nvSpPr>
          <p:spPr bwMode="auto">
            <a:xfrm>
              <a:off x="4164013" y="3492500"/>
              <a:ext cx="23813" cy="36513"/>
            </a:xfrm>
            <a:custGeom>
              <a:avLst/>
              <a:gdLst>
                <a:gd name="T0" fmla="*/ 6 w 6"/>
                <a:gd name="T1" fmla="*/ 1 h 9"/>
                <a:gd name="T2" fmla="*/ 1 w 6"/>
                <a:gd name="T3" fmla="*/ 0 h 9"/>
                <a:gd name="T4" fmla="*/ 6 w 6"/>
                <a:gd name="T5" fmla="*/ 1 h 9"/>
              </a:gdLst>
              <a:ahLst/>
              <a:cxnLst>
                <a:cxn ang="0">
                  <a:pos x="T0" y="T1"/>
                </a:cxn>
                <a:cxn ang="0">
                  <a:pos x="T2" y="T3"/>
                </a:cxn>
                <a:cxn ang="0">
                  <a:pos x="T4" y="T5"/>
                </a:cxn>
              </a:cxnLst>
              <a:rect l="0" t="0" r="r" b="b"/>
              <a:pathLst>
                <a:path w="6" h="9">
                  <a:moveTo>
                    <a:pt x="6" y="1"/>
                  </a:moveTo>
                  <a:cubicBezTo>
                    <a:pt x="1" y="0"/>
                    <a:pt x="1" y="0"/>
                    <a:pt x="1" y="0"/>
                  </a:cubicBezTo>
                  <a:cubicBezTo>
                    <a:pt x="1" y="0"/>
                    <a:pt x="0" y="9"/>
                    <a:pt x="6"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ïṣ1iḍê">
              <a:extLst>
                <a:ext uri="{FF2B5EF4-FFF2-40B4-BE49-F238E27FC236}">
                  <a16:creationId xmlns:a16="http://schemas.microsoft.com/office/drawing/2014/main" id="{F96F857A-1CB9-4638-B46D-D2C2BA05DF4E}"/>
                </a:ext>
              </a:extLst>
            </p:cNvPr>
            <p:cNvSpPr/>
            <p:nvPr/>
          </p:nvSpPr>
          <p:spPr bwMode="auto">
            <a:xfrm>
              <a:off x="7972425" y="5449888"/>
              <a:ext cx="174625" cy="80963"/>
            </a:xfrm>
            <a:custGeom>
              <a:avLst/>
              <a:gdLst>
                <a:gd name="T0" fmla="*/ 43 w 43"/>
                <a:gd name="T1" fmla="*/ 20 h 20"/>
                <a:gd name="T2" fmla="*/ 0 w 43"/>
                <a:gd name="T3" fmla="*/ 20 h 20"/>
                <a:gd name="T4" fmla="*/ 0 w 43"/>
                <a:gd name="T5" fmla="*/ 0 h 20"/>
                <a:gd name="T6" fmla="*/ 11 w 43"/>
                <a:gd name="T7" fmla="*/ 0 h 20"/>
                <a:gd name="T8" fmla="*/ 18 w 43"/>
                <a:gd name="T9" fmla="*/ 10 h 20"/>
                <a:gd name="T10" fmla="*/ 39 w 43"/>
                <a:gd name="T11" fmla="*/ 16 h 20"/>
                <a:gd name="T12" fmla="*/ 43 w 43"/>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43" h="20">
                  <a:moveTo>
                    <a:pt x="43" y="20"/>
                  </a:moveTo>
                  <a:cubicBezTo>
                    <a:pt x="0" y="20"/>
                    <a:pt x="0" y="20"/>
                    <a:pt x="0" y="20"/>
                  </a:cubicBezTo>
                  <a:cubicBezTo>
                    <a:pt x="0" y="0"/>
                    <a:pt x="0" y="0"/>
                    <a:pt x="0" y="0"/>
                  </a:cubicBezTo>
                  <a:cubicBezTo>
                    <a:pt x="11" y="0"/>
                    <a:pt x="11" y="0"/>
                    <a:pt x="11" y="0"/>
                  </a:cubicBezTo>
                  <a:cubicBezTo>
                    <a:pt x="18" y="10"/>
                    <a:pt x="18" y="10"/>
                    <a:pt x="18" y="10"/>
                  </a:cubicBezTo>
                  <a:cubicBezTo>
                    <a:pt x="24" y="12"/>
                    <a:pt x="35" y="11"/>
                    <a:pt x="39" y="16"/>
                  </a:cubicBezTo>
                  <a:lnTo>
                    <a:pt x="43" y="20"/>
                  </a:lnTo>
                  <a:close/>
                </a:path>
              </a:pathLst>
            </a:custGeom>
            <a:solidFill>
              <a:srgbClr val="2915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îŝ1íḋè">
              <a:extLst>
                <a:ext uri="{FF2B5EF4-FFF2-40B4-BE49-F238E27FC236}">
                  <a16:creationId xmlns:a16="http://schemas.microsoft.com/office/drawing/2014/main" id="{72BE9D22-F804-45B8-ADE4-7DBE5152A70B}"/>
                </a:ext>
              </a:extLst>
            </p:cNvPr>
            <p:cNvSpPr/>
            <p:nvPr/>
          </p:nvSpPr>
          <p:spPr bwMode="auto">
            <a:xfrm>
              <a:off x="7881938" y="4754563"/>
              <a:ext cx="236538" cy="695325"/>
            </a:xfrm>
            <a:custGeom>
              <a:avLst/>
              <a:gdLst>
                <a:gd name="T0" fmla="*/ 33 w 58"/>
                <a:gd name="T1" fmla="*/ 171 h 171"/>
                <a:gd name="T2" fmla="*/ 22 w 58"/>
                <a:gd name="T3" fmla="*/ 171 h 171"/>
                <a:gd name="T4" fmla="*/ 0 w 58"/>
                <a:gd name="T5" fmla="*/ 14 h 171"/>
                <a:gd name="T6" fmla="*/ 24 w 58"/>
                <a:gd name="T7" fmla="*/ 0 h 171"/>
                <a:gd name="T8" fmla="*/ 33 w 58"/>
                <a:gd name="T9" fmla="*/ 171 h 171"/>
              </a:gdLst>
              <a:ahLst/>
              <a:cxnLst>
                <a:cxn ang="0">
                  <a:pos x="T0" y="T1"/>
                </a:cxn>
                <a:cxn ang="0">
                  <a:pos x="T2" y="T3"/>
                </a:cxn>
                <a:cxn ang="0">
                  <a:pos x="T4" y="T5"/>
                </a:cxn>
                <a:cxn ang="0">
                  <a:pos x="T6" y="T7"/>
                </a:cxn>
                <a:cxn ang="0">
                  <a:pos x="T8" y="T9"/>
                </a:cxn>
              </a:cxnLst>
              <a:rect l="0" t="0" r="r" b="b"/>
              <a:pathLst>
                <a:path w="58" h="171">
                  <a:moveTo>
                    <a:pt x="33" y="171"/>
                  </a:moveTo>
                  <a:cubicBezTo>
                    <a:pt x="22" y="171"/>
                    <a:pt x="22" y="171"/>
                    <a:pt x="22" y="171"/>
                  </a:cubicBezTo>
                  <a:cubicBezTo>
                    <a:pt x="24" y="116"/>
                    <a:pt x="33" y="82"/>
                    <a:pt x="0" y="14"/>
                  </a:cubicBezTo>
                  <a:cubicBezTo>
                    <a:pt x="8" y="9"/>
                    <a:pt x="16" y="5"/>
                    <a:pt x="24" y="0"/>
                  </a:cubicBezTo>
                  <a:cubicBezTo>
                    <a:pt x="58" y="74"/>
                    <a:pt x="48" y="92"/>
                    <a:pt x="33" y="171"/>
                  </a:cubicBezTo>
                  <a:close/>
                </a:path>
              </a:pathLst>
            </a:custGeom>
            <a:solidFill>
              <a:srgbClr val="CD48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iṩlîḍê">
              <a:extLst>
                <a:ext uri="{FF2B5EF4-FFF2-40B4-BE49-F238E27FC236}">
                  <a16:creationId xmlns:a16="http://schemas.microsoft.com/office/drawing/2014/main" id="{0C56E326-DE05-449C-BE05-D19486BFFC87}"/>
                </a:ext>
              </a:extLst>
            </p:cNvPr>
            <p:cNvSpPr/>
            <p:nvPr/>
          </p:nvSpPr>
          <p:spPr bwMode="auto">
            <a:xfrm>
              <a:off x="7780338" y="5449888"/>
              <a:ext cx="171450" cy="80963"/>
            </a:xfrm>
            <a:custGeom>
              <a:avLst/>
              <a:gdLst>
                <a:gd name="T0" fmla="*/ 42 w 42"/>
                <a:gd name="T1" fmla="*/ 20 h 20"/>
                <a:gd name="T2" fmla="*/ 0 w 42"/>
                <a:gd name="T3" fmla="*/ 20 h 20"/>
                <a:gd name="T4" fmla="*/ 0 w 42"/>
                <a:gd name="T5" fmla="*/ 0 h 20"/>
                <a:gd name="T6" fmla="*/ 11 w 42"/>
                <a:gd name="T7" fmla="*/ 0 h 20"/>
                <a:gd name="T8" fmla="*/ 17 w 42"/>
                <a:gd name="T9" fmla="*/ 10 h 20"/>
                <a:gd name="T10" fmla="*/ 38 w 42"/>
                <a:gd name="T11" fmla="*/ 16 h 20"/>
                <a:gd name="T12" fmla="*/ 42 w 42"/>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42" h="20">
                  <a:moveTo>
                    <a:pt x="42" y="20"/>
                  </a:moveTo>
                  <a:cubicBezTo>
                    <a:pt x="0" y="20"/>
                    <a:pt x="0" y="20"/>
                    <a:pt x="0" y="20"/>
                  </a:cubicBezTo>
                  <a:cubicBezTo>
                    <a:pt x="0" y="0"/>
                    <a:pt x="0" y="0"/>
                    <a:pt x="0" y="0"/>
                  </a:cubicBezTo>
                  <a:cubicBezTo>
                    <a:pt x="11" y="0"/>
                    <a:pt x="11" y="0"/>
                    <a:pt x="11" y="0"/>
                  </a:cubicBezTo>
                  <a:cubicBezTo>
                    <a:pt x="17" y="10"/>
                    <a:pt x="17" y="10"/>
                    <a:pt x="17" y="10"/>
                  </a:cubicBezTo>
                  <a:cubicBezTo>
                    <a:pt x="23" y="12"/>
                    <a:pt x="35" y="11"/>
                    <a:pt x="38" y="16"/>
                  </a:cubicBezTo>
                  <a:lnTo>
                    <a:pt x="42" y="20"/>
                  </a:lnTo>
                  <a:close/>
                </a:path>
              </a:pathLst>
            </a:custGeom>
            <a:solidFill>
              <a:srgbClr val="3525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îṩľïḋè">
              <a:extLst>
                <a:ext uri="{FF2B5EF4-FFF2-40B4-BE49-F238E27FC236}">
                  <a16:creationId xmlns:a16="http://schemas.microsoft.com/office/drawing/2014/main" id="{C24B07F0-D3A7-428D-AC79-40345E468171}"/>
                </a:ext>
              </a:extLst>
            </p:cNvPr>
            <p:cNvSpPr/>
            <p:nvPr/>
          </p:nvSpPr>
          <p:spPr bwMode="auto">
            <a:xfrm>
              <a:off x="7780338" y="4762500"/>
              <a:ext cx="171450" cy="687388"/>
            </a:xfrm>
            <a:custGeom>
              <a:avLst/>
              <a:gdLst>
                <a:gd name="T0" fmla="*/ 28 w 108"/>
                <a:gd name="T1" fmla="*/ 433 h 433"/>
                <a:gd name="T2" fmla="*/ 0 w 108"/>
                <a:gd name="T3" fmla="*/ 433 h 433"/>
                <a:gd name="T4" fmla="*/ 21 w 108"/>
                <a:gd name="T5" fmla="*/ 0 h 433"/>
                <a:gd name="T6" fmla="*/ 108 w 108"/>
                <a:gd name="T7" fmla="*/ 39 h 433"/>
                <a:gd name="T8" fmla="*/ 28 w 108"/>
                <a:gd name="T9" fmla="*/ 433 h 433"/>
              </a:gdLst>
              <a:ahLst/>
              <a:cxnLst>
                <a:cxn ang="0">
                  <a:pos x="T0" y="T1"/>
                </a:cxn>
                <a:cxn ang="0">
                  <a:pos x="T2" y="T3"/>
                </a:cxn>
                <a:cxn ang="0">
                  <a:pos x="T4" y="T5"/>
                </a:cxn>
                <a:cxn ang="0">
                  <a:pos x="T6" y="T7"/>
                </a:cxn>
                <a:cxn ang="0">
                  <a:pos x="T8" y="T9"/>
                </a:cxn>
              </a:cxnLst>
              <a:rect l="0" t="0" r="r" b="b"/>
              <a:pathLst>
                <a:path w="108" h="433">
                  <a:moveTo>
                    <a:pt x="28" y="433"/>
                  </a:moveTo>
                  <a:lnTo>
                    <a:pt x="0" y="433"/>
                  </a:lnTo>
                  <a:lnTo>
                    <a:pt x="21" y="0"/>
                  </a:lnTo>
                  <a:lnTo>
                    <a:pt x="108" y="39"/>
                  </a:lnTo>
                  <a:lnTo>
                    <a:pt x="28" y="433"/>
                  </a:lnTo>
                  <a:close/>
                </a:path>
              </a:pathLst>
            </a:custGeom>
            <a:solidFill>
              <a:srgbClr val="E866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íṥḷíde">
              <a:extLst>
                <a:ext uri="{FF2B5EF4-FFF2-40B4-BE49-F238E27FC236}">
                  <a16:creationId xmlns:a16="http://schemas.microsoft.com/office/drawing/2014/main" id="{8C017205-B458-4027-8982-2004AC4BC80A}"/>
                </a:ext>
              </a:extLst>
            </p:cNvPr>
            <p:cNvSpPr/>
            <p:nvPr/>
          </p:nvSpPr>
          <p:spPr bwMode="auto">
            <a:xfrm>
              <a:off x="7886700" y="4267200"/>
              <a:ext cx="93663" cy="174625"/>
            </a:xfrm>
            <a:custGeom>
              <a:avLst/>
              <a:gdLst>
                <a:gd name="T0" fmla="*/ 0 w 23"/>
                <a:gd name="T1" fmla="*/ 0 h 43"/>
                <a:gd name="T2" fmla="*/ 3 w 23"/>
                <a:gd name="T3" fmla="*/ 34 h 43"/>
                <a:gd name="T4" fmla="*/ 18 w 23"/>
                <a:gd name="T5" fmla="*/ 43 h 43"/>
                <a:gd name="T6" fmla="*/ 20 w 23"/>
                <a:gd name="T7" fmla="*/ 16 h 43"/>
                <a:gd name="T8" fmla="*/ 0 w 23"/>
                <a:gd name="T9" fmla="*/ 0 h 43"/>
              </a:gdLst>
              <a:ahLst/>
              <a:cxnLst>
                <a:cxn ang="0">
                  <a:pos x="T0" y="T1"/>
                </a:cxn>
                <a:cxn ang="0">
                  <a:pos x="T2" y="T3"/>
                </a:cxn>
                <a:cxn ang="0">
                  <a:pos x="T4" y="T5"/>
                </a:cxn>
                <a:cxn ang="0">
                  <a:pos x="T6" y="T7"/>
                </a:cxn>
                <a:cxn ang="0">
                  <a:pos x="T8" y="T9"/>
                </a:cxn>
              </a:cxnLst>
              <a:rect l="0" t="0" r="r" b="b"/>
              <a:pathLst>
                <a:path w="23" h="43">
                  <a:moveTo>
                    <a:pt x="0" y="0"/>
                  </a:moveTo>
                  <a:cubicBezTo>
                    <a:pt x="3" y="34"/>
                    <a:pt x="3" y="34"/>
                    <a:pt x="3" y="34"/>
                  </a:cubicBezTo>
                  <a:cubicBezTo>
                    <a:pt x="18" y="43"/>
                    <a:pt x="18" y="43"/>
                    <a:pt x="18" y="43"/>
                  </a:cubicBezTo>
                  <a:cubicBezTo>
                    <a:pt x="18" y="43"/>
                    <a:pt x="17" y="17"/>
                    <a:pt x="20" y="16"/>
                  </a:cubicBezTo>
                  <a:cubicBezTo>
                    <a:pt x="23" y="14"/>
                    <a:pt x="0" y="0"/>
                    <a:pt x="0" y="0"/>
                  </a:cubicBezTo>
                  <a:close/>
                </a:path>
              </a:pathLst>
            </a:custGeom>
            <a:solidFill>
              <a:srgbClr val="CD48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íṧ1idè">
              <a:extLst>
                <a:ext uri="{FF2B5EF4-FFF2-40B4-BE49-F238E27FC236}">
                  <a16:creationId xmlns:a16="http://schemas.microsoft.com/office/drawing/2014/main" id="{DF17F63E-4B6C-4874-8AFD-AA8C62ABB42F}"/>
                </a:ext>
              </a:extLst>
            </p:cNvPr>
            <p:cNvSpPr/>
            <p:nvPr/>
          </p:nvSpPr>
          <p:spPr bwMode="auto">
            <a:xfrm>
              <a:off x="7720013" y="4368800"/>
              <a:ext cx="377825" cy="796925"/>
            </a:xfrm>
            <a:custGeom>
              <a:avLst/>
              <a:gdLst>
                <a:gd name="T0" fmla="*/ 43 w 93"/>
                <a:gd name="T1" fmla="*/ 1 h 196"/>
                <a:gd name="T2" fmla="*/ 59 w 93"/>
                <a:gd name="T3" fmla="*/ 6 h 196"/>
                <a:gd name="T4" fmla="*/ 75 w 93"/>
                <a:gd name="T5" fmla="*/ 30 h 196"/>
                <a:gd name="T6" fmla="*/ 74 w 93"/>
                <a:gd name="T7" fmla="*/ 50 h 196"/>
                <a:gd name="T8" fmla="*/ 93 w 93"/>
                <a:gd name="T9" fmla="*/ 185 h 196"/>
                <a:gd name="T10" fmla="*/ 13 w 93"/>
                <a:gd name="T11" fmla="*/ 175 h 196"/>
                <a:gd name="T12" fmla="*/ 27 w 93"/>
                <a:gd name="T13" fmla="*/ 24 h 196"/>
                <a:gd name="T14" fmla="*/ 43 w 93"/>
                <a:gd name="T15" fmla="*/ 1 h 1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196">
                  <a:moveTo>
                    <a:pt x="43" y="1"/>
                  </a:moveTo>
                  <a:cubicBezTo>
                    <a:pt x="43" y="1"/>
                    <a:pt x="59" y="15"/>
                    <a:pt x="59" y="6"/>
                  </a:cubicBezTo>
                  <a:cubicBezTo>
                    <a:pt x="59" y="0"/>
                    <a:pt x="74" y="23"/>
                    <a:pt x="75" y="30"/>
                  </a:cubicBezTo>
                  <a:cubicBezTo>
                    <a:pt x="77" y="37"/>
                    <a:pt x="74" y="50"/>
                    <a:pt x="74" y="50"/>
                  </a:cubicBezTo>
                  <a:cubicBezTo>
                    <a:pt x="93" y="185"/>
                    <a:pt x="93" y="185"/>
                    <a:pt x="93" y="185"/>
                  </a:cubicBezTo>
                  <a:cubicBezTo>
                    <a:pt x="93" y="185"/>
                    <a:pt x="22" y="196"/>
                    <a:pt x="13" y="175"/>
                  </a:cubicBezTo>
                  <a:cubicBezTo>
                    <a:pt x="0" y="145"/>
                    <a:pt x="35" y="71"/>
                    <a:pt x="27" y="24"/>
                  </a:cubicBezTo>
                  <a:cubicBezTo>
                    <a:pt x="26" y="17"/>
                    <a:pt x="34" y="4"/>
                    <a:pt x="43" y="1"/>
                  </a:cubicBezTo>
                  <a:close/>
                </a:path>
              </a:pathLst>
            </a:custGeom>
            <a:solidFill>
              <a:srgbClr val="3525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işľîḍè">
              <a:extLst>
                <a:ext uri="{FF2B5EF4-FFF2-40B4-BE49-F238E27FC236}">
                  <a16:creationId xmlns:a16="http://schemas.microsoft.com/office/drawing/2014/main" id="{74558AB2-E1F7-433F-B2D8-11AC967E3135}"/>
                </a:ext>
              </a:extLst>
            </p:cNvPr>
            <p:cNvSpPr/>
            <p:nvPr/>
          </p:nvSpPr>
          <p:spPr bwMode="auto">
            <a:xfrm>
              <a:off x="7610475" y="4162425"/>
              <a:ext cx="80963" cy="169863"/>
            </a:xfrm>
            <a:custGeom>
              <a:avLst/>
              <a:gdLst>
                <a:gd name="T0" fmla="*/ 11 w 20"/>
                <a:gd name="T1" fmla="*/ 42 h 42"/>
                <a:gd name="T2" fmla="*/ 2 w 20"/>
                <a:gd name="T3" fmla="*/ 19 h 42"/>
                <a:gd name="T4" fmla="*/ 18 w 20"/>
                <a:gd name="T5" fmla="*/ 11 h 42"/>
                <a:gd name="T6" fmla="*/ 17 w 20"/>
                <a:gd name="T7" fmla="*/ 34 h 42"/>
                <a:gd name="T8" fmla="*/ 11 w 20"/>
                <a:gd name="T9" fmla="*/ 42 h 42"/>
              </a:gdLst>
              <a:ahLst/>
              <a:cxnLst>
                <a:cxn ang="0">
                  <a:pos x="T0" y="T1"/>
                </a:cxn>
                <a:cxn ang="0">
                  <a:pos x="T2" y="T3"/>
                </a:cxn>
                <a:cxn ang="0">
                  <a:pos x="T4" y="T5"/>
                </a:cxn>
                <a:cxn ang="0">
                  <a:pos x="T6" y="T7"/>
                </a:cxn>
                <a:cxn ang="0">
                  <a:pos x="T8" y="T9"/>
                </a:cxn>
              </a:cxnLst>
              <a:rect l="0" t="0" r="r" b="b"/>
              <a:pathLst>
                <a:path w="20" h="42">
                  <a:moveTo>
                    <a:pt x="11" y="42"/>
                  </a:moveTo>
                  <a:cubicBezTo>
                    <a:pt x="6" y="36"/>
                    <a:pt x="0" y="27"/>
                    <a:pt x="2" y="19"/>
                  </a:cubicBezTo>
                  <a:cubicBezTo>
                    <a:pt x="3" y="12"/>
                    <a:pt x="8" y="0"/>
                    <a:pt x="18" y="11"/>
                  </a:cubicBezTo>
                  <a:cubicBezTo>
                    <a:pt x="18" y="11"/>
                    <a:pt x="14" y="30"/>
                    <a:pt x="17" y="34"/>
                  </a:cubicBezTo>
                  <a:cubicBezTo>
                    <a:pt x="20" y="38"/>
                    <a:pt x="13" y="40"/>
                    <a:pt x="11" y="42"/>
                  </a:cubicBezTo>
                  <a:close/>
                </a:path>
              </a:pathLst>
            </a:custGeom>
            <a:solidFill>
              <a:srgbClr val="E866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îṣḻíḍê">
              <a:extLst>
                <a:ext uri="{FF2B5EF4-FFF2-40B4-BE49-F238E27FC236}">
                  <a16:creationId xmlns:a16="http://schemas.microsoft.com/office/drawing/2014/main" id="{EAB0E9EC-4C0A-408E-BD53-5BE7B5B355E7}"/>
                </a:ext>
              </a:extLst>
            </p:cNvPr>
            <p:cNvSpPr/>
            <p:nvPr/>
          </p:nvSpPr>
          <p:spPr bwMode="auto">
            <a:xfrm>
              <a:off x="7605713" y="4230688"/>
              <a:ext cx="333375" cy="338138"/>
            </a:xfrm>
            <a:custGeom>
              <a:avLst/>
              <a:gdLst>
                <a:gd name="T0" fmla="*/ 72 w 82"/>
                <a:gd name="T1" fmla="*/ 63 h 83"/>
                <a:gd name="T2" fmla="*/ 3 w 82"/>
                <a:gd name="T3" fmla="*/ 32 h 83"/>
                <a:gd name="T4" fmla="*/ 22 w 82"/>
                <a:gd name="T5" fmla="*/ 21 h 83"/>
                <a:gd name="T6" fmla="*/ 65 w 82"/>
                <a:gd name="T7" fmla="*/ 49 h 83"/>
                <a:gd name="T8" fmla="*/ 72 w 82"/>
                <a:gd name="T9" fmla="*/ 63 h 83"/>
              </a:gdLst>
              <a:ahLst/>
              <a:cxnLst>
                <a:cxn ang="0">
                  <a:pos x="T0" y="T1"/>
                </a:cxn>
                <a:cxn ang="0">
                  <a:pos x="T2" y="T3"/>
                </a:cxn>
                <a:cxn ang="0">
                  <a:pos x="T4" y="T5"/>
                </a:cxn>
                <a:cxn ang="0">
                  <a:pos x="T6" y="T7"/>
                </a:cxn>
                <a:cxn ang="0">
                  <a:pos x="T8" y="T9"/>
                </a:cxn>
              </a:cxnLst>
              <a:rect l="0" t="0" r="r" b="b"/>
              <a:pathLst>
                <a:path w="82" h="83">
                  <a:moveTo>
                    <a:pt x="72" y="63"/>
                  </a:moveTo>
                  <a:cubicBezTo>
                    <a:pt x="40" y="83"/>
                    <a:pt x="4" y="39"/>
                    <a:pt x="3" y="32"/>
                  </a:cubicBezTo>
                  <a:cubicBezTo>
                    <a:pt x="0" y="16"/>
                    <a:pt x="20" y="0"/>
                    <a:pt x="22" y="21"/>
                  </a:cubicBezTo>
                  <a:cubicBezTo>
                    <a:pt x="24" y="42"/>
                    <a:pt x="49" y="50"/>
                    <a:pt x="65" y="49"/>
                  </a:cubicBezTo>
                  <a:cubicBezTo>
                    <a:pt x="82" y="47"/>
                    <a:pt x="66" y="65"/>
                    <a:pt x="72" y="63"/>
                  </a:cubicBezTo>
                  <a:close/>
                </a:path>
              </a:pathLst>
            </a:custGeom>
            <a:solidFill>
              <a:srgbClr val="3525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isḷiḑe">
              <a:extLst>
                <a:ext uri="{FF2B5EF4-FFF2-40B4-BE49-F238E27FC236}">
                  <a16:creationId xmlns:a16="http://schemas.microsoft.com/office/drawing/2014/main" id="{E4A848F9-1253-4781-9D31-1CD281571862}"/>
                </a:ext>
              </a:extLst>
            </p:cNvPr>
            <p:cNvSpPr/>
            <p:nvPr/>
          </p:nvSpPr>
          <p:spPr bwMode="auto">
            <a:xfrm>
              <a:off x="7870825" y="4186238"/>
              <a:ext cx="128588" cy="171450"/>
            </a:xfrm>
            <a:custGeom>
              <a:avLst/>
              <a:gdLst>
                <a:gd name="T0" fmla="*/ 30 w 32"/>
                <a:gd name="T1" fmla="*/ 19 h 42"/>
                <a:gd name="T2" fmla="*/ 23 w 32"/>
                <a:gd name="T3" fmla="*/ 41 h 42"/>
                <a:gd name="T4" fmla="*/ 0 w 32"/>
                <a:gd name="T5" fmla="*/ 20 h 42"/>
                <a:gd name="T6" fmla="*/ 14 w 32"/>
                <a:gd name="T7" fmla="*/ 0 h 42"/>
                <a:gd name="T8" fmla="*/ 30 w 32"/>
                <a:gd name="T9" fmla="*/ 19 h 42"/>
              </a:gdLst>
              <a:ahLst/>
              <a:cxnLst>
                <a:cxn ang="0">
                  <a:pos x="T0" y="T1"/>
                </a:cxn>
                <a:cxn ang="0">
                  <a:pos x="T2" y="T3"/>
                </a:cxn>
                <a:cxn ang="0">
                  <a:pos x="T4" y="T5"/>
                </a:cxn>
                <a:cxn ang="0">
                  <a:pos x="T6" y="T7"/>
                </a:cxn>
                <a:cxn ang="0">
                  <a:pos x="T8" y="T9"/>
                </a:cxn>
              </a:cxnLst>
              <a:rect l="0" t="0" r="r" b="b"/>
              <a:pathLst>
                <a:path w="32" h="42">
                  <a:moveTo>
                    <a:pt x="30" y="19"/>
                  </a:moveTo>
                  <a:cubicBezTo>
                    <a:pt x="30" y="29"/>
                    <a:pt x="32" y="41"/>
                    <a:pt x="23" y="41"/>
                  </a:cubicBezTo>
                  <a:cubicBezTo>
                    <a:pt x="15" y="42"/>
                    <a:pt x="0" y="30"/>
                    <a:pt x="0" y="20"/>
                  </a:cubicBezTo>
                  <a:cubicBezTo>
                    <a:pt x="0" y="9"/>
                    <a:pt x="6" y="0"/>
                    <a:pt x="14" y="0"/>
                  </a:cubicBezTo>
                  <a:cubicBezTo>
                    <a:pt x="23" y="0"/>
                    <a:pt x="30" y="8"/>
                    <a:pt x="30" y="19"/>
                  </a:cubicBezTo>
                  <a:close/>
                </a:path>
              </a:pathLst>
            </a:custGeom>
            <a:solidFill>
              <a:srgbClr val="E866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îSľîḓê">
              <a:extLst>
                <a:ext uri="{FF2B5EF4-FFF2-40B4-BE49-F238E27FC236}">
                  <a16:creationId xmlns:a16="http://schemas.microsoft.com/office/drawing/2014/main" id="{406834BD-89F0-4B5A-8C2E-31D98DC8C0E3}"/>
                </a:ext>
              </a:extLst>
            </p:cNvPr>
            <p:cNvSpPr/>
            <p:nvPr/>
          </p:nvSpPr>
          <p:spPr bwMode="auto">
            <a:xfrm>
              <a:off x="7837488" y="4165600"/>
              <a:ext cx="161925" cy="150813"/>
            </a:xfrm>
            <a:custGeom>
              <a:avLst/>
              <a:gdLst>
                <a:gd name="T0" fmla="*/ 3 w 40"/>
                <a:gd name="T1" fmla="*/ 13 h 37"/>
                <a:gd name="T2" fmla="*/ 2 w 40"/>
                <a:gd name="T3" fmla="*/ 28 h 37"/>
                <a:gd name="T4" fmla="*/ 13 w 40"/>
                <a:gd name="T5" fmla="*/ 37 h 37"/>
                <a:gd name="T6" fmla="*/ 15 w 40"/>
                <a:gd name="T7" fmla="*/ 30 h 37"/>
                <a:gd name="T8" fmla="*/ 17 w 40"/>
                <a:gd name="T9" fmla="*/ 22 h 37"/>
                <a:gd name="T10" fmla="*/ 16 w 40"/>
                <a:gd name="T11" fmla="*/ 20 h 37"/>
                <a:gd name="T12" fmla="*/ 17 w 40"/>
                <a:gd name="T13" fmla="*/ 18 h 37"/>
                <a:gd name="T14" fmla="*/ 18 w 40"/>
                <a:gd name="T15" fmla="*/ 17 h 37"/>
                <a:gd name="T16" fmla="*/ 40 w 40"/>
                <a:gd name="T17" fmla="*/ 24 h 37"/>
                <a:gd name="T18" fmla="*/ 38 w 40"/>
                <a:gd name="T19" fmla="*/ 13 h 37"/>
                <a:gd name="T20" fmla="*/ 31 w 40"/>
                <a:gd name="T21" fmla="*/ 3 h 37"/>
                <a:gd name="T22" fmla="*/ 21 w 40"/>
                <a:gd name="T23" fmla="*/ 0 h 37"/>
                <a:gd name="T24" fmla="*/ 12 w 40"/>
                <a:gd name="T25" fmla="*/ 7 h 37"/>
                <a:gd name="T26" fmla="*/ 3 w 40"/>
                <a:gd name="T27" fmla="*/ 1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 h="37">
                  <a:moveTo>
                    <a:pt x="3" y="13"/>
                  </a:moveTo>
                  <a:cubicBezTo>
                    <a:pt x="1" y="17"/>
                    <a:pt x="0" y="23"/>
                    <a:pt x="2" y="28"/>
                  </a:cubicBezTo>
                  <a:cubicBezTo>
                    <a:pt x="4" y="32"/>
                    <a:pt x="8" y="36"/>
                    <a:pt x="13" y="37"/>
                  </a:cubicBezTo>
                  <a:cubicBezTo>
                    <a:pt x="12" y="35"/>
                    <a:pt x="13" y="32"/>
                    <a:pt x="15" y="30"/>
                  </a:cubicBezTo>
                  <a:cubicBezTo>
                    <a:pt x="16" y="28"/>
                    <a:pt x="18" y="25"/>
                    <a:pt x="17" y="22"/>
                  </a:cubicBezTo>
                  <a:cubicBezTo>
                    <a:pt x="17" y="22"/>
                    <a:pt x="16" y="21"/>
                    <a:pt x="16" y="20"/>
                  </a:cubicBezTo>
                  <a:cubicBezTo>
                    <a:pt x="16" y="19"/>
                    <a:pt x="16" y="18"/>
                    <a:pt x="17" y="18"/>
                  </a:cubicBezTo>
                  <a:cubicBezTo>
                    <a:pt x="17" y="17"/>
                    <a:pt x="18" y="17"/>
                    <a:pt x="18" y="17"/>
                  </a:cubicBezTo>
                  <a:cubicBezTo>
                    <a:pt x="26" y="16"/>
                    <a:pt x="34" y="19"/>
                    <a:pt x="40" y="24"/>
                  </a:cubicBezTo>
                  <a:cubicBezTo>
                    <a:pt x="40" y="20"/>
                    <a:pt x="39" y="16"/>
                    <a:pt x="38" y="13"/>
                  </a:cubicBezTo>
                  <a:cubicBezTo>
                    <a:pt x="36" y="9"/>
                    <a:pt x="34" y="6"/>
                    <a:pt x="31" y="3"/>
                  </a:cubicBezTo>
                  <a:cubicBezTo>
                    <a:pt x="28" y="1"/>
                    <a:pt x="24" y="0"/>
                    <a:pt x="21" y="0"/>
                  </a:cubicBezTo>
                  <a:cubicBezTo>
                    <a:pt x="15" y="1"/>
                    <a:pt x="12" y="7"/>
                    <a:pt x="12" y="7"/>
                  </a:cubicBezTo>
                  <a:cubicBezTo>
                    <a:pt x="12" y="7"/>
                    <a:pt x="8" y="7"/>
                    <a:pt x="3" y="13"/>
                  </a:cubicBezTo>
                  <a:close/>
                </a:path>
              </a:pathLst>
            </a:custGeom>
            <a:solidFill>
              <a:srgbClr val="1B2A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i$ļïḋè">
              <a:extLst>
                <a:ext uri="{FF2B5EF4-FFF2-40B4-BE49-F238E27FC236}">
                  <a16:creationId xmlns:a16="http://schemas.microsoft.com/office/drawing/2014/main" id="{EBE7834F-788C-4EB3-9327-1ADAF85F2CDF}"/>
                </a:ext>
              </a:extLst>
            </p:cNvPr>
            <p:cNvSpPr/>
            <p:nvPr/>
          </p:nvSpPr>
          <p:spPr bwMode="auto">
            <a:xfrm>
              <a:off x="7959725" y="4303713"/>
              <a:ext cx="31750" cy="41275"/>
            </a:xfrm>
            <a:custGeom>
              <a:avLst/>
              <a:gdLst>
                <a:gd name="T0" fmla="*/ 8 w 8"/>
                <a:gd name="T1" fmla="*/ 0 h 10"/>
                <a:gd name="T2" fmla="*/ 0 w 8"/>
                <a:gd name="T3" fmla="*/ 1 h 10"/>
                <a:gd name="T4" fmla="*/ 8 w 8"/>
                <a:gd name="T5" fmla="*/ 0 h 10"/>
              </a:gdLst>
              <a:ahLst/>
              <a:cxnLst>
                <a:cxn ang="0">
                  <a:pos x="T0" y="T1"/>
                </a:cxn>
                <a:cxn ang="0">
                  <a:pos x="T2" y="T3"/>
                </a:cxn>
                <a:cxn ang="0">
                  <a:pos x="T4" y="T5"/>
                </a:cxn>
              </a:cxnLst>
              <a:rect l="0" t="0" r="r" b="b"/>
              <a:pathLst>
                <a:path w="8" h="10">
                  <a:moveTo>
                    <a:pt x="8" y="0"/>
                  </a:moveTo>
                  <a:cubicBezTo>
                    <a:pt x="0" y="1"/>
                    <a:pt x="0" y="1"/>
                    <a:pt x="0" y="1"/>
                  </a:cubicBezTo>
                  <a:cubicBezTo>
                    <a:pt x="0" y="1"/>
                    <a:pt x="5" y="10"/>
                    <a:pt x="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ísľïḍè">
              <a:extLst>
                <a:ext uri="{FF2B5EF4-FFF2-40B4-BE49-F238E27FC236}">
                  <a16:creationId xmlns:a16="http://schemas.microsoft.com/office/drawing/2014/main" id="{706D7AF2-5C3C-4C19-BCCD-F02955D6F2A1}"/>
                </a:ext>
              </a:extLst>
            </p:cNvPr>
            <p:cNvSpPr/>
            <p:nvPr/>
          </p:nvSpPr>
          <p:spPr bwMode="auto">
            <a:xfrm>
              <a:off x="6151563" y="4011613"/>
              <a:ext cx="360363" cy="706438"/>
            </a:xfrm>
            <a:custGeom>
              <a:avLst/>
              <a:gdLst>
                <a:gd name="T0" fmla="*/ 79 w 227"/>
                <a:gd name="T1" fmla="*/ 445 h 445"/>
                <a:gd name="T2" fmla="*/ 0 w 227"/>
                <a:gd name="T3" fmla="*/ 417 h 445"/>
                <a:gd name="T4" fmla="*/ 145 w 227"/>
                <a:gd name="T5" fmla="*/ 0 h 445"/>
                <a:gd name="T6" fmla="*/ 227 w 227"/>
                <a:gd name="T7" fmla="*/ 28 h 445"/>
                <a:gd name="T8" fmla="*/ 79 w 227"/>
                <a:gd name="T9" fmla="*/ 445 h 445"/>
              </a:gdLst>
              <a:ahLst/>
              <a:cxnLst>
                <a:cxn ang="0">
                  <a:pos x="T0" y="T1"/>
                </a:cxn>
                <a:cxn ang="0">
                  <a:pos x="T2" y="T3"/>
                </a:cxn>
                <a:cxn ang="0">
                  <a:pos x="T4" y="T5"/>
                </a:cxn>
                <a:cxn ang="0">
                  <a:pos x="T6" y="T7"/>
                </a:cxn>
                <a:cxn ang="0">
                  <a:pos x="T8" y="T9"/>
                </a:cxn>
              </a:cxnLst>
              <a:rect l="0" t="0" r="r" b="b"/>
              <a:pathLst>
                <a:path w="227" h="445">
                  <a:moveTo>
                    <a:pt x="79" y="445"/>
                  </a:moveTo>
                  <a:lnTo>
                    <a:pt x="0" y="417"/>
                  </a:lnTo>
                  <a:lnTo>
                    <a:pt x="145" y="0"/>
                  </a:lnTo>
                  <a:lnTo>
                    <a:pt x="227" y="28"/>
                  </a:lnTo>
                  <a:lnTo>
                    <a:pt x="79" y="445"/>
                  </a:lnTo>
                  <a:close/>
                </a:path>
              </a:pathLst>
            </a:custGeom>
            <a:solidFill>
              <a:srgbClr val="9351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îs1iḋé">
              <a:extLst>
                <a:ext uri="{FF2B5EF4-FFF2-40B4-BE49-F238E27FC236}">
                  <a16:creationId xmlns:a16="http://schemas.microsoft.com/office/drawing/2014/main" id="{04A32B1A-462C-4D09-843E-29A6929DDC54}"/>
                </a:ext>
              </a:extLst>
            </p:cNvPr>
            <p:cNvSpPr/>
            <p:nvPr/>
          </p:nvSpPr>
          <p:spPr bwMode="auto">
            <a:xfrm>
              <a:off x="6003925" y="3005138"/>
              <a:ext cx="1130300" cy="1128713"/>
            </a:xfrm>
            <a:custGeom>
              <a:avLst/>
              <a:gdLst>
                <a:gd name="T0" fmla="*/ 180 w 278"/>
                <a:gd name="T1" fmla="*/ 23 h 278"/>
                <a:gd name="T2" fmla="*/ 23 w 278"/>
                <a:gd name="T3" fmla="*/ 98 h 278"/>
                <a:gd name="T4" fmla="*/ 98 w 278"/>
                <a:gd name="T5" fmla="*/ 255 h 278"/>
                <a:gd name="T6" fmla="*/ 255 w 278"/>
                <a:gd name="T7" fmla="*/ 180 h 278"/>
                <a:gd name="T8" fmla="*/ 180 w 278"/>
                <a:gd name="T9" fmla="*/ 23 h 278"/>
                <a:gd name="T10" fmla="*/ 247 w 278"/>
                <a:gd name="T11" fmla="*/ 154 h 278"/>
                <a:gd name="T12" fmla="*/ 124 w 278"/>
                <a:gd name="T13" fmla="*/ 247 h 278"/>
                <a:gd name="T14" fmla="*/ 31 w 278"/>
                <a:gd name="T15" fmla="*/ 124 h 278"/>
                <a:gd name="T16" fmla="*/ 154 w 278"/>
                <a:gd name="T17" fmla="*/ 30 h 278"/>
                <a:gd name="T18" fmla="*/ 247 w 278"/>
                <a:gd name="T19" fmla="*/ 154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 h="278">
                  <a:moveTo>
                    <a:pt x="180" y="23"/>
                  </a:moveTo>
                  <a:cubicBezTo>
                    <a:pt x="116" y="0"/>
                    <a:pt x="45" y="34"/>
                    <a:pt x="23" y="98"/>
                  </a:cubicBezTo>
                  <a:cubicBezTo>
                    <a:pt x="0" y="162"/>
                    <a:pt x="34" y="232"/>
                    <a:pt x="98" y="255"/>
                  </a:cubicBezTo>
                  <a:cubicBezTo>
                    <a:pt x="162" y="278"/>
                    <a:pt x="233" y="244"/>
                    <a:pt x="255" y="180"/>
                  </a:cubicBezTo>
                  <a:cubicBezTo>
                    <a:pt x="278" y="116"/>
                    <a:pt x="244" y="45"/>
                    <a:pt x="180" y="23"/>
                  </a:cubicBezTo>
                  <a:moveTo>
                    <a:pt x="247" y="154"/>
                  </a:moveTo>
                  <a:cubicBezTo>
                    <a:pt x="239" y="214"/>
                    <a:pt x="184" y="256"/>
                    <a:pt x="124" y="247"/>
                  </a:cubicBezTo>
                  <a:cubicBezTo>
                    <a:pt x="64" y="239"/>
                    <a:pt x="22" y="183"/>
                    <a:pt x="31" y="124"/>
                  </a:cubicBezTo>
                  <a:cubicBezTo>
                    <a:pt x="39" y="64"/>
                    <a:pt x="94" y="22"/>
                    <a:pt x="154" y="30"/>
                  </a:cubicBezTo>
                  <a:cubicBezTo>
                    <a:pt x="214" y="39"/>
                    <a:pt x="256" y="94"/>
                    <a:pt x="247" y="154"/>
                  </a:cubicBezTo>
                </a:path>
              </a:pathLst>
            </a:custGeom>
            <a:solidFill>
              <a:srgbClr val="9351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íS1ïḋê">
              <a:extLst>
                <a:ext uri="{FF2B5EF4-FFF2-40B4-BE49-F238E27FC236}">
                  <a16:creationId xmlns:a16="http://schemas.microsoft.com/office/drawing/2014/main" id="{96F34D2A-0D97-49ED-BBD1-5DEF739BE31E}"/>
                </a:ext>
              </a:extLst>
            </p:cNvPr>
            <p:cNvSpPr/>
            <p:nvPr/>
          </p:nvSpPr>
          <p:spPr bwMode="auto">
            <a:xfrm>
              <a:off x="6105525" y="3122613"/>
              <a:ext cx="911225" cy="889000"/>
            </a:xfrm>
            <a:custGeom>
              <a:avLst/>
              <a:gdLst>
                <a:gd name="T0" fmla="*/ 114 w 224"/>
                <a:gd name="T1" fmla="*/ 0 h 219"/>
                <a:gd name="T2" fmla="*/ 100 w 224"/>
                <a:gd name="T3" fmla="*/ 1 h 219"/>
                <a:gd name="T4" fmla="*/ 100 w 224"/>
                <a:gd name="T5" fmla="*/ 1 h 219"/>
                <a:gd name="T6" fmla="*/ 100 w 224"/>
                <a:gd name="T7" fmla="*/ 1 h 219"/>
                <a:gd name="T8" fmla="*/ 69 w 224"/>
                <a:gd name="T9" fmla="*/ 10 h 219"/>
                <a:gd name="T10" fmla="*/ 69 w 224"/>
                <a:gd name="T11" fmla="*/ 10 h 219"/>
                <a:gd name="T12" fmla="*/ 69 w 224"/>
                <a:gd name="T13" fmla="*/ 10 h 219"/>
                <a:gd name="T14" fmla="*/ 6 w 224"/>
                <a:gd name="T15" fmla="*/ 95 h 219"/>
                <a:gd name="T16" fmla="*/ 5 w 224"/>
                <a:gd name="T17" fmla="*/ 100 h 219"/>
                <a:gd name="T18" fmla="*/ 99 w 224"/>
                <a:gd name="T19" fmla="*/ 218 h 219"/>
                <a:gd name="T20" fmla="*/ 114 w 224"/>
                <a:gd name="T21" fmla="*/ 219 h 219"/>
                <a:gd name="T22" fmla="*/ 160 w 224"/>
                <a:gd name="T23" fmla="*/ 209 h 219"/>
                <a:gd name="T24" fmla="*/ 160 w 224"/>
                <a:gd name="T25" fmla="*/ 209 h 219"/>
                <a:gd name="T26" fmla="*/ 160 w 224"/>
                <a:gd name="T27" fmla="*/ 209 h 219"/>
                <a:gd name="T28" fmla="*/ 215 w 224"/>
                <a:gd name="T29" fmla="*/ 153 h 219"/>
                <a:gd name="T30" fmla="*/ 222 w 224"/>
                <a:gd name="T31" fmla="*/ 125 h 219"/>
                <a:gd name="T32" fmla="*/ 223 w 224"/>
                <a:gd name="T33" fmla="*/ 98 h 219"/>
                <a:gd name="T34" fmla="*/ 129 w 224"/>
                <a:gd name="T35" fmla="*/ 1 h 219"/>
                <a:gd name="T36" fmla="*/ 114 w 224"/>
                <a:gd name="T37"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4" h="219">
                  <a:moveTo>
                    <a:pt x="114" y="0"/>
                  </a:moveTo>
                  <a:cubicBezTo>
                    <a:pt x="109" y="0"/>
                    <a:pt x="105" y="1"/>
                    <a:pt x="100" y="1"/>
                  </a:cubicBezTo>
                  <a:cubicBezTo>
                    <a:pt x="100" y="1"/>
                    <a:pt x="100" y="1"/>
                    <a:pt x="100" y="1"/>
                  </a:cubicBezTo>
                  <a:cubicBezTo>
                    <a:pt x="100" y="1"/>
                    <a:pt x="100" y="1"/>
                    <a:pt x="100" y="1"/>
                  </a:cubicBezTo>
                  <a:cubicBezTo>
                    <a:pt x="89" y="3"/>
                    <a:pt x="79" y="6"/>
                    <a:pt x="69" y="10"/>
                  </a:cubicBezTo>
                  <a:cubicBezTo>
                    <a:pt x="69" y="10"/>
                    <a:pt x="69" y="10"/>
                    <a:pt x="69" y="10"/>
                  </a:cubicBezTo>
                  <a:cubicBezTo>
                    <a:pt x="69" y="10"/>
                    <a:pt x="69" y="10"/>
                    <a:pt x="69" y="10"/>
                  </a:cubicBezTo>
                  <a:cubicBezTo>
                    <a:pt x="36" y="25"/>
                    <a:pt x="11" y="56"/>
                    <a:pt x="6" y="95"/>
                  </a:cubicBezTo>
                  <a:cubicBezTo>
                    <a:pt x="5" y="96"/>
                    <a:pt x="5" y="98"/>
                    <a:pt x="5" y="100"/>
                  </a:cubicBezTo>
                  <a:cubicBezTo>
                    <a:pt x="0" y="158"/>
                    <a:pt x="41" y="210"/>
                    <a:pt x="99" y="218"/>
                  </a:cubicBezTo>
                  <a:cubicBezTo>
                    <a:pt x="104" y="219"/>
                    <a:pt x="109" y="219"/>
                    <a:pt x="114" y="219"/>
                  </a:cubicBezTo>
                  <a:cubicBezTo>
                    <a:pt x="130" y="219"/>
                    <a:pt x="146" y="216"/>
                    <a:pt x="160" y="209"/>
                  </a:cubicBezTo>
                  <a:cubicBezTo>
                    <a:pt x="160" y="209"/>
                    <a:pt x="160" y="209"/>
                    <a:pt x="160" y="209"/>
                  </a:cubicBezTo>
                  <a:cubicBezTo>
                    <a:pt x="160" y="209"/>
                    <a:pt x="160" y="209"/>
                    <a:pt x="160" y="209"/>
                  </a:cubicBezTo>
                  <a:cubicBezTo>
                    <a:pt x="184" y="198"/>
                    <a:pt x="204" y="178"/>
                    <a:pt x="215" y="153"/>
                  </a:cubicBezTo>
                  <a:cubicBezTo>
                    <a:pt x="219" y="144"/>
                    <a:pt x="221" y="135"/>
                    <a:pt x="222" y="125"/>
                  </a:cubicBezTo>
                  <a:cubicBezTo>
                    <a:pt x="224" y="116"/>
                    <a:pt x="224" y="107"/>
                    <a:pt x="223" y="98"/>
                  </a:cubicBezTo>
                  <a:cubicBezTo>
                    <a:pt x="217" y="49"/>
                    <a:pt x="180" y="9"/>
                    <a:pt x="129" y="1"/>
                  </a:cubicBezTo>
                  <a:cubicBezTo>
                    <a:pt x="124" y="1"/>
                    <a:pt x="119" y="0"/>
                    <a:pt x="114" y="0"/>
                  </a:cubicBezTo>
                </a:path>
              </a:pathLst>
            </a:custGeom>
            <a:solidFill>
              <a:srgbClr val="EED0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ísliḍe">
              <a:extLst>
                <a:ext uri="{FF2B5EF4-FFF2-40B4-BE49-F238E27FC236}">
                  <a16:creationId xmlns:a16="http://schemas.microsoft.com/office/drawing/2014/main" id="{9EE8D1DC-927F-42C2-B923-BA9A6CB152A0}"/>
                </a:ext>
              </a:extLst>
            </p:cNvPr>
            <p:cNvSpPr/>
            <p:nvPr/>
          </p:nvSpPr>
          <p:spPr bwMode="auto">
            <a:xfrm>
              <a:off x="6126163" y="3122613"/>
              <a:ext cx="885825" cy="849313"/>
            </a:xfrm>
            <a:custGeom>
              <a:avLst/>
              <a:gdLst>
                <a:gd name="T0" fmla="*/ 155 w 218"/>
                <a:gd name="T1" fmla="*/ 209 h 209"/>
                <a:gd name="T2" fmla="*/ 155 w 218"/>
                <a:gd name="T3" fmla="*/ 209 h 209"/>
                <a:gd name="T4" fmla="*/ 155 w 218"/>
                <a:gd name="T5" fmla="*/ 209 h 209"/>
                <a:gd name="T6" fmla="*/ 210 w 218"/>
                <a:gd name="T7" fmla="*/ 153 h 209"/>
                <a:gd name="T8" fmla="*/ 155 w 218"/>
                <a:gd name="T9" fmla="*/ 209 h 209"/>
                <a:gd name="T10" fmla="*/ 210 w 218"/>
                <a:gd name="T11" fmla="*/ 153 h 209"/>
                <a:gd name="T12" fmla="*/ 64 w 218"/>
                <a:gd name="T13" fmla="*/ 10 h 209"/>
                <a:gd name="T14" fmla="*/ 1 w 218"/>
                <a:gd name="T15" fmla="*/ 95 h 209"/>
                <a:gd name="T16" fmla="*/ 0 w 218"/>
                <a:gd name="T17" fmla="*/ 100 h 209"/>
                <a:gd name="T18" fmla="*/ 1 w 218"/>
                <a:gd name="T19" fmla="*/ 95 h 209"/>
                <a:gd name="T20" fmla="*/ 64 w 218"/>
                <a:gd name="T21" fmla="*/ 10 h 209"/>
                <a:gd name="T22" fmla="*/ 64 w 218"/>
                <a:gd name="T23" fmla="*/ 10 h 209"/>
                <a:gd name="T24" fmla="*/ 64 w 218"/>
                <a:gd name="T25" fmla="*/ 10 h 209"/>
                <a:gd name="T26" fmla="*/ 64 w 218"/>
                <a:gd name="T27" fmla="*/ 10 h 209"/>
                <a:gd name="T28" fmla="*/ 95 w 218"/>
                <a:gd name="T29" fmla="*/ 1 h 209"/>
                <a:gd name="T30" fmla="*/ 95 w 218"/>
                <a:gd name="T31" fmla="*/ 1 h 209"/>
                <a:gd name="T32" fmla="*/ 95 w 218"/>
                <a:gd name="T33" fmla="*/ 1 h 209"/>
                <a:gd name="T34" fmla="*/ 109 w 218"/>
                <a:gd name="T35" fmla="*/ 0 h 209"/>
                <a:gd name="T36" fmla="*/ 95 w 218"/>
                <a:gd name="T37" fmla="*/ 1 h 209"/>
                <a:gd name="T38" fmla="*/ 109 w 218"/>
                <a:gd name="T39" fmla="*/ 0 h 209"/>
                <a:gd name="T40" fmla="*/ 124 w 218"/>
                <a:gd name="T41" fmla="*/ 1 h 209"/>
                <a:gd name="T42" fmla="*/ 218 w 218"/>
                <a:gd name="T43" fmla="*/ 98 h 209"/>
                <a:gd name="T44" fmla="*/ 124 w 218"/>
                <a:gd name="T45" fmla="*/ 1 h 209"/>
                <a:gd name="T46" fmla="*/ 109 w 218"/>
                <a:gd name="T47" fmla="*/ 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8" h="209">
                  <a:moveTo>
                    <a:pt x="155" y="209"/>
                  </a:moveTo>
                  <a:cubicBezTo>
                    <a:pt x="155" y="209"/>
                    <a:pt x="155" y="209"/>
                    <a:pt x="155" y="209"/>
                  </a:cubicBezTo>
                  <a:cubicBezTo>
                    <a:pt x="155" y="209"/>
                    <a:pt x="155" y="209"/>
                    <a:pt x="155" y="209"/>
                  </a:cubicBezTo>
                  <a:moveTo>
                    <a:pt x="210" y="153"/>
                  </a:moveTo>
                  <a:cubicBezTo>
                    <a:pt x="199" y="178"/>
                    <a:pt x="179" y="198"/>
                    <a:pt x="155" y="209"/>
                  </a:cubicBezTo>
                  <a:cubicBezTo>
                    <a:pt x="179" y="198"/>
                    <a:pt x="199" y="178"/>
                    <a:pt x="210" y="153"/>
                  </a:cubicBezTo>
                  <a:moveTo>
                    <a:pt x="64" y="10"/>
                  </a:moveTo>
                  <a:cubicBezTo>
                    <a:pt x="31" y="25"/>
                    <a:pt x="6" y="56"/>
                    <a:pt x="1" y="95"/>
                  </a:cubicBezTo>
                  <a:cubicBezTo>
                    <a:pt x="0" y="96"/>
                    <a:pt x="0" y="98"/>
                    <a:pt x="0" y="100"/>
                  </a:cubicBezTo>
                  <a:cubicBezTo>
                    <a:pt x="0" y="98"/>
                    <a:pt x="0" y="96"/>
                    <a:pt x="1" y="95"/>
                  </a:cubicBezTo>
                  <a:cubicBezTo>
                    <a:pt x="6" y="56"/>
                    <a:pt x="31" y="25"/>
                    <a:pt x="64" y="10"/>
                  </a:cubicBezTo>
                  <a:moveTo>
                    <a:pt x="64" y="10"/>
                  </a:moveTo>
                  <a:cubicBezTo>
                    <a:pt x="64" y="10"/>
                    <a:pt x="64" y="10"/>
                    <a:pt x="64" y="10"/>
                  </a:cubicBezTo>
                  <a:cubicBezTo>
                    <a:pt x="64" y="10"/>
                    <a:pt x="64" y="10"/>
                    <a:pt x="64" y="10"/>
                  </a:cubicBezTo>
                  <a:moveTo>
                    <a:pt x="95" y="1"/>
                  </a:moveTo>
                  <a:cubicBezTo>
                    <a:pt x="95" y="1"/>
                    <a:pt x="95" y="1"/>
                    <a:pt x="95" y="1"/>
                  </a:cubicBezTo>
                  <a:cubicBezTo>
                    <a:pt x="95" y="1"/>
                    <a:pt x="95" y="1"/>
                    <a:pt x="95" y="1"/>
                  </a:cubicBezTo>
                  <a:moveTo>
                    <a:pt x="109" y="0"/>
                  </a:moveTo>
                  <a:cubicBezTo>
                    <a:pt x="104" y="0"/>
                    <a:pt x="100" y="1"/>
                    <a:pt x="95" y="1"/>
                  </a:cubicBezTo>
                  <a:cubicBezTo>
                    <a:pt x="100" y="1"/>
                    <a:pt x="104" y="0"/>
                    <a:pt x="109" y="0"/>
                  </a:cubicBezTo>
                  <a:cubicBezTo>
                    <a:pt x="114" y="0"/>
                    <a:pt x="119" y="1"/>
                    <a:pt x="124" y="1"/>
                  </a:cubicBezTo>
                  <a:cubicBezTo>
                    <a:pt x="175" y="9"/>
                    <a:pt x="212" y="49"/>
                    <a:pt x="218" y="98"/>
                  </a:cubicBezTo>
                  <a:cubicBezTo>
                    <a:pt x="212" y="49"/>
                    <a:pt x="175" y="9"/>
                    <a:pt x="124" y="1"/>
                  </a:cubicBezTo>
                  <a:cubicBezTo>
                    <a:pt x="119" y="1"/>
                    <a:pt x="114" y="0"/>
                    <a:pt x="109" y="0"/>
                  </a:cubicBezTo>
                </a:path>
              </a:pathLst>
            </a:custGeom>
            <a:solidFill>
              <a:srgbClr val="AF87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ïṩlîḍè">
              <a:extLst>
                <a:ext uri="{FF2B5EF4-FFF2-40B4-BE49-F238E27FC236}">
                  <a16:creationId xmlns:a16="http://schemas.microsoft.com/office/drawing/2014/main" id="{7F1B3ACF-A7F1-4963-8AEB-32C84EB5E620}"/>
                </a:ext>
              </a:extLst>
            </p:cNvPr>
            <p:cNvSpPr/>
            <p:nvPr/>
          </p:nvSpPr>
          <p:spPr bwMode="auto">
            <a:xfrm>
              <a:off x="6122083" y="3132786"/>
              <a:ext cx="882125" cy="877046"/>
            </a:xfrm>
            <a:custGeom>
              <a:avLst/>
              <a:gdLst>
                <a:gd name="connsiteX0" fmla="*/ 882125 w 882125"/>
                <a:gd name="connsiteY0" fmla="*/ 494285 h 877046"/>
                <a:gd name="connsiteX1" fmla="*/ 881768 w 882125"/>
                <a:gd name="connsiteY1" fmla="*/ 497246 h 877046"/>
                <a:gd name="connsiteX2" fmla="*/ 872107 w 882125"/>
                <a:gd name="connsiteY2" fmla="*/ 555600 h 877046"/>
                <a:gd name="connsiteX3" fmla="*/ 859065 w 882125"/>
                <a:gd name="connsiteY3" fmla="*/ 593940 h 877046"/>
                <a:gd name="connsiteX4" fmla="*/ 564934 w 882125"/>
                <a:gd name="connsiteY4" fmla="*/ 860331 h 877046"/>
                <a:gd name="connsiteX5" fmla="*/ 539042 w 882125"/>
                <a:gd name="connsiteY5" fmla="*/ 869185 h 877046"/>
                <a:gd name="connsiteX6" fmla="*/ 460265 w 882125"/>
                <a:gd name="connsiteY6" fmla="*/ 877046 h 877046"/>
                <a:gd name="connsiteX7" fmla="*/ 686278 w 882125"/>
                <a:gd name="connsiteY7" fmla="*/ 65810 h 877046"/>
                <a:gd name="connsiteX8" fmla="*/ 709174 w 882125"/>
                <a:gd name="connsiteY8" fmla="*/ 80298 h 877046"/>
                <a:gd name="connsiteX9" fmla="*/ 844966 w 882125"/>
                <a:gd name="connsiteY9" fmla="*/ 246771 h 877046"/>
                <a:gd name="connsiteX10" fmla="*/ 849851 w 882125"/>
                <a:gd name="connsiteY10" fmla="*/ 259609 h 877046"/>
                <a:gd name="connsiteX11" fmla="*/ 228373 w 882125"/>
                <a:gd name="connsiteY11" fmla="*/ 823487 h 877046"/>
                <a:gd name="connsiteX12" fmla="*/ 219261 w 882125"/>
                <a:gd name="connsiteY12" fmla="*/ 819331 h 877046"/>
                <a:gd name="connsiteX13" fmla="*/ 94108 w 882125"/>
                <a:gd name="connsiteY13" fmla="*/ 711377 h 877046"/>
                <a:gd name="connsiteX14" fmla="*/ 50810 w 882125"/>
                <a:gd name="connsiteY14" fmla="*/ 645207 h 877046"/>
                <a:gd name="connsiteX15" fmla="*/ 528806 w 882125"/>
                <a:gd name="connsiteY15" fmla="*/ 0 h 877046"/>
                <a:gd name="connsiteX16" fmla="*/ 578442 w 882125"/>
                <a:gd name="connsiteY16" fmla="*/ 11970 h 877046"/>
                <a:gd name="connsiteX17" fmla="*/ 647288 w 882125"/>
                <a:gd name="connsiteY17" fmla="*/ 41139 h 877046"/>
                <a:gd name="connsiteX18" fmla="*/ 654121 w 882125"/>
                <a:gd name="connsiteY18" fmla="*/ 45462 h 877046"/>
                <a:gd name="connsiteX19" fmla="*/ 34220 w 882125"/>
                <a:gd name="connsiteY19" fmla="*/ 606901 h 877046"/>
                <a:gd name="connsiteX20" fmla="*/ 17007 w 882125"/>
                <a:gd name="connsiteY20" fmla="*/ 565367 h 877046"/>
                <a:gd name="connsiteX21" fmla="*/ 0 w 882125"/>
                <a:gd name="connsiteY21" fmla="*/ 482936 h 877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82125" h="877046">
                  <a:moveTo>
                    <a:pt x="882125" y="494285"/>
                  </a:moveTo>
                  <a:lnTo>
                    <a:pt x="881768" y="497246"/>
                  </a:lnTo>
                  <a:cubicBezTo>
                    <a:pt x="879734" y="517543"/>
                    <a:pt x="876683" y="536825"/>
                    <a:pt x="872107" y="555600"/>
                  </a:cubicBezTo>
                  <a:lnTo>
                    <a:pt x="859065" y="593940"/>
                  </a:lnTo>
                  <a:lnTo>
                    <a:pt x="564934" y="860331"/>
                  </a:lnTo>
                  <a:lnTo>
                    <a:pt x="539042" y="869185"/>
                  </a:lnTo>
                  <a:lnTo>
                    <a:pt x="460265" y="877046"/>
                  </a:lnTo>
                  <a:close/>
                  <a:moveTo>
                    <a:pt x="686278" y="65810"/>
                  </a:moveTo>
                  <a:lnTo>
                    <a:pt x="709174" y="80298"/>
                  </a:lnTo>
                  <a:cubicBezTo>
                    <a:pt x="767309" y="124086"/>
                    <a:pt x="813789" y="181219"/>
                    <a:pt x="844966" y="246771"/>
                  </a:cubicBezTo>
                  <a:lnTo>
                    <a:pt x="849851" y="259609"/>
                  </a:lnTo>
                  <a:lnTo>
                    <a:pt x="228373" y="823487"/>
                  </a:lnTo>
                  <a:lnTo>
                    <a:pt x="219261" y="819331"/>
                  </a:lnTo>
                  <a:cubicBezTo>
                    <a:pt x="170764" y="791296"/>
                    <a:pt x="128431" y="754508"/>
                    <a:pt x="94108" y="711377"/>
                  </a:cubicBezTo>
                  <a:lnTo>
                    <a:pt x="50810" y="645207"/>
                  </a:lnTo>
                  <a:close/>
                  <a:moveTo>
                    <a:pt x="528806" y="0"/>
                  </a:moveTo>
                  <a:lnTo>
                    <a:pt x="578442" y="11970"/>
                  </a:lnTo>
                  <a:cubicBezTo>
                    <a:pt x="602461" y="19907"/>
                    <a:pt x="625455" y="29690"/>
                    <a:pt x="647288" y="41139"/>
                  </a:cubicBezTo>
                  <a:lnTo>
                    <a:pt x="654121" y="45462"/>
                  </a:lnTo>
                  <a:lnTo>
                    <a:pt x="34220" y="606901"/>
                  </a:lnTo>
                  <a:lnTo>
                    <a:pt x="17007" y="565367"/>
                  </a:lnTo>
                  <a:lnTo>
                    <a:pt x="0" y="482936"/>
                  </a:lnTo>
                  <a:close/>
                </a:path>
              </a:pathLst>
            </a:custGeom>
            <a:solidFill>
              <a:srgbClr val="E9FFFF">
                <a:alpha val="20000"/>
              </a:srgbClr>
            </a:solidFill>
            <a:ln>
              <a:noFill/>
            </a:ln>
          </p:spPr>
          <p:txBody>
            <a:bodyPr vert="horz" wrap="square" lIns="91440" tIns="45720" rIns="91440" bIns="45720" numCol="1" anchor="t" anchorCtr="0" compatLnSpc="1">
              <a:prstTxWarp prst="textNoShape">
                <a:avLst/>
              </a:prstTxWarp>
              <a:noAutofit/>
            </a:bodyPr>
            <a:lstStyle/>
            <a:p>
              <a:endParaRPr lang="zh-CN" altLang="en-US"/>
            </a:p>
          </p:txBody>
        </p:sp>
        <p:sp>
          <p:nvSpPr>
            <p:cNvPr id="78" name="îṣľídè">
              <a:extLst>
                <a:ext uri="{FF2B5EF4-FFF2-40B4-BE49-F238E27FC236}">
                  <a16:creationId xmlns:a16="http://schemas.microsoft.com/office/drawing/2014/main" id="{A3009F40-FCF4-4662-9725-BAD265607F69}"/>
                </a:ext>
              </a:extLst>
            </p:cNvPr>
            <p:cNvSpPr/>
            <p:nvPr/>
          </p:nvSpPr>
          <p:spPr bwMode="auto">
            <a:xfrm>
              <a:off x="6354763" y="4340225"/>
              <a:ext cx="88900" cy="200025"/>
            </a:xfrm>
            <a:custGeom>
              <a:avLst/>
              <a:gdLst>
                <a:gd name="T0" fmla="*/ 8 w 22"/>
                <a:gd name="T1" fmla="*/ 15 h 49"/>
                <a:gd name="T2" fmla="*/ 14 w 22"/>
                <a:gd name="T3" fmla="*/ 0 h 49"/>
                <a:gd name="T4" fmla="*/ 11 w 22"/>
                <a:gd name="T5" fmla="*/ 30 h 49"/>
                <a:gd name="T6" fmla="*/ 8 w 22"/>
                <a:gd name="T7" fmla="*/ 15 h 49"/>
              </a:gdLst>
              <a:ahLst/>
              <a:cxnLst>
                <a:cxn ang="0">
                  <a:pos x="T0" y="T1"/>
                </a:cxn>
                <a:cxn ang="0">
                  <a:pos x="T2" y="T3"/>
                </a:cxn>
                <a:cxn ang="0">
                  <a:pos x="T4" y="T5"/>
                </a:cxn>
                <a:cxn ang="0">
                  <a:pos x="T6" y="T7"/>
                </a:cxn>
              </a:cxnLst>
              <a:rect l="0" t="0" r="r" b="b"/>
              <a:pathLst>
                <a:path w="22" h="49">
                  <a:moveTo>
                    <a:pt x="8" y="15"/>
                  </a:moveTo>
                  <a:cubicBezTo>
                    <a:pt x="14" y="0"/>
                    <a:pt x="14" y="0"/>
                    <a:pt x="14" y="0"/>
                  </a:cubicBezTo>
                  <a:cubicBezTo>
                    <a:pt x="14" y="0"/>
                    <a:pt x="22" y="9"/>
                    <a:pt x="11" y="30"/>
                  </a:cubicBezTo>
                  <a:cubicBezTo>
                    <a:pt x="0" y="49"/>
                    <a:pt x="8" y="15"/>
                    <a:pt x="8" y="15"/>
                  </a:cubicBezTo>
                  <a:close/>
                </a:path>
              </a:pathLst>
            </a:custGeom>
            <a:solidFill>
              <a:srgbClr val="E866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í$ļíḑè">
              <a:extLst>
                <a:ext uri="{FF2B5EF4-FFF2-40B4-BE49-F238E27FC236}">
                  <a16:creationId xmlns:a16="http://schemas.microsoft.com/office/drawing/2014/main" id="{FD73A3B3-7057-4CD9-8ABA-FABB3F90EB63}"/>
                </a:ext>
              </a:extLst>
            </p:cNvPr>
            <p:cNvSpPr/>
            <p:nvPr/>
          </p:nvSpPr>
          <p:spPr bwMode="auto">
            <a:xfrm>
              <a:off x="6126163" y="4413250"/>
              <a:ext cx="273050" cy="228600"/>
            </a:xfrm>
            <a:custGeom>
              <a:avLst/>
              <a:gdLst>
                <a:gd name="T0" fmla="*/ 14 w 67"/>
                <a:gd name="T1" fmla="*/ 3 h 56"/>
                <a:gd name="T2" fmla="*/ 62 w 67"/>
                <a:gd name="T3" fmla="*/ 0 h 56"/>
                <a:gd name="T4" fmla="*/ 67 w 67"/>
                <a:gd name="T5" fmla="*/ 15 h 56"/>
                <a:gd name="T6" fmla="*/ 7 w 67"/>
                <a:gd name="T7" fmla="*/ 22 h 56"/>
                <a:gd name="T8" fmla="*/ 14 w 67"/>
                <a:gd name="T9" fmla="*/ 3 h 56"/>
              </a:gdLst>
              <a:ahLst/>
              <a:cxnLst>
                <a:cxn ang="0">
                  <a:pos x="T0" y="T1"/>
                </a:cxn>
                <a:cxn ang="0">
                  <a:pos x="T2" y="T3"/>
                </a:cxn>
                <a:cxn ang="0">
                  <a:pos x="T4" y="T5"/>
                </a:cxn>
                <a:cxn ang="0">
                  <a:pos x="T6" y="T7"/>
                </a:cxn>
                <a:cxn ang="0">
                  <a:pos x="T8" y="T9"/>
                </a:cxn>
              </a:cxnLst>
              <a:rect l="0" t="0" r="r" b="b"/>
              <a:pathLst>
                <a:path w="67" h="56">
                  <a:moveTo>
                    <a:pt x="14" y="3"/>
                  </a:moveTo>
                  <a:cubicBezTo>
                    <a:pt x="14" y="3"/>
                    <a:pt x="39" y="32"/>
                    <a:pt x="62" y="0"/>
                  </a:cubicBezTo>
                  <a:cubicBezTo>
                    <a:pt x="64" y="4"/>
                    <a:pt x="67" y="15"/>
                    <a:pt x="67" y="15"/>
                  </a:cubicBezTo>
                  <a:cubicBezTo>
                    <a:pt x="67" y="15"/>
                    <a:pt x="43" y="56"/>
                    <a:pt x="7" y="22"/>
                  </a:cubicBezTo>
                  <a:cubicBezTo>
                    <a:pt x="0" y="16"/>
                    <a:pt x="14" y="3"/>
                    <a:pt x="14" y="3"/>
                  </a:cubicBezTo>
                  <a:close/>
                </a:path>
              </a:pathLst>
            </a:custGeom>
            <a:solidFill>
              <a:srgbClr val="DBF0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ïṩḷïdé">
              <a:extLst>
                <a:ext uri="{FF2B5EF4-FFF2-40B4-BE49-F238E27FC236}">
                  <a16:creationId xmlns:a16="http://schemas.microsoft.com/office/drawing/2014/main" id="{426911D9-36DC-4B39-ADFF-54869B70E0F6}"/>
                </a:ext>
              </a:extLst>
            </p:cNvPr>
            <p:cNvSpPr/>
            <p:nvPr/>
          </p:nvSpPr>
          <p:spPr bwMode="auto">
            <a:xfrm>
              <a:off x="5919788" y="4699000"/>
              <a:ext cx="287338" cy="800100"/>
            </a:xfrm>
            <a:custGeom>
              <a:avLst/>
              <a:gdLst>
                <a:gd name="T0" fmla="*/ 3 w 71"/>
                <a:gd name="T1" fmla="*/ 22 h 197"/>
                <a:gd name="T2" fmla="*/ 9 w 71"/>
                <a:gd name="T3" fmla="*/ 191 h 197"/>
                <a:gd name="T4" fmla="*/ 21 w 71"/>
                <a:gd name="T5" fmla="*/ 189 h 197"/>
                <a:gd name="T6" fmla="*/ 35 w 71"/>
                <a:gd name="T7" fmla="*/ 66 h 197"/>
                <a:gd name="T8" fmla="*/ 56 w 71"/>
                <a:gd name="T9" fmla="*/ 192 h 197"/>
                <a:gd name="T10" fmla="*/ 68 w 71"/>
                <a:gd name="T11" fmla="*/ 189 h 197"/>
                <a:gd name="T12" fmla="*/ 55 w 71"/>
                <a:gd name="T13" fmla="*/ 10 h 197"/>
                <a:gd name="T14" fmla="*/ 3 w 71"/>
                <a:gd name="T15" fmla="*/ 22 h 1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197">
                  <a:moveTo>
                    <a:pt x="3" y="22"/>
                  </a:moveTo>
                  <a:cubicBezTo>
                    <a:pt x="0" y="32"/>
                    <a:pt x="7" y="191"/>
                    <a:pt x="9" y="191"/>
                  </a:cubicBezTo>
                  <a:cubicBezTo>
                    <a:pt x="9" y="191"/>
                    <a:pt x="16" y="189"/>
                    <a:pt x="21" y="189"/>
                  </a:cubicBezTo>
                  <a:cubicBezTo>
                    <a:pt x="27" y="190"/>
                    <a:pt x="32" y="82"/>
                    <a:pt x="35" y="66"/>
                  </a:cubicBezTo>
                  <a:cubicBezTo>
                    <a:pt x="41" y="87"/>
                    <a:pt x="51" y="191"/>
                    <a:pt x="56" y="192"/>
                  </a:cubicBezTo>
                  <a:cubicBezTo>
                    <a:pt x="63" y="194"/>
                    <a:pt x="68" y="197"/>
                    <a:pt x="68" y="189"/>
                  </a:cubicBezTo>
                  <a:cubicBezTo>
                    <a:pt x="71" y="146"/>
                    <a:pt x="65" y="19"/>
                    <a:pt x="55" y="10"/>
                  </a:cubicBezTo>
                  <a:cubicBezTo>
                    <a:pt x="44" y="0"/>
                    <a:pt x="6" y="6"/>
                    <a:pt x="3" y="22"/>
                  </a:cubicBezTo>
                  <a:close/>
                </a:path>
              </a:pathLst>
            </a:custGeom>
            <a:solidFill>
              <a:srgbClr val="FCCA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ï$ḻîḑe">
              <a:extLst>
                <a:ext uri="{FF2B5EF4-FFF2-40B4-BE49-F238E27FC236}">
                  <a16:creationId xmlns:a16="http://schemas.microsoft.com/office/drawing/2014/main" id="{2F0D0BB6-E901-4E0D-A146-BD8915A7C9DA}"/>
                </a:ext>
              </a:extLst>
            </p:cNvPr>
            <p:cNvSpPr/>
            <p:nvPr/>
          </p:nvSpPr>
          <p:spPr bwMode="auto">
            <a:xfrm>
              <a:off x="6142038" y="5449888"/>
              <a:ext cx="82550" cy="80963"/>
            </a:xfrm>
            <a:custGeom>
              <a:avLst/>
              <a:gdLst>
                <a:gd name="T0" fmla="*/ 20 w 20"/>
                <a:gd name="T1" fmla="*/ 14 h 20"/>
                <a:gd name="T2" fmla="*/ 9 w 20"/>
                <a:gd name="T3" fmla="*/ 20 h 20"/>
                <a:gd name="T4" fmla="*/ 0 w 20"/>
                <a:gd name="T5" fmla="*/ 11 h 20"/>
                <a:gd name="T6" fmla="*/ 7 w 20"/>
                <a:gd name="T7" fmla="*/ 0 h 20"/>
                <a:gd name="T8" fmla="*/ 20 w 20"/>
                <a:gd name="T9" fmla="*/ 14 h 20"/>
              </a:gdLst>
              <a:ahLst/>
              <a:cxnLst>
                <a:cxn ang="0">
                  <a:pos x="T0" y="T1"/>
                </a:cxn>
                <a:cxn ang="0">
                  <a:pos x="T2" y="T3"/>
                </a:cxn>
                <a:cxn ang="0">
                  <a:pos x="T4" y="T5"/>
                </a:cxn>
                <a:cxn ang="0">
                  <a:pos x="T6" y="T7"/>
                </a:cxn>
                <a:cxn ang="0">
                  <a:pos x="T8" y="T9"/>
                </a:cxn>
              </a:cxnLst>
              <a:rect l="0" t="0" r="r" b="b"/>
              <a:pathLst>
                <a:path w="20" h="20">
                  <a:moveTo>
                    <a:pt x="20" y="14"/>
                  </a:moveTo>
                  <a:cubicBezTo>
                    <a:pt x="20" y="20"/>
                    <a:pt x="13" y="20"/>
                    <a:pt x="9" y="20"/>
                  </a:cubicBezTo>
                  <a:cubicBezTo>
                    <a:pt x="4" y="20"/>
                    <a:pt x="0" y="20"/>
                    <a:pt x="0" y="11"/>
                  </a:cubicBezTo>
                  <a:cubicBezTo>
                    <a:pt x="0" y="5"/>
                    <a:pt x="3" y="0"/>
                    <a:pt x="7" y="0"/>
                  </a:cubicBezTo>
                  <a:cubicBezTo>
                    <a:pt x="12" y="0"/>
                    <a:pt x="20" y="8"/>
                    <a:pt x="20" y="14"/>
                  </a:cubicBezTo>
                  <a:close/>
                </a:path>
              </a:pathLst>
            </a:custGeom>
            <a:solidFill>
              <a:srgbClr val="3930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i$ḷíde">
              <a:extLst>
                <a:ext uri="{FF2B5EF4-FFF2-40B4-BE49-F238E27FC236}">
                  <a16:creationId xmlns:a16="http://schemas.microsoft.com/office/drawing/2014/main" id="{30C43D3A-131B-4AD1-9A8D-BBE5E57409E1}"/>
                </a:ext>
              </a:extLst>
            </p:cNvPr>
            <p:cNvSpPr/>
            <p:nvPr/>
          </p:nvSpPr>
          <p:spPr bwMode="auto">
            <a:xfrm>
              <a:off x="5943600" y="5449888"/>
              <a:ext cx="80963" cy="80963"/>
            </a:xfrm>
            <a:custGeom>
              <a:avLst/>
              <a:gdLst>
                <a:gd name="T0" fmla="*/ 20 w 20"/>
                <a:gd name="T1" fmla="*/ 14 h 20"/>
                <a:gd name="T2" fmla="*/ 9 w 20"/>
                <a:gd name="T3" fmla="*/ 20 h 20"/>
                <a:gd name="T4" fmla="*/ 0 w 20"/>
                <a:gd name="T5" fmla="*/ 11 h 20"/>
                <a:gd name="T6" fmla="*/ 8 w 20"/>
                <a:gd name="T7" fmla="*/ 0 h 20"/>
                <a:gd name="T8" fmla="*/ 20 w 20"/>
                <a:gd name="T9" fmla="*/ 14 h 20"/>
              </a:gdLst>
              <a:ahLst/>
              <a:cxnLst>
                <a:cxn ang="0">
                  <a:pos x="T0" y="T1"/>
                </a:cxn>
                <a:cxn ang="0">
                  <a:pos x="T2" y="T3"/>
                </a:cxn>
                <a:cxn ang="0">
                  <a:pos x="T4" y="T5"/>
                </a:cxn>
                <a:cxn ang="0">
                  <a:pos x="T6" y="T7"/>
                </a:cxn>
                <a:cxn ang="0">
                  <a:pos x="T8" y="T9"/>
                </a:cxn>
              </a:cxnLst>
              <a:rect l="0" t="0" r="r" b="b"/>
              <a:pathLst>
                <a:path w="20" h="20">
                  <a:moveTo>
                    <a:pt x="20" y="14"/>
                  </a:moveTo>
                  <a:cubicBezTo>
                    <a:pt x="20" y="20"/>
                    <a:pt x="13" y="20"/>
                    <a:pt x="9" y="20"/>
                  </a:cubicBezTo>
                  <a:cubicBezTo>
                    <a:pt x="5" y="20"/>
                    <a:pt x="0" y="20"/>
                    <a:pt x="0" y="11"/>
                  </a:cubicBezTo>
                  <a:cubicBezTo>
                    <a:pt x="0" y="5"/>
                    <a:pt x="3" y="0"/>
                    <a:pt x="8" y="0"/>
                  </a:cubicBezTo>
                  <a:cubicBezTo>
                    <a:pt x="12" y="0"/>
                    <a:pt x="20" y="8"/>
                    <a:pt x="20" y="14"/>
                  </a:cubicBezTo>
                  <a:close/>
                </a:path>
              </a:pathLst>
            </a:custGeom>
            <a:solidFill>
              <a:srgbClr val="3930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iSḷïḍé">
              <a:extLst>
                <a:ext uri="{FF2B5EF4-FFF2-40B4-BE49-F238E27FC236}">
                  <a16:creationId xmlns:a16="http://schemas.microsoft.com/office/drawing/2014/main" id="{CE11D431-760D-4192-9C71-6FEA333BC960}"/>
                </a:ext>
              </a:extLst>
            </p:cNvPr>
            <p:cNvSpPr/>
            <p:nvPr/>
          </p:nvSpPr>
          <p:spPr bwMode="auto">
            <a:xfrm>
              <a:off x="5984875" y="4256088"/>
              <a:ext cx="149225" cy="141288"/>
            </a:xfrm>
            <a:custGeom>
              <a:avLst/>
              <a:gdLst>
                <a:gd name="T0" fmla="*/ 17 w 37"/>
                <a:gd name="T1" fmla="*/ 0 h 35"/>
                <a:gd name="T2" fmla="*/ 7 w 37"/>
                <a:gd name="T3" fmla="*/ 29 h 35"/>
                <a:gd name="T4" fmla="*/ 28 w 37"/>
                <a:gd name="T5" fmla="*/ 34 h 35"/>
                <a:gd name="T6" fmla="*/ 31 w 37"/>
                <a:gd name="T7" fmla="*/ 22 h 35"/>
                <a:gd name="T8" fmla="*/ 17 w 37"/>
                <a:gd name="T9" fmla="*/ 0 h 35"/>
              </a:gdLst>
              <a:ahLst/>
              <a:cxnLst>
                <a:cxn ang="0">
                  <a:pos x="T0" y="T1"/>
                </a:cxn>
                <a:cxn ang="0">
                  <a:pos x="T2" y="T3"/>
                </a:cxn>
                <a:cxn ang="0">
                  <a:pos x="T4" y="T5"/>
                </a:cxn>
                <a:cxn ang="0">
                  <a:pos x="T6" y="T7"/>
                </a:cxn>
                <a:cxn ang="0">
                  <a:pos x="T8" y="T9"/>
                </a:cxn>
              </a:cxnLst>
              <a:rect l="0" t="0" r="r" b="b"/>
              <a:pathLst>
                <a:path w="37" h="35">
                  <a:moveTo>
                    <a:pt x="17" y="0"/>
                  </a:moveTo>
                  <a:cubicBezTo>
                    <a:pt x="17" y="0"/>
                    <a:pt x="14" y="23"/>
                    <a:pt x="7" y="29"/>
                  </a:cubicBezTo>
                  <a:cubicBezTo>
                    <a:pt x="0" y="35"/>
                    <a:pt x="28" y="34"/>
                    <a:pt x="28" y="34"/>
                  </a:cubicBezTo>
                  <a:cubicBezTo>
                    <a:pt x="28" y="34"/>
                    <a:pt x="26" y="22"/>
                    <a:pt x="31" y="22"/>
                  </a:cubicBezTo>
                  <a:cubicBezTo>
                    <a:pt x="37" y="21"/>
                    <a:pt x="17" y="0"/>
                    <a:pt x="17" y="0"/>
                  </a:cubicBezTo>
                  <a:close/>
                </a:path>
              </a:pathLst>
            </a:custGeom>
            <a:solidFill>
              <a:srgbClr val="CD48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iSḻïḍe">
              <a:extLst>
                <a:ext uri="{FF2B5EF4-FFF2-40B4-BE49-F238E27FC236}">
                  <a16:creationId xmlns:a16="http://schemas.microsoft.com/office/drawing/2014/main" id="{8C0F12B5-DA1A-4C2E-B467-58FD94B0086A}"/>
                </a:ext>
              </a:extLst>
            </p:cNvPr>
            <p:cNvSpPr/>
            <p:nvPr/>
          </p:nvSpPr>
          <p:spPr bwMode="auto">
            <a:xfrm>
              <a:off x="5894388" y="4337050"/>
              <a:ext cx="288925" cy="495300"/>
            </a:xfrm>
            <a:custGeom>
              <a:avLst/>
              <a:gdLst>
                <a:gd name="T0" fmla="*/ 28 w 71"/>
                <a:gd name="T1" fmla="*/ 1 h 122"/>
                <a:gd name="T2" fmla="*/ 12 w 71"/>
                <a:gd name="T3" fmla="*/ 15 h 122"/>
                <a:gd name="T4" fmla="*/ 9 w 71"/>
                <a:gd name="T5" fmla="*/ 111 h 122"/>
                <a:gd name="T6" fmla="*/ 65 w 71"/>
                <a:gd name="T7" fmla="*/ 110 h 122"/>
                <a:gd name="T8" fmla="*/ 71 w 71"/>
                <a:gd name="T9" fmla="*/ 22 h 122"/>
                <a:gd name="T10" fmla="*/ 51 w 71"/>
                <a:gd name="T11" fmla="*/ 8 h 122"/>
                <a:gd name="T12" fmla="*/ 28 w 71"/>
                <a:gd name="T13" fmla="*/ 1 h 122"/>
              </a:gdLst>
              <a:ahLst/>
              <a:cxnLst>
                <a:cxn ang="0">
                  <a:pos x="T0" y="T1"/>
                </a:cxn>
                <a:cxn ang="0">
                  <a:pos x="T2" y="T3"/>
                </a:cxn>
                <a:cxn ang="0">
                  <a:pos x="T4" y="T5"/>
                </a:cxn>
                <a:cxn ang="0">
                  <a:pos x="T6" y="T7"/>
                </a:cxn>
                <a:cxn ang="0">
                  <a:pos x="T8" y="T9"/>
                </a:cxn>
                <a:cxn ang="0">
                  <a:pos x="T10" y="T11"/>
                </a:cxn>
                <a:cxn ang="0">
                  <a:pos x="T12" y="T13"/>
                </a:cxn>
              </a:cxnLst>
              <a:rect l="0" t="0" r="r" b="b"/>
              <a:pathLst>
                <a:path w="71" h="122">
                  <a:moveTo>
                    <a:pt x="28" y="1"/>
                  </a:moveTo>
                  <a:cubicBezTo>
                    <a:pt x="29" y="10"/>
                    <a:pt x="18" y="12"/>
                    <a:pt x="12" y="15"/>
                  </a:cubicBezTo>
                  <a:cubicBezTo>
                    <a:pt x="0" y="20"/>
                    <a:pt x="3" y="104"/>
                    <a:pt x="9" y="111"/>
                  </a:cubicBezTo>
                  <a:cubicBezTo>
                    <a:pt x="9" y="111"/>
                    <a:pt x="54" y="122"/>
                    <a:pt x="65" y="110"/>
                  </a:cubicBezTo>
                  <a:cubicBezTo>
                    <a:pt x="70" y="104"/>
                    <a:pt x="71" y="22"/>
                    <a:pt x="71" y="22"/>
                  </a:cubicBezTo>
                  <a:cubicBezTo>
                    <a:pt x="68" y="20"/>
                    <a:pt x="50" y="13"/>
                    <a:pt x="51" y="8"/>
                  </a:cubicBezTo>
                  <a:cubicBezTo>
                    <a:pt x="51" y="5"/>
                    <a:pt x="31" y="0"/>
                    <a:pt x="28" y="1"/>
                  </a:cubicBezTo>
                  <a:close/>
                </a:path>
              </a:pathLst>
            </a:custGeom>
            <a:solidFill>
              <a:srgbClr val="DBF0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íšļïde">
              <a:extLst>
                <a:ext uri="{FF2B5EF4-FFF2-40B4-BE49-F238E27FC236}">
                  <a16:creationId xmlns:a16="http://schemas.microsoft.com/office/drawing/2014/main" id="{79816360-BD64-4090-96CD-7E6CCBF1C670}"/>
                </a:ext>
              </a:extLst>
            </p:cNvPr>
            <p:cNvSpPr/>
            <p:nvPr/>
          </p:nvSpPr>
          <p:spPr bwMode="auto">
            <a:xfrm>
              <a:off x="6040438" y="4191000"/>
              <a:ext cx="111125" cy="169863"/>
            </a:xfrm>
            <a:custGeom>
              <a:avLst/>
              <a:gdLst>
                <a:gd name="T0" fmla="*/ 26 w 27"/>
                <a:gd name="T1" fmla="*/ 16 h 42"/>
                <a:gd name="T2" fmla="*/ 23 w 27"/>
                <a:gd name="T3" fmla="*/ 41 h 42"/>
                <a:gd name="T4" fmla="*/ 9 w 27"/>
                <a:gd name="T5" fmla="*/ 32 h 42"/>
                <a:gd name="T6" fmla="*/ 7 w 27"/>
                <a:gd name="T7" fmla="*/ 18 h 42"/>
                <a:gd name="T8" fmla="*/ 9 w 27"/>
                <a:gd name="T9" fmla="*/ 0 h 42"/>
                <a:gd name="T10" fmla="*/ 26 w 27"/>
                <a:gd name="T11" fmla="*/ 16 h 42"/>
              </a:gdLst>
              <a:ahLst/>
              <a:cxnLst>
                <a:cxn ang="0">
                  <a:pos x="T0" y="T1"/>
                </a:cxn>
                <a:cxn ang="0">
                  <a:pos x="T2" y="T3"/>
                </a:cxn>
                <a:cxn ang="0">
                  <a:pos x="T4" y="T5"/>
                </a:cxn>
                <a:cxn ang="0">
                  <a:pos x="T6" y="T7"/>
                </a:cxn>
                <a:cxn ang="0">
                  <a:pos x="T8" y="T9"/>
                </a:cxn>
                <a:cxn ang="0">
                  <a:pos x="T10" y="T11"/>
                </a:cxn>
              </a:cxnLst>
              <a:rect l="0" t="0" r="r" b="b"/>
              <a:pathLst>
                <a:path w="27" h="42">
                  <a:moveTo>
                    <a:pt x="26" y="16"/>
                  </a:moveTo>
                  <a:cubicBezTo>
                    <a:pt x="26" y="25"/>
                    <a:pt x="27" y="39"/>
                    <a:pt x="23" y="41"/>
                  </a:cubicBezTo>
                  <a:cubicBezTo>
                    <a:pt x="18" y="42"/>
                    <a:pt x="11" y="37"/>
                    <a:pt x="9" y="32"/>
                  </a:cubicBezTo>
                  <a:cubicBezTo>
                    <a:pt x="6" y="27"/>
                    <a:pt x="7" y="23"/>
                    <a:pt x="7" y="18"/>
                  </a:cubicBezTo>
                  <a:cubicBezTo>
                    <a:pt x="7" y="9"/>
                    <a:pt x="0" y="0"/>
                    <a:pt x="9" y="0"/>
                  </a:cubicBezTo>
                  <a:cubicBezTo>
                    <a:pt x="18" y="0"/>
                    <a:pt x="26" y="7"/>
                    <a:pt x="26" y="16"/>
                  </a:cubicBezTo>
                  <a:close/>
                </a:path>
              </a:pathLst>
            </a:custGeom>
            <a:solidFill>
              <a:srgbClr val="E866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isľîḓe">
              <a:extLst>
                <a:ext uri="{FF2B5EF4-FFF2-40B4-BE49-F238E27FC236}">
                  <a16:creationId xmlns:a16="http://schemas.microsoft.com/office/drawing/2014/main" id="{F6E27297-A960-40B2-9FC0-2FFABDFB44AB}"/>
                </a:ext>
              </a:extLst>
            </p:cNvPr>
            <p:cNvSpPr/>
            <p:nvPr/>
          </p:nvSpPr>
          <p:spPr bwMode="auto">
            <a:xfrm>
              <a:off x="5992813" y="4173538"/>
              <a:ext cx="177800" cy="155575"/>
            </a:xfrm>
            <a:custGeom>
              <a:avLst/>
              <a:gdLst>
                <a:gd name="T0" fmla="*/ 3 w 44"/>
                <a:gd name="T1" fmla="*/ 25 h 38"/>
                <a:gd name="T2" fmla="*/ 17 w 44"/>
                <a:gd name="T3" fmla="*/ 1 h 38"/>
                <a:gd name="T4" fmla="*/ 32 w 44"/>
                <a:gd name="T5" fmla="*/ 5 h 38"/>
                <a:gd name="T6" fmla="*/ 44 w 44"/>
                <a:gd name="T7" fmla="*/ 12 h 38"/>
                <a:gd name="T8" fmla="*/ 31 w 44"/>
                <a:gd name="T9" fmla="*/ 15 h 38"/>
                <a:gd name="T10" fmla="*/ 27 w 44"/>
                <a:gd name="T11" fmla="*/ 25 h 38"/>
                <a:gd name="T12" fmla="*/ 21 w 44"/>
                <a:gd name="T13" fmla="*/ 25 h 38"/>
                <a:gd name="T14" fmla="*/ 14 w 44"/>
                <a:gd name="T15" fmla="*/ 36 h 38"/>
                <a:gd name="T16" fmla="*/ 3 w 44"/>
                <a:gd name="T17" fmla="*/ 2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38">
                  <a:moveTo>
                    <a:pt x="3" y="25"/>
                  </a:moveTo>
                  <a:cubicBezTo>
                    <a:pt x="0" y="15"/>
                    <a:pt x="4" y="3"/>
                    <a:pt x="17" y="1"/>
                  </a:cubicBezTo>
                  <a:cubicBezTo>
                    <a:pt x="23" y="0"/>
                    <a:pt x="27" y="2"/>
                    <a:pt x="32" y="5"/>
                  </a:cubicBezTo>
                  <a:cubicBezTo>
                    <a:pt x="35" y="7"/>
                    <a:pt x="39" y="14"/>
                    <a:pt x="44" y="12"/>
                  </a:cubicBezTo>
                  <a:cubicBezTo>
                    <a:pt x="40" y="20"/>
                    <a:pt x="36" y="12"/>
                    <a:pt x="31" y="15"/>
                  </a:cubicBezTo>
                  <a:cubicBezTo>
                    <a:pt x="28" y="17"/>
                    <a:pt x="29" y="24"/>
                    <a:pt x="27" y="25"/>
                  </a:cubicBezTo>
                  <a:cubicBezTo>
                    <a:pt x="26" y="25"/>
                    <a:pt x="22" y="25"/>
                    <a:pt x="21" y="25"/>
                  </a:cubicBezTo>
                  <a:cubicBezTo>
                    <a:pt x="19" y="30"/>
                    <a:pt x="24" y="38"/>
                    <a:pt x="14" y="36"/>
                  </a:cubicBezTo>
                  <a:cubicBezTo>
                    <a:pt x="10" y="35"/>
                    <a:pt x="5" y="30"/>
                    <a:pt x="3" y="25"/>
                  </a:cubicBezTo>
                  <a:close/>
                </a:path>
              </a:pathLst>
            </a:custGeom>
            <a:solidFill>
              <a:srgbClr val="FCCA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íş1íḋê">
              <a:extLst>
                <a:ext uri="{FF2B5EF4-FFF2-40B4-BE49-F238E27FC236}">
                  <a16:creationId xmlns:a16="http://schemas.microsoft.com/office/drawing/2014/main" id="{D648D4CE-969C-475D-B289-8CDB42E5E597}"/>
                </a:ext>
              </a:extLst>
            </p:cNvPr>
            <p:cNvSpPr/>
            <p:nvPr/>
          </p:nvSpPr>
          <p:spPr bwMode="auto">
            <a:xfrm>
              <a:off x="3724275" y="1838325"/>
              <a:ext cx="1211263" cy="1370013"/>
            </a:xfrm>
            <a:custGeom>
              <a:avLst/>
              <a:gdLst>
                <a:gd name="T0" fmla="*/ 246 w 298"/>
                <a:gd name="T1" fmla="*/ 180 h 337"/>
                <a:gd name="T2" fmla="*/ 113 w 298"/>
                <a:gd name="T3" fmla="*/ 180 h 337"/>
                <a:gd name="T4" fmla="*/ 91 w 298"/>
                <a:gd name="T5" fmla="*/ 337 h 337"/>
                <a:gd name="T6" fmla="*/ 53 w 298"/>
                <a:gd name="T7" fmla="*/ 180 h 337"/>
                <a:gd name="T8" fmla="*/ 0 w 298"/>
                <a:gd name="T9" fmla="*/ 128 h 337"/>
                <a:gd name="T10" fmla="*/ 0 w 298"/>
                <a:gd name="T11" fmla="*/ 53 h 337"/>
                <a:gd name="T12" fmla="*/ 53 w 298"/>
                <a:gd name="T13" fmla="*/ 0 h 337"/>
                <a:gd name="T14" fmla="*/ 246 w 298"/>
                <a:gd name="T15" fmla="*/ 0 h 337"/>
                <a:gd name="T16" fmla="*/ 298 w 298"/>
                <a:gd name="T17" fmla="*/ 53 h 337"/>
                <a:gd name="T18" fmla="*/ 298 w 298"/>
                <a:gd name="T19" fmla="*/ 128 h 337"/>
                <a:gd name="T20" fmla="*/ 246 w 298"/>
                <a:gd name="T21" fmla="*/ 180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8" h="337">
                  <a:moveTo>
                    <a:pt x="246" y="180"/>
                  </a:moveTo>
                  <a:cubicBezTo>
                    <a:pt x="113" y="180"/>
                    <a:pt x="113" y="180"/>
                    <a:pt x="113" y="180"/>
                  </a:cubicBezTo>
                  <a:cubicBezTo>
                    <a:pt x="91" y="337"/>
                    <a:pt x="91" y="337"/>
                    <a:pt x="91" y="337"/>
                  </a:cubicBezTo>
                  <a:cubicBezTo>
                    <a:pt x="53" y="180"/>
                    <a:pt x="53" y="180"/>
                    <a:pt x="53" y="180"/>
                  </a:cubicBezTo>
                  <a:cubicBezTo>
                    <a:pt x="24" y="180"/>
                    <a:pt x="0" y="157"/>
                    <a:pt x="0" y="128"/>
                  </a:cubicBezTo>
                  <a:cubicBezTo>
                    <a:pt x="0" y="53"/>
                    <a:pt x="0" y="53"/>
                    <a:pt x="0" y="53"/>
                  </a:cubicBezTo>
                  <a:cubicBezTo>
                    <a:pt x="0" y="24"/>
                    <a:pt x="24" y="0"/>
                    <a:pt x="53" y="0"/>
                  </a:cubicBezTo>
                  <a:cubicBezTo>
                    <a:pt x="246" y="0"/>
                    <a:pt x="246" y="0"/>
                    <a:pt x="246" y="0"/>
                  </a:cubicBezTo>
                  <a:cubicBezTo>
                    <a:pt x="275" y="0"/>
                    <a:pt x="298" y="24"/>
                    <a:pt x="298" y="53"/>
                  </a:cubicBezTo>
                  <a:cubicBezTo>
                    <a:pt x="298" y="128"/>
                    <a:pt x="298" y="128"/>
                    <a:pt x="298" y="128"/>
                  </a:cubicBezTo>
                  <a:cubicBezTo>
                    <a:pt x="298" y="157"/>
                    <a:pt x="275" y="180"/>
                    <a:pt x="246" y="180"/>
                  </a:cubicBezTo>
                </a:path>
              </a:pathLst>
            </a:custGeom>
            <a:solidFill>
              <a:srgbClr val="DBF0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îs1îḋé">
              <a:extLst>
                <a:ext uri="{FF2B5EF4-FFF2-40B4-BE49-F238E27FC236}">
                  <a16:creationId xmlns:a16="http://schemas.microsoft.com/office/drawing/2014/main" id="{4360459D-C31B-40D5-B526-0DEE98887729}"/>
                </a:ext>
              </a:extLst>
            </p:cNvPr>
            <p:cNvSpPr/>
            <p:nvPr/>
          </p:nvSpPr>
          <p:spPr bwMode="auto">
            <a:xfrm>
              <a:off x="4167188" y="1908175"/>
              <a:ext cx="328613" cy="430213"/>
            </a:xfrm>
            <a:custGeom>
              <a:avLst/>
              <a:gdLst>
                <a:gd name="T0" fmla="*/ 81 w 81"/>
                <a:gd name="T1" fmla="*/ 40 h 106"/>
                <a:gd name="T2" fmla="*/ 40 w 81"/>
                <a:gd name="T3" fmla="*/ 106 h 106"/>
                <a:gd name="T4" fmla="*/ 22 w 81"/>
                <a:gd name="T5" fmla="*/ 96 h 106"/>
                <a:gd name="T6" fmla="*/ 0 w 81"/>
                <a:gd name="T7" fmla="*/ 40 h 106"/>
                <a:gd name="T8" fmla="*/ 40 w 81"/>
                <a:gd name="T9" fmla="*/ 0 h 106"/>
                <a:gd name="T10" fmla="*/ 81 w 81"/>
                <a:gd name="T11" fmla="*/ 40 h 106"/>
              </a:gdLst>
              <a:ahLst/>
              <a:cxnLst>
                <a:cxn ang="0">
                  <a:pos x="T0" y="T1"/>
                </a:cxn>
                <a:cxn ang="0">
                  <a:pos x="T2" y="T3"/>
                </a:cxn>
                <a:cxn ang="0">
                  <a:pos x="T4" y="T5"/>
                </a:cxn>
                <a:cxn ang="0">
                  <a:pos x="T6" y="T7"/>
                </a:cxn>
                <a:cxn ang="0">
                  <a:pos x="T8" y="T9"/>
                </a:cxn>
                <a:cxn ang="0">
                  <a:pos x="T10" y="T11"/>
                </a:cxn>
              </a:cxnLst>
              <a:rect l="0" t="0" r="r" b="b"/>
              <a:pathLst>
                <a:path w="81" h="106">
                  <a:moveTo>
                    <a:pt x="81" y="40"/>
                  </a:moveTo>
                  <a:cubicBezTo>
                    <a:pt x="81" y="63"/>
                    <a:pt x="63" y="106"/>
                    <a:pt x="40" y="106"/>
                  </a:cubicBezTo>
                  <a:cubicBezTo>
                    <a:pt x="34" y="106"/>
                    <a:pt x="27" y="102"/>
                    <a:pt x="22" y="96"/>
                  </a:cubicBezTo>
                  <a:cubicBezTo>
                    <a:pt x="9" y="82"/>
                    <a:pt x="0" y="56"/>
                    <a:pt x="0" y="40"/>
                  </a:cubicBezTo>
                  <a:cubicBezTo>
                    <a:pt x="0" y="18"/>
                    <a:pt x="18" y="0"/>
                    <a:pt x="40" y="0"/>
                  </a:cubicBezTo>
                  <a:cubicBezTo>
                    <a:pt x="63" y="0"/>
                    <a:pt x="81" y="18"/>
                    <a:pt x="81" y="40"/>
                  </a:cubicBezTo>
                </a:path>
              </a:pathLst>
            </a:custGeom>
            <a:solidFill>
              <a:srgbClr val="FCCA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î$1iḑe">
              <a:extLst>
                <a:ext uri="{FF2B5EF4-FFF2-40B4-BE49-F238E27FC236}">
                  <a16:creationId xmlns:a16="http://schemas.microsoft.com/office/drawing/2014/main" id="{F7EA7B4C-51EB-4A18-BBE2-D0B4CFF635BE}"/>
                </a:ext>
              </a:extLst>
            </p:cNvPr>
            <p:cNvSpPr/>
            <p:nvPr/>
          </p:nvSpPr>
          <p:spPr bwMode="auto">
            <a:xfrm>
              <a:off x="4167188" y="1908175"/>
              <a:ext cx="161925" cy="430213"/>
            </a:xfrm>
            <a:custGeom>
              <a:avLst/>
              <a:gdLst>
                <a:gd name="T0" fmla="*/ 40 w 40"/>
                <a:gd name="T1" fmla="*/ 0 h 106"/>
                <a:gd name="T2" fmla="*/ 0 w 40"/>
                <a:gd name="T3" fmla="*/ 40 h 106"/>
                <a:gd name="T4" fmla="*/ 22 w 40"/>
                <a:gd name="T5" fmla="*/ 96 h 106"/>
                <a:gd name="T6" fmla="*/ 40 w 40"/>
                <a:gd name="T7" fmla="*/ 106 h 106"/>
                <a:gd name="T8" fmla="*/ 40 w 40"/>
                <a:gd name="T9" fmla="*/ 0 h 106"/>
                <a:gd name="T10" fmla="*/ 40 w 40"/>
                <a:gd name="T11" fmla="*/ 0 h 106"/>
              </a:gdLst>
              <a:ahLst/>
              <a:cxnLst>
                <a:cxn ang="0">
                  <a:pos x="T0" y="T1"/>
                </a:cxn>
                <a:cxn ang="0">
                  <a:pos x="T2" y="T3"/>
                </a:cxn>
                <a:cxn ang="0">
                  <a:pos x="T4" y="T5"/>
                </a:cxn>
                <a:cxn ang="0">
                  <a:pos x="T6" y="T7"/>
                </a:cxn>
                <a:cxn ang="0">
                  <a:pos x="T8" y="T9"/>
                </a:cxn>
                <a:cxn ang="0">
                  <a:pos x="T10" y="T11"/>
                </a:cxn>
              </a:cxnLst>
              <a:rect l="0" t="0" r="r" b="b"/>
              <a:pathLst>
                <a:path w="40" h="106">
                  <a:moveTo>
                    <a:pt x="40" y="0"/>
                  </a:moveTo>
                  <a:cubicBezTo>
                    <a:pt x="18" y="0"/>
                    <a:pt x="0" y="18"/>
                    <a:pt x="0" y="40"/>
                  </a:cubicBezTo>
                  <a:cubicBezTo>
                    <a:pt x="0" y="56"/>
                    <a:pt x="9" y="82"/>
                    <a:pt x="22" y="96"/>
                  </a:cubicBezTo>
                  <a:cubicBezTo>
                    <a:pt x="33" y="102"/>
                    <a:pt x="40" y="106"/>
                    <a:pt x="40" y="106"/>
                  </a:cubicBezTo>
                  <a:cubicBezTo>
                    <a:pt x="40" y="0"/>
                    <a:pt x="40" y="0"/>
                    <a:pt x="40" y="0"/>
                  </a:cubicBezTo>
                  <a:cubicBezTo>
                    <a:pt x="40" y="0"/>
                    <a:pt x="40" y="0"/>
                    <a:pt x="40" y="0"/>
                  </a:cubicBezTo>
                </a:path>
              </a:pathLst>
            </a:custGeom>
            <a:solidFill>
              <a:srgbClr val="FCE3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ïSḷïḍé">
              <a:extLst>
                <a:ext uri="{FF2B5EF4-FFF2-40B4-BE49-F238E27FC236}">
                  <a16:creationId xmlns:a16="http://schemas.microsoft.com/office/drawing/2014/main" id="{6FE357F9-D527-4FAF-A09E-7A58F9868935}"/>
                </a:ext>
              </a:extLst>
            </p:cNvPr>
            <p:cNvSpPr/>
            <p:nvPr/>
          </p:nvSpPr>
          <p:spPr bwMode="auto">
            <a:xfrm>
              <a:off x="4256088" y="2297113"/>
              <a:ext cx="150813" cy="155575"/>
            </a:xfrm>
            <a:prstGeom prst="rect">
              <a:avLst/>
            </a:prstGeom>
            <a:solidFill>
              <a:srgbClr val="35255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íṩlîdê">
              <a:extLst>
                <a:ext uri="{FF2B5EF4-FFF2-40B4-BE49-F238E27FC236}">
                  <a16:creationId xmlns:a16="http://schemas.microsoft.com/office/drawing/2014/main" id="{DEF02121-1F61-4066-9E99-A70D6CE33ED0}"/>
                </a:ext>
              </a:extLst>
            </p:cNvPr>
            <p:cNvSpPr/>
            <p:nvPr/>
          </p:nvSpPr>
          <p:spPr bwMode="auto">
            <a:xfrm>
              <a:off x="4273550" y="2200275"/>
              <a:ext cx="31750" cy="117475"/>
            </a:xfrm>
            <a:prstGeom prst="ellipse">
              <a:avLst/>
            </a:prstGeom>
            <a:solidFill>
              <a:srgbClr val="3525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îṥľîḍè">
              <a:extLst>
                <a:ext uri="{FF2B5EF4-FFF2-40B4-BE49-F238E27FC236}">
                  <a16:creationId xmlns:a16="http://schemas.microsoft.com/office/drawing/2014/main" id="{AF3E7007-5AD9-4D59-BA81-8C57DE8B7D08}"/>
                </a:ext>
              </a:extLst>
            </p:cNvPr>
            <p:cNvSpPr/>
            <p:nvPr/>
          </p:nvSpPr>
          <p:spPr bwMode="auto">
            <a:xfrm>
              <a:off x="4357688" y="2200275"/>
              <a:ext cx="28575" cy="117475"/>
            </a:xfrm>
            <a:prstGeom prst="ellipse">
              <a:avLst/>
            </a:prstGeom>
            <a:solidFill>
              <a:srgbClr val="3525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îŝḷidè">
              <a:extLst>
                <a:ext uri="{FF2B5EF4-FFF2-40B4-BE49-F238E27FC236}">
                  <a16:creationId xmlns:a16="http://schemas.microsoft.com/office/drawing/2014/main" id="{E608936E-468D-4230-B94B-736F7EF2B2E6}"/>
                </a:ext>
              </a:extLst>
            </p:cNvPr>
            <p:cNvSpPr/>
            <p:nvPr/>
          </p:nvSpPr>
          <p:spPr bwMode="auto">
            <a:xfrm>
              <a:off x="4256088" y="2343150"/>
              <a:ext cx="150813" cy="190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ïṣļidê">
              <a:extLst>
                <a:ext uri="{FF2B5EF4-FFF2-40B4-BE49-F238E27FC236}">
                  <a16:creationId xmlns:a16="http://schemas.microsoft.com/office/drawing/2014/main" id="{1F115369-66A4-4F15-A814-8D0936FC6D1E}"/>
                </a:ext>
              </a:extLst>
            </p:cNvPr>
            <p:cNvSpPr/>
            <p:nvPr/>
          </p:nvSpPr>
          <p:spPr bwMode="auto">
            <a:xfrm>
              <a:off x="4256088" y="2343150"/>
              <a:ext cx="150813" cy="19050"/>
            </a:xfrm>
            <a:custGeom>
              <a:avLst/>
              <a:gdLst>
                <a:gd name="T0" fmla="*/ 0 w 95"/>
                <a:gd name="T1" fmla="*/ 12 h 12"/>
                <a:gd name="T2" fmla="*/ 95 w 95"/>
                <a:gd name="T3" fmla="*/ 12 h 12"/>
                <a:gd name="T4" fmla="*/ 95 w 95"/>
                <a:gd name="T5" fmla="*/ 0 h 12"/>
                <a:gd name="T6" fmla="*/ 0 w 95"/>
                <a:gd name="T7" fmla="*/ 0 h 12"/>
              </a:gdLst>
              <a:ahLst/>
              <a:cxnLst>
                <a:cxn ang="0">
                  <a:pos x="T0" y="T1"/>
                </a:cxn>
                <a:cxn ang="0">
                  <a:pos x="T2" y="T3"/>
                </a:cxn>
                <a:cxn ang="0">
                  <a:pos x="T4" y="T5"/>
                </a:cxn>
                <a:cxn ang="0">
                  <a:pos x="T6" y="T7"/>
                </a:cxn>
              </a:cxnLst>
              <a:rect l="0" t="0" r="r" b="b"/>
              <a:pathLst>
                <a:path w="95" h="12">
                  <a:moveTo>
                    <a:pt x="0" y="12"/>
                  </a:moveTo>
                  <a:lnTo>
                    <a:pt x="95" y="12"/>
                  </a:lnTo>
                  <a:lnTo>
                    <a:pt x="95"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ïSľíḓé">
              <a:extLst>
                <a:ext uri="{FF2B5EF4-FFF2-40B4-BE49-F238E27FC236}">
                  <a16:creationId xmlns:a16="http://schemas.microsoft.com/office/drawing/2014/main" id="{18AEB292-8B5C-46DD-B3F6-7CE400F744B0}"/>
                </a:ext>
              </a:extLst>
            </p:cNvPr>
            <p:cNvSpPr/>
            <p:nvPr/>
          </p:nvSpPr>
          <p:spPr bwMode="auto">
            <a:xfrm>
              <a:off x="4256088" y="2387600"/>
              <a:ext cx="150813" cy="206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íṩļíďê">
              <a:extLst>
                <a:ext uri="{FF2B5EF4-FFF2-40B4-BE49-F238E27FC236}">
                  <a16:creationId xmlns:a16="http://schemas.microsoft.com/office/drawing/2014/main" id="{926A0FC4-CE34-4387-ABBB-99D89C71B19A}"/>
                </a:ext>
              </a:extLst>
            </p:cNvPr>
            <p:cNvSpPr/>
            <p:nvPr/>
          </p:nvSpPr>
          <p:spPr bwMode="auto">
            <a:xfrm>
              <a:off x="4256088" y="2387600"/>
              <a:ext cx="150813" cy="20638"/>
            </a:xfrm>
            <a:custGeom>
              <a:avLst/>
              <a:gdLst>
                <a:gd name="T0" fmla="*/ 0 w 95"/>
                <a:gd name="T1" fmla="*/ 13 h 13"/>
                <a:gd name="T2" fmla="*/ 95 w 95"/>
                <a:gd name="T3" fmla="*/ 13 h 13"/>
                <a:gd name="T4" fmla="*/ 95 w 95"/>
                <a:gd name="T5" fmla="*/ 0 h 13"/>
                <a:gd name="T6" fmla="*/ 0 w 95"/>
                <a:gd name="T7" fmla="*/ 0 h 13"/>
              </a:gdLst>
              <a:ahLst/>
              <a:cxnLst>
                <a:cxn ang="0">
                  <a:pos x="T0" y="T1"/>
                </a:cxn>
                <a:cxn ang="0">
                  <a:pos x="T2" y="T3"/>
                </a:cxn>
                <a:cxn ang="0">
                  <a:pos x="T4" y="T5"/>
                </a:cxn>
                <a:cxn ang="0">
                  <a:pos x="T6" y="T7"/>
                </a:cxn>
              </a:cxnLst>
              <a:rect l="0" t="0" r="r" b="b"/>
              <a:pathLst>
                <a:path w="95" h="13">
                  <a:moveTo>
                    <a:pt x="0" y="13"/>
                  </a:moveTo>
                  <a:lnTo>
                    <a:pt x="95" y="13"/>
                  </a:lnTo>
                  <a:lnTo>
                    <a:pt x="95"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îşḻidé">
              <a:extLst>
                <a:ext uri="{FF2B5EF4-FFF2-40B4-BE49-F238E27FC236}">
                  <a16:creationId xmlns:a16="http://schemas.microsoft.com/office/drawing/2014/main" id="{4E8D11E9-E810-415D-A8F0-20EA438AF895}"/>
                </a:ext>
              </a:extLst>
            </p:cNvPr>
            <p:cNvSpPr/>
            <p:nvPr/>
          </p:nvSpPr>
          <p:spPr bwMode="auto">
            <a:xfrm>
              <a:off x="4305300" y="2452688"/>
              <a:ext cx="52388" cy="31750"/>
            </a:xfrm>
            <a:prstGeom prst="rect">
              <a:avLst/>
            </a:prstGeom>
            <a:solidFill>
              <a:srgbClr val="35255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 name="矩形 3">
            <a:extLst>
              <a:ext uri="{FF2B5EF4-FFF2-40B4-BE49-F238E27FC236}">
                <a16:creationId xmlns:a16="http://schemas.microsoft.com/office/drawing/2014/main" id="{E39B70D9-8B00-4E70-9AED-59A81DB9E3F6}"/>
              </a:ext>
            </a:extLst>
          </p:cNvPr>
          <p:cNvSpPr/>
          <p:nvPr/>
        </p:nvSpPr>
        <p:spPr>
          <a:xfrm>
            <a:off x="670720" y="467664"/>
            <a:ext cx="23042560" cy="12745416"/>
          </a:xfrm>
          <a:prstGeom prst="rect">
            <a:avLst/>
          </a:prstGeom>
          <a:noFill/>
          <a:ln>
            <a:solidFill>
              <a:srgbClr val="2122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8" name="70baf484-bede-4c0e-99e1-1d70fea485c7"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F27C228E-CD87-4F4A-80DF-0D10A986C758}"/>
              </a:ext>
            </a:extLst>
          </p:cNvPr>
          <p:cNvGrpSpPr>
            <a:grpSpLocks noChangeAspect="1"/>
          </p:cNvGrpSpPr>
          <p:nvPr>
            <p:custDataLst>
              <p:tags r:id="rId3"/>
            </p:custDataLst>
          </p:nvPr>
        </p:nvGrpSpPr>
        <p:grpSpPr>
          <a:xfrm flipV="1">
            <a:off x="382688" y="3210534"/>
            <a:ext cx="2384969" cy="2682812"/>
            <a:chOff x="4249738" y="1503363"/>
            <a:chExt cx="3406775" cy="3832226"/>
          </a:xfrm>
        </p:grpSpPr>
        <p:sp>
          <p:nvSpPr>
            <p:cNvPr id="99" name="iSḷîḑê">
              <a:extLst>
                <a:ext uri="{FF2B5EF4-FFF2-40B4-BE49-F238E27FC236}">
                  <a16:creationId xmlns:a16="http://schemas.microsoft.com/office/drawing/2014/main" id="{E66D04E4-608A-497E-868B-EE01BD8FB104}"/>
                </a:ext>
              </a:extLst>
            </p:cNvPr>
            <p:cNvSpPr/>
            <p:nvPr/>
          </p:nvSpPr>
          <p:spPr bwMode="auto">
            <a:xfrm>
              <a:off x="7288213" y="3387726"/>
              <a:ext cx="368300" cy="0"/>
            </a:xfrm>
            <a:custGeom>
              <a:avLst/>
              <a:gdLst>
                <a:gd name="T0" fmla="*/ 232 w 232"/>
                <a:gd name="T1" fmla="*/ 0 w 232"/>
                <a:gd name="T2" fmla="*/ 232 w 232"/>
              </a:gdLst>
              <a:ahLst/>
              <a:cxnLst>
                <a:cxn ang="0">
                  <a:pos x="T0" y="0"/>
                </a:cxn>
                <a:cxn ang="0">
                  <a:pos x="T1" y="0"/>
                </a:cxn>
                <a:cxn ang="0">
                  <a:pos x="T2" y="0"/>
                </a:cxn>
              </a:cxnLst>
              <a:rect l="0" t="0" r="r" b="b"/>
              <a:pathLst>
                <a:path w="232">
                  <a:moveTo>
                    <a:pt x="232" y="0"/>
                  </a:moveTo>
                  <a:lnTo>
                    <a:pt x="0" y="0"/>
                  </a:lnTo>
                  <a:lnTo>
                    <a:pt x="232"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0" name="íŝḻíďê">
              <a:extLst>
                <a:ext uri="{FF2B5EF4-FFF2-40B4-BE49-F238E27FC236}">
                  <a16:creationId xmlns:a16="http://schemas.microsoft.com/office/drawing/2014/main" id="{8D64E7B4-515B-476A-9C75-B6975AEB3183}"/>
                </a:ext>
              </a:extLst>
            </p:cNvPr>
            <p:cNvSpPr/>
            <p:nvPr/>
          </p:nvSpPr>
          <p:spPr bwMode="auto">
            <a:xfrm>
              <a:off x="7288213" y="3387726"/>
              <a:ext cx="368300" cy="0"/>
            </a:xfrm>
            <a:custGeom>
              <a:avLst/>
              <a:gdLst>
                <a:gd name="T0" fmla="*/ 232 w 232"/>
                <a:gd name="T1" fmla="*/ 0 w 232"/>
                <a:gd name="T2" fmla="*/ 232 w 232"/>
              </a:gdLst>
              <a:ahLst/>
              <a:cxnLst>
                <a:cxn ang="0">
                  <a:pos x="T0" y="0"/>
                </a:cxn>
                <a:cxn ang="0">
                  <a:pos x="T1" y="0"/>
                </a:cxn>
                <a:cxn ang="0">
                  <a:pos x="T2" y="0"/>
                </a:cxn>
              </a:cxnLst>
              <a:rect l="0" t="0" r="r" b="b"/>
              <a:pathLst>
                <a:path w="232">
                  <a:moveTo>
                    <a:pt x="232" y="0"/>
                  </a:moveTo>
                  <a:lnTo>
                    <a:pt x="0" y="0"/>
                  </a:lnTo>
                  <a:lnTo>
                    <a:pt x="23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1" name="iṩlíḓe">
              <a:extLst>
                <a:ext uri="{FF2B5EF4-FFF2-40B4-BE49-F238E27FC236}">
                  <a16:creationId xmlns:a16="http://schemas.microsoft.com/office/drawing/2014/main" id="{6757ECD0-B7FB-4BB9-AFB0-B9F5B43C7E92}"/>
                </a:ext>
              </a:extLst>
            </p:cNvPr>
            <p:cNvSpPr/>
            <p:nvPr/>
          </p:nvSpPr>
          <p:spPr bwMode="auto">
            <a:xfrm>
              <a:off x="4483101" y="3387726"/>
              <a:ext cx="393700" cy="0"/>
            </a:xfrm>
            <a:custGeom>
              <a:avLst/>
              <a:gdLst>
                <a:gd name="T0" fmla="*/ 248 w 248"/>
                <a:gd name="T1" fmla="*/ 0 w 248"/>
                <a:gd name="T2" fmla="*/ 248 w 248"/>
              </a:gdLst>
              <a:ahLst/>
              <a:cxnLst>
                <a:cxn ang="0">
                  <a:pos x="T0" y="0"/>
                </a:cxn>
                <a:cxn ang="0">
                  <a:pos x="T1" y="0"/>
                </a:cxn>
                <a:cxn ang="0">
                  <a:pos x="T2" y="0"/>
                </a:cxn>
              </a:cxnLst>
              <a:rect l="0" t="0" r="r" b="b"/>
              <a:pathLst>
                <a:path w="248">
                  <a:moveTo>
                    <a:pt x="248" y="0"/>
                  </a:moveTo>
                  <a:lnTo>
                    <a:pt x="0" y="0"/>
                  </a:lnTo>
                  <a:lnTo>
                    <a:pt x="248"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2" name="îṡḷîḋe">
              <a:extLst>
                <a:ext uri="{FF2B5EF4-FFF2-40B4-BE49-F238E27FC236}">
                  <a16:creationId xmlns:a16="http://schemas.microsoft.com/office/drawing/2014/main" id="{033B4479-F1BC-473A-ADF0-7BCF2915EFF5}"/>
                </a:ext>
              </a:extLst>
            </p:cNvPr>
            <p:cNvSpPr/>
            <p:nvPr/>
          </p:nvSpPr>
          <p:spPr bwMode="auto">
            <a:xfrm>
              <a:off x="4483101" y="3387726"/>
              <a:ext cx="393700" cy="0"/>
            </a:xfrm>
            <a:custGeom>
              <a:avLst/>
              <a:gdLst>
                <a:gd name="T0" fmla="*/ 248 w 248"/>
                <a:gd name="T1" fmla="*/ 0 w 248"/>
                <a:gd name="T2" fmla="*/ 248 w 248"/>
              </a:gdLst>
              <a:ahLst/>
              <a:cxnLst>
                <a:cxn ang="0">
                  <a:pos x="T0" y="0"/>
                </a:cxn>
                <a:cxn ang="0">
                  <a:pos x="T1" y="0"/>
                </a:cxn>
                <a:cxn ang="0">
                  <a:pos x="T2" y="0"/>
                </a:cxn>
              </a:cxnLst>
              <a:rect l="0" t="0" r="r" b="b"/>
              <a:pathLst>
                <a:path w="248">
                  <a:moveTo>
                    <a:pt x="248" y="0"/>
                  </a:moveTo>
                  <a:lnTo>
                    <a:pt x="0" y="0"/>
                  </a:lnTo>
                  <a:lnTo>
                    <a:pt x="24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3" name="ïśḷïḍe">
              <a:extLst>
                <a:ext uri="{FF2B5EF4-FFF2-40B4-BE49-F238E27FC236}">
                  <a16:creationId xmlns:a16="http://schemas.microsoft.com/office/drawing/2014/main" id="{44932D5F-19E8-4A67-889D-948D42390CB1}"/>
                </a:ext>
              </a:extLst>
            </p:cNvPr>
            <p:cNvSpPr/>
            <p:nvPr/>
          </p:nvSpPr>
          <p:spPr bwMode="auto">
            <a:xfrm>
              <a:off x="6073776" y="1806576"/>
              <a:ext cx="1588" cy="349250"/>
            </a:xfrm>
            <a:prstGeom prst="rect">
              <a:avLst/>
            </a:prstGeom>
            <a:solidFill>
              <a:srgbClr val="E5E5E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04" name="íṧļïḓe">
              <a:extLst>
                <a:ext uri="{FF2B5EF4-FFF2-40B4-BE49-F238E27FC236}">
                  <a16:creationId xmlns:a16="http://schemas.microsoft.com/office/drawing/2014/main" id="{07BE0DDA-F8D8-4610-8E16-DD24FA37D283}"/>
                </a:ext>
              </a:extLst>
            </p:cNvPr>
            <p:cNvSpPr/>
            <p:nvPr/>
          </p:nvSpPr>
          <p:spPr bwMode="auto">
            <a:xfrm>
              <a:off x="6073776" y="1806576"/>
              <a:ext cx="0" cy="349250"/>
            </a:xfrm>
            <a:custGeom>
              <a:avLst/>
              <a:gdLst>
                <a:gd name="T0" fmla="*/ 0 h 220"/>
                <a:gd name="T1" fmla="*/ 220 h 220"/>
                <a:gd name="T2" fmla="*/ 220 h 220"/>
                <a:gd name="T3" fmla="*/ 0 h 220"/>
              </a:gdLst>
              <a:ahLst/>
              <a:cxnLst>
                <a:cxn ang="0">
                  <a:pos x="0" y="T0"/>
                </a:cxn>
                <a:cxn ang="0">
                  <a:pos x="0" y="T1"/>
                </a:cxn>
                <a:cxn ang="0">
                  <a:pos x="0" y="T2"/>
                </a:cxn>
                <a:cxn ang="0">
                  <a:pos x="0" y="T3"/>
                </a:cxn>
              </a:cxnLst>
              <a:rect l="0" t="0" r="r" b="b"/>
              <a:pathLst>
                <a:path h="220">
                  <a:moveTo>
                    <a:pt x="0" y="0"/>
                  </a:moveTo>
                  <a:lnTo>
                    <a:pt x="0" y="220"/>
                  </a:lnTo>
                  <a:lnTo>
                    <a:pt x="0" y="22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5" name="iṡľîďe">
              <a:extLst>
                <a:ext uri="{FF2B5EF4-FFF2-40B4-BE49-F238E27FC236}">
                  <a16:creationId xmlns:a16="http://schemas.microsoft.com/office/drawing/2014/main" id="{FBAF6E46-0EBD-4130-B77E-5982471F383E}"/>
                </a:ext>
              </a:extLst>
            </p:cNvPr>
            <p:cNvSpPr/>
            <p:nvPr/>
          </p:nvSpPr>
          <p:spPr bwMode="auto">
            <a:xfrm>
              <a:off x="4948238" y="2271713"/>
              <a:ext cx="187325" cy="179388"/>
            </a:xfrm>
            <a:custGeom>
              <a:avLst/>
              <a:gdLst>
                <a:gd name="T0" fmla="*/ 0 w 118"/>
                <a:gd name="T1" fmla="*/ 0 h 113"/>
                <a:gd name="T2" fmla="*/ 118 w 118"/>
                <a:gd name="T3" fmla="*/ 113 h 113"/>
                <a:gd name="T4" fmla="*/ 118 w 118"/>
                <a:gd name="T5" fmla="*/ 113 h 113"/>
                <a:gd name="T6" fmla="*/ 0 w 118"/>
                <a:gd name="T7" fmla="*/ 0 h 113"/>
              </a:gdLst>
              <a:ahLst/>
              <a:cxnLst>
                <a:cxn ang="0">
                  <a:pos x="T0" y="T1"/>
                </a:cxn>
                <a:cxn ang="0">
                  <a:pos x="T2" y="T3"/>
                </a:cxn>
                <a:cxn ang="0">
                  <a:pos x="T4" y="T5"/>
                </a:cxn>
                <a:cxn ang="0">
                  <a:pos x="T6" y="T7"/>
                </a:cxn>
              </a:cxnLst>
              <a:rect l="0" t="0" r="r" b="b"/>
              <a:pathLst>
                <a:path w="118" h="113">
                  <a:moveTo>
                    <a:pt x="0" y="0"/>
                  </a:moveTo>
                  <a:lnTo>
                    <a:pt x="118" y="113"/>
                  </a:lnTo>
                  <a:lnTo>
                    <a:pt x="118" y="113"/>
                  </a:lnTo>
                  <a:lnTo>
                    <a:pt x="0"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6" name="îşľîdè">
              <a:extLst>
                <a:ext uri="{FF2B5EF4-FFF2-40B4-BE49-F238E27FC236}">
                  <a16:creationId xmlns:a16="http://schemas.microsoft.com/office/drawing/2014/main" id="{91A377FF-133B-4416-9BBD-CC805B81144B}"/>
                </a:ext>
              </a:extLst>
            </p:cNvPr>
            <p:cNvSpPr/>
            <p:nvPr/>
          </p:nvSpPr>
          <p:spPr bwMode="auto">
            <a:xfrm>
              <a:off x="4948238" y="2271713"/>
              <a:ext cx="187325" cy="179388"/>
            </a:xfrm>
            <a:custGeom>
              <a:avLst/>
              <a:gdLst>
                <a:gd name="T0" fmla="*/ 0 w 118"/>
                <a:gd name="T1" fmla="*/ 0 h 113"/>
                <a:gd name="T2" fmla="*/ 118 w 118"/>
                <a:gd name="T3" fmla="*/ 113 h 113"/>
                <a:gd name="T4" fmla="*/ 118 w 118"/>
                <a:gd name="T5" fmla="*/ 113 h 113"/>
                <a:gd name="T6" fmla="*/ 0 w 118"/>
                <a:gd name="T7" fmla="*/ 0 h 113"/>
              </a:gdLst>
              <a:ahLst/>
              <a:cxnLst>
                <a:cxn ang="0">
                  <a:pos x="T0" y="T1"/>
                </a:cxn>
                <a:cxn ang="0">
                  <a:pos x="T2" y="T3"/>
                </a:cxn>
                <a:cxn ang="0">
                  <a:pos x="T4" y="T5"/>
                </a:cxn>
                <a:cxn ang="0">
                  <a:pos x="T6" y="T7"/>
                </a:cxn>
              </a:cxnLst>
              <a:rect l="0" t="0" r="r" b="b"/>
              <a:pathLst>
                <a:path w="118" h="113">
                  <a:moveTo>
                    <a:pt x="0" y="0"/>
                  </a:moveTo>
                  <a:lnTo>
                    <a:pt x="118" y="113"/>
                  </a:lnTo>
                  <a:lnTo>
                    <a:pt x="118" y="11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7" name="íṡlïḑé">
              <a:extLst>
                <a:ext uri="{FF2B5EF4-FFF2-40B4-BE49-F238E27FC236}">
                  <a16:creationId xmlns:a16="http://schemas.microsoft.com/office/drawing/2014/main" id="{F85A7B59-6A05-4A01-A0A3-267F56E63DB7}"/>
                </a:ext>
              </a:extLst>
            </p:cNvPr>
            <p:cNvSpPr/>
            <p:nvPr/>
          </p:nvSpPr>
          <p:spPr bwMode="auto">
            <a:xfrm>
              <a:off x="6932613" y="2271713"/>
              <a:ext cx="258763" cy="257175"/>
            </a:xfrm>
            <a:custGeom>
              <a:avLst/>
              <a:gdLst>
                <a:gd name="T0" fmla="*/ 163 w 163"/>
                <a:gd name="T1" fmla="*/ 0 h 162"/>
                <a:gd name="T2" fmla="*/ 0 w 163"/>
                <a:gd name="T3" fmla="*/ 162 h 162"/>
                <a:gd name="T4" fmla="*/ 163 w 163"/>
                <a:gd name="T5" fmla="*/ 0 h 162"/>
              </a:gdLst>
              <a:ahLst/>
              <a:cxnLst>
                <a:cxn ang="0">
                  <a:pos x="T0" y="T1"/>
                </a:cxn>
                <a:cxn ang="0">
                  <a:pos x="T2" y="T3"/>
                </a:cxn>
                <a:cxn ang="0">
                  <a:pos x="T4" y="T5"/>
                </a:cxn>
              </a:cxnLst>
              <a:rect l="0" t="0" r="r" b="b"/>
              <a:pathLst>
                <a:path w="163" h="162">
                  <a:moveTo>
                    <a:pt x="163" y="0"/>
                  </a:moveTo>
                  <a:lnTo>
                    <a:pt x="0" y="162"/>
                  </a:lnTo>
                  <a:lnTo>
                    <a:pt x="163"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8" name="ïṩḷîḓè">
              <a:extLst>
                <a:ext uri="{FF2B5EF4-FFF2-40B4-BE49-F238E27FC236}">
                  <a16:creationId xmlns:a16="http://schemas.microsoft.com/office/drawing/2014/main" id="{5EE00673-A41F-48C4-BFDF-36AA435303CA}"/>
                </a:ext>
              </a:extLst>
            </p:cNvPr>
            <p:cNvSpPr/>
            <p:nvPr/>
          </p:nvSpPr>
          <p:spPr bwMode="auto">
            <a:xfrm>
              <a:off x="6932613" y="2271713"/>
              <a:ext cx="258763" cy="257175"/>
            </a:xfrm>
            <a:custGeom>
              <a:avLst/>
              <a:gdLst>
                <a:gd name="T0" fmla="*/ 163 w 163"/>
                <a:gd name="T1" fmla="*/ 0 h 162"/>
                <a:gd name="T2" fmla="*/ 0 w 163"/>
                <a:gd name="T3" fmla="*/ 162 h 162"/>
                <a:gd name="T4" fmla="*/ 163 w 163"/>
                <a:gd name="T5" fmla="*/ 0 h 162"/>
              </a:gdLst>
              <a:ahLst/>
              <a:cxnLst>
                <a:cxn ang="0">
                  <a:pos x="T0" y="T1"/>
                </a:cxn>
                <a:cxn ang="0">
                  <a:pos x="T2" y="T3"/>
                </a:cxn>
                <a:cxn ang="0">
                  <a:pos x="T4" y="T5"/>
                </a:cxn>
              </a:cxnLst>
              <a:rect l="0" t="0" r="r" b="b"/>
              <a:pathLst>
                <a:path w="163" h="162">
                  <a:moveTo>
                    <a:pt x="163" y="0"/>
                  </a:moveTo>
                  <a:lnTo>
                    <a:pt x="0" y="162"/>
                  </a:lnTo>
                  <a:lnTo>
                    <a:pt x="1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2" name="î$líḍe">
              <a:extLst>
                <a:ext uri="{FF2B5EF4-FFF2-40B4-BE49-F238E27FC236}">
                  <a16:creationId xmlns:a16="http://schemas.microsoft.com/office/drawing/2014/main" id="{2467B715-2EA1-463B-B039-41A183C559A0}"/>
                </a:ext>
              </a:extLst>
            </p:cNvPr>
            <p:cNvSpPr/>
            <p:nvPr/>
          </p:nvSpPr>
          <p:spPr bwMode="auto">
            <a:xfrm>
              <a:off x="6164263" y="4032251"/>
              <a:ext cx="173038" cy="644525"/>
            </a:xfrm>
            <a:custGeom>
              <a:avLst/>
              <a:gdLst>
                <a:gd name="T0" fmla="*/ 17 w 27"/>
                <a:gd name="T1" fmla="*/ 44 h 100"/>
                <a:gd name="T2" fmla="*/ 0 w 27"/>
                <a:gd name="T3" fmla="*/ 50 h 100"/>
                <a:gd name="T4" fmla="*/ 17 w 27"/>
                <a:gd name="T5" fmla="*/ 44 h 100"/>
                <a:gd name="T6" fmla="*/ 27 w 27"/>
                <a:gd name="T7" fmla="*/ 0 h 100"/>
                <a:gd name="T8" fmla="*/ 20 w 27"/>
                <a:gd name="T9" fmla="*/ 11 h 100"/>
                <a:gd name="T10" fmla="*/ 17 w 27"/>
                <a:gd name="T11" fmla="*/ 44 h 100"/>
                <a:gd name="T12" fmla="*/ 17 w 27"/>
                <a:gd name="T13" fmla="*/ 44 h 100"/>
                <a:gd name="T14" fmla="*/ 19 w 27"/>
                <a:gd name="T15" fmla="*/ 93 h 100"/>
                <a:gd name="T16" fmla="*/ 19 w 27"/>
                <a:gd name="T17" fmla="*/ 100 h 100"/>
                <a:gd name="T18" fmla="*/ 23 w 27"/>
                <a:gd name="T19" fmla="*/ 99 h 100"/>
                <a:gd name="T20" fmla="*/ 23 w 27"/>
                <a:gd name="T21" fmla="*/ 93 h 100"/>
                <a:gd name="T22" fmla="*/ 26 w 27"/>
                <a:gd name="T23" fmla="*/ 23 h 100"/>
                <a:gd name="T24" fmla="*/ 27 w 27"/>
                <a:gd name="T25"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100">
                  <a:moveTo>
                    <a:pt x="17" y="44"/>
                  </a:moveTo>
                  <a:cubicBezTo>
                    <a:pt x="11" y="46"/>
                    <a:pt x="5" y="48"/>
                    <a:pt x="0" y="50"/>
                  </a:cubicBezTo>
                  <a:cubicBezTo>
                    <a:pt x="6" y="48"/>
                    <a:pt x="11" y="46"/>
                    <a:pt x="17" y="44"/>
                  </a:cubicBezTo>
                  <a:moveTo>
                    <a:pt x="27" y="0"/>
                  </a:moveTo>
                  <a:cubicBezTo>
                    <a:pt x="27" y="0"/>
                    <a:pt x="26" y="6"/>
                    <a:pt x="20" y="11"/>
                  </a:cubicBezTo>
                  <a:cubicBezTo>
                    <a:pt x="7" y="39"/>
                    <a:pt x="17" y="44"/>
                    <a:pt x="17" y="44"/>
                  </a:cubicBezTo>
                  <a:cubicBezTo>
                    <a:pt x="17" y="44"/>
                    <a:pt x="17" y="44"/>
                    <a:pt x="17" y="44"/>
                  </a:cubicBezTo>
                  <a:cubicBezTo>
                    <a:pt x="17" y="44"/>
                    <a:pt x="19" y="71"/>
                    <a:pt x="19" y="93"/>
                  </a:cubicBezTo>
                  <a:cubicBezTo>
                    <a:pt x="19" y="95"/>
                    <a:pt x="19" y="97"/>
                    <a:pt x="19" y="100"/>
                  </a:cubicBezTo>
                  <a:cubicBezTo>
                    <a:pt x="21" y="100"/>
                    <a:pt x="22" y="99"/>
                    <a:pt x="23" y="99"/>
                  </a:cubicBezTo>
                  <a:cubicBezTo>
                    <a:pt x="23" y="93"/>
                    <a:pt x="23" y="93"/>
                    <a:pt x="23" y="93"/>
                  </a:cubicBezTo>
                  <a:cubicBezTo>
                    <a:pt x="26" y="23"/>
                    <a:pt x="26" y="23"/>
                    <a:pt x="26" y="23"/>
                  </a:cubicBezTo>
                  <a:cubicBezTo>
                    <a:pt x="27" y="0"/>
                    <a:pt x="27" y="0"/>
                    <a:pt x="27"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5" name="ïş1íḍê">
              <a:extLst>
                <a:ext uri="{FF2B5EF4-FFF2-40B4-BE49-F238E27FC236}">
                  <a16:creationId xmlns:a16="http://schemas.microsoft.com/office/drawing/2014/main" id="{B48C1C5E-5638-4400-B014-090015C1E614}"/>
                </a:ext>
              </a:extLst>
            </p:cNvPr>
            <p:cNvSpPr/>
            <p:nvPr/>
          </p:nvSpPr>
          <p:spPr bwMode="auto">
            <a:xfrm>
              <a:off x="5697538" y="4999038"/>
              <a:ext cx="187325" cy="142875"/>
            </a:xfrm>
            <a:custGeom>
              <a:avLst/>
              <a:gdLst>
                <a:gd name="T0" fmla="*/ 0 w 29"/>
                <a:gd name="T1" fmla="*/ 0 h 22"/>
                <a:gd name="T2" fmla="*/ 1 w 29"/>
                <a:gd name="T3" fmla="*/ 8 h 22"/>
                <a:gd name="T4" fmla="*/ 29 w 29"/>
                <a:gd name="T5" fmla="*/ 22 h 22"/>
                <a:gd name="T6" fmla="*/ 29 w 29"/>
                <a:gd name="T7" fmla="*/ 11 h 22"/>
                <a:gd name="T8" fmla="*/ 27 w 29"/>
                <a:gd name="T9" fmla="*/ 11 h 22"/>
                <a:gd name="T10" fmla="*/ 0 w 29"/>
                <a:gd name="T11" fmla="*/ 0 h 22"/>
              </a:gdLst>
              <a:ahLst/>
              <a:cxnLst>
                <a:cxn ang="0">
                  <a:pos x="T0" y="T1"/>
                </a:cxn>
                <a:cxn ang="0">
                  <a:pos x="T2" y="T3"/>
                </a:cxn>
                <a:cxn ang="0">
                  <a:pos x="T4" y="T5"/>
                </a:cxn>
                <a:cxn ang="0">
                  <a:pos x="T6" y="T7"/>
                </a:cxn>
                <a:cxn ang="0">
                  <a:pos x="T8" y="T9"/>
                </a:cxn>
                <a:cxn ang="0">
                  <a:pos x="T10" y="T11"/>
                </a:cxn>
              </a:cxnLst>
              <a:rect l="0" t="0" r="r" b="b"/>
              <a:pathLst>
                <a:path w="29" h="22">
                  <a:moveTo>
                    <a:pt x="0" y="0"/>
                  </a:moveTo>
                  <a:cubicBezTo>
                    <a:pt x="0" y="4"/>
                    <a:pt x="1" y="6"/>
                    <a:pt x="1" y="8"/>
                  </a:cubicBezTo>
                  <a:cubicBezTo>
                    <a:pt x="7" y="22"/>
                    <a:pt x="29" y="22"/>
                    <a:pt x="29" y="22"/>
                  </a:cubicBezTo>
                  <a:cubicBezTo>
                    <a:pt x="29" y="11"/>
                    <a:pt x="29" y="11"/>
                    <a:pt x="29" y="11"/>
                  </a:cubicBezTo>
                  <a:cubicBezTo>
                    <a:pt x="28" y="11"/>
                    <a:pt x="28" y="11"/>
                    <a:pt x="27" y="11"/>
                  </a:cubicBezTo>
                  <a:cubicBezTo>
                    <a:pt x="17" y="11"/>
                    <a:pt x="7" y="6"/>
                    <a:pt x="0"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6" name="ï$1ïḋé">
              <a:extLst>
                <a:ext uri="{FF2B5EF4-FFF2-40B4-BE49-F238E27FC236}">
                  <a16:creationId xmlns:a16="http://schemas.microsoft.com/office/drawing/2014/main" id="{BA6B339C-E3FF-4179-BD63-FA4B4977CD50}"/>
                </a:ext>
              </a:extLst>
            </p:cNvPr>
            <p:cNvSpPr/>
            <p:nvPr/>
          </p:nvSpPr>
          <p:spPr bwMode="auto">
            <a:xfrm>
              <a:off x="7054851" y="3084513"/>
              <a:ext cx="369888" cy="0"/>
            </a:xfrm>
            <a:custGeom>
              <a:avLst/>
              <a:gdLst>
                <a:gd name="T0" fmla="*/ 0 w 233"/>
                <a:gd name="T1" fmla="*/ 233 w 233"/>
                <a:gd name="T2" fmla="*/ 0 w 233"/>
              </a:gdLst>
              <a:ahLst/>
              <a:cxnLst>
                <a:cxn ang="0">
                  <a:pos x="T0" y="0"/>
                </a:cxn>
                <a:cxn ang="0">
                  <a:pos x="T1" y="0"/>
                </a:cxn>
                <a:cxn ang="0">
                  <a:pos x="T2" y="0"/>
                </a:cxn>
              </a:cxnLst>
              <a:rect l="0" t="0" r="r" b="b"/>
              <a:pathLst>
                <a:path w="233">
                  <a:moveTo>
                    <a:pt x="0" y="0"/>
                  </a:moveTo>
                  <a:lnTo>
                    <a:pt x="233" y="0"/>
                  </a:lnTo>
                  <a:lnTo>
                    <a:pt x="0"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7" name="iśľíḋè">
              <a:extLst>
                <a:ext uri="{FF2B5EF4-FFF2-40B4-BE49-F238E27FC236}">
                  <a16:creationId xmlns:a16="http://schemas.microsoft.com/office/drawing/2014/main" id="{066D7D87-2759-4E6E-AA87-D5A805ADF2F0}"/>
                </a:ext>
              </a:extLst>
            </p:cNvPr>
            <p:cNvSpPr/>
            <p:nvPr/>
          </p:nvSpPr>
          <p:spPr bwMode="auto">
            <a:xfrm>
              <a:off x="7054851" y="3084513"/>
              <a:ext cx="369888"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9" name="ïśļíďê">
              <a:extLst>
                <a:ext uri="{FF2B5EF4-FFF2-40B4-BE49-F238E27FC236}">
                  <a16:creationId xmlns:a16="http://schemas.microsoft.com/office/drawing/2014/main" id="{763B7252-7910-445E-A838-F84B94FBB5F4}"/>
                </a:ext>
              </a:extLst>
            </p:cNvPr>
            <p:cNvSpPr/>
            <p:nvPr/>
          </p:nvSpPr>
          <p:spPr bwMode="auto">
            <a:xfrm>
              <a:off x="4249738" y="3084513"/>
              <a:ext cx="395288" cy="0"/>
            </a:xfrm>
            <a:custGeom>
              <a:avLst/>
              <a:gdLst>
                <a:gd name="T0" fmla="*/ 0 w 249"/>
                <a:gd name="T1" fmla="*/ 249 w 249"/>
                <a:gd name="T2" fmla="*/ 0 w 249"/>
              </a:gdLst>
              <a:ahLst/>
              <a:cxnLst>
                <a:cxn ang="0">
                  <a:pos x="T0" y="0"/>
                </a:cxn>
                <a:cxn ang="0">
                  <a:pos x="T1" y="0"/>
                </a:cxn>
                <a:cxn ang="0">
                  <a:pos x="T2" y="0"/>
                </a:cxn>
              </a:cxnLst>
              <a:rect l="0" t="0" r="r" b="b"/>
              <a:pathLst>
                <a:path w="249">
                  <a:moveTo>
                    <a:pt x="0" y="0"/>
                  </a:moveTo>
                  <a:lnTo>
                    <a:pt x="249" y="0"/>
                  </a:lnTo>
                  <a:lnTo>
                    <a:pt x="0"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0" name="îṩļïďe">
              <a:extLst>
                <a:ext uri="{FF2B5EF4-FFF2-40B4-BE49-F238E27FC236}">
                  <a16:creationId xmlns:a16="http://schemas.microsoft.com/office/drawing/2014/main" id="{B6CAF1B1-9511-4FD6-82BE-57F31FC4B4D9}"/>
                </a:ext>
              </a:extLst>
            </p:cNvPr>
            <p:cNvSpPr/>
            <p:nvPr/>
          </p:nvSpPr>
          <p:spPr bwMode="auto">
            <a:xfrm>
              <a:off x="4249738" y="3084513"/>
              <a:ext cx="395288"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2" name="ïšlîḓé">
              <a:extLst>
                <a:ext uri="{FF2B5EF4-FFF2-40B4-BE49-F238E27FC236}">
                  <a16:creationId xmlns:a16="http://schemas.microsoft.com/office/drawing/2014/main" id="{32F98016-7D4D-494F-8682-86464C209410}"/>
                </a:ext>
              </a:extLst>
            </p:cNvPr>
            <p:cNvSpPr/>
            <p:nvPr/>
          </p:nvSpPr>
          <p:spPr bwMode="auto">
            <a:xfrm>
              <a:off x="5834063" y="1503363"/>
              <a:ext cx="0" cy="368300"/>
            </a:xfrm>
            <a:custGeom>
              <a:avLst/>
              <a:gdLst>
                <a:gd name="T0" fmla="*/ 232 h 232"/>
                <a:gd name="T1" fmla="*/ 0 h 232"/>
                <a:gd name="T2" fmla="*/ 232 h 232"/>
              </a:gdLst>
              <a:ahLst/>
              <a:cxnLst>
                <a:cxn ang="0">
                  <a:pos x="0" y="T0"/>
                </a:cxn>
                <a:cxn ang="0">
                  <a:pos x="0" y="T1"/>
                </a:cxn>
                <a:cxn ang="0">
                  <a:pos x="0" y="T2"/>
                </a:cxn>
              </a:cxnLst>
              <a:rect l="0" t="0" r="r" b="b"/>
              <a:pathLst>
                <a:path h="232">
                  <a:moveTo>
                    <a:pt x="0" y="232"/>
                  </a:moveTo>
                  <a:lnTo>
                    <a:pt x="0" y="0"/>
                  </a:lnTo>
                  <a:lnTo>
                    <a:pt x="0" y="232"/>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3" name="išlidé">
              <a:extLst>
                <a:ext uri="{FF2B5EF4-FFF2-40B4-BE49-F238E27FC236}">
                  <a16:creationId xmlns:a16="http://schemas.microsoft.com/office/drawing/2014/main" id="{A0DE5202-9AE5-493B-A2C6-1D7A41E3F6F3}"/>
                </a:ext>
              </a:extLst>
            </p:cNvPr>
            <p:cNvSpPr/>
            <p:nvPr/>
          </p:nvSpPr>
          <p:spPr bwMode="auto">
            <a:xfrm flipV="1">
              <a:off x="5834063" y="1503363"/>
              <a:ext cx="0" cy="36830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5" name="iṥľíḋê">
              <a:extLst>
                <a:ext uri="{FF2B5EF4-FFF2-40B4-BE49-F238E27FC236}">
                  <a16:creationId xmlns:a16="http://schemas.microsoft.com/office/drawing/2014/main" id="{68A3AF10-16AD-4311-B0F9-F135856D8627}"/>
                </a:ext>
              </a:extLst>
            </p:cNvPr>
            <p:cNvSpPr/>
            <p:nvPr/>
          </p:nvSpPr>
          <p:spPr bwMode="auto">
            <a:xfrm>
              <a:off x="4714876" y="1968501"/>
              <a:ext cx="279400" cy="276225"/>
            </a:xfrm>
            <a:custGeom>
              <a:avLst/>
              <a:gdLst>
                <a:gd name="T0" fmla="*/ 0 w 176"/>
                <a:gd name="T1" fmla="*/ 0 h 174"/>
                <a:gd name="T2" fmla="*/ 176 w 176"/>
                <a:gd name="T3" fmla="*/ 174 h 174"/>
                <a:gd name="T4" fmla="*/ 0 w 176"/>
                <a:gd name="T5" fmla="*/ 0 h 174"/>
              </a:gdLst>
              <a:ahLst/>
              <a:cxnLst>
                <a:cxn ang="0">
                  <a:pos x="T0" y="T1"/>
                </a:cxn>
                <a:cxn ang="0">
                  <a:pos x="T2" y="T3"/>
                </a:cxn>
                <a:cxn ang="0">
                  <a:pos x="T4" y="T5"/>
                </a:cxn>
              </a:cxnLst>
              <a:rect l="0" t="0" r="r" b="b"/>
              <a:pathLst>
                <a:path w="176" h="174">
                  <a:moveTo>
                    <a:pt x="0" y="0"/>
                  </a:moveTo>
                  <a:lnTo>
                    <a:pt x="176" y="174"/>
                  </a:lnTo>
                  <a:lnTo>
                    <a:pt x="0"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6" name="iśľíḋê">
              <a:extLst>
                <a:ext uri="{FF2B5EF4-FFF2-40B4-BE49-F238E27FC236}">
                  <a16:creationId xmlns:a16="http://schemas.microsoft.com/office/drawing/2014/main" id="{3BCB5A5F-5999-4E13-ACB2-83B28F0037DA}"/>
                </a:ext>
              </a:extLst>
            </p:cNvPr>
            <p:cNvSpPr/>
            <p:nvPr/>
          </p:nvSpPr>
          <p:spPr bwMode="auto">
            <a:xfrm>
              <a:off x="4714876" y="1968501"/>
              <a:ext cx="279400" cy="27622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8" name="iṡľïḋe">
              <a:extLst>
                <a:ext uri="{FF2B5EF4-FFF2-40B4-BE49-F238E27FC236}">
                  <a16:creationId xmlns:a16="http://schemas.microsoft.com/office/drawing/2014/main" id="{A6B2A5FA-D639-48A8-A69A-0762A7038FBE}"/>
                </a:ext>
              </a:extLst>
            </p:cNvPr>
            <p:cNvSpPr/>
            <p:nvPr/>
          </p:nvSpPr>
          <p:spPr bwMode="auto">
            <a:xfrm>
              <a:off x="6700838" y="1968501"/>
              <a:ext cx="257175" cy="257175"/>
            </a:xfrm>
            <a:custGeom>
              <a:avLst/>
              <a:gdLst>
                <a:gd name="T0" fmla="*/ 0 w 162"/>
                <a:gd name="T1" fmla="*/ 162 h 162"/>
                <a:gd name="T2" fmla="*/ 162 w 162"/>
                <a:gd name="T3" fmla="*/ 0 h 162"/>
                <a:gd name="T4" fmla="*/ 0 w 162"/>
                <a:gd name="T5" fmla="*/ 162 h 162"/>
              </a:gdLst>
              <a:ahLst/>
              <a:cxnLst>
                <a:cxn ang="0">
                  <a:pos x="T0" y="T1"/>
                </a:cxn>
                <a:cxn ang="0">
                  <a:pos x="T2" y="T3"/>
                </a:cxn>
                <a:cxn ang="0">
                  <a:pos x="T4" y="T5"/>
                </a:cxn>
              </a:cxnLst>
              <a:rect l="0" t="0" r="r" b="b"/>
              <a:pathLst>
                <a:path w="162" h="162">
                  <a:moveTo>
                    <a:pt x="0" y="162"/>
                  </a:moveTo>
                  <a:lnTo>
                    <a:pt x="162" y="0"/>
                  </a:lnTo>
                  <a:lnTo>
                    <a:pt x="0" y="162"/>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9" name="îṩľïḋè">
              <a:extLst>
                <a:ext uri="{FF2B5EF4-FFF2-40B4-BE49-F238E27FC236}">
                  <a16:creationId xmlns:a16="http://schemas.microsoft.com/office/drawing/2014/main" id="{F1231B08-72DB-4963-8FFB-9527DA5652F0}"/>
                </a:ext>
              </a:extLst>
            </p:cNvPr>
            <p:cNvSpPr/>
            <p:nvPr/>
          </p:nvSpPr>
          <p:spPr bwMode="auto">
            <a:xfrm flipV="1">
              <a:off x="6700838" y="1968501"/>
              <a:ext cx="257175" cy="25717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1" name="ïṣļîḍè">
              <a:extLst>
                <a:ext uri="{FF2B5EF4-FFF2-40B4-BE49-F238E27FC236}">
                  <a16:creationId xmlns:a16="http://schemas.microsoft.com/office/drawing/2014/main" id="{4C609E07-BA90-4F3E-AAE8-2B9D6E41B33A}"/>
                </a:ext>
              </a:extLst>
            </p:cNvPr>
            <p:cNvSpPr/>
            <p:nvPr/>
          </p:nvSpPr>
          <p:spPr bwMode="auto">
            <a:xfrm>
              <a:off x="5568951" y="4864101"/>
              <a:ext cx="581025" cy="471488"/>
            </a:xfrm>
            <a:custGeom>
              <a:avLst/>
              <a:gdLst>
                <a:gd name="T0" fmla="*/ 0 w 90"/>
                <a:gd name="T1" fmla="*/ 0 h 73"/>
                <a:gd name="T2" fmla="*/ 90 w 90"/>
                <a:gd name="T3" fmla="*/ 0 h 73"/>
                <a:gd name="T4" fmla="*/ 0 w 90"/>
                <a:gd name="T5" fmla="*/ 0 h 73"/>
              </a:gdLst>
              <a:ahLst/>
              <a:cxnLst>
                <a:cxn ang="0">
                  <a:pos x="T0" y="T1"/>
                </a:cxn>
                <a:cxn ang="0">
                  <a:pos x="T2" y="T3"/>
                </a:cxn>
                <a:cxn ang="0">
                  <a:pos x="T4" y="T5"/>
                </a:cxn>
              </a:cxnLst>
              <a:rect l="0" t="0" r="r" b="b"/>
              <a:pathLst>
                <a:path w="90" h="73">
                  <a:moveTo>
                    <a:pt x="0" y="0"/>
                  </a:moveTo>
                  <a:cubicBezTo>
                    <a:pt x="0" y="0"/>
                    <a:pt x="46" y="73"/>
                    <a:pt x="90" y="0"/>
                  </a:cubicBezTo>
                  <a:cubicBezTo>
                    <a:pt x="0" y="0"/>
                    <a:pt x="0" y="0"/>
                    <a:pt x="0" y="0"/>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2" name="iŝļíḍè">
              <a:extLst>
                <a:ext uri="{FF2B5EF4-FFF2-40B4-BE49-F238E27FC236}">
                  <a16:creationId xmlns:a16="http://schemas.microsoft.com/office/drawing/2014/main" id="{F7641B0F-246F-4CB9-8AA5-5450AC632176}"/>
                </a:ext>
              </a:extLst>
            </p:cNvPr>
            <p:cNvSpPr/>
            <p:nvPr/>
          </p:nvSpPr>
          <p:spPr bwMode="auto">
            <a:xfrm>
              <a:off x="4664076" y="2135188"/>
              <a:ext cx="2390775" cy="2271713"/>
            </a:xfrm>
            <a:custGeom>
              <a:avLst/>
              <a:gdLst>
                <a:gd name="T0" fmla="*/ 185 w 370"/>
                <a:gd name="T1" fmla="*/ 0 h 352"/>
                <a:gd name="T2" fmla="*/ 73 w 370"/>
                <a:gd name="T3" fmla="*/ 239 h 352"/>
                <a:gd name="T4" fmla="*/ 122 w 370"/>
                <a:gd name="T5" fmla="*/ 338 h 352"/>
                <a:gd name="T6" fmla="*/ 185 w 370"/>
                <a:gd name="T7" fmla="*/ 352 h 352"/>
                <a:gd name="T8" fmla="*/ 249 w 370"/>
                <a:gd name="T9" fmla="*/ 338 h 352"/>
                <a:gd name="T10" fmla="*/ 298 w 370"/>
                <a:gd name="T11" fmla="*/ 239 h 352"/>
                <a:gd name="T12" fmla="*/ 185 w 370"/>
                <a:gd name="T13" fmla="*/ 0 h 352"/>
              </a:gdLst>
              <a:ahLst/>
              <a:cxnLst>
                <a:cxn ang="0">
                  <a:pos x="T0" y="T1"/>
                </a:cxn>
                <a:cxn ang="0">
                  <a:pos x="T2" y="T3"/>
                </a:cxn>
                <a:cxn ang="0">
                  <a:pos x="T4" y="T5"/>
                </a:cxn>
                <a:cxn ang="0">
                  <a:pos x="T6" y="T7"/>
                </a:cxn>
                <a:cxn ang="0">
                  <a:pos x="T8" y="T9"/>
                </a:cxn>
                <a:cxn ang="0">
                  <a:pos x="T10" y="T11"/>
                </a:cxn>
                <a:cxn ang="0">
                  <a:pos x="T12" y="T13"/>
                </a:cxn>
              </a:cxnLst>
              <a:rect l="0" t="0" r="r" b="b"/>
              <a:pathLst>
                <a:path w="370" h="352">
                  <a:moveTo>
                    <a:pt x="185" y="0"/>
                  </a:moveTo>
                  <a:cubicBezTo>
                    <a:pt x="47" y="0"/>
                    <a:pt x="0" y="152"/>
                    <a:pt x="73" y="239"/>
                  </a:cubicBezTo>
                  <a:cubicBezTo>
                    <a:pt x="145" y="325"/>
                    <a:pt x="122" y="338"/>
                    <a:pt x="122" y="338"/>
                  </a:cubicBezTo>
                  <a:cubicBezTo>
                    <a:pt x="155" y="351"/>
                    <a:pt x="185" y="352"/>
                    <a:pt x="185" y="352"/>
                  </a:cubicBezTo>
                  <a:cubicBezTo>
                    <a:pt x="185" y="352"/>
                    <a:pt x="215" y="351"/>
                    <a:pt x="249" y="338"/>
                  </a:cubicBezTo>
                  <a:cubicBezTo>
                    <a:pt x="249" y="338"/>
                    <a:pt x="225" y="325"/>
                    <a:pt x="298" y="239"/>
                  </a:cubicBezTo>
                  <a:cubicBezTo>
                    <a:pt x="370" y="152"/>
                    <a:pt x="324" y="0"/>
                    <a:pt x="185" y="0"/>
                  </a:cubicBezTo>
                </a:path>
              </a:pathLst>
            </a:custGeom>
            <a:solidFill>
              <a:srgbClr val="FCE2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3" name="ís1iḓê">
              <a:extLst>
                <a:ext uri="{FF2B5EF4-FFF2-40B4-BE49-F238E27FC236}">
                  <a16:creationId xmlns:a16="http://schemas.microsoft.com/office/drawing/2014/main" id="{355DC223-C958-4602-9E4A-3AE54FD75630}"/>
                </a:ext>
              </a:extLst>
            </p:cNvPr>
            <p:cNvSpPr/>
            <p:nvPr/>
          </p:nvSpPr>
          <p:spPr bwMode="auto">
            <a:xfrm>
              <a:off x="5697538" y="2560638"/>
              <a:ext cx="1112838" cy="1793875"/>
            </a:xfrm>
            <a:custGeom>
              <a:avLst/>
              <a:gdLst>
                <a:gd name="T0" fmla="*/ 60 w 172"/>
                <a:gd name="T1" fmla="*/ 205 h 278"/>
                <a:gd name="T2" fmla="*/ 0 w 172"/>
                <a:gd name="T3" fmla="*/ 226 h 278"/>
                <a:gd name="T4" fmla="*/ 0 w 172"/>
                <a:gd name="T5" fmla="*/ 226 h 278"/>
                <a:gd name="T6" fmla="*/ 17 w 172"/>
                <a:gd name="T7" fmla="*/ 277 h 278"/>
                <a:gd name="T8" fmla="*/ 33 w 172"/>
                <a:gd name="T9" fmla="*/ 278 h 278"/>
                <a:gd name="T10" fmla="*/ 58 w 172"/>
                <a:gd name="T11" fmla="*/ 275 h 278"/>
                <a:gd name="T12" fmla="*/ 60 w 172"/>
                <a:gd name="T13" fmla="*/ 205 h 278"/>
                <a:gd name="T14" fmla="*/ 130 w 172"/>
                <a:gd name="T15" fmla="*/ 0 h 278"/>
                <a:gd name="T16" fmla="*/ 63 w 172"/>
                <a:gd name="T17" fmla="*/ 204 h 278"/>
                <a:gd name="T18" fmla="*/ 60 w 172"/>
                <a:gd name="T19" fmla="*/ 274 h 278"/>
                <a:gd name="T20" fmla="*/ 73 w 172"/>
                <a:gd name="T21" fmla="*/ 269 h 278"/>
                <a:gd name="T22" fmla="*/ 88 w 172"/>
                <a:gd name="T23" fmla="*/ 215 h 278"/>
                <a:gd name="T24" fmla="*/ 153 w 172"/>
                <a:gd name="T25" fmla="*/ 113 h 278"/>
                <a:gd name="T26" fmla="*/ 130 w 172"/>
                <a:gd name="T27"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 h="278">
                  <a:moveTo>
                    <a:pt x="60" y="205"/>
                  </a:moveTo>
                  <a:cubicBezTo>
                    <a:pt x="31" y="225"/>
                    <a:pt x="3" y="226"/>
                    <a:pt x="0" y="226"/>
                  </a:cubicBezTo>
                  <a:cubicBezTo>
                    <a:pt x="0" y="226"/>
                    <a:pt x="0" y="226"/>
                    <a:pt x="0" y="226"/>
                  </a:cubicBezTo>
                  <a:cubicBezTo>
                    <a:pt x="22" y="246"/>
                    <a:pt x="17" y="277"/>
                    <a:pt x="17" y="277"/>
                  </a:cubicBezTo>
                  <a:cubicBezTo>
                    <a:pt x="23" y="278"/>
                    <a:pt x="28" y="278"/>
                    <a:pt x="33" y="278"/>
                  </a:cubicBezTo>
                  <a:cubicBezTo>
                    <a:pt x="43" y="278"/>
                    <a:pt x="51" y="277"/>
                    <a:pt x="58" y="275"/>
                  </a:cubicBezTo>
                  <a:cubicBezTo>
                    <a:pt x="60" y="205"/>
                    <a:pt x="60" y="205"/>
                    <a:pt x="60" y="205"/>
                  </a:cubicBezTo>
                  <a:moveTo>
                    <a:pt x="130" y="0"/>
                  </a:moveTo>
                  <a:cubicBezTo>
                    <a:pt x="137" y="122"/>
                    <a:pt x="99" y="178"/>
                    <a:pt x="63" y="204"/>
                  </a:cubicBezTo>
                  <a:cubicBezTo>
                    <a:pt x="60" y="274"/>
                    <a:pt x="60" y="274"/>
                    <a:pt x="60" y="274"/>
                  </a:cubicBezTo>
                  <a:cubicBezTo>
                    <a:pt x="69" y="272"/>
                    <a:pt x="73" y="269"/>
                    <a:pt x="73" y="269"/>
                  </a:cubicBezTo>
                  <a:cubicBezTo>
                    <a:pt x="73" y="269"/>
                    <a:pt x="70" y="243"/>
                    <a:pt x="88" y="215"/>
                  </a:cubicBezTo>
                  <a:cubicBezTo>
                    <a:pt x="96" y="203"/>
                    <a:pt x="140" y="161"/>
                    <a:pt x="153" y="113"/>
                  </a:cubicBezTo>
                  <a:cubicBezTo>
                    <a:pt x="172" y="38"/>
                    <a:pt x="130" y="0"/>
                    <a:pt x="130" y="0"/>
                  </a:cubicBezTo>
                </a:path>
              </a:pathLst>
            </a:custGeom>
            <a:solidFill>
              <a:srgbClr val="F9C80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4" name="îślíḓê">
              <a:extLst>
                <a:ext uri="{FF2B5EF4-FFF2-40B4-BE49-F238E27FC236}">
                  <a16:creationId xmlns:a16="http://schemas.microsoft.com/office/drawing/2014/main" id="{4456A341-08EA-4115-8503-6135432E0BB2}"/>
                </a:ext>
              </a:extLst>
            </p:cNvPr>
            <p:cNvSpPr/>
            <p:nvPr/>
          </p:nvSpPr>
          <p:spPr bwMode="auto">
            <a:xfrm>
              <a:off x="4960938" y="3051176"/>
              <a:ext cx="446088" cy="646113"/>
            </a:xfrm>
            <a:custGeom>
              <a:avLst/>
              <a:gdLst>
                <a:gd name="T0" fmla="*/ 5 w 69"/>
                <a:gd name="T1" fmla="*/ 0 h 100"/>
                <a:gd name="T2" fmla="*/ 59 w 69"/>
                <a:gd name="T3" fmla="*/ 100 h 100"/>
                <a:gd name="T4" fmla="*/ 69 w 69"/>
                <a:gd name="T5" fmla="*/ 79 h 100"/>
                <a:gd name="T6" fmla="*/ 5 w 69"/>
                <a:gd name="T7" fmla="*/ 0 h 100"/>
              </a:gdLst>
              <a:ahLst/>
              <a:cxnLst>
                <a:cxn ang="0">
                  <a:pos x="T0" y="T1"/>
                </a:cxn>
                <a:cxn ang="0">
                  <a:pos x="T2" y="T3"/>
                </a:cxn>
                <a:cxn ang="0">
                  <a:pos x="T4" y="T5"/>
                </a:cxn>
                <a:cxn ang="0">
                  <a:pos x="T6" y="T7"/>
                </a:cxn>
              </a:cxnLst>
              <a:rect l="0" t="0" r="r" b="b"/>
              <a:pathLst>
                <a:path w="69" h="100">
                  <a:moveTo>
                    <a:pt x="5" y="0"/>
                  </a:moveTo>
                  <a:cubicBezTo>
                    <a:pt x="0" y="76"/>
                    <a:pt x="59" y="100"/>
                    <a:pt x="59" y="100"/>
                  </a:cubicBezTo>
                  <a:cubicBezTo>
                    <a:pt x="69" y="79"/>
                    <a:pt x="69" y="79"/>
                    <a:pt x="69" y="79"/>
                  </a:cubicBezTo>
                  <a:cubicBezTo>
                    <a:pt x="26" y="60"/>
                    <a:pt x="5" y="0"/>
                    <a:pt x="5" y="0"/>
                  </a:cubicBezTo>
                </a:path>
              </a:pathLst>
            </a:custGeom>
            <a:solidFill>
              <a:srgbClr val="FDF06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5" name="ís1iḋê">
              <a:extLst>
                <a:ext uri="{FF2B5EF4-FFF2-40B4-BE49-F238E27FC236}">
                  <a16:creationId xmlns:a16="http://schemas.microsoft.com/office/drawing/2014/main" id="{B76D3098-266A-4FB6-9AEC-6E3176776988}"/>
                </a:ext>
              </a:extLst>
            </p:cNvPr>
            <p:cNvSpPr/>
            <p:nvPr/>
          </p:nvSpPr>
          <p:spPr bwMode="auto">
            <a:xfrm>
              <a:off x="5135563" y="2374901"/>
              <a:ext cx="549275" cy="644525"/>
            </a:xfrm>
            <a:custGeom>
              <a:avLst/>
              <a:gdLst>
                <a:gd name="T0" fmla="*/ 62 w 85"/>
                <a:gd name="T1" fmla="*/ 0 h 100"/>
                <a:gd name="T2" fmla="*/ 15 w 85"/>
                <a:gd name="T3" fmla="*/ 31 h 100"/>
                <a:gd name="T4" fmla="*/ 0 w 85"/>
                <a:gd name="T5" fmla="*/ 73 h 100"/>
                <a:gd name="T6" fmla="*/ 10 w 85"/>
                <a:gd name="T7" fmla="*/ 96 h 100"/>
                <a:gd name="T8" fmla="*/ 23 w 85"/>
                <a:gd name="T9" fmla="*/ 100 h 100"/>
                <a:gd name="T10" fmla="*/ 69 w 85"/>
                <a:gd name="T11" fmla="*/ 69 h 100"/>
                <a:gd name="T12" fmla="*/ 85 w 85"/>
                <a:gd name="T13" fmla="*/ 27 h 100"/>
                <a:gd name="T14" fmla="*/ 75 w 85"/>
                <a:gd name="T15" fmla="*/ 4 h 100"/>
                <a:gd name="T16" fmla="*/ 62 w 85"/>
                <a:gd name="T1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100">
                  <a:moveTo>
                    <a:pt x="62" y="0"/>
                  </a:moveTo>
                  <a:cubicBezTo>
                    <a:pt x="47" y="0"/>
                    <a:pt x="29" y="12"/>
                    <a:pt x="15" y="31"/>
                  </a:cubicBezTo>
                  <a:cubicBezTo>
                    <a:pt x="5" y="45"/>
                    <a:pt x="0" y="60"/>
                    <a:pt x="0" y="73"/>
                  </a:cubicBezTo>
                  <a:cubicBezTo>
                    <a:pt x="0" y="83"/>
                    <a:pt x="3" y="91"/>
                    <a:pt x="10" y="96"/>
                  </a:cubicBezTo>
                  <a:cubicBezTo>
                    <a:pt x="14" y="98"/>
                    <a:pt x="18" y="100"/>
                    <a:pt x="23" y="100"/>
                  </a:cubicBezTo>
                  <a:cubicBezTo>
                    <a:pt x="37" y="100"/>
                    <a:pt x="56" y="88"/>
                    <a:pt x="69" y="69"/>
                  </a:cubicBezTo>
                  <a:cubicBezTo>
                    <a:pt x="79" y="55"/>
                    <a:pt x="85" y="40"/>
                    <a:pt x="85" y="27"/>
                  </a:cubicBezTo>
                  <a:cubicBezTo>
                    <a:pt x="85" y="17"/>
                    <a:pt x="81" y="9"/>
                    <a:pt x="75" y="4"/>
                  </a:cubicBezTo>
                  <a:cubicBezTo>
                    <a:pt x="71" y="2"/>
                    <a:pt x="67" y="0"/>
                    <a:pt x="62" y="0"/>
                  </a:cubicBezTo>
                </a:path>
              </a:pathLst>
            </a:custGeom>
            <a:solidFill>
              <a:srgbClr val="FEF7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6" name="iśľiḓê">
              <a:extLst>
                <a:ext uri="{FF2B5EF4-FFF2-40B4-BE49-F238E27FC236}">
                  <a16:creationId xmlns:a16="http://schemas.microsoft.com/office/drawing/2014/main" id="{E686DCF2-3B4D-4C3D-AACA-D72B31B9B222}"/>
                </a:ext>
              </a:extLst>
            </p:cNvPr>
            <p:cNvSpPr/>
            <p:nvPr/>
          </p:nvSpPr>
          <p:spPr bwMode="auto">
            <a:xfrm>
              <a:off x="5575301" y="3594101"/>
              <a:ext cx="530225" cy="889000"/>
            </a:xfrm>
            <a:custGeom>
              <a:avLst/>
              <a:gdLst>
                <a:gd name="T0" fmla="*/ 11 w 82"/>
                <a:gd name="T1" fmla="*/ 129 h 138"/>
                <a:gd name="T2" fmla="*/ 12 w 82"/>
                <a:gd name="T3" fmla="*/ 129 h 138"/>
                <a:gd name="T4" fmla="*/ 2 w 82"/>
                <a:gd name="T5" fmla="*/ 21 h 138"/>
                <a:gd name="T6" fmla="*/ 1 w 82"/>
                <a:gd name="T7" fmla="*/ 22 h 138"/>
                <a:gd name="T8" fmla="*/ 0 w 82"/>
                <a:gd name="T9" fmla="*/ 22 h 138"/>
                <a:gd name="T10" fmla="*/ 28 w 82"/>
                <a:gd name="T11" fmla="*/ 35 h 138"/>
                <a:gd name="T12" fmla="*/ 45 w 82"/>
                <a:gd name="T13" fmla="*/ 29 h 138"/>
                <a:gd name="T14" fmla="*/ 53 w 82"/>
                <a:gd name="T15" fmla="*/ 16 h 138"/>
                <a:gd name="T16" fmla="*/ 48 w 82"/>
                <a:gd name="T17" fmla="*/ 5 h 138"/>
                <a:gd name="T18" fmla="*/ 36 w 82"/>
                <a:gd name="T19" fmla="*/ 0 h 138"/>
                <a:gd name="T20" fmla="*/ 31 w 82"/>
                <a:gd name="T21" fmla="*/ 2 h 138"/>
                <a:gd name="T22" fmla="*/ 24 w 82"/>
                <a:gd name="T23" fmla="*/ 17 h 138"/>
                <a:gd name="T24" fmla="*/ 30 w 82"/>
                <a:gd name="T25" fmla="*/ 33 h 138"/>
                <a:gd name="T26" fmla="*/ 52 w 82"/>
                <a:gd name="T27" fmla="*/ 40 h 138"/>
                <a:gd name="T28" fmla="*/ 53 w 82"/>
                <a:gd name="T29" fmla="*/ 40 h 138"/>
                <a:gd name="T30" fmla="*/ 78 w 82"/>
                <a:gd name="T31" fmla="*/ 31 h 138"/>
                <a:gd name="T32" fmla="*/ 82 w 82"/>
                <a:gd name="T33" fmla="*/ 22 h 138"/>
                <a:gd name="T34" fmla="*/ 81 w 82"/>
                <a:gd name="T35" fmla="*/ 22 h 138"/>
                <a:gd name="T36" fmla="*/ 80 w 82"/>
                <a:gd name="T37" fmla="*/ 22 h 138"/>
                <a:gd name="T38" fmla="*/ 77 w 82"/>
                <a:gd name="T39" fmla="*/ 129 h 138"/>
                <a:gd name="T40" fmla="*/ 78 w 82"/>
                <a:gd name="T41" fmla="*/ 129 h 138"/>
                <a:gd name="T42" fmla="*/ 77 w 82"/>
                <a:gd name="T43" fmla="*/ 129 h 138"/>
                <a:gd name="T44" fmla="*/ 76 w 82"/>
                <a:gd name="T45" fmla="*/ 129 h 138"/>
                <a:gd name="T46" fmla="*/ 46 w 82"/>
                <a:gd name="T47" fmla="*/ 136 h 138"/>
                <a:gd name="T48" fmla="*/ 11 w 82"/>
                <a:gd name="T49" fmla="*/ 128 h 138"/>
                <a:gd name="T50" fmla="*/ 11 w 82"/>
                <a:gd name="T51" fmla="*/ 129 h 138"/>
                <a:gd name="T52" fmla="*/ 12 w 82"/>
                <a:gd name="T53" fmla="*/ 129 h 138"/>
                <a:gd name="T54" fmla="*/ 11 w 82"/>
                <a:gd name="T55" fmla="*/ 129 h 138"/>
                <a:gd name="T56" fmla="*/ 10 w 82"/>
                <a:gd name="T57" fmla="*/ 130 h 138"/>
                <a:gd name="T58" fmla="*/ 46 w 82"/>
                <a:gd name="T59" fmla="*/ 138 h 138"/>
                <a:gd name="T60" fmla="*/ 78 w 82"/>
                <a:gd name="T61" fmla="*/ 130 h 138"/>
                <a:gd name="T62" fmla="*/ 79 w 82"/>
                <a:gd name="T63" fmla="*/ 130 h 138"/>
                <a:gd name="T64" fmla="*/ 82 w 82"/>
                <a:gd name="T65" fmla="*/ 22 h 138"/>
                <a:gd name="T66" fmla="*/ 80 w 82"/>
                <a:gd name="T67" fmla="*/ 21 h 138"/>
                <a:gd name="T68" fmla="*/ 80 w 82"/>
                <a:gd name="T69" fmla="*/ 22 h 138"/>
                <a:gd name="T70" fmla="*/ 75 w 82"/>
                <a:gd name="T71" fmla="*/ 30 h 138"/>
                <a:gd name="T72" fmla="*/ 53 w 82"/>
                <a:gd name="T73" fmla="*/ 38 h 138"/>
                <a:gd name="T74" fmla="*/ 52 w 82"/>
                <a:gd name="T75" fmla="*/ 38 h 138"/>
                <a:gd name="T76" fmla="*/ 31 w 82"/>
                <a:gd name="T77" fmla="*/ 31 h 138"/>
                <a:gd name="T78" fmla="*/ 26 w 82"/>
                <a:gd name="T79" fmla="*/ 17 h 138"/>
                <a:gd name="T80" fmla="*/ 32 w 82"/>
                <a:gd name="T81" fmla="*/ 3 h 138"/>
                <a:gd name="T82" fmla="*/ 36 w 82"/>
                <a:gd name="T83" fmla="*/ 2 h 138"/>
                <a:gd name="T84" fmla="*/ 46 w 82"/>
                <a:gd name="T85" fmla="*/ 6 h 138"/>
                <a:gd name="T86" fmla="*/ 51 w 82"/>
                <a:gd name="T87" fmla="*/ 16 h 138"/>
                <a:gd name="T88" fmla="*/ 44 w 82"/>
                <a:gd name="T89" fmla="*/ 28 h 138"/>
                <a:gd name="T90" fmla="*/ 28 w 82"/>
                <a:gd name="T91" fmla="*/ 33 h 138"/>
                <a:gd name="T92" fmla="*/ 10 w 82"/>
                <a:gd name="T93" fmla="*/ 27 h 138"/>
                <a:gd name="T94" fmla="*/ 4 w 82"/>
                <a:gd name="T95" fmla="*/ 23 h 138"/>
                <a:gd name="T96" fmla="*/ 2 w 82"/>
                <a:gd name="T97" fmla="*/ 21 h 138"/>
                <a:gd name="T98" fmla="*/ 2 w 82"/>
                <a:gd name="T99" fmla="*/ 21 h 138"/>
                <a:gd name="T100" fmla="*/ 0 w 82"/>
                <a:gd name="T101" fmla="*/ 19 h 138"/>
                <a:gd name="T102" fmla="*/ 10 w 82"/>
                <a:gd name="T103" fmla="*/ 129 h 138"/>
                <a:gd name="T104" fmla="*/ 10 w 82"/>
                <a:gd name="T105" fmla="*/ 130 h 138"/>
                <a:gd name="T106" fmla="*/ 11 w 82"/>
                <a:gd name="T107" fmla="*/ 129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2" h="138">
                  <a:moveTo>
                    <a:pt x="11" y="129"/>
                  </a:moveTo>
                  <a:cubicBezTo>
                    <a:pt x="12" y="129"/>
                    <a:pt x="12" y="129"/>
                    <a:pt x="12" y="129"/>
                  </a:cubicBezTo>
                  <a:cubicBezTo>
                    <a:pt x="2" y="21"/>
                    <a:pt x="2" y="21"/>
                    <a:pt x="2" y="21"/>
                  </a:cubicBezTo>
                  <a:cubicBezTo>
                    <a:pt x="1" y="22"/>
                    <a:pt x="1" y="22"/>
                    <a:pt x="1" y="22"/>
                  </a:cubicBezTo>
                  <a:cubicBezTo>
                    <a:pt x="0" y="22"/>
                    <a:pt x="0" y="22"/>
                    <a:pt x="0" y="22"/>
                  </a:cubicBezTo>
                  <a:cubicBezTo>
                    <a:pt x="0" y="22"/>
                    <a:pt x="13" y="35"/>
                    <a:pt x="28" y="35"/>
                  </a:cubicBezTo>
                  <a:cubicBezTo>
                    <a:pt x="34" y="35"/>
                    <a:pt x="39" y="33"/>
                    <a:pt x="45" y="29"/>
                  </a:cubicBezTo>
                  <a:cubicBezTo>
                    <a:pt x="51" y="25"/>
                    <a:pt x="53" y="20"/>
                    <a:pt x="53" y="16"/>
                  </a:cubicBezTo>
                  <a:cubicBezTo>
                    <a:pt x="53" y="11"/>
                    <a:pt x="51" y="7"/>
                    <a:pt x="48" y="5"/>
                  </a:cubicBezTo>
                  <a:cubicBezTo>
                    <a:pt x="44" y="2"/>
                    <a:pt x="40" y="0"/>
                    <a:pt x="36" y="0"/>
                  </a:cubicBezTo>
                  <a:cubicBezTo>
                    <a:pt x="34" y="0"/>
                    <a:pt x="32" y="1"/>
                    <a:pt x="31" y="2"/>
                  </a:cubicBezTo>
                  <a:cubicBezTo>
                    <a:pt x="27" y="4"/>
                    <a:pt x="24" y="11"/>
                    <a:pt x="24" y="17"/>
                  </a:cubicBezTo>
                  <a:cubicBezTo>
                    <a:pt x="24" y="23"/>
                    <a:pt x="26" y="28"/>
                    <a:pt x="30" y="33"/>
                  </a:cubicBezTo>
                  <a:cubicBezTo>
                    <a:pt x="35" y="37"/>
                    <a:pt x="42" y="40"/>
                    <a:pt x="52" y="40"/>
                  </a:cubicBezTo>
                  <a:cubicBezTo>
                    <a:pt x="53" y="40"/>
                    <a:pt x="53" y="40"/>
                    <a:pt x="53" y="40"/>
                  </a:cubicBezTo>
                  <a:cubicBezTo>
                    <a:pt x="66" y="40"/>
                    <a:pt x="74" y="35"/>
                    <a:pt x="78" y="31"/>
                  </a:cubicBezTo>
                  <a:cubicBezTo>
                    <a:pt x="82" y="26"/>
                    <a:pt x="82" y="22"/>
                    <a:pt x="82" y="22"/>
                  </a:cubicBezTo>
                  <a:cubicBezTo>
                    <a:pt x="81" y="22"/>
                    <a:pt x="81" y="22"/>
                    <a:pt x="81" y="22"/>
                  </a:cubicBezTo>
                  <a:cubicBezTo>
                    <a:pt x="80" y="22"/>
                    <a:pt x="80" y="22"/>
                    <a:pt x="80" y="22"/>
                  </a:cubicBezTo>
                  <a:cubicBezTo>
                    <a:pt x="77" y="129"/>
                    <a:pt x="77" y="129"/>
                    <a:pt x="77" y="129"/>
                  </a:cubicBezTo>
                  <a:cubicBezTo>
                    <a:pt x="78" y="129"/>
                    <a:pt x="78" y="129"/>
                    <a:pt x="78" y="129"/>
                  </a:cubicBezTo>
                  <a:cubicBezTo>
                    <a:pt x="77" y="129"/>
                    <a:pt x="77" y="129"/>
                    <a:pt x="77" y="129"/>
                  </a:cubicBezTo>
                  <a:cubicBezTo>
                    <a:pt x="76" y="129"/>
                    <a:pt x="76" y="129"/>
                    <a:pt x="76" y="129"/>
                  </a:cubicBezTo>
                  <a:cubicBezTo>
                    <a:pt x="74" y="130"/>
                    <a:pt x="63" y="136"/>
                    <a:pt x="46" y="136"/>
                  </a:cubicBezTo>
                  <a:cubicBezTo>
                    <a:pt x="36" y="136"/>
                    <a:pt x="24" y="134"/>
                    <a:pt x="11" y="128"/>
                  </a:cubicBezTo>
                  <a:cubicBezTo>
                    <a:pt x="11" y="129"/>
                    <a:pt x="11" y="129"/>
                    <a:pt x="11" y="129"/>
                  </a:cubicBezTo>
                  <a:cubicBezTo>
                    <a:pt x="12" y="129"/>
                    <a:pt x="12" y="129"/>
                    <a:pt x="12" y="129"/>
                  </a:cubicBezTo>
                  <a:cubicBezTo>
                    <a:pt x="11" y="129"/>
                    <a:pt x="11" y="129"/>
                    <a:pt x="11" y="129"/>
                  </a:cubicBezTo>
                  <a:cubicBezTo>
                    <a:pt x="10" y="130"/>
                    <a:pt x="10" y="130"/>
                    <a:pt x="10" y="130"/>
                  </a:cubicBezTo>
                  <a:cubicBezTo>
                    <a:pt x="23" y="136"/>
                    <a:pt x="36" y="138"/>
                    <a:pt x="46" y="138"/>
                  </a:cubicBezTo>
                  <a:cubicBezTo>
                    <a:pt x="66" y="138"/>
                    <a:pt x="78" y="130"/>
                    <a:pt x="78" y="130"/>
                  </a:cubicBezTo>
                  <a:cubicBezTo>
                    <a:pt x="79" y="130"/>
                    <a:pt x="79" y="130"/>
                    <a:pt x="79" y="130"/>
                  </a:cubicBezTo>
                  <a:cubicBezTo>
                    <a:pt x="82" y="22"/>
                    <a:pt x="82" y="22"/>
                    <a:pt x="82" y="22"/>
                  </a:cubicBezTo>
                  <a:cubicBezTo>
                    <a:pt x="80" y="21"/>
                    <a:pt x="80" y="21"/>
                    <a:pt x="80" y="21"/>
                  </a:cubicBezTo>
                  <a:cubicBezTo>
                    <a:pt x="80" y="22"/>
                    <a:pt x="80" y="22"/>
                    <a:pt x="80" y="22"/>
                  </a:cubicBezTo>
                  <a:cubicBezTo>
                    <a:pt x="80" y="22"/>
                    <a:pt x="79" y="26"/>
                    <a:pt x="75" y="30"/>
                  </a:cubicBezTo>
                  <a:cubicBezTo>
                    <a:pt x="72" y="34"/>
                    <a:pt x="65" y="38"/>
                    <a:pt x="53" y="38"/>
                  </a:cubicBezTo>
                  <a:cubicBezTo>
                    <a:pt x="52" y="38"/>
                    <a:pt x="52" y="38"/>
                    <a:pt x="52" y="38"/>
                  </a:cubicBezTo>
                  <a:cubicBezTo>
                    <a:pt x="42" y="38"/>
                    <a:pt x="36" y="35"/>
                    <a:pt x="31" y="31"/>
                  </a:cubicBezTo>
                  <a:cubicBezTo>
                    <a:pt x="27" y="27"/>
                    <a:pt x="26" y="22"/>
                    <a:pt x="26" y="17"/>
                  </a:cubicBezTo>
                  <a:cubicBezTo>
                    <a:pt x="26" y="11"/>
                    <a:pt x="29" y="5"/>
                    <a:pt x="32" y="3"/>
                  </a:cubicBezTo>
                  <a:cubicBezTo>
                    <a:pt x="33" y="3"/>
                    <a:pt x="34" y="2"/>
                    <a:pt x="36" y="2"/>
                  </a:cubicBezTo>
                  <a:cubicBezTo>
                    <a:pt x="39" y="2"/>
                    <a:pt x="43" y="4"/>
                    <a:pt x="46" y="6"/>
                  </a:cubicBezTo>
                  <a:cubicBezTo>
                    <a:pt x="49" y="9"/>
                    <a:pt x="51" y="12"/>
                    <a:pt x="51" y="16"/>
                  </a:cubicBezTo>
                  <a:cubicBezTo>
                    <a:pt x="51" y="19"/>
                    <a:pt x="49" y="23"/>
                    <a:pt x="44" y="28"/>
                  </a:cubicBezTo>
                  <a:cubicBezTo>
                    <a:pt x="38" y="32"/>
                    <a:pt x="33" y="33"/>
                    <a:pt x="28" y="33"/>
                  </a:cubicBezTo>
                  <a:cubicBezTo>
                    <a:pt x="21" y="33"/>
                    <a:pt x="14" y="30"/>
                    <a:pt x="10" y="27"/>
                  </a:cubicBezTo>
                  <a:cubicBezTo>
                    <a:pt x="7" y="25"/>
                    <a:pt x="5" y="24"/>
                    <a:pt x="4" y="23"/>
                  </a:cubicBezTo>
                  <a:cubicBezTo>
                    <a:pt x="3" y="22"/>
                    <a:pt x="3" y="22"/>
                    <a:pt x="2" y="21"/>
                  </a:cubicBezTo>
                  <a:cubicBezTo>
                    <a:pt x="2" y="21"/>
                    <a:pt x="2" y="21"/>
                    <a:pt x="2" y="21"/>
                  </a:cubicBezTo>
                  <a:cubicBezTo>
                    <a:pt x="0" y="19"/>
                    <a:pt x="0" y="19"/>
                    <a:pt x="0" y="19"/>
                  </a:cubicBezTo>
                  <a:cubicBezTo>
                    <a:pt x="10" y="129"/>
                    <a:pt x="10" y="129"/>
                    <a:pt x="10" y="129"/>
                  </a:cubicBezTo>
                  <a:cubicBezTo>
                    <a:pt x="10" y="130"/>
                    <a:pt x="10" y="130"/>
                    <a:pt x="10" y="130"/>
                  </a:cubicBezTo>
                  <a:cubicBezTo>
                    <a:pt x="11" y="129"/>
                    <a:pt x="11" y="129"/>
                    <a:pt x="11" y="129"/>
                  </a:cubicBezTo>
                </a:path>
              </a:pathLst>
            </a:custGeom>
            <a:solidFill>
              <a:srgbClr val="99830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7" name="íṥḻiďé">
              <a:extLst>
                <a:ext uri="{FF2B5EF4-FFF2-40B4-BE49-F238E27FC236}">
                  <a16:creationId xmlns:a16="http://schemas.microsoft.com/office/drawing/2014/main" id="{55B4E33E-234E-4534-AB8F-F236075382DD}"/>
                </a:ext>
              </a:extLst>
            </p:cNvPr>
            <p:cNvSpPr/>
            <p:nvPr/>
          </p:nvSpPr>
          <p:spPr bwMode="auto">
            <a:xfrm>
              <a:off x="5407026" y="4316413"/>
              <a:ext cx="904875" cy="585788"/>
            </a:xfrm>
            <a:custGeom>
              <a:avLst/>
              <a:gdLst>
                <a:gd name="T0" fmla="*/ 134 w 140"/>
                <a:gd name="T1" fmla="*/ 0 h 91"/>
                <a:gd name="T2" fmla="*/ 7 w 140"/>
                <a:gd name="T3" fmla="*/ 0 h 91"/>
                <a:gd name="T4" fmla="*/ 7 w 140"/>
                <a:gd name="T5" fmla="*/ 73 h 91"/>
                <a:gd name="T6" fmla="*/ 70 w 140"/>
                <a:gd name="T7" fmla="*/ 91 h 91"/>
                <a:gd name="T8" fmla="*/ 134 w 140"/>
                <a:gd name="T9" fmla="*/ 73 h 91"/>
                <a:gd name="T10" fmla="*/ 134 w 140"/>
                <a:gd name="T11" fmla="*/ 0 h 91"/>
              </a:gdLst>
              <a:ahLst/>
              <a:cxnLst>
                <a:cxn ang="0">
                  <a:pos x="T0" y="T1"/>
                </a:cxn>
                <a:cxn ang="0">
                  <a:pos x="T2" y="T3"/>
                </a:cxn>
                <a:cxn ang="0">
                  <a:pos x="T4" y="T5"/>
                </a:cxn>
                <a:cxn ang="0">
                  <a:pos x="T6" y="T7"/>
                </a:cxn>
                <a:cxn ang="0">
                  <a:pos x="T8" y="T9"/>
                </a:cxn>
                <a:cxn ang="0">
                  <a:pos x="T10" y="T11"/>
                </a:cxn>
              </a:cxnLst>
              <a:rect l="0" t="0" r="r" b="b"/>
              <a:pathLst>
                <a:path w="140" h="91">
                  <a:moveTo>
                    <a:pt x="134" y="0"/>
                  </a:moveTo>
                  <a:cubicBezTo>
                    <a:pt x="99" y="15"/>
                    <a:pt x="41" y="15"/>
                    <a:pt x="7" y="0"/>
                  </a:cubicBezTo>
                  <a:cubicBezTo>
                    <a:pt x="7" y="0"/>
                    <a:pt x="0" y="60"/>
                    <a:pt x="7" y="73"/>
                  </a:cubicBezTo>
                  <a:cubicBezTo>
                    <a:pt x="13" y="86"/>
                    <a:pt x="50" y="91"/>
                    <a:pt x="70" y="91"/>
                  </a:cubicBezTo>
                  <a:cubicBezTo>
                    <a:pt x="90" y="91"/>
                    <a:pt x="127" y="86"/>
                    <a:pt x="134" y="73"/>
                  </a:cubicBezTo>
                  <a:cubicBezTo>
                    <a:pt x="140" y="60"/>
                    <a:pt x="134" y="0"/>
                    <a:pt x="134" y="0"/>
                  </a:cubicBezTo>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8" name="íṡ1ïḑe">
              <a:extLst>
                <a:ext uri="{FF2B5EF4-FFF2-40B4-BE49-F238E27FC236}">
                  <a16:creationId xmlns:a16="http://schemas.microsoft.com/office/drawing/2014/main" id="{19515232-940A-49FA-869D-543867C689C1}"/>
                </a:ext>
              </a:extLst>
            </p:cNvPr>
            <p:cNvSpPr/>
            <p:nvPr/>
          </p:nvSpPr>
          <p:spPr bwMode="auto">
            <a:xfrm>
              <a:off x="5432426" y="4316413"/>
              <a:ext cx="854075" cy="585788"/>
            </a:xfrm>
            <a:custGeom>
              <a:avLst/>
              <a:gdLst>
                <a:gd name="T0" fmla="*/ 34 w 132"/>
                <a:gd name="T1" fmla="*/ 82 h 91"/>
                <a:gd name="T2" fmla="*/ 6 w 132"/>
                <a:gd name="T3" fmla="*/ 68 h 91"/>
                <a:gd name="T4" fmla="*/ 6 w 132"/>
                <a:gd name="T5" fmla="*/ 11 h 91"/>
                <a:gd name="T6" fmla="*/ 34 w 132"/>
                <a:gd name="T7" fmla="*/ 18 h 91"/>
                <a:gd name="T8" fmla="*/ 34 w 132"/>
                <a:gd name="T9" fmla="*/ 82 h 91"/>
                <a:gd name="T10" fmla="*/ 65 w 132"/>
                <a:gd name="T11" fmla="*/ 20 h 91"/>
                <a:gd name="T12" fmla="*/ 124 w 132"/>
                <a:gd name="T13" fmla="*/ 10 h 91"/>
                <a:gd name="T14" fmla="*/ 126 w 132"/>
                <a:gd name="T15" fmla="*/ 62 h 91"/>
                <a:gd name="T16" fmla="*/ 76 w 132"/>
                <a:gd name="T17" fmla="*/ 85 h 91"/>
                <a:gd name="T18" fmla="*/ 60 w 132"/>
                <a:gd name="T19" fmla="*/ 84 h 91"/>
                <a:gd name="T20" fmla="*/ 60 w 132"/>
                <a:gd name="T21" fmla="*/ 20 h 91"/>
                <a:gd name="T22" fmla="*/ 65 w 132"/>
                <a:gd name="T23" fmla="*/ 20 h 91"/>
                <a:gd name="T24" fmla="*/ 130 w 132"/>
                <a:gd name="T25" fmla="*/ 0 h 91"/>
                <a:gd name="T26" fmla="*/ 130 w 132"/>
                <a:gd name="T27" fmla="*/ 0 h 91"/>
                <a:gd name="T28" fmla="*/ 130 w 132"/>
                <a:gd name="T29" fmla="*/ 0 h 91"/>
                <a:gd name="T30" fmla="*/ 101 w 132"/>
                <a:gd name="T31" fmla="*/ 8 h 91"/>
                <a:gd name="T32" fmla="*/ 99 w 132"/>
                <a:gd name="T33" fmla="*/ 9 h 91"/>
                <a:gd name="T34" fmla="*/ 66 w 132"/>
                <a:gd name="T35" fmla="*/ 11 h 91"/>
                <a:gd name="T36" fmla="*/ 33 w 132"/>
                <a:gd name="T37" fmla="*/ 9 h 91"/>
                <a:gd name="T38" fmla="*/ 31 w 132"/>
                <a:gd name="T39" fmla="*/ 8 h 91"/>
                <a:gd name="T40" fmla="*/ 20 w 132"/>
                <a:gd name="T41" fmla="*/ 6 h 91"/>
                <a:gd name="T42" fmla="*/ 3 w 132"/>
                <a:gd name="T43" fmla="*/ 0 h 91"/>
                <a:gd name="T44" fmla="*/ 3 w 132"/>
                <a:gd name="T45" fmla="*/ 0 h 91"/>
                <a:gd name="T46" fmla="*/ 3 w 132"/>
                <a:gd name="T47" fmla="*/ 0 h 91"/>
                <a:gd name="T48" fmla="*/ 0 w 132"/>
                <a:gd name="T49" fmla="*/ 49 h 91"/>
                <a:gd name="T50" fmla="*/ 3 w 132"/>
                <a:gd name="T51" fmla="*/ 73 h 91"/>
                <a:gd name="T52" fmla="*/ 66 w 132"/>
                <a:gd name="T53" fmla="*/ 91 h 91"/>
                <a:gd name="T54" fmla="*/ 130 w 132"/>
                <a:gd name="T55" fmla="*/ 73 h 91"/>
                <a:gd name="T56" fmla="*/ 132 w 132"/>
                <a:gd name="T57" fmla="*/ 49 h 91"/>
                <a:gd name="T58" fmla="*/ 130 w 132"/>
                <a:gd name="T59"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2" h="91">
                  <a:moveTo>
                    <a:pt x="34" y="82"/>
                  </a:moveTo>
                  <a:cubicBezTo>
                    <a:pt x="34" y="82"/>
                    <a:pt x="12" y="82"/>
                    <a:pt x="6" y="68"/>
                  </a:cubicBezTo>
                  <a:cubicBezTo>
                    <a:pt x="2" y="56"/>
                    <a:pt x="6" y="11"/>
                    <a:pt x="6" y="11"/>
                  </a:cubicBezTo>
                  <a:cubicBezTo>
                    <a:pt x="6" y="11"/>
                    <a:pt x="20" y="17"/>
                    <a:pt x="34" y="18"/>
                  </a:cubicBezTo>
                  <a:cubicBezTo>
                    <a:pt x="34" y="82"/>
                    <a:pt x="34" y="82"/>
                    <a:pt x="34" y="82"/>
                  </a:cubicBezTo>
                  <a:moveTo>
                    <a:pt x="65" y="20"/>
                  </a:moveTo>
                  <a:cubicBezTo>
                    <a:pt x="76" y="20"/>
                    <a:pt x="107" y="19"/>
                    <a:pt x="124" y="10"/>
                  </a:cubicBezTo>
                  <a:cubicBezTo>
                    <a:pt x="124" y="10"/>
                    <a:pt x="127" y="48"/>
                    <a:pt x="126" y="62"/>
                  </a:cubicBezTo>
                  <a:cubicBezTo>
                    <a:pt x="125" y="75"/>
                    <a:pt x="105" y="85"/>
                    <a:pt x="76" y="85"/>
                  </a:cubicBezTo>
                  <a:cubicBezTo>
                    <a:pt x="71" y="85"/>
                    <a:pt x="65" y="85"/>
                    <a:pt x="60" y="84"/>
                  </a:cubicBezTo>
                  <a:cubicBezTo>
                    <a:pt x="60" y="20"/>
                    <a:pt x="60" y="20"/>
                    <a:pt x="60" y="20"/>
                  </a:cubicBezTo>
                  <a:cubicBezTo>
                    <a:pt x="60" y="20"/>
                    <a:pt x="62" y="20"/>
                    <a:pt x="65" y="20"/>
                  </a:cubicBezTo>
                  <a:moveTo>
                    <a:pt x="130" y="0"/>
                  </a:moveTo>
                  <a:cubicBezTo>
                    <a:pt x="130" y="0"/>
                    <a:pt x="130" y="0"/>
                    <a:pt x="130" y="0"/>
                  </a:cubicBezTo>
                  <a:cubicBezTo>
                    <a:pt x="130" y="0"/>
                    <a:pt x="130" y="0"/>
                    <a:pt x="130" y="0"/>
                  </a:cubicBezTo>
                  <a:cubicBezTo>
                    <a:pt x="121" y="4"/>
                    <a:pt x="111" y="7"/>
                    <a:pt x="101" y="8"/>
                  </a:cubicBezTo>
                  <a:cubicBezTo>
                    <a:pt x="100" y="9"/>
                    <a:pt x="100" y="9"/>
                    <a:pt x="99" y="9"/>
                  </a:cubicBezTo>
                  <a:cubicBezTo>
                    <a:pt x="88" y="10"/>
                    <a:pt x="77" y="11"/>
                    <a:pt x="66" y="11"/>
                  </a:cubicBezTo>
                  <a:cubicBezTo>
                    <a:pt x="55" y="11"/>
                    <a:pt x="43" y="10"/>
                    <a:pt x="33" y="9"/>
                  </a:cubicBezTo>
                  <a:cubicBezTo>
                    <a:pt x="32" y="9"/>
                    <a:pt x="31" y="8"/>
                    <a:pt x="31" y="8"/>
                  </a:cubicBezTo>
                  <a:cubicBezTo>
                    <a:pt x="27" y="8"/>
                    <a:pt x="23" y="7"/>
                    <a:pt x="20" y="6"/>
                  </a:cubicBezTo>
                  <a:cubicBezTo>
                    <a:pt x="14" y="4"/>
                    <a:pt x="8" y="2"/>
                    <a:pt x="3" y="0"/>
                  </a:cubicBezTo>
                  <a:cubicBezTo>
                    <a:pt x="3" y="0"/>
                    <a:pt x="3" y="0"/>
                    <a:pt x="3" y="0"/>
                  </a:cubicBezTo>
                  <a:cubicBezTo>
                    <a:pt x="3" y="0"/>
                    <a:pt x="3" y="0"/>
                    <a:pt x="3" y="0"/>
                  </a:cubicBezTo>
                  <a:cubicBezTo>
                    <a:pt x="3" y="0"/>
                    <a:pt x="0" y="27"/>
                    <a:pt x="0" y="49"/>
                  </a:cubicBezTo>
                  <a:cubicBezTo>
                    <a:pt x="0" y="59"/>
                    <a:pt x="1" y="69"/>
                    <a:pt x="3" y="73"/>
                  </a:cubicBezTo>
                  <a:cubicBezTo>
                    <a:pt x="9" y="86"/>
                    <a:pt x="46" y="91"/>
                    <a:pt x="66" y="91"/>
                  </a:cubicBezTo>
                  <a:cubicBezTo>
                    <a:pt x="86" y="91"/>
                    <a:pt x="123" y="86"/>
                    <a:pt x="130" y="73"/>
                  </a:cubicBezTo>
                  <a:cubicBezTo>
                    <a:pt x="132" y="69"/>
                    <a:pt x="132" y="59"/>
                    <a:pt x="132" y="49"/>
                  </a:cubicBezTo>
                  <a:cubicBezTo>
                    <a:pt x="132" y="27"/>
                    <a:pt x="130" y="0"/>
                    <a:pt x="130" y="0"/>
                  </a:cubicBezTo>
                </a:path>
              </a:pathLst>
            </a:custGeom>
            <a:solidFill>
              <a:srgbClr val="8A8A8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9" name="išḷïḓê">
              <a:extLst>
                <a:ext uri="{FF2B5EF4-FFF2-40B4-BE49-F238E27FC236}">
                  <a16:creationId xmlns:a16="http://schemas.microsoft.com/office/drawing/2014/main" id="{90F7EEAF-9D93-4B60-9522-F700B4AA5E6D}"/>
                </a:ext>
              </a:extLst>
            </p:cNvPr>
            <p:cNvSpPr/>
            <p:nvPr/>
          </p:nvSpPr>
          <p:spPr bwMode="auto">
            <a:xfrm>
              <a:off x="5821363" y="4379913"/>
              <a:ext cx="433388" cy="484188"/>
            </a:xfrm>
            <a:custGeom>
              <a:avLst/>
              <a:gdLst>
                <a:gd name="T0" fmla="*/ 64 w 67"/>
                <a:gd name="T1" fmla="*/ 0 h 75"/>
                <a:gd name="T2" fmla="*/ 5 w 67"/>
                <a:gd name="T3" fmla="*/ 10 h 75"/>
                <a:gd name="T4" fmla="*/ 0 w 67"/>
                <a:gd name="T5" fmla="*/ 10 h 75"/>
                <a:gd name="T6" fmla="*/ 0 w 67"/>
                <a:gd name="T7" fmla="*/ 74 h 75"/>
                <a:gd name="T8" fmla="*/ 16 w 67"/>
                <a:gd name="T9" fmla="*/ 75 h 75"/>
                <a:gd name="T10" fmla="*/ 66 w 67"/>
                <a:gd name="T11" fmla="*/ 52 h 75"/>
                <a:gd name="T12" fmla="*/ 64 w 67"/>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67" h="75">
                  <a:moveTo>
                    <a:pt x="64" y="0"/>
                  </a:moveTo>
                  <a:cubicBezTo>
                    <a:pt x="47" y="9"/>
                    <a:pt x="16" y="10"/>
                    <a:pt x="5" y="10"/>
                  </a:cubicBezTo>
                  <a:cubicBezTo>
                    <a:pt x="2" y="10"/>
                    <a:pt x="0" y="10"/>
                    <a:pt x="0" y="10"/>
                  </a:cubicBezTo>
                  <a:cubicBezTo>
                    <a:pt x="0" y="74"/>
                    <a:pt x="0" y="74"/>
                    <a:pt x="0" y="74"/>
                  </a:cubicBezTo>
                  <a:cubicBezTo>
                    <a:pt x="5" y="75"/>
                    <a:pt x="11" y="75"/>
                    <a:pt x="16" y="75"/>
                  </a:cubicBezTo>
                  <a:cubicBezTo>
                    <a:pt x="45" y="75"/>
                    <a:pt x="65" y="65"/>
                    <a:pt x="66" y="52"/>
                  </a:cubicBezTo>
                  <a:cubicBezTo>
                    <a:pt x="67" y="38"/>
                    <a:pt x="64" y="0"/>
                    <a:pt x="64" y="0"/>
                  </a:cubicBezTo>
                </a:path>
              </a:pathLst>
            </a:custGeom>
            <a:solidFill>
              <a:srgbClr val="4C4C4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0" name="ïṣḻîdè">
              <a:extLst>
                <a:ext uri="{FF2B5EF4-FFF2-40B4-BE49-F238E27FC236}">
                  <a16:creationId xmlns:a16="http://schemas.microsoft.com/office/drawing/2014/main" id="{4E3AF29D-D13C-4A51-8B85-98CC7D10E329}"/>
                </a:ext>
              </a:extLst>
            </p:cNvPr>
            <p:cNvSpPr/>
            <p:nvPr/>
          </p:nvSpPr>
          <p:spPr bwMode="auto">
            <a:xfrm>
              <a:off x="5446713" y="4386263"/>
              <a:ext cx="206375" cy="458788"/>
            </a:xfrm>
            <a:custGeom>
              <a:avLst/>
              <a:gdLst>
                <a:gd name="T0" fmla="*/ 4 w 32"/>
                <a:gd name="T1" fmla="*/ 0 h 71"/>
                <a:gd name="T2" fmla="*/ 4 w 32"/>
                <a:gd name="T3" fmla="*/ 57 h 71"/>
                <a:gd name="T4" fmla="*/ 32 w 32"/>
                <a:gd name="T5" fmla="*/ 71 h 71"/>
                <a:gd name="T6" fmla="*/ 32 w 32"/>
                <a:gd name="T7" fmla="*/ 7 h 71"/>
                <a:gd name="T8" fmla="*/ 4 w 32"/>
                <a:gd name="T9" fmla="*/ 0 h 71"/>
              </a:gdLst>
              <a:ahLst/>
              <a:cxnLst>
                <a:cxn ang="0">
                  <a:pos x="T0" y="T1"/>
                </a:cxn>
                <a:cxn ang="0">
                  <a:pos x="T2" y="T3"/>
                </a:cxn>
                <a:cxn ang="0">
                  <a:pos x="T4" y="T5"/>
                </a:cxn>
                <a:cxn ang="0">
                  <a:pos x="T6" y="T7"/>
                </a:cxn>
                <a:cxn ang="0">
                  <a:pos x="T8" y="T9"/>
                </a:cxn>
              </a:cxnLst>
              <a:rect l="0" t="0" r="r" b="b"/>
              <a:pathLst>
                <a:path w="32" h="71">
                  <a:moveTo>
                    <a:pt x="4" y="0"/>
                  </a:moveTo>
                  <a:cubicBezTo>
                    <a:pt x="4" y="0"/>
                    <a:pt x="0" y="45"/>
                    <a:pt x="4" y="57"/>
                  </a:cubicBezTo>
                  <a:cubicBezTo>
                    <a:pt x="10" y="71"/>
                    <a:pt x="32" y="71"/>
                    <a:pt x="32" y="71"/>
                  </a:cubicBezTo>
                  <a:cubicBezTo>
                    <a:pt x="32" y="7"/>
                    <a:pt x="32" y="7"/>
                    <a:pt x="32" y="7"/>
                  </a:cubicBezTo>
                  <a:cubicBezTo>
                    <a:pt x="18" y="6"/>
                    <a:pt x="4" y="0"/>
                    <a:pt x="4" y="0"/>
                  </a:cubicBezTo>
                </a:path>
              </a:pathLst>
            </a:custGeom>
            <a:solidFill>
              <a:srgbClr val="BBBBB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cxnSp>
        <p:nvCxnSpPr>
          <p:cNvPr id="143" name="直接连接符 142">
            <a:extLst>
              <a:ext uri="{FF2B5EF4-FFF2-40B4-BE49-F238E27FC236}">
                <a16:creationId xmlns:a16="http://schemas.microsoft.com/office/drawing/2014/main" id="{7A66CE45-29E6-4884-9D7A-ABF178475F35}"/>
              </a:ext>
            </a:extLst>
          </p:cNvPr>
          <p:cNvCxnSpPr>
            <a:cxnSpLocks/>
          </p:cNvCxnSpPr>
          <p:nvPr/>
        </p:nvCxnSpPr>
        <p:spPr>
          <a:xfrm flipH="1" flipV="1">
            <a:off x="4546353" y="-9090"/>
            <a:ext cx="0" cy="2160000"/>
          </a:xfrm>
          <a:prstGeom prst="line">
            <a:avLst/>
          </a:prstGeom>
          <a:ln w="762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44" name="70baf484-bede-4c0e-99e1-1d70fea485c7"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6EDE6DF5-FB14-455C-88B4-04BDB518F91C}"/>
              </a:ext>
            </a:extLst>
          </p:cNvPr>
          <p:cNvGrpSpPr>
            <a:grpSpLocks noChangeAspect="1"/>
          </p:cNvGrpSpPr>
          <p:nvPr>
            <p:custDataLst>
              <p:tags r:id="rId4"/>
            </p:custDataLst>
          </p:nvPr>
        </p:nvGrpSpPr>
        <p:grpSpPr>
          <a:xfrm flipV="1">
            <a:off x="3419419" y="1343109"/>
            <a:ext cx="2384969" cy="2682812"/>
            <a:chOff x="4249738" y="1503363"/>
            <a:chExt cx="3406775" cy="3832226"/>
          </a:xfrm>
        </p:grpSpPr>
        <p:sp>
          <p:nvSpPr>
            <p:cNvPr id="145" name="iSḷîḑê">
              <a:extLst>
                <a:ext uri="{FF2B5EF4-FFF2-40B4-BE49-F238E27FC236}">
                  <a16:creationId xmlns:a16="http://schemas.microsoft.com/office/drawing/2014/main" id="{4F93E810-0885-4FA3-BE0B-7C68257E3C5D}"/>
                </a:ext>
              </a:extLst>
            </p:cNvPr>
            <p:cNvSpPr/>
            <p:nvPr/>
          </p:nvSpPr>
          <p:spPr bwMode="auto">
            <a:xfrm>
              <a:off x="7288213" y="3387726"/>
              <a:ext cx="368300" cy="0"/>
            </a:xfrm>
            <a:custGeom>
              <a:avLst/>
              <a:gdLst>
                <a:gd name="T0" fmla="*/ 232 w 232"/>
                <a:gd name="T1" fmla="*/ 0 w 232"/>
                <a:gd name="T2" fmla="*/ 232 w 232"/>
              </a:gdLst>
              <a:ahLst/>
              <a:cxnLst>
                <a:cxn ang="0">
                  <a:pos x="T0" y="0"/>
                </a:cxn>
                <a:cxn ang="0">
                  <a:pos x="T1" y="0"/>
                </a:cxn>
                <a:cxn ang="0">
                  <a:pos x="T2" y="0"/>
                </a:cxn>
              </a:cxnLst>
              <a:rect l="0" t="0" r="r" b="b"/>
              <a:pathLst>
                <a:path w="232">
                  <a:moveTo>
                    <a:pt x="232" y="0"/>
                  </a:moveTo>
                  <a:lnTo>
                    <a:pt x="0" y="0"/>
                  </a:lnTo>
                  <a:lnTo>
                    <a:pt x="232"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6" name="íŝḻíďê">
              <a:extLst>
                <a:ext uri="{FF2B5EF4-FFF2-40B4-BE49-F238E27FC236}">
                  <a16:creationId xmlns:a16="http://schemas.microsoft.com/office/drawing/2014/main" id="{8EB2725F-2B07-4DEE-90B8-5E0D3A6E0F64}"/>
                </a:ext>
              </a:extLst>
            </p:cNvPr>
            <p:cNvSpPr/>
            <p:nvPr/>
          </p:nvSpPr>
          <p:spPr bwMode="auto">
            <a:xfrm>
              <a:off x="7288213" y="3387726"/>
              <a:ext cx="368300" cy="0"/>
            </a:xfrm>
            <a:custGeom>
              <a:avLst/>
              <a:gdLst>
                <a:gd name="T0" fmla="*/ 232 w 232"/>
                <a:gd name="T1" fmla="*/ 0 w 232"/>
                <a:gd name="T2" fmla="*/ 232 w 232"/>
              </a:gdLst>
              <a:ahLst/>
              <a:cxnLst>
                <a:cxn ang="0">
                  <a:pos x="T0" y="0"/>
                </a:cxn>
                <a:cxn ang="0">
                  <a:pos x="T1" y="0"/>
                </a:cxn>
                <a:cxn ang="0">
                  <a:pos x="T2" y="0"/>
                </a:cxn>
              </a:cxnLst>
              <a:rect l="0" t="0" r="r" b="b"/>
              <a:pathLst>
                <a:path w="232">
                  <a:moveTo>
                    <a:pt x="232" y="0"/>
                  </a:moveTo>
                  <a:lnTo>
                    <a:pt x="0" y="0"/>
                  </a:lnTo>
                  <a:lnTo>
                    <a:pt x="23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7" name="iṩlíḓe">
              <a:extLst>
                <a:ext uri="{FF2B5EF4-FFF2-40B4-BE49-F238E27FC236}">
                  <a16:creationId xmlns:a16="http://schemas.microsoft.com/office/drawing/2014/main" id="{094C3F0B-BF4E-47F0-9D99-E10CEA3EABEB}"/>
                </a:ext>
              </a:extLst>
            </p:cNvPr>
            <p:cNvSpPr/>
            <p:nvPr/>
          </p:nvSpPr>
          <p:spPr bwMode="auto">
            <a:xfrm>
              <a:off x="4483101" y="3387726"/>
              <a:ext cx="393700" cy="0"/>
            </a:xfrm>
            <a:custGeom>
              <a:avLst/>
              <a:gdLst>
                <a:gd name="T0" fmla="*/ 248 w 248"/>
                <a:gd name="T1" fmla="*/ 0 w 248"/>
                <a:gd name="T2" fmla="*/ 248 w 248"/>
              </a:gdLst>
              <a:ahLst/>
              <a:cxnLst>
                <a:cxn ang="0">
                  <a:pos x="T0" y="0"/>
                </a:cxn>
                <a:cxn ang="0">
                  <a:pos x="T1" y="0"/>
                </a:cxn>
                <a:cxn ang="0">
                  <a:pos x="T2" y="0"/>
                </a:cxn>
              </a:cxnLst>
              <a:rect l="0" t="0" r="r" b="b"/>
              <a:pathLst>
                <a:path w="248">
                  <a:moveTo>
                    <a:pt x="248" y="0"/>
                  </a:moveTo>
                  <a:lnTo>
                    <a:pt x="0" y="0"/>
                  </a:lnTo>
                  <a:lnTo>
                    <a:pt x="248"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8" name="îṡḷîḋe">
              <a:extLst>
                <a:ext uri="{FF2B5EF4-FFF2-40B4-BE49-F238E27FC236}">
                  <a16:creationId xmlns:a16="http://schemas.microsoft.com/office/drawing/2014/main" id="{FB48565D-BEF9-4E46-9317-E7F049819BF1}"/>
                </a:ext>
              </a:extLst>
            </p:cNvPr>
            <p:cNvSpPr/>
            <p:nvPr/>
          </p:nvSpPr>
          <p:spPr bwMode="auto">
            <a:xfrm>
              <a:off x="4483101" y="3387726"/>
              <a:ext cx="393700" cy="0"/>
            </a:xfrm>
            <a:custGeom>
              <a:avLst/>
              <a:gdLst>
                <a:gd name="T0" fmla="*/ 248 w 248"/>
                <a:gd name="T1" fmla="*/ 0 w 248"/>
                <a:gd name="T2" fmla="*/ 248 w 248"/>
              </a:gdLst>
              <a:ahLst/>
              <a:cxnLst>
                <a:cxn ang="0">
                  <a:pos x="T0" y="0"/>
                </a:cxn>
                <a:cxn ang="0">
                  <a:pos x="T1" y="0"/>
                </a:cxn>
                <a:cxn ang="0">
                  <a:pos x="T2" y="0"/>
                </a:cxn>
              </a:cxnLst>
              <a:rect l="0" t="0" r="r" b="b"/>
              <a:pathLst>
                <a:path w="248">
                  <a:moveTo>
                    <a:pt x="248" y="0"/>
                  </a:moveTo>
                  <a:lnTo>
                    <a:pt x="0" y="0"/>
                  </a:lnTo>
                  <a:lnTo>
                    <a:pt x="24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9" name="ïśḷïḍe">
              <a:extLst>
                <a:ext uri="{FF2B5EF4-FFF2-40B4-BE49-F238E27FC236}">
                  <a16:creationId xmlns:a16="http://schemas.microsoft.com/office/drawing/2014/main" id="{88926BDB-B12D-41C4-8D28-69010D6BAD28}"/>
                </a:ext>
              </a:extLst>
            </p:cNvPr>
            <p:cNvSpPr/>
            <p:nvPr/>
          </p:nvSpPr>
          <p:spPr bwMode="auto">
            <a:xfrm>
              <a:off x="6073776" y="1806576"/>
              <a:ext cx="1588" cy="349250"/>
            </a:xfrm>
            <a:prstGeom prst="rect">
              <a:avLst/>
            </a:prstGeom>
            <a:solidFill>
              <a:srgbClr val="E5E5E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50" name="íṧļïḓe">
              <a:extLst>
                <a:ext uri="{FF2B5EF4-FFF2-40B4-BE49-F238E27FC236}">
                  <a16:creationId xmlns:a16="http://schemas.microsoft.com/office/drawing/2014/main" id="{63A53C7E-D6B3-43F9-B553-0FA0448841D8}"/>
                </a:ext>
              </a:extLst>
            </p:cNvPr>
            <p:cNvSpPr/>
            <p:nvPr/>
          </p:nvSpPr>
          <p:spPr bwMode="auto">
            <a:xfrm>
              <a:off x="6073776" y="1806576"/>
              <a:ext cx="0" cy="349250"/>
            </a:xfrm>
            <a:custGeom>
              <a:avLst/>
              <a:gdLst>
                <a:gd name="T0" fmla="*/ 0 h 220"/>
                <a:gd name="T1" fmla="*/ 220 h 220"/>
                <a:gd name="T2" fmla="*/ 220 h 220"/>
                <a:gd name="T3" fmla="*/ 0 h 220"/>
              </a:gdLst>
              <a:ahLst/>
              <a:cxnLst>
                <a:cxn ang="0">
                  <a:pos x="0" y="T0"/>
                </a:cxn>
                <a:cxn ang="0">
                  <a:pos x="0" y="T1"/>
                </a:cxn>
                <a:cxn ang="0">
                  <a:pos x="0" y="T2"/>
                </a:cxn>
                <a:cxn ang="0">
                  <a:pos x="0" y="T3"/>
                </a:cxn>
              </a:cxnLst>
              <a:rect l="0" t="0" r="r" b="b"/>
              <a:pathLst>
                <a:path h="220">
                  <a:moveTo>
                    <a:pt x="0" y="0"/>
                  </a:moveTo>
                  <a:lnTo>
                    <a:pt x="0" y="220"/>
                  </a:lnTo>
                  <a:lnTo>
                    <a:pt x="0" y="22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1" name="iṡľîďe">
              <a:extLst>
                <a:ext uri="{FF2B5EF4-FFF2-40B4-BE49-F238E27FC236}">
                  <a16:creationId xmlns:a16="http://schemas.microsoft.com/office/drawing/2014/main" id="{39DD703D-BF71-455C-A6D4-86F432990245}"/>
                </a:ext>
              </a:extLst>
            </p:cNvPr>
            <p:cNvSpPr/>
            <p:nvPr/>
          </p:nvSpPr>
          <p:spPr bwMode="auto">
            <a:xfrm>
              <a:off x="4948238" y="2271713"/>
              <a:ext cx="187325" cy="179388"/>
            </a:xfrm>
            <a:custGeom>
              <a:avLst/>
              <a:gdLst>
                <a:gd name="T0" fmla="*/ 0 w 118"/>
                <a:gd name="T1" fmla="*/ 0 h 113"/>
                <a:gd name="T2" fmla="*/ 118 w 118"/>
                <a:gd name="T3" fmla="*/ 113 h 113"/>
                <a:gd name="T4" fmla="*/ 118 w 118"/>
                <a:gd name="T5" fmla="*/ 113 h 113"/>
                <a:gd name="T6" fmla="*/ 0 w 118"/>
                <a:gd name="T7" fmla="*/ 0 h 113"/>
              </a:gdLst>
              <a:ahLst/>
              <a:cxnLst>
                <a:cxn ang="0">
                  <a:pos x="T0" y="T1"/>
                </a:cxn>
                <a:cxn ang="0">
                  <a:pos x="T2" y="T3"/>
                </a:cxn>
                <a:cxn ang="0">
                  <a:pos x="T4" y="T5"/>
                </a:cxn>
                <a:cxn ang="0">
                  <a:pos x="T6" y="T7"/>
                </a:cxn>
              </a:cxnLst>
              <a:rect l="0" t="0" r="r" b="b"/>
              <a:pathLst>
                <a:path w="118" h="113">
                  <a:moveTo>
                    <a:pt x="0" y="0"/>
                  </a:moveTo>
                  <a:lnTo>
                    <a:pt x="118" y="113"/>
                  </a:lnTo>
                  <a:lnTo>
                    <a:pt x="118" y="113"/>
                  </a:lnTo>
                  <a:lnTo>
                    <a:pt x="0"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2" name="îşľîdè">
              <a:extLst>
                <a:ext uri="{FF2B5EF4-FFF2-40B4-BE49-F238E27FC236}">
                  <a16:creationId xmlns:a16="http://schemas.microsoft.com/office/drawing/2014/main" id="{B06133B8-79FE-4EFC-A43B-44354F164195}"/>
                </a:ext>
              </a:extLst>
            </p:cNvPr>
            <p:cNvSpPr/>
            <p:nvPr/>
          </p:nvSpPr>
          <p:spPr bwMode="auto">
            <a:xfrm>
              <a:off x="4948238" y="2271713"/>
              <a:ext cx="187325" cy="179388"/>
            </a:xfrm>
            <a:custGeom>
              <a:avLst/>
              <a:gdLst>
                <a:gd name="T0" fmla="*/ 0 w 118"/>
                <a:gd name="T1" fmla="*/ 0 h 113"/>
                <a:gd name="T2" fmla="*/ 118 w 118"/>
                <a:gd name="T3" fmla="*/ 113 h 113"/>
                <a:gd name="T4" fmla="*/ 118 w 118"/>
                <a:gd name="T5" fmla="*/ 113 h 113"/>
                <a:gd name="T6" fmla="*/ 0 w 118"/>
                <a:gd name="T7" fmla="*/ 0 h 113"/>
              </a:gdLst>
              <a:ahLst/>
              <a:cxnLst>
                <a:cxn ang="0">
                  <a:pos x="T0" y="T1"/>
                </a:cxn>
                <a:cxn ang="0">
                  <a:pos x="T2" y="T3"/>
                </a:cxn>
                <a:cxn ang="0">
                  <a:pos x="T4" y="T5"/>
                </a:cxn>
                <a:cxn ang="0">
                  <a:pos x="T6" y="T7"/>
                </a:cxn>
              </a:cxnLst>
              <a:rect l="0" t="0" r="r" b="b"/>
              <a:pathLst>
                <a:path w="118" h="113">
                  <a:moveTo>
                    <a:pt x="0" y="0"/>
                  </a:moveTo>
                  <a:lnTo>
                    <a:pt x="118" y="113"/>
                  </a:lnTo>
                  <a:lnTo>
                    <a:pt x="118" y="11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3" name="íṡlïḑé">
              <a:extLst>
                <a:ext uri="{FF2B5EF4-FFF2-40B4-BE49-F238E27FC236}">
                  <a16:creationId xmlns:a16="http://schemas.microsoft.com/office/drawing/2014/main" id="{A2029356-BB1C-408B-9BD2-96A7CE7D2FE5}"/>
                </a:ext>
              </a:extLst>
            </p:cNvPr>
            <p:cNvSpPr/>
            <p:nvPr/>
          </p:nvSpPr>
          <p:spPr bwMode="auto">
            <a:xfrm>
              <a:off x="6932613" y="2271713"/>
              <a:ext cx="258763" cy="257175"/>
            </a:xfrm>
            <a:custGeom>
              <a:avLst/>
              <a:gdLst>
                <a:gd name="T0" fmla="*/ 163 w 163"/>
                <a:gd name="T1" fmla="*/ 0 h 162"/>
                <a:gd name="T2" fmla="*/ 0 w 163"/>
                <a:gd name="T3" fmla="*/ 162 h 162"/>
                <a:gd name="T4" fmla="*/ 163 w 163"/>
                <a:gd name="T5" fmla="*/ 0 h 162"/>
              </a:gdLst>
              <a:ahLst/>
              <a:cxnLst>
                <a:cxn ang="0">
                  <a:pos x="T0" y="T1"/>
                </a:cxn>
                <a:cxn ang="0">
                  <a:pos x="T2" y="T3"/>
                </a:cxn>
                <a:cxn ang="0">
                  <a:pos x="T4" y="T5"/>
                </a:cxn>
              </a:cxnLst>
              <a:rect l="0" t="0" r="r" b="b"/>
              <a:pathLst>
                <a:path w="163" h="162">
                  <a:moveTo>
                    <a:pt x="163" y="0"/>
                  </a:moveTo>
                  <a:lnTo>
                    <a:pt x="0" y="162"/>
                  </a:lnTo>
                  <a:lnTo>
                    <a:pt x="163"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4" name="ïṩḷîḓè">
              <a:extLst>
                <a:ext uri="{FF2B5EF4-FFF2-40B4-BE49-F238E27FC236}">
                  <a16:creationId xmlns:a16="http://schemas.microsoft.com/office/drawing/2014/main" id="{8BF16CA7-782C-4B00-8CA5-489A05F30F02}"/>
                </a:ext>
              </a:extLst>
            </p:cNvPr>
            <p:cNvSpPr/>
            <p:nvPr/>
          </p:nvSpPr>
          <p:spPr bwMode="auto">
            <a:xfrm>
              <a:off x="6932613" y="2271713"/>
              <a:ext cx="258763" cy="257175"/>
            </a:xfrm>
            <a:custGeom>
              <a:avLst/>
              <a:gdLst>
                <a:gd name="T0" fmla="*/ 163 w 163"/>
                <a:gd name="T1" fmla="*/ 0 h 162"/>
                <a:gd name="T2" fmla="*/ 0 w 163"/>
                <a:gd name="T3" fmla="*/ 162 h 162"/>
                <a:gd name="T4" fmla="*/ 163 w 163"/>
                <a:gd name="T5" fmla="*/ 0 h 162"/>
              </a:gdLst>
              <a:ahLst/>
              <a:cxnLst>
                <a:cxn ang="0">
                  <a:pos x="T0" y="T1"/>
                </a:cxn>
                <a:cxn ang="0">
                  <a:pos x="T2" y="T3"/>
                </a:cxn>
                <a:cxn ang="0">
                  <a:pos x="T4" y="T5"/>
                </a:cxn>
              </a:cxnLst>
              <a:rect l="0" t="0" r="r" b="b"/>
              <a:pathLst>
                <a:path w="163" h="162">
                  <a:moveTo>
                    <a:pt x="163" y="0"/>
                  </a:moveTo>
                  <a:lnTo>
                    <a:pt x="0" y="162"/>
                  </a:lnTo>
                  <a:lnTo>
                    <a:pt x="1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5" name="î$líḍe">
              <a:extLst>
                <a:ext uri="{FF2B5EF4-FFF2-40B4-BE49-F238E27FC236}">
                  <a16:creationId xmlns:a16="http://schemas.microsoft.com/office/drawing/2014/main" id="{5111FE7E-59E1-4854-A64F-340C02B3438F}"/>
                </a:ext>
              </a:extLst>
            </p:cNvPr>
            <p:cNvSpPr/>
            <p:nvPr/>
          </p:nvSpPr>
          <p:spPr bwMode="auto">
            <a:xfrm>
              <a:off x="6164263" y="4032251"/>
              <a:ext cx="173038" cy="644525"/>
            </a:xfrm>
            <a:custGeom>
              <a:avLst/>
              <a:gdLst>
                <a:gd name="T0" fmla="*/ 17 w 27"/>
                <a:gd name="T1" fmla="*/ 44 h 100"/>
                <a:gd name="T2" fmla="*/ 0 w 27"/>
                <a:gd name="T3" fmla="*/ 50 h 100"/>
                <a:gd name="T4" fmla="*/ 17 w 27"/>
                <a:gd name="T5" fmla="*/ 44 h 100"/>
                <a:gd name="T6" fmla="*/ 27 w 27"/>
                <a:gd name="T7" fmla="*/ 0 h 100"/>
                <a:gd name="T8" fmla="*/ 20 w 27"/>
                <a:gd name="T9" fmla="*/ 11 h 100"/>
                <a:gd name="T10" fmla="*/ 17 w 27"/>
                <a:gd name="T11" fmla="*/ 44 h 100"/>
                <a:gd name="T12" fmla="*/ 17 w 27"/>
                <a:gd name="T13" fmla="*/ 44 h 100"/>
                <a:gd name="T14" fmla="*/ 19 w 27"/>
                <a:gd name="T15" fmla="*/ 93 h 100"/>
                <a:gd name="T16" fmla="*/ 19 w 27"/>
                <a:gd name="T17" fmla="*/ 100 h 100"/>
                <a:gd name="T18" fmla="*/ 23 w 27"/>
                <a:gd name="T19" fmla="*/ 99 h 100"/>
                <a:gd name="T20" fmla="*/ 23 w 27"/>
                <a:gd name="T21" fmla="*/ 93 h 100"/>
                <a:gd name="T22" fmla="*/ 26 w 27"/>
                <a:gd name="T23" fmla="*/ 23 h 100"/>
                <a:gd name="T24" fmla="*/ 27 w 27"/>
                <a:gd name="T25"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100">
                  <a:moveTo>
                    <a:pt x="17" y="44"/>
                  </a:moveTo>
                  <a:cubicBezTo>
                    <a:pt x="11" y="46"/>
                    <a:pt x="5" y="48"/>
                    <a:pt x="0" y="50"/>
                  </a:cubicBezTo>
                  <a:cubicBezTo>
                    <a:pt x="6" y="48"/>
                    <a:pt x="11" y="46"/>
                    <a:pt x="17" y="44"/>
                  </a:cubicBezTo>
                  <a:moveTo>
                    <a:pt x="27" y="0"/>
                  </a:moveTo>
                  <a:cubicBezTo>
                    <a:pt x="27" y="0"/>
                    <a:pt x="26" y="6"/>
                    <a:pt x="20" y="11"/>
                  </a:cubicBezTo>
                  <a:cubicBezTo>
                    <a:pt x="7" y="39"/>
                    <a:pt x="17" y="44"/>
                    <a:pt x="17" y="44"/>
                  </a:cubicBezTo>
                  <a:cubicBezTo>
                    <a:pt x="17" y="44"/>
                    <a:pt x="17" y="44"/>
                    <a:pt x="17" y="44"/>
                  </a:cubicBezTo>
                  <a:cubicBezTo>
                    <a:pt x="17" y="44"/>
                    <a:pt x="19" y="71"/>
                    <a:pt x="19" y="93"/>
                  </a:cubicBezTo>
                  <a:cubicBezTo>
                    <a:pt x="19" y="95"/>
                    <a:pt x="19" y="97"/>
                    <a:pt x="19" y="100"/>
                  </a:cubicBezTo>
                  <a:cubicBezTo>
                    <a:pt x="21" y="100"/>
                    <a:pt x="22" y="99"/>
                    <a:pt x="23" y="99"/>
                  </a:cubicBezTo>
                  <a:cubicBezTo>
                    <a:pt x="23" y="93"/>
                    <a:pt x="23" y="93"/>
                    <a:pt x="23" y="93"/>
                  </a:cubicBezTo>
                  <a:cubicBezTo>
                    <a:pt x="26" y="23"/>
                    <a:pt x="26" y="23"/>
                    <a:pt x="26" y="23"/>
                  </a:cubicBezTo>
                  <a:cubicBezTo>
                    <a:pt x="27" y="0"/>
                    <a:pt x="27" y="0"/>
                    <a:pt x="27"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6" name="ïş1íḍê">
              <a:extLst>
                <a:ext uri="{FF2B5EF4-FFF2-40B4-BE49-F238E27FC236}">
                  <a16:creationId xmlns:a16="http://schemas.microsoft.com/office/drawing/2014/main" id="{2657A1A1-339F-4ED2-816A-ADB4CCB9DEC1}"/>
                </a:ext>
              </a:extLst>
            </p:cNvPr>
            <p:cNvSpPr/>
            <p:nvPr/>
          </p:nvSpPr>
          <p:spPr bwMode="auto">
            <a:xfrm>
              <a:off x="5697538" y="4999038"/>
              <a:ext cx="187325" cy="142875"/>
            </a:xfrm>
            <a:custGeom>
              <a:avLst/>
              <a:gdLst>
                <a:gd name="T0" fmla="*/ 0 w 29"/>
                <a:gd name="T1" fmla="*/ 0 h 22"/>
                <a:gd name="T2" fmla="*/ 1 w 29"/>
                <a:gd name="T3" fmla="*/ 8 h 22"/>
                <a:gd name="T4" fmla="*/ 29 w 29"/>
                <a:gd name="T5" fmla="*/ 22 h 22"/>
                <a:gd name="T6" fmla="*/ 29 w 29"/>
                <a:gd name="T7" fmla="*/ 11 h 22"/>
                <a:gd name="T8" fmla="*/ 27 w 29"/>
                <a:gd name="T9" fmla="*/ 11 h 22"/>
                <a:gd name="T10" fmla="*/ 0 w 29"/>
                <a:gd name="T11" fmla="*/ 0 h 22"/>
              </a:gdLst>
              <a:ahLst/>
              <a:cxnLst>
                <a:cxn ang="0">
                  <a:pos x="T0" y="T1"/>
                </a:cxn>
                <a:cxn ang="0">
                  <a:pos x="T2" y="T3"/>
                </a:cxn>
                <a:cxn ang="0">
                  <a:pos x="T4" y="T5"/>
                </a:cxn>
                <a:cxn ang="0">
                  <a:pos x="T6" y="T7"/>
                </a:cxn>
                <a:cxn ang="0">
                  <a:pos x="T8" y="T9"/>
                </a:cxn>
                <a:cxn ang="0">
                  <a:pos x="T10" y="T11"/>
                </a:cxn>
              </a:cxnLst>
              <a:rect l="0" t="0" r="r" b="b"/>
              <a:pathLst>
                <a:path w="29" h="22">
                  <a:moveTo>
                    <a:pt x="0" y="0"/>
                  </a:moveTo>
                  <a:cubicBezTo>
                    <a:pt x="0" y="4"/>
                    <a:pt x="1" y="6"/>
                    <a:pt x="1" y="8"/>
                  </a:cubicBezTo>
                  <a:cubicBezTo>
                    <a:pt x="7" y="22"/>
                    <a:pt x="29" y="22"/>
                    <a:pt x="29" y="22"/>
                  </a:cubicBezTo>
                  <a:cubicBezTo>
                    <a:pt x="29" y="11"/>
                    <a:pt x="29" y="11"/>
                    <a:pt x="29" y="11"/>
                  </a:cubicBezTo>
                  <a:cubicBezTo>
                    <a:pt x="28" y="11"/>
                    <a:pt x="28" y="11"/>
                    <a:pt x="27" y="11"/>
                  </a:cubicBezTo>
                  <a:cubicBezTo>
                    <a:pt x="17" y="11"/>
                    <a:pt x="7" y="6"/>
                    <a:pt x="0"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7" name="ï$1ïḋé">
              <a:extLst>
                <a:ext uri="{FF2B5EF4-FFF2-40B4-BE49-F238E27FC236}">
                  <a16:creationId xmlns:a16="http://schemas.microsoft.com/office/drawing/2014/main" id="{6DE5FB26-B446-4E81-B6A4-1236A631208D}"/>
                </a:ext>
              </a:extLst>
            </p:cNvPr>
            <p:cNvSpPr/>
            <p:nvPr/>
          </p:nvSpPr>
          <p:spPr bwMode="auto">
            <a:xfrm>
              <a:off x="7054851" y="3084513"/>
              <a:ext cx="369888" cy="0"/>
            </a:xfrm>
            <a:custGeom>
              <a:avLst/>
              <a:gdLst>
                <a:gd name="T0" fmla="*/ 0 w 233"/>
                <a:gd name="T1" fmla="*/ 233 w 233"/>
                <a:gd name="T2" fmla="*/ 0 w 233"/>
              </a:gdLst>
              <a:ahLst/>
              <a:cxnLst>
                <a:cxn ang="0">
                  <a:pos x="T0" y="0"/>
                </a:cxn>
                <a:cxn ang="0">
                  <a:pos x="T1" y="0"/>
                </a:cxn>
                <a:cxn ang="0">
                  <a:pos x="T2" y="0"/>
                </a:cxn>
              </a:cxnLst>
              <a:rect l="0" t="0" r="r" b="b"/>
              <a:pathLst>
                <a:path w="233">
                  <a:moveTo>
                    <a:pt x="0" y="0"/>
                  </a:moveTo>
                  <a:lnTo>
                    <a:pt x="233" y="0"/>
                  </a:lnTo>
                  <a:lnTo>
                    <a:pt x="0"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8" name="iśľíḋè">
              <a:extLst>
                <a:ext uri="{FF2B5EF4-FFF2-40B4-BE49-F238E27FC236}">
                  <a16:creationId xmlns:a16="http://schemas.microsoft.com/office/drawing/2014/main" id="{A0CE1718-2184-4F9C-ABBB-29FC9E9188AA}"/>
                </a:ext>
              </a:extLst>
            </p:cNvPr>
            <p:cNvSpPr/>
            <p:nvPr/>
          </p:nvSpPr>
          <p:spPr bwMode="auto">
            <a:xfrm>
              <a:off x="7054851" y="3084513"/>
              <a:ext cx="369888"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0" name="ïśļíďê">
              <a:extLst>
                <a:ext uri="{FF2B5EF4-FFF2-40B4-BE49-F238E27FC236}">
                  <a16:creationId xmlns:a16="http://schemas.microsoft.com/office/drawing/2014/main" id="{1EE95B13-D91E-45E4-B2E3-D6721CB10029}"/>
                </a:ext>
              </a:extLst>
            </p:cNvPr>
            <p:cNvSpPr/>
            <p:nvPr/>
          </p:nvSpPr>
          <p:spPr bwMode="auto">
            <a:xfrm>
              <a:off x="4249738" y="3084513"/>
              <a:ext cx="395288" cy="0"/>
            </a:xfrm>
            <a:custGeom>
              <a:avLst/>
              <a:gdLst>
                <a:gd name="T0" fmla="*/ 0 w 249"/>
                <a:gd name="T1" fmla="*/ 249 w 249"/>
                <a:gd name="T2" fmla="*/ 0 w 249"/>
              </a:gdLst>
              <a:ahLst/>
              <a:cxnLst>
                <a:cxn ang="0">
                  <a:pos x="T0" y="0"/>
                </a:cxn>
                <a:cxn ang="0">
                  <a:pos x="T1" y="0"/>
                </a:cxn>
                <a:cxn ang="0">
                  <a:pos x="T2" y="0"/>
                </a:cxn>
              </a:cxnLst>
              <a:rect l="0" t="0" r="r" b="b"/>
              <a:pathLst>
                <a:path w="249">
                  <a:moveTo>
                    <a:pt x="0" y="0"/>
                  </a:moveTo>
                  <a:lnTo>
                    <a:pt x="249" y="0"/>
                  </a:lnTo>
                  <a:lnTo>
                    <a:pt x="0"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1" name="îṩļïďe">
              <a:extLst>
                <a:ext uri="{FF2B5EF4-FFF2-40B4-BE49-F238E27FC236}">
                  <a16:creationId xmlns:a16="http://schemas.microsoft.com/office/drawing/2014/main" id="{11664102-E139-4F1B-A0D4-6E6F82112F4B}"/>
                </a:ext>
              </a:extLst>
            </p:cNvPr>
            <p:cNvSpPr/>
            <p:nvPr/>
          </p:nvSpPr>
          <p:spPr bwMode="auto">
            <a:xfrm>
              <a:off x="4249738" y="3084513"/>
              <a:ext cx="395288"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3" name="ïšlîḓé">
              <a:extLst>
                <a:ext uri="{FF2B5EF4-FFF2-40B4-BE49-F238E27FC236}">
                  <a16:creationId xmlns:a16="http://schemas.microsoft.com/office/drawing/2014/main" id="{0791F25F-EED6-4328-A355-ACEEE734DD22}"/>
                </a:ext>
              </a:extLst>
            </p:cNvPr>
            <p:cNvSpPr/>
            <p:nvPr/>
          </p:nvSpPr>
          <p:spPr bwMode="auto">
            <a:xfrm>
              <a:off x="5834063" y="1503363"/>
              <a:ext cx="0" cy="368300"/>
            </a:xfrm>
            <a:custGeom>
              <a:avLst/>
              <a:gdLst>
                <a:gd name="T0" fmla="*/ 232 h 232"/>
                <a:gd name="T1" fmla="*/ 0 h 232"/>
                <a:gd name="T2" fmla="*/ 232 h 232"/>
              </a:gdLst>
              <a:ahLst/>
              <a:cxnLst>
                <a:cxn ang="0">
                  <a:pos x="0" y="T0"/>
                </a:cxn>
                <a:cxn ang="0">
                  <a:pos x="0" y="T1"/>
                </a:cxn>
                <a:cxn ang="0">
                  <a:pos x="0" y="T2"/>
                </a:cxn>
              </a:cxnLst>
              <a:rect l="0" t="0" r="r" b="b"/>
              <a:pathLst>
                <a:path h="232">
                  <a:moveTo>
                    <a:pt x="0" y="232"/>
                  </a:moveTo>
                  <a:lnTo>
                    <a:pt x="0" y="0"/>
                  </a:lnTo>
                  <a:lnTo>
                    <a:pt x="0" y="232"/>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4" name="išlidé">
              <a:extLst>
                <a:ext uri="{FF2B5EF4-FFF2-40B4-BE49-F238E27FC236}">
                  <a16:creationId xmlns:a16="http://schemas.microsoft.com/office/drawing/2014/main" id="{EEDEBFAC-2A59-4AE0-9AA3-E25094469CCB}"/>
                </a:ext>
              </a:extLst>
            </p:cNvPr>
            <p:cNvSpPr/>
            <p:nvPr/>
          </p:nvSpPr>
          <p:spPr bwMode="auto">
            <a:xfrm flipV="1">
              <a:off x="5834063" y="1503363"/>
              <a:ext cx="0" cy="36830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6" name="iṥľíḋê">
              <a:extLst>
                <a:ext uri="{FF2B5EF4-FFF2-40B4-BE49-F238E27FC236}">
                  <a16:creationId xmlns:a16="http://schemas.microsoft.com/office/drawing/2014/main" id="{B3D15860-055B-4AEB-B588-8187ED214D02}"/>
                </a:ext>
              </a:extLst>
            </p:cNvPr>
            <p:cNvSpPr/>
            <p:nvPr/>
          </p:nvSpPr>
          <p:spPr bwMode="auto">
            <a:xfrm>
              <a:off x="4714876" y="1968501"/>
              <a:ext cx="279400" cy="276225"/>
            </a:xfrm>
            <a:custGeom>
              <a:avLst/>
              <a:gdLst>
                <a:gd name="T0" fmla="*/ 0 w 176"/>
                <a:gd name="T1" fmla="*/ 0 h 174"/>
                <a:gd name="T2" fmla="*/ 176 w 176"/>
                <a:gd name="T3" fmla="*/ 174 h 174"/>
                <a:gd name="T4" fmla="*/ 0 w 176"/>
                <a:gd name="T5" fmla="*/ 0 h 174"/>
              </a:gdLst>
              <a:ahLst/>
              <a:cxnLst>
                <a:cxn ang="0">
                  <a:pos x="T0" y="T1"/>
                </a:cxn>
                <a:cxn ang="0">
                  <a:pos x="T2" y="T3"/>
                </a:cxn>
                <a:cxn ang="0">
                  <a:pos x="T4" y="T5"/>
                </a:cxn>
              </a:cxnLst>
              <a:rect l="0" t="0" r="r" b="b"/>
              <a:pathLst>
                <a:path w="176" h="174">
                  <a:moveTo>
                    <a:pt x="0" y="0"/>
                  </a:moveTo>
                  <a:lnTo>
                    <a:pt x="176" y="174"/>
                  </a:lnTo>
                  <a:lnTo>
                    <a:pt x="0"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7" name="iśľíḋê">
              <a:extLst>
                <a:ext uri="{FF2B5EF4-FFF2-40B4-BE49-F238E27FC236}">
                  <a16:creationId xmlns:a16="http://schemas.microsoft.com/office/drawing/2014/main" id="{9C725786-A497-44D7-A46F-B4EFD4437EED}"/>
                </a:ext>
              </a:extLst>
            </p:cNvPr>
            <p:cNvSpPr/>
            <p:nvPr/>
          </p:nvSpPr>
          <p:spPr bwMode="auto">
            <a:xfrm>
              <a:off x="4714876" y="1968501"/>
              <a:ext cx="279400" cy="27622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9" name="iṡľïḋe">
              <a:extLst>
                <a:ext uri="{FF2B5EF4-FFF2-40B4-BE49-F238E27FC236}">
                  <a16:creationId xmlns:a16="http://schemas.microsoft.com/office/drawing/2014/main" id="{A2ACFD8C-C4E4-44DF-AB3B-BE7D98C73541}"/>
                </a:ext>
              </a:extLst>
            </p:cNvPr>
            <p:cNvSpPr/>
            <p:nvPr/>
          </p:nvSpPr>
          <p:spPr bwMode="auto">
            <a:xfrm>
              <a:off x="6700838" y="1968501"/>
              <a:ext cx="257175" cy="257175"/>
            </a:xfrm>
            <a:custGeom>
              <a:avLst/>
              <a:gdLst>
                <a:gd name="T0" fmla="*/ 0 w 162"/>
                <a:gd name="T1" fmla="*/ 162 h 162"/>
                <a:gd name="T2" fmla="*/ 162 w 162"/>
                <a:gd name="T3" fmla="*/ 0 h 162"/>
                <a:gd name="T4" fmla="*/ 0 w 162"/>
                <a:gd name="T5" fmla="*/ 162 h 162"/>
              </a:gdLst>
              <a:ahLst/>
              <a:cxnLst>
                <a:cxn ang="0">
                  <a:pos x="T0" y="T1"/>
                </a:cxn>
                <a:cxn ang="0">
                  <a:pos x="T2" y="T3"/>
                </a:cxn>
                <a:cxn ang="0">
                  <a:pos x="T4" y="T5"/>
                </a:cxn>
              </a:cxnLst>
              <a:rect l="0" t="0" r="r" b="b"/>
              <a:pathLst>
                <a:path w="162" h="162">
                  <a:moveTo>
                    <a:pt x="0" y="162"/>
                  </a:moveTo>
                  <a:lnTo>
                    <a:pt x="162" y="0"/>
                  </a:lnTo>
                  <a:lnTo>
                    <a:pt x="0" y="162"/>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0" name="îṩľïḋè">
              <a:extLst>
                <a:ext uri="{FF2B5EF4-FFF2-40B4-BE49-F238E27FC236}">
                  <a16:creationId xmlns:a16="http://schemas.microsoft.com/office/drawing/2014/main" id="{AE9A6DAD-411C-4DCC-BC62-442B1E5B7DB4}"/>
                </a:ext>
              </a:extLst>
            </p:cNvPr>
            <p:cNvSpPr/>
            <p:nvPr/>
          </p:nvSpPr>
          <p:spPr bwMode="auto">
            <a:xfrm flipV="1">
              <a:off x="6700838" y="1968501"/>
              <a:ext cx="257175" cy="25717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2" name="ïṣļîḍè">
              <a:extLst>
                <a:ext uri="{FF2B5EF4-FFF2-40B4-BE49-F238E27FC236}">
                  <a16:creationId xmlns:a16="http://schemas.microsoft.com/office/drawing/2014/main" id="{71366A0D-D26C-4EBA-A547-4BF0310AD3B0}"/>
                </a:ext>
              </a:extLst>
            </p:cNvPr>
            <p:cNvSpPr/>
            <p:nvPr/>
          </p:nvSpPr>
          <p:spPr bwMode="auto">
            <a:xfrm>
              <a:off x="5568951" y="4864101"/>
              <a:ext cx="581025" cy="471488"/>
            </a:xfrm>
            <a:custGeom>
              <a:avLst/>
              <a:gdLst>
                <a:gd name="T0" fmla="*/ 0 w 90"/>
                <a:gd name="T1" fmla="*/ 0 h 73"/>
                <a:gd name="T2" fmla="*/ 90 w 90"/>
                <a:gd name="T3" fmla="*/ 0 h 73"/>
                <a:gd name="T4" fmla="*/ 0 w 90"/>
                <a:gd name="T5" fmla="*/ 0 h 73"/>
              </a:gdLst>
              <a:ahLst/>
              <a:cxnLst>
                <a:cxn ang="0">
                  <a:pos x="T0" y="T1"/>
                </a:cxn>
                <a:cxn ang="0">
                  <a:pos x="T2" y="T3"/>
                </a:cxn>
                <a:cxn ang="0">
                  <a:pos x="T4" y="T5"/>
                </a:cxn>
              </a:cxnLst>
              <a:rect l="0" t="0" r="r" b="b"/>
              <a:pathLst>
                <a:path w="90" h="73">
                  <a:moveTo>
                    <a:pt x="0" y="0"/>
                  </a:moveTo>
                  <a:cubicBezTo>
                    <a:pt x="0" y="0"/>
                    <a:pt x="46" y="73"/>
                    <a:pt x="90" y="0"/>
                  </a:cubicBezTo>
                  <a:cubicBezTo>
                    <a:pt x="0" y="0"/>
                    <a:pt x="0" y="0"/>
                    <a:pt x="0" y="0"/>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3" name="iŝļíḍè">
              <a:extLst>
                <a:ext uri="{FF2B5EF4-FFF2-40B4-BE49-F238E27FC236}">
                  <a16:creationId xmlns:a16="http://schemas.microsoft.com/office/drawing/2014/main" id="{EA8EE46A-DBD5-4687-9E50-D398C42CFFFF}"/>
                </a:ext>
              </a:extLst>
            </p:cNvPr>
            <p:cNvSpPr/>
            <p:nvPr/>
          </p:nvSpPr>
          <p:spPr bwMode="auto">
            <a:xfrm>
              <a:off x="4664076" y="2135188"/>
              <a:ext cx="2390775" cy="2271713"/>
            </a:xfrm>
            <a:custGeom>
              <a:avLst/>
              <a:gdLst>
                <a:gd name="T0" fmla="*/ 185 w 370"/>
                <a:gd name="T1" fmla="*/ 0 h 352"/>
                <a:gd name="T2" fmla="*/ 73 w 370"/>
                <a:gd name="T3" fmla="*/ 239 h 352"/>
                <a:gd name="T4" fmla="*/ 122 w 370"/>
                <a:gd name="T5" fmla="*/ 338 h 352"/>
                <a:gd name="T6" fmla="*/ 185 w 370"/>
                <a:gd name="T7" fmla="*/ 352 h 352"/>
                <a:gd name="T8" fmla="*/ 249 w 370"/>
                <a:gd name="T9" fmla="*/ 338 h 352"/>
                <a:gd name="T10" fmla="*/ 298 w 370"/>
                <a:gd name="T11" fmla="*/ 239 h 352"/>
                <a:gd name="T12" fmla="*/ 185 w 370"/>
                <a:gd name="T13" fmla="*/ 0 h 352"/>
              </a:gdLst>
              <a:ahLst/>
              <a:cxnLst>
                <a:cxn ang="0">
                  <a:pos x="T0" y="T1"/>
                </a:cxn>
                <a:cxn ang="0">
                  <a:pos x="T2" y="T3"/>
                </a:cxn>
                <a:cxn ang="0">
                  <a:pos x="T4" y="T5"/>
                </a:cxn>
                <a:cxn ang="0">
                  <a:pos x="T6" y="T7"/>
                </a:cxn>
                <a:cxn ang="0">
                  <a:pos x="T8" y="T9"/>
                </a:cxn>
                <a:cxn ang="0">
                  <a:pos x="T10" y="T11"/>
                </a:cxn>
                <a:cxn ang="0">
                  <a:pos x="T12" y="T13"/>
                </a:cxn>
              </a:cxnLst>
              <a:rect l="0" t="0" r="r" b="b"/>
              <a:pathLst>
                <a:path w="370" h="352">
                  <a:moveTo>
                    <a:pt x="185" y="0"/>
                  </a:moveTo>
                  <a:cubicBezTo>
                    <a:pt x="47" y="0"/>
                    <a:pt x="0" y="152"/>
                    <a:pt x="73" y="239"/>
                  </a:cubicBezTo>
                  <a:cubicBezTo>
                    <a:pt x="145" y="325"/>
                    <a:pt x="122" y="338"/>
                    <a:pt x="122" y="338"/>
                  </a:cubicBezTo>
                  <a:cubicBezTo>
                    <a:pt x="155" y="351"/>
                    <a:pt x="185" y="352"/>
                    <a:pt x="185" y="352"/>
                  </a:cubicBezTo>
                  <a:cubicBezTo>
                    <a:pt x="185" y="352"/>
                    <a:pt x="215" y="351"/>
                    <a:pt x="249" y="338"/>
                  </a:cubicBezTo>
                  <a:cubicBezTo>
                    <a:pt x="249" y="338"/>
                    <a:pt x="225" y="325"/>
                    <a:pt x="298" y="239"/>
                  </a:cubicBezTo>
                  <a:cubicBezTo>
                    <a:pt x="370" y="152"/>
                    <a:pt x="324" y="0"/>
                    <a:pt x="185" y="0"/>
                  </a:cubicBezTo>
                </a:path>
              </a:pathLst>
            </a:custGeom>
            <a:solidFill>
              <a:srgbClr val="FCE2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4" name="ís1iḓê">
              <a:extLst>
                <a:ext uri="{FF2B5EF4-FFF2-40B4-BE49-F238E27FC236}">
                  <a16:creationId xmlns:a16="http://schemas.microsoft.com/office/drawing/2014/main" id="{0C553C23-FCE6-4256-A58F-C986696A98C2}"/>
                </a:ext>
              </a:extLst>
            </p:cNvPr>
            <p:cNvSpPr/>
            <p:nvPr/>
          </p:nvSpPr>
          <p:spPr bwMode="auto">
            <a:xfrm>
              <a:off x="5697538" y="2560638"/>
              <a:ext cx="1112838" cy="1793875"/>
            </a:xfrm>
            <a:custGeom>
              <a:avLst/>
              <a:gdLst>
                <a:gd name="T0" fmla="*/ 60 w 172"/>
                <a:gd name="T1" fmla="*/ 205 h 278"/>
                <a:gd name="T2" fmla="*/ 0 w 172"/>
                <a:gd name="T3" fmla="*/ 226 h 278"/>
                <a:gd name="T4" fmla="*/ 0 w 172"/>
                <a:gd name="T5" fmla="*/ 226 h 278"/>
                <a:gd name="T6" fmla="*/ 17 w 172"/>
                <a:gd name="T7" fmla="*/ 277 h 278"/>
                <a:gd name="T8" fmla="*/ 33 w 172"/>
                <a:gd name="T9" fmla="*/ 278 h 278"/>
                <a:gd name="T10" fmla="*/ 58 w 172"/>
                <a:gd name="T11" fmla="*/ 275 h 278"/>
                <a:gd name="T12" fmla="*/ 60 w 172"/>
                <a:gd name="T13" fmla="*/ 205 h 278"/>
                <a:gd name="T14" fmla="*/ 130 w 172"/>
                <a:gd name="T15" fmla="*/ 0 h 278"/>
                <a:gd name="T16" fmla="*/ 63 w 172"/>
                <a:gd name="T17" fmla="*/ 204 h 278"/>
                <a:gd name="T18" fmla="*/ 60 w 172"/>
                <a:gd name="T19" fmla="*/ 274 h 278"/>
                <a:gd name="T20" fmla="*/ 73 w 172"/>
                <a:gd name="T21" fmla="*/ 269 h 278"/>
                <a:gd name="T22" fmla="*/ 88 w 172"/>
                <a:gd name="T23" fmla="*/ 215 h 278"/>
                <a:gd name="T24" fmla="*/ 153 w 172"/>
                <a:gd name="T25" fmla="*/ 113 h 278"/>
                <a:gd name="T26" fmla="*/ 130 w 172"/>
                <a:gd name="T27"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 h="278">
                  <a:moveTo>
                    <a:pt x="60" y="205"/>
                  </a:moveTo>
                  <a:cubicBezTo>
                    <a:pt x="31" y="225"/>
                    <a:pt x="3" y="226"/>
                    <a:pt x="0" y="226"/>
                  </a:cubicBezTo>
                  <a:cubicBezTo>
                    <a:pt x="0" y="226"/>
                    <a:pt x="0" y="226"/>
                    <a:pt x="0" y="226"/>
                  </a:cubicBezTo>
                  <a:cubicBezTo>
                    <a:pt x="22" y="246"/>
                    <a:pt x="17" y="277"/>
                    <a:pt x="17" y="277"/>
                  </a:cubicBezTo>
                  <a:cubicBezTo>
                    <a:pt x="23" y="278"/>
                    <a:pt x="28" y="278"/>
                    <a:pt x="33" y="278"/>
                  </a:cubicBezTo>
                  <a:cubicBezTo>
                    <a:pt x="43" y="278"/>
                    <a:pt x="51" y="277"/>
                    <a:pt x="58" y="275"/>
                  </a:cubicBezTo>
                  <a:cubicBezTo>
                    <a:pt x="60" y="205"/>
                    <a:pt x="60" y="205"/>
                    <a:pt x="60" y="205"/>
                  </a:cubicBezTo>
                  <a:moveTo>
                    <a:pt x="130" y="0"/>
                  </a:moveTo>
                  <a:cubicBezTo>
                    <a:pt x="137" y="122"/>
                    <a:pt x="99" y="178"/>
                    <a:pt x="63" y="204"/>
                  </a:cubicBezTo>
                  <a:cubicBezTo>
                    <a:pt x="60" y="274"/>
                    <a:pt x="60" y="274"/>
                    <a:pt x="60" y="274"/>
                  </a:cubicBezTo>
                  <a:cubicBezTo>
                    <a:pt x="69" y="272"/>
                    <a:pt x="73" y="269"/>
                    <a:pt x="73" y="269"/>
                  </a:cubicBezTo>
                  <a:cubicBezTo>
                    <a:pt x="73" y="269"/>
                    <a:pt x="70" y="243"/>
                    <a:pt x="88" y="215"/>
                  </a:cubicBezTo>
                  <a:cubicBezTo>
                    <a:pt x="96" y="203"/>
                    <a:pt x="140" y="161"/>
                    <a:pt x="153" y="113"/>
                  </a:cubicBezTo>
                  <a:cubicBezTo>
                    <a:pt x="172" y="38"/>
                    <a:pt x="130" y="0"/>
                    <a:pt x="130" y="0"/>
                  </a:cubicBezTo>
                </a:path>
              </a:pathLst>
            </a:custGeom>
            <a:solidFill>
              <a:srgbClr val="F9C80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5" name="îślíḓê">
              <a:extLst>
                <a:ext uri="{FF2B5EF4-FFF2-40B4-BE49-F238E27FC236}">
                  <a16:creationId xmlns:a16="http://schemas.microsoft.com/office/drawing/2014/main" id="{A0E808D5-626B-4B04-8A3D-2B597C583F4F}"/>
                </a:ext>
              </a:extLst>
            </p:cNvPr>
            <p:cNvSpPr/>
            <p:nvPr/>
          </p:nvSpPr>
          <p:spPr bwMode="auto">
            <a:xfrm>
              <a:off x="4960938" y="3051176"/>
              <a:ext cx="446088" cy="646113"/>
            </a:xfrm>
            <a:custGeom>
              <a:avLst/>
              <a:gdLst>
                <a:gd name="T0" fmla="*/ 5 w 69"/>
                <a:gd name="T1" fmla="*/ 0 h 100"/>
                <a:gd name="T2" fmla="*/ 59 w 69"/>
                <a:gd name="T3" fmla="*/ 100 h 100"/>
                <a:gd name="T4" fmla="*/ 69 w 69"/>
                <a:gd name="T5" fmla="*/ 79 h 100"/>
                <a:gd name="T6" fmla="*/ 5 w 69"/>
                <a:gd name="T7" fmla="*/ 0 h 100"/>
              </a:gdLst>
              <a:ahLst/>
              <a:cxnLst>
                <a:cxn ang="0">
                  <a:pos x="T0" y="T1"/>
                </a:cxn>
                <a:cxn ang="0">
                  <a:pos x="T2" y="T3"/>
                </a:cxn>
                <a:cxn ang="0">
                  <a:pos x="T4" y="T5"/>
                </a:cxn>
                <a:cxn ang="0">
                  <a:pos x="T6" y="T7"/>
                </a:cxn>
              </a:cxnLst>
              <a:rect l="0" t="0" r="r" b="b"/>
              <a:pathLst>
                <a:path w="69" h="100">
                  <a:moveTo>
                    <a:pt x="5" y="0"/>
                  </a:moveTo>
                  <a:cubicBezTo>
                    <a:pt x="0" y="76"/>
                    <a:pt x="59" y="100"/>
                    <a:pt x="59" y="100"/>
                  </a:cubicBezTo>
                  <a:cubicBezTo>
                    <a:pt x="69" y="79"/>
                    <a:pt x="69" y="79"/>
                    <a:pt x="69" y="79"/>
                  </a:cubicBezTo>
                  <a:cubicBezTo>
                    <a:pt x="26" y="60"/>
                    <a:pt x="5" y="0"/>
                    <a:pt x="5" y="0"/>
                  </a:cubicBezTo>
                </a:path>
              </a:pathLst>
            </a:custGeom>
            <a:solidFill>
              <a:srgbClr val="FDF06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6" name="ís1iḋê">
              <a:extLst>
                <a:ext uri="{FF2B5EF4-FFF2-40B4-BE49-F238E27FC236}">
                  <a16:creationId xmlns:a16="http://schemas.microsoft.com/office/drawing/2014/main" id="{CE9F4321-8129-4FC6-98D2-3734C2BBC593}"/>
                </a:ext>
              </a:extLst>
            </p:cNvPr>
            <p:cNvSpPr/>
            <p:nvPr/>
          </p:nvSpPr>
          <p:spPr bwMode="auto">
            <a:xfrm>
              <a:off x="5135563" y="2374901"/>
              <a:ext cx="549275" cy="644525"/>
            </a:xfrm>
            <a:custGeom>
              <a:avLst/>
              <a:gdLst>
                <a:gd name="T0" fmla="*/ 62 w 85"/>
                <a:gd name="T1" fmla="*/ 0 h 100"/>
                <a:gd name="T2" fmla="*/ 15 w 85"/>
                <a:gd name="T3" fmla="*/ 31 h 100"/>
                <a:gd name="T4" fmla="*/ 0 w 85"/>
                <a:gd name="T5" fmla="*/ 73 h 100"/>
                <a:gd name="T6" fmla="*/ 10 w 85"/>
                <a:gd name="T7" fmla="*/ 96 h 100"/>
                <a:gd name="T8" fmla="*/ 23 w 85"/>
                <a:gd name="T9" fmla="*/ 100 h 100"/>
                <a:gd name="T10" fmla="*/ 69 w 85"/>
                <a:gd name="T11" fmla="*/ 69 h 100"/>
                <a:gd name="T12" fmla="*/ 85 w 85"/>
                <a:gd name="T13" fmla="*/ 27 h 100"/>
                <a:gd name="T14" fmla="*/ 75 w 85"/>
                <a:gd name="T15" fmla="*/ 4 h 100"/>
                <a:gd name="T16" fmla="*/ 62 w 85"/>
                <a:gd name="T1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100">
                  <a:moveTo>
                    <a:pt x="62" y="0"/>
                  </a:moveTo>
                  <a:cubicBezTo>
                    <a:pt x="47" y="0"/>
                    <a:pt x="29" y="12"/>
                    <a:pt x="15" y="31"/>
                  </a:cubicBezTo>
                  <a:cubicBezTo>
                    <a:pt x="5" y="45"/>
                    <a:pt x="0" y="60"/>
                    <a:pt x="0" y="73"/>
                  </a:cubicBezTo>
                  <a:cubicBezTo>
                    <a:pt x="0" y="83"/>
                    <a:pt x="3" y="91"/>
                    <a:pt x="10" y="96"/>
                  </a:cubicBezTo>
                  <a:cubicBezTo>
                    <a:pt x="14" y="98"/>
                    <a:pt x="18" y="100"/>
                    <a:pt x="23" y="100"/>
                  </a:cubicBezTo>
                  <a:cubicBezTo>
                    <a:pt x="37" y="100"/>
                    <a:pt x="56" y="88"/>
                    <a:pt x="69" y="69"/>
                  </a:cubicBezTo>
                  <a:cubicBezTo>
                    <a:pt x="79" y="55"/>
                    <a:pt x="85" y="40"/>
                    <a:pt x="85" y="27"/>
                  </a:cubicBezTo>
                  <a:cubicBezTo>
                    <a:pt x="85" y="17"/>
                    <a:pt x="81" y="9"/>
                    <a:pt x="75" y="4"/>
                  </a:cubicBezTo>
                  <a:cubicBezTo>
                    <a:pt x="71" y="2"/>
                    <a:pt x="67" y="0"/>
                    <a:pt x="62" y="0"/>
                  </a:cubicBezTo>
                </a:path>
              </a:pathLst>
            </a:custGeom>
            <a:solidFill>
              <a:srgbClr val="FEF7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7" name="iśľiḓê">
              <a:extLst>
                <a:ext uri="{FF2B5EF4-FFF2-40B4-BE49-F238E27FC236}">
                  <a16:creationId xmlns:a16="http://schemas.microsoft.com/office/drawing/2014/main" id="{90E36C47-9B7C-4B1D-91E8-8871B3D87EB5}"/>
                </a:ext>
              </a:extLst>
            </p:cNvPr>
            <p:cNvSpPr/>
            <p:nvPr/>
          </p:nvSpPr>
          <p:spPr bwMode="auto">
            <a:xfrm>
              <a:off x="5575301" y="3594101"/>
              <a:ext cx="530225" cy="889000"/>
            </a:xfrm>
            <a:custGeom>
              <a:avLst/>
              <a:gdLst>
                <a:gd name="T0" fmla="*/ 11 w 82"/>
                <a:gd name="T1" fmla="*/ 129 h 138"/>
                <a:gd name="T2" fmla="*/ 12 w 82"/>
                <a:gd name="T3" fmla="*/ 129 h 138"/>
                <a:gd name="T4" fmla="*/ 2 w 82"/>
                <a:gd name="T5" fmla="*/ 21 h 138"/>
                <a:gd name="T6" fmla="*/ 1 w 82"/>
                <a:gd name="T7" fmla="*/ 22 h 138"/>
                <a:gd name="T8" fmla="*/ 0 w 82"/>
                <a:gd name="T9" fmla="*/ 22 h 138"/>
                <a:gd name="T10" fmla="*/ 28 w 82"/>
                <a:gd name="T11" fmla="*/ 35 h 138"/>
                <a:gd name="T12" fmla="*/ 45 w 82"/>
                <a:gd name="T13" fmla="*/ 29 h 138"/>
                <a:gd name="T14" fmla="*/ 53 w 82"/>
                <a:gd name="T15" fmla="*/ 16 h 138"/>
                <a:gd name="T16" fmla="*/ 48 w 82"/>
                <a:gd name="T17" fmla="*/ 5 h 138"/>
                <a:gd name="T18" fmla="*/ 36 w 82"/>
                <a:gd name="T19" fmla="*/ 0 h 138"/>
                <a:gd name="T20" fmla="*/ 31 w 82"/>
                <a:gd name="T21" fmla="*/ 2 h 138"/>
                <a:gd name="T22" fmla="*/ 24 w 82"/>
                <a:gd name="T23" fmla="*/ 17 h 138"/>
                <a:gd name="T24" fmla="*/ 30 w 82"/>
                <a:gd name="T25" fmla="*/ 33 h 138"/>
                <a:gd name="T26" fmla="*/ 52 w 82"/>
                <a:gd name="T27" fmla="*/ 40 h 138"/>
                <a:gd name="T28" fmla="*/ 53 w 82"/>
                <a:gd name="T29" fmla="*/ 40 h 138"/>
                <a:gd name="T30" fmla="*/ 78 w 82"/>
                <a:gd name="T31" fmla="*/ 31 h 138"/>
                <a:gd name="T32" fmla="*/ 82 w 82"/>
                <a:gd name="T33" fmla="*/ 22 h 138"/>
                <a:gd name="T34" fmla="*/ 81 w 82"/>
                <a:gd name="T35" fmla="*/ 22 h 138"/>
                <a:gd name="T36" fmla="*/ 80 w 82"/>
                <a:gd name="T37" fmla="*/ 22 h 138"/>
                <a:gd name="T38" fmla="*/ 77 w 82"/>
                <a:gd name="T39" fmla="*/ 129 h 138"/>
                <a:gd name="T40" fmla="*/ 78 w 82"/>
                <a:gd name="T41" fmla="*/ 129 h 138"/>
                <a:gd name="T42" fmla="*/ 77 w 82"/>
                <a:gd name="T43" fmla="*/ 129 h 138"/>
                <a:gd name="T44" fmla="*/ 76 w 82"/>
                <a:gd name="T45" fmla="*/ 129 h 138"/>
                <a:gd name="T46" fmla="*/ 46 w 82"/>
                <a:gd name="T47" fmla="*/ 136 h 138"/>
                <a:gd name="T48" fmla="*/ 11 w 82"/>
                <a:gd name="T49" fmla="*/ 128 h 138"/>
                <a:gd name="T50" fmla="*/ 11 w 82"/>
                <a:gd name="T51" fmla="*/ 129 h 138"/>
                <a:gd name="T52" fmla="*/ 12 w 82"/>
                <a:gd name="T53" fmla="*/ 129 h 138"/>
                <a:gd name="T54" fmla="*/ 11 w 82"/>
                <a:gd name="T55" fmla="*/ 129 h 138"/>
                <a:gd name="T56" fmla="*/ 10 w 82"/>
                <a:gd name="T57" fmla="*/ 130 h 138"/>
                <a:gd name="T58" fmla="*/ 46 w 82"/>
                <a:gd name="T59" fmla="*/ 138 h 138"/>
                <a:gd name="T60" fmla="*/ 78 w 82"/>
                <a:gd name="T61" fmla="*/ 130 h 138"/>
                <a:gd name="T62" fmla="*/ 79 w 82"/>
                <a:gd name="T63" fmla="*/ 130 h 138"/>
                <a:gd name="T64" fmla="*/ 82 w 82"/>
                <a:gd name="T65" fmla="*/ 22 h 138"/>
                <a:gd name="T66" fmla="*/ 80 w 82"/>
                <a:gd name="T67" fmla="*/ 21 h 138"/>
                <a:gd name="T68" fmla="*/ 80 w 82"/>
                <a:gd name="T69" fmla="*/ 22 h 138"/>
                <a:gd name="T70" fmla="*/ 75 w 82"/>
                <a:gd name="T71" fmla="*/ 30 h 138"/>
                <a:gd name="T72" fmla="*/ 53 w 82"/>
                <a:gd name="T73" fmla="*/ 38 h 138"/>
                <a:gd name="T74" fmla="*/ 52 w 82"/>
                <a:gd name="T75" fmla="*/ 38 h 138"/>
                <a:gd name="T76" fmla="*/ 31 w 82"/>
                <a:gd name="T77" fmla="*/ 31 h 138"/>
                <a:gd name="T78" fmla="*/ 26 w 82"/>
                <a:gd name="T79" fmla="*/ 17 h 138"/>
                <a:gd name="T80" fmla="*/ 32 w 82"/>
                <a:gd name="T81" fmla="*/ 3 h 138"/>
                <a:gd name="T82" fmla="*/ 36 w 82"/>
                <a:gd name="T83" fmla="*/ 2 h 138"/>
                <a:gd name="T84" fmla="*/ 46 w 82"/>
                <a:gd name="T85" fmla="*/ 6 h 138"/>
                <a:gd name="T86" fmla="*/ 51 w 82"/>
                <a:gd name="T87" fmla="*/ 16 h 138"/>
                <a:gd name="T88" fmla="*/ 44 w 82"/>
                <a:gd name="T89" fmla="*/ 28 h 138"/>
                <a:gd name="T90" fmla="*/ 28 w 82"/>
                <a:gd name="T91" fmla="*/ 33 h 138"/>
                <a:gd name="T92" fmla="*/ 10 w 82"/>
                <a:gd name="T93" fmla="*/ 27 h 138"/>
                <a:gd name="T94" fmla="*/ 4 w 82"/>
                <a:gd name="T95" fmla="*/ 23 h 138"/>
                <a:gd name="T96" fmla="*/ 2 w 82"/>
                <a:gd name="T97" fmla="*/ 21 h 138"/>
                <a:gd name="T98" fmla="*/ 2 w 82"/>
                <a:gd name="T99" fmla="*/ 21 h 138"/>
                <a:gd name="T100" fmla="*/ 0 w 82"/>
                <a:gd name="T101" fmla="*/ 19 h 138"/>
                <a:gd name="T102" fmla="*/ 10 w 82"/>
                <a:gd name="T103" fmla="*/ 129 h 138"/>
                <a:gd name="T104" fmla="*/ 10 w 82"/>
                <a:gd name="T105" fmla="*/ 130 h 138"/>
                <a:gd name="T106" fmla="*/ 11 w 82"/>
                <a:gd name="T107" fmla="*/ 129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2" h="138">
                  <a:moveTo>
                    <a:pt x="11" y="129"/>
                  </a:moveTo>
                  <a:cubicBezTo>
                    <a:pt x="12" y="129"/>
                    <a:pt x="12" y="129"/>
                    <a:pt x="12" y="129"/>
                  </a:cubicBezTo>
                  <a:cubicBezTo>
                    <a:pt x="2" y="21"/>
                    <a:pt x="2" y="21"/>
                    <a:pt x="2" y="21"/>
                  </a:cubicBezTo>
                  <a:cubicBezTo>
                    <a:pt x="1" y="22"/>
                    <a:pt x="1" y="22"/>
                    <a:pt x="1" y="22"/>
                  </a:cubicBezTo>
                  <a:cubicBezTo>
                    <a:pt x="0" y="22"/>
                    <a:pt x="0" y="22"/>
                    <a:pt x="0" y="22"/>
                  </a:cubicBezTo>
                  <a:cubicBezTo>
                    <a:pt x="0" y="22"/>
                    <a:pt x="13" y="35"/>
                    <a:pt x="28" y="35"/>
                  </a:cubicBezTo>
                  <a:cubicBezTo>
                    <a:pt x="34" y="35"/>
                    <a:pt x="39" y="33"/>
                    <a:pt x="45" y="29"/>
                  </a:cubicBezTo>
                  <a:cubicBezTo>
                    <a:pt x="51" y="25"/>
                    <a:pt x="53" y="20"/>
                    <a:pt x="53" y="16"/>
                  </a:cubicBezTo>
                  <a:cubicBezTo>
                    <a:pt x="53" y="11"/>
                    <a:pt x="51" y="7"/>
                    <a:pt x="48" y="5"/>
                  </a:cubicBezTo>
                  <a:cubicBezTo>
                    <a:pt x="44" y="2"/>
                    <a:pt x="40" y="0"/>
                    <a:pt x="36" y="0"/>
                  </a:cubicBezTo>
                  <a:cubicBezTo>
                    <a:pt x="34" y="0"/>
                    <a:pt x="32" y="1"/>
                    <a:pt x="31" y="2"/>
                  </a:cubicBezTo>
                  <a:cubicBezTo>
                    <a:pt x="27" y="4"/>
                    <a:pt x="24" y="11"/>
                    <a:pt x="24" y="17"/>
                  </a:cubicBezTo>
                  <a:cubicBezTo>
                    <a:pt x="24" y="23"/>
                    <a:pt x="26" y="28"/>
                    <a:pt x="30" y="33"/>
                  </a:cubicBezTo>
                  <a:cubicBezTo>
                    <a:pt x="35" y="37"/>
                    <a:pt x="42" y="40"/>
                    <a:pt x="52" y="40"/>
                  </a:cubicBezTo>
                  <a:cubicBezTo>
                    <a:pt x="53" y="40"/>
                    <a:pt x="53" y="40"/>
                    <a:pt x="53" y="40"/>
                  </a:cubicBezTo>
                  <a:cubicBezTo>
                    <a:pt x="66" y="40"/>
                    <a:pt x="74" y="35"/>
                    <a:pt x="78" y="31"/>
                  </a:cubicBezTo>
                  <a:cubicBezTo>
                    <a:pt x="82" y="26"/>
                    <a:pt x="82" y="22"/>
                    <a:pt x="82" y="22"/>
                  </a:cubicBezTo>
                  <a:cubicBezTo>
                    <a:pt x="81" y="22"/>
                    <a:pt x="81" y="22"/>
                    <a:pt x="81" y="22"/>
                  </a:cubicBezTo>
                  <a:cubicBezTo>
                    <a:pt x="80" y="22"/>
                    <a:pt x="80" y="22"/>
                    <a:pt x="80" y="22"/>
                  </a:cubicBezTo>
                  <a:cubicBezTo>
                    <a:pt x="77" y="129"/>
                    <a:pt x="77" y="129"/>
                    <a:pt x="77" y="129"/>
                  </a:cubicBezTo>
                  <a:cubicBezTo>
                    <a:pt x="78" y="129"/>
                    <a:pt x="78" y="129"/>
                    <a:pt x="78" y="129"/>
                  </a:cubicBezTo>
                  <a:cubicBezTo>
                    <a:pt x="77" y="129"/>
                    <a:pt x="77" y="129"/>
                    <a:pt x="77" y="129"/>
                  </a:cubicBezTo>
                  <a:cubicBezTo>
                    <a:pt x="76" y="129"/>
                    <a:pt x="76" y="129"/>
                    <a:pt x="76" y="129"/>
                  </a:cubicBezTo>
                  <a:cubicBezTo>
                    <a:pt x="74" y="130"/>
                    <a:pt x="63" y="136"/>
                    <a:pt x="46" y="136"/>
                  </a:cubicBezTo>
                  <a:cubicBezTo>
                    <a:pt x="36" y="136"/>
                    <a:pt x="24" y="134"/>
                    <a:pt x="11" y="128"/>
                  </a:cubicBezTo>
                  <a:cubicBezTo>
                    <a:pt x="11" y="129"/>
                    <a:pt x="11" y="129"/>
                    <a:pt x="11" y="129"/>
                  </a:cubicBezTo>
                  <a:cubicBezTo>
                    <a:pt x="12" y="129"/>
                    <a:pt x="12" y="129"/>
                    <a:pt x="12" y="129"/>
                  </a:cubicBezTo>
                  <a:cubicBezTo>
                    <a:pt x="11" y="129"/>
                    <a:pt x="11" y="129"/>
                    <a:pt x="11" y="129"/>
                  </a:cubicBezTo>
                  <a:cubicBezTo>
                    <a:pt x="10" y="130"/>
                    <a:pt x="10" y="130"/>
                    <a:pt x="10" y="130"/>
                  </a:cubicBezTo>
                  <a:cubicBezTo>
                    <a:pt x="23" y="136"/>
                    <a:pt x="36" y="138"/>
                    <a:pt x="46" y="138"/>
                  </a:cubicBezTo>
                  <a:cubicBezTo>
                    <a:pt x="66" y="138"/>
                    <a:pt x="78" y="130"/>
                    <a:pt x="78" y="130"/>
                  </a:cubicBezTo>
                  <a:cubicBezTo>
                    <a:pt x="79" y="130"/>
                    <a:pt x="79" y="130"/>
                    <a:pt x="79" y="130"/>
                  </a:cubicBezTo>
                  <a:cubicBezTo>
                    <a:pt x="82" y="22"/>
                    <a:pt x="82" y="22"/>
                    <a:pt x="82" y="22"/>
                  </a:cubicBezTo>
                  <a:cubicBezTo>
                    <a:pt x="80" y="21"/>
                    <a:pt x="80" y="21"/>
                    <a:pt x="80" y="21"/>
                  </a:cubicBezTo>
                  <a:cubicBezTo>
                    <a:pt x="80" y="22"/>
                    <a:pt x="80" y="22"/>
                    <a:pt x="80" y="22"/>
                  </a:cubicBezTo>
                  <a:cubicBezTo>
                    <a:pt x="80" y="22"/>
                    <a:pt x="79" y="26"/>
                    <a:pt x="75" y="30"/>
                  </a:cubicBezTo>
                  <a:cubicBezTo>
                    <a:pt x="72" y="34"/>
                    <a:pt x="65" y="38"/>
                    <a:pt x="53" y="38"/>
                  </a:cubicBezTo>
                  <a:cubicBezTo>
                    <a:pt x="52" y="38"/>
                    <a:pt x="52" y="38"/>
                    <a:pt x="52" y="38"/>
                  </a:cubicBezTo>
                  <a:cubicBezTo>
                    <a:pt x="42" y="38"/>
                    <a:pt x="36" y="35"/>
                    <a:pt x="31" y="31"/>
                  </a:cubicBezTo>
                  <a:cubicBezTo>
                    <a:pt x="27" y="27"/>
                    <a:pt x="26" y="22"/>
                    <a:pt x="26" y="17"/>
                  </a:cubicBezTo>
                  <a:cubicBezTo>
                    <a:pt x="26" y="11"/>
                    <a:pt x="29" y="5"/>
                    <a:pt x="32" y="3"/>
                  </a:cubicBezTo>
                  <a:cubicBezTo>
                    <a:pt x="33" y="3"/>
                    <a:pt x="34" y="2"/>
                    <a:pt x="36" y="2"/>
                  </a:cubicBezTo>
                  <a:cubicBezTo>
                    <a:pt x="39" y="2"/>
                    <a:pt x="43" y="4"/>
                    <a:pt x="46" y="6"/>
                  </a:cubicBezTo>
                  <a:cubicBezTo>
                    <a:pt x="49" y="9"/>
                    <a:pt x="51" y="12"/>
                    <a:pt x="51" y="16"/>
                  </a:cubicBezTo>
                  <a:cubicBezTo>
                    <a:pt x="51" y="19"/>
                    <a:pt x="49" y="23"/>
                    <a:pt x="44" y="28"/>
                  </a:cubicBezTo>
                  <a:cubicBezTo>
                    <a:pt x="38" y="32"/>
                    <a:pt x="33" y="33"/>
                    <a:pt x="28" y="33"/>
                  </a:cubicBezTo>
                  <a:cubicBezTo>
                    <a:pt x="21" y="33"/>
                    <a:pt x="14" y="30"/>
                    <a:pt x="10" y="27"/>
                  </a:cubicBezTo>
                  <a:cubicBezTo>
                    <a:pt x="7" y="25"/>
                    <a:pt x="5" y="24"/>
                    <a:pt x="4" y="23"/>
                  </a:cubicBezTo>
                  <a:cubicBezTo>
                    <a:pt x="3" y="22"/>
                    <a:pt x="3" y="22"/>
                    <a:pt x="2" y="21"/>
                  </a:cubicBezTo>
                  <a:cubicBezTo>
                    <a:pt x="2" y="21"/>
                    <a:pt x="2" y="21"/>
                    <a:pt x="2" y="21"/>
                  </a:cubicBezTo>
                  <a:cubicBezTo>
                    <a:pt x="0" y="19"/>
                    <a:pt x="0" y="19"/>
                    <a:pt x="0" y="19"/>
                  </a:cubicBezTo>
                  <a:cubicBezTo>
                    <a:pt x="10" y="129"/>
                    <a:pt x="10" y="129"/>
                    <a:pt x="10" y="129"/>
                  </a:cubicBezTo>
                  <a:cubicBezTo>
                    <a:pt x="10" y="130"/>
                    <a:pt x="10" y="130"/>
                    <a:pt x="10" y="130"/>
                  </a:cubicBezTo>
                  <a:cubicBezTo>
                    <a:pt x="11" y="129"/>
                    <a:pt x="11" y="129"/>
                    <a:pt x="11" y="129"/>
                  </a:cubicBezTo>
                </a:path>
              </a:pathLst>
            </a:custGeom>
            <a:solidFill>
              <a:srgbClr val="99830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8" name="íṥḻiďé">
              <a:extLst>
                <a:ext uri="{FF2B5EF4-FFF2-40B4-BE49-F238E27FC236}">
                  <a16:creationId xmlns:a16="http://schemas.microsoft.com/office/drawing/2014/main" id="{14C9C8F0-4ACD-45C4-8388-B9AD8ED17A95}"/>
                </a:ext>
              </a:extLst>
            </p:cNvPr>
            <p:cNvSpPr/>
            <p:nvPr/>
          </p:nvSpPr>
          <p:spPr bwMode="auto">
            <a:xfrm>
              <a:off x="5407026" y="4316413"/>
              <a:ext cx="904875" cy="585788"/>
            </a:xfrm>
            <a:custGeom>
              <a:avLst/>
              <a:gdLst>
                <a:gd name="T0" fmla="*/ 134 w 140"/>
                <a:gd name="T1" fmla="*/ 0 h 91"/>
                <a:gd name="T2" fmla="*/ 7 w 140"/>
                <a:gd name="T3" fmla="*/ 0 h 91"/>
                <a:gd name="T4" fmla="*/ 7 w 140"/>
                <a:gd name="T5" fmla="*/ 73 h 91"/>
                <a:gd name="T6" fmla="*/ 70 w 140"/>
                <a:gd name="T7" fmla="*/ 91 h 91"/>
                <a:gd name="T8" fmla="*/ 134 w 140"/>
                <a:gd name="T9" fmla="*/ 73 h 91"/>
                <a:gd name="T10" fmla="*/ 134 w 140"/>
                <a:gd name="T11" fmla="*/ 0 h 91"/>
              </a:gdLst>
              <a:ahLst/>
              <a:cxnLst>
                <a:cxn ang="0">
                  <a:pos x="T0" y="T1"/>
                </a:cxn>
                <a:cxn ang="0">
                  <a:pos x="T2" y="T3"/>
                </a:cxn>
                <a:cxn ang="0">
                  <a:pos x="T4" y="T5"/>
                </a:cxn>
                <a:cxn ang="0">
                  <a:pos x="T6" y="T7"/>
                </a:cxn>
                <a:cxn ang="0">
                  <a:pos x="T8" y="T9"/>
                </a:cxn>
                <a:cxn ang="0">
                  <a:pos x="T10" y="T11"/>
                </a:cxn>
              </a:cxnLst>
              <a:rect l="0" t="0" r="r" b="b"/>
              <a:pathLst>
                <a:path w="140" h="91">
                  <a:moveTo>
                    <a:pt x="134" y="0"/>
                  </a:moveTo>
                  <a:cubicBezTo>
                    <a:pt x="99" y="15"/>
                    <a:pt x="41" y="15"/>
                    <a:pt x="7" y="0"/>
                  </a:cubicBezTo>
                  <a:cubicBezTo>
                    <a:pt x="7" y="0"/>
                    <a:pt x="0" y="60"/>
                    <a:pt x="7" y="73"/>
                  </a:cubicBezTo>
                  <a:cubicBezTo>
                    <a:pt x="13" y="86"/>
                    <a:pt x="50" y="91"/>
                    <a:pt x="70" y="91"/>
                  </a:cubicBezTo>
                  <a:cubicBezTo>
                    <a:pt x="90" y="91"/>
                    <a:pt x="127" y="86"/>
                    <a:pt x="134" y="73"/>
                  </a:cubicBezTo>
                  <a:cubicBezTo>
                    <a:pt x="140" y="60"/>
                    <a:pt x="134" y="0"/>
                    <a:pt x="134" y="0"/>
                  </a:cubicBezTo>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9" name="íṡ1ïḑe">
              <a:extLst>
                <a:ext uri="{FF2B5EF4-FFF2-40B4-BE49-F238E27FC236}">
                  <a16:creationId xmlns:a16="http://schemas.microsoft.com/office/drawing/2014/main" id="{04229102-3106-4162-8474-1494499F5A22}"/>
                </a:ext>
              </a:extLst>
            </p:cNvPr>
            <p:cNvSpPr/>
            <p:nvPr/>
          </p:nvSpPr>
          <p:spPr bwMode="auto">
            <a:xfrm>
              <a:off x="5432426" y="4316413"/>
              <a:ext cx="854075" cy="585788"/>
            </a:xfrm>
            <a:custGeom>
              <a:avLst/>
              <a:gdLst>
                <a:gd name="T0" fmla="*/ 34 w 132"/>
                <a:gd name="T1" fmla="*/ 82 h 91"/>
                <a:gd name="T2" fmla="*/ 6 w 132"/>
                <a:gd name="T3" fmla="*/ 68 h 91"/>
                <a:gd name="T4" fmla="*/ 6 w 132"/>
                <a:gd name="T5" fmla="*/ 11 h 91"/>
                <a:gd name="T6" fmla="*/ 34 w 132"/>
                <a:gd name="T7" fmla="*/ 18 h 91"/>
                <a:gd name="T8" fmla="*/ 34 w 132"/>
                <a:gd name="T9" fmla="*/ 82 h 91"/>
                <a:gd name="T10" fmla="*/ 65 w 132"/>
                <a:gd name="T11" fmla="*/ 20 h 91"/>
                <a:gd name="T12" fmla="*/ 124 w 132"/>
                <a:gd name="T13" fmla="*/ 10 h 91"/>
                <a:gd name="T14" fmla="*/ 126 w 132"/>
                <a:gd name="T15" fmla="*/ 62 h 91"/>
                <a:gd name="T16" fmla="*/ 76 w 132"/>
                <a:gd name="T17" fmla="*/ 85 h 91"/>
                <a:gd name="T18" fmla="*/ 60 w 132"/>
                <a:gd name="T19" fmla="*/ 84 h 91"/>
                <a:gd name="T20" fmla="*/ 60 w 132"/>
                <a:gd name="T21" fmla="*/ 20 h 91"/>
                <a:gd name="T22" fmla="*/ 65 w 132"/>
                <a:gd name="T23" fmla="*/ 20 h 91"/>
                <a:gd name="T24" fmla="*/ 130 w 132"/>
                <a:gd name="T25" fmla="*/ 0 h 91"/>
                <a:gd name="T26" fmla="*/ 130 w 132"/>
                <a:gd name="T27" fmla="*/ 0 h 91"/>
                <a:gd name="T28" fmla="*/ 130 w 132"/>
                <a:gd name="T29" fmla="*/ 0 h 91"/>
                <a:gd name="T30" fmla="*/ 101 w 132"/>
                <a:gd name="T31" fmla="*/ 8 h 91"/>
                <a:gd name="T32" fmla="*/ 99 w 132"/>
                <a:gd name="T33" fmla="*/ 9 h 91"/>
                <a:gd name="T34" fmla="*/ 66 w 132"/>
                <a:gd name="T35" fmla="*/ 11 h 91"/>
                <a:gd name="T36" fmla="*/ 33 w 132"/>
                <a:gd name="T37" fmla="*/ 9 h 91"/>
                <a:gd name="T38" fmla="*/ 31 w 132"/>
                <a:gd name="T39" fmla="*/ 8 h 91"/>
                <a:gd name="T40" fmla="*/ 20 w 132"/>
                <a:gd name="T41" fmla="*/ 6 h 91"/>
                <a:gd name="T42" fmla="*/ 3 w 132"/>
                <a:gd name="T43" fmla="*/ 0 h 91"/>
                <a:gd name="T44" fmla="*/ 3 w 132"/>
                <a:gd name="T45" fmla="*/ 0 h 91"/>
                <a:gd name="T46" fmla="*/ 3 w 132"/>
                <a:gd name="T47" fmla="*/ 0 h 91"/>
                <a:gd name="T48" fmla="*/ 0 w 132"/>
                <a:gd name="T49" fmla="*/ 49 h 91"/>
                <a:gd name="T50" fmla="*/ 3 w 132"/>
                <a:gd name="T51" fmla="*/ 73 h 91"/>
                <a:gd name="T52" fmla="*/ 66 w 132"/>
                <a:gd name="T53" fmla="*/ 91 h 91"/>
                <a:gd name="T54" fmla="*/ 130 w 132"/>
                <a:gd name="T55" fmla="*/ 73 h 91"/>
                <a:gd name="T56" fmla="*/ 132 w 132"/>
                <a:gd name="T57" fmla="*/ 49 h 91"/>
                <a:gd name="T58" fmla="*/ 130 w 132"/>
                <a:gd name="T59"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2" h="91">
                  <a:moveTo>
                    <a:pt x="34" y="82"/>
                  </a:moveTo>
                  <a:cubicBezTo>
                    <a:pt x="34" y="82"/>
                    <a:pt x="12" y="82"/>
                    <a:pt x="6" y="68"/>
                  </a:cubicBezTo>
                  <a:cubicBezTo>
                    <a:pt x="2" y="56"/>
                    <a:pt x="6" y="11"/>
                    <a:pt x="6" y="11"/>
                  </a:cubicBezTo>
                  <a:cubicBezTo>
                    <a:pt x="6" y="11"/>
                    <a:pt x="20" y="17"/>
                    <a:pt x="34" y="18"/>
                  </a:cubicBezTo>
                  <a:cubicBezTo>
                    <a:pt x="34" y="82"/>
                    <a:pt x="34" y="82"/>
                    <a:pt x="34" y="82"/>
                  </a:cubicBezTo>
                  <a:moveTo>
                    <a:pt x="65" y="20"/>
                  </a:moveTo>
                  <a:cubicBezTo>
                    <a:pt x="76" y="20"/>
                    <a:pt x="107" y="19"/>
                    <a:pt x="124" y="10"/>
                  </a:cubicBezTo>
                  <a:cubicBezTo>
                    <a:pt x="124" y="10"/>
                    <a:pt x="127" y="48"/>
                    <a:pt x="126" y="62"/>
                  </a:cubicBezTo>
                  <a:cubicBezTo>
                    <a:pt x="125" y="75"/>
                    <a:pt x="105" y="85"/>
                    <a:pt x="76" y="85"/>
                  </a:cubicBezTo>
                  <a:cubicBezTo>
                    <a:pt x="71" y="85"/>
                    <a:pt x="65" y="85"/>
                    <a:pt x="60" y="84"/>
                  </a:cubicBezTo>
                  <a:cubicBezTo>
                    <a:pt x="60" y="20"/>
                    <a:pt x="60" y="20"/>
                    <a:pt x="60" y="20"/>
                  </a:cubicBezTo>
                  <a:cubicBezTo>
                    <a:pt x="60" y="20"/>
                    <a:pt x="62" y="20"/>
                    <a:pt x="65" y="20"/>
                  </a:cubicBezTo>
                  <a:moveTo>
                    <a:pt x="130" y="0"/>
                  </a:moveTo>
                  <a:cubicBezTo>
                    <a:pt x="130" y="0"/>
                    <a:pt x="130" y="0"/>
                    <a:pt x="130" y="0"/>
                  </a:cubicBezTo>
                  <a:cubicBezTo>
                    <a:pt x="130" y="0"/>
                    <a:pt x="130" y="0"/>
                    <a:pt x="130" y="0"/>
                  </a:cubicBezTo>
                  <a:cubicBezTo>
                    <a:pt x="121" y="4"/>
                    <a:pt x="111" y="7"/>
                    <a:pt x="101" y="8"/>
                  </a:cubicBezTo>
                  <a:cubicBezTo>
                    <a:pt x="100" y="9"/>
                    <a:pt x="100" y="9"/>
                    <a:pt x="99" y="9"/>
                  </a:cubicBezTo>
                  <a:cubicBezTo>
                    <a:pt x="88" y="10"/>
                    <a:pt x="77" y="11"/>
                    <a:pt x="66" y="11"/>
                  </a:cubicBezTo>
                  <a:cubicBezTo>
                    <a:pt x="55" y="11"/>
                    <a:pt x="43" y="10"/>
                    <a:pt x="33" y="9"/>
                  </a:cubicBezTo>
                  <a:cubicBezTo>
                    <a:pt x="32" y="9"/>
                    <a:pt x="31" y="8"/>
                    <a:pt x="31" y="8"/>
                  </a:cubicBezTo>
                  <a:cubicBezTo>
                    <a:pt x="27" y="8"/>
                    <a:pt x="23" y="7"/>
                    <a:pt x="20" y="6"/>
                  </a:cubicBezTo>
                  <a:cubicBezTo>
                    <a:pt x="14" y="4"/>
                    <a:pt x="8" y="2"/>
                    <a:pt x="3" y="0"/>
                  </a:cubicBezTo>
                  <a:cubicBezTo>
                    <a:pt x="3" y="0"/>
                    <a:pt x="3" y="0"/>
                    <a:pt x="3" y="0"/>
                  </a:cubicBezTo>
                  <a:cubicBezTo>
                    <a:pt x="3" y="0"/>
                    <a:pt x="3" y="0"/>
                    <a:pt x="3" y="0"/>
                  </a:cubicBezTo>
                  <a:cubicBezTo>
                    <a:pt x="3" y="0"/>
                    <a:pt x="0" y="27"/>
                    <a:pt x="0" y="49"/>
                  </a:cubicBezTo>
                  <a:cubicBezTo>
                    <a:pt x="0" y="59"/>
                    <a:pt x="1" y="69"/>
                    <a:pt x="3" y="73"/>
                  </a:cubicBezTo>
                  <a:cubicBezTo>
                    <a:pt x="9" y="86"/>
                    <a:pt x="46" y="91"/>
                    <a:pt x="66" y="91"/>
                  </a:cubicBezTo>
                  <a:cubicBezTo>
                    <a:pt x="86" y="91"/>
                    <a:pt x="123" y="86"/>
                    <a:pt x="130" y="73"/>
                  </a:cubicBezTo>
                  <a:cubicBezTo>
                    <a:pt x="132" y="69"/>
                    <a:pt x="132" y="59"/>
                    <a:pt x="132" y="49"/>
                  </a:cubicBezTo>
                  <a:cubicBezTo>
                    <a:pt x="132" y="27"/>
                    <a:pt x="130" y="0"/>
                    <a:pt x="130" y="0"/>
                  </a:cubicBezTo>
                </a:path>
              </a:pathLst>
            </a:custGeom>
            <a:solidFill>
              <a:srgbClr val="8A8A8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0" name="išḷïḓê">
              <a:extLst>
                <a:ext uri="{FF2B5EF4-FFF2-40B4-BE49-F238E27FC236}">
                  <a16:creationId xmlns:a16="http://schemas.microsoft.com/office/drawing/2014/main" id="{81593EF1-ED55-4CEF-89EC-7CCFC5B41AD4}"/>
                </a:ext>
              </a:extLst>
            </p:cNvPr>
            <p:cNvSpPr/>
            <p:nvPr/>
          </p:nvSpPr>
          <p:spPr bwMode="auto">
            <a:xfrm>
              <a:off x="5821363" y="4379913"/>
              <a:ext cx="433388" cy="484188"/>
            </a:xfrm>
            <a:custGeom>
              <a:avLst/>
              <a:gdLst>
                <a:gd name="T0" fmla="*/ 64 w 67"/>
                <a:gd name="T1" fmla="*/ 0 h 75"/>
                <a:gd name="T2" fmla="*/ 5 w 67"/>
                <a:gd name="T3" fmla="*/ 10 h 75"/>
                <a:gd name="T4" fmla="*/ 0 w 67"/>
                <a:gd name="T5" fmla="*/ 10 h 75"/>
                <a:gd name="T6" fmla="*/ 0 w 67"/>
                <a:gd name="T7" fmla="*/ 74 h 75"/>
                <a:gd name="T8" fmla="*/ 16 w 67"/>
                <a:gd name="T9" fmla="*/ 75 h 75"/>
                <a:gd name="T10" fmla="*/ 66 w 67"/>
                <a:gd name="T11" fmla="*/ 52 h 75"/>
                <a:gd name="T12" fmla="*/ 64 w 67"/>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67" h="75">
                  <a:moveTo>
                    <a:pt x="64" y="0"/>
                  </a:moveTo>
                  <a:cubicBezTo>
                    <a:pt x="47" y="9"/>
                    <a:pt x="16" y="10"/>
                    <a:pt x="5" y="10"/>
                  </a:cubicBezTo>
                  <a:cubicBezTo>
                    <a:pt x="2" y="10"/>
                    <a:pt x="0" y="10"/>
                    <a:pt x="0" y="10"/>
                  </a:cubicBezTo>
                  <a:cubicBezTo>
                    <a:pt x="0" y="74"/>
                    <a:pt x="0" y="74"/>
                    <a:pt x="0" y="74"/>
                  </a:cubicBezTo>
                  <a:cubicBezTo>
                    <a:pt x="5" y="75"/>
                    <a:pt x="11" y="75"/>
                    <a:pt x="16" y="75"/>
                  </a:cubicBezTo>
                  <a:cubicBezTo>
                    <a:pt x="45" y="75"/>
                    <a:pt x="65" y="65"/>
                    <a:pt x="66" y="52"/>
                  </a:cubicBezTo>
                  <a:cubicBezTo>
                    <a:pt x="67" y="38"/>
                    <a:pt x="64" y="0"/>
                    <a:pt x="64" y="0"/>
                  </a:cubicBezTo>
                </a:path>
              </a:pathLst>
            </a:custGeom>
            <a:solidFill>
              <a:srgbClr val="4C4C4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1" name="ïṣḻîdè">
              <a:extLst>
                <a:ext uri="{FF2B5EF4-FFF2-40B4-BE49-F238E27FC236}">
                  <a16:creationId xmlns:a16="http://schemas.microsoft.com/office/drawing/2014/main" id="{11B864F2-3A84-4436-A18D-BF6379161981}"/>
                </a:ext>
              </a:extLst>
            </p:cNvPr>
            <p:cNvSpPr/>
            <p:nvPr/>
          </p:nvSpPr>
          <p:spPr bwMode="auto">
            <a:xfrm>
              <a:off x="5446713" y="4386263"/>
              <a:ext cx="206375" cy="458788"/>
            </a:xfrm>
            <a:custGeom>
              <a:avLst/>
              <a:gdLst>
                <a:gd name="T0" fmla="*/ 4 w 32"/>
                <a:gd name="T1" fmla="*/ 0 h 71"/>
                <a:gd name="T2" fmla="*/ 4 w 32"/>
                <a:gd name="T3" fmla="*/ 57 h 71"/>
                <a:gd name="T4" fmla="*/ 32 w 32"/>
                <a:gd name="T5" fmla="*/ 71 h 71"/>
                <a:gd name="T6" fmla="*/ 32 w 32"/>
                <a:gd name="T7" fmla="*/ 7 h 71"/>
                <a:gd name="T8" fmla="*/ 4 w 32"/>
                <a:gd name="T9" fmla="*/ 0 h 71"/>
              </a:gdLst>
              <a:ahLst/>
              <a:cxnLst>
                <a:cxn ang="0">
                  <a:pos x="T0" y="T1"/>
                </a:cxn>
                <a:cxn ang="0">
                  <a:pos x="T2" y="T3"/>
                </a:cxn>
                <a:cxn ang="0">
                  <a:pos x="T4" y="T5"/>
                </a:cxn>
                <a:cxn ang="0">
                  <a:pos x="T6" y="T7"/>
                </a:cxn>
                <a:cxn ang="0">
                  <a:pos x="T8" y="T9"/>
                </a:cxn>
              </a:cxnLst>
              <a:rect l="0" t="0" r="r" b="b"/>
              <a:pathLst>
                <a:path w="32" h="71">
                  <a:moveTo>
                    <a:pt x="4" y="0"/>
                  </a:moveTo>
                  <a:cubicBezTo>
                    <a:pt x="4" y="0"/>
                    <a:pt x="0" y="45"/>
                    <a:pt x="4" y="57"/>
                  </a:cubicBezTo>
                  <a:cubicBezTo>
                    <a:pt x="10" y="71"/>
                    <a:pt x="32" y="71"/>
                    <a:pt x="32" y="71"/>
                  </a:cubicBezTo>
                  <a:cubicBezTo>
                    <a:pt x="32" y="7"/>
                    <a:pt x="32" y="7"/>
                    <a:pt x="32" y="7"/>
                  </a:cubicBezTo>
                  <a:cubicBezTo>
                    <a:pt x="18" y="6"/>
                    <a:pt x="4" y="0"/>
                    <a:pt x="4" y="0"/>
                  </a:cubicBezTo>
                </a:path>
              </a:pathLst>
            </a:custGeom>
            <a:solidFill>
              <a:srgbClr val="BBBBB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cxnSp>
        <p:nvCxnSpPr>
          <p:cNvPr id="182" name="直接连接符 181">
            <a:extLst>
              <a:ext uri="{FF2B5EF4-FFF2-40B4-BE49-F238E27FC236}">
                <a16:creationId xmlns:a16="http://schemas.microsoft.com/office/drawing/2014/main" id="{6166A07B-D7EA-4CE9-997D-45047FDA0E3A}"/>
              </a:ext>
            </a:extLst>
          </p:cNvPr>
          <p:cNvCxnSpPr>
            <a:cxnSpLocks/>
          </p:cNvCxnSpPr>
          <p:nvPr/>
        </p:nvCxnSpPr>
        <p:spPr>
          <a:xfrm flipH="1" flipV="1">
            <a:off x="7505830" y="0"/>
            <a:ext cx="0" cy="1548000"/>
          </a:xfrm>
          <a:prstGeom prst="line">
            <a:avLst/>
          </a:prstGeom>
          <a:ln w="762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83" name="70baf484-bede-4c0e-99e1-1d70fea485c7"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982BAE8D-70E0-478E-9F23-58A58F62F852}"/>
              </a:ext>
            </a:extLst>
          </p:cNvPr>
          <p:cNvGrpSpPr>
            <a:grpSpLocks noChangeAspect="1"/>
          </p:cNvGrpSpPr>
          <p:nvPr>
            <p:custDataLst>
              <p:tags r:id="rId5"/>
            </p:custDataLst>
          </p:nvPr>
        </p:nvGrpSpPr>
        <p:grpSpPr>
          <a:xfrm flipV="1">
            <a:off x="6405588" y="441706"/>
            <a:ext cx="2384969" cy="2682812"/>
            <a:chOff x="4249738" y="1503363"/>
            <a:chExt cx="3406775" cy="3832226"/>
          </a:xfrm>
        </p:grpSpPr>
        <p:sp>
          <p:nvSpPr>
            <p:cNvPr id="184" name="iSḷîḑê">
              <a:extLst>
                <a:ext uri="{FF2B5EF4-FFF2-40B4-BE49-F238E27FC236}">
                  <a16:creationId xmlns:a16="http://schemas.microsoft.com/office/drawing/2014/main" id="{E3C29873-303B-4D88-A0F3-D5A483EC2868}"/>
                </a:ext>
              </a:extLst>
            </p:cNvPr>
            <p:cNvSpPr/>
            <p:nvPr/>
          </p:nvSpPr>
          <p:spPr bwMode="auto">
            <a:xfrm>
              <a:off x="7288213" y="3387726"/>
              <a:ext cx="368300" cy="0"/>
            </a:xfrm>
            <a:custGeom>
              <a:avLst/>
              <a:gdLst>
                <a:gd name="T0" fmla="*/ 232 w 232"/>
                <a:gd name="T1" fmla="*/ 0 w 232"/>
                <a:gd name="T2" fmla="*/ 232 w 232"/>
              </a:gdLst>
              <a:ahLst/>
              <a:cxnLst>
                <a:cxn ang="0">
                  <a:pos x="T0" y="0"/>
                </a:cxn>
                <a:cxn ang="0">
                  <a:pos x="T1" y="0"/>
                </a:cxn>
                <a:cxn ang="0">
                  <a:pos x="T2" y="0"/>
                </a:cxn>
              </a:cxnLst>
              <a:rect l="0" t="0" r="r" b="b"/>
              <a:pathLst>
                <a:path w="232">
                  <a:moveTo>
                    <a:pt x="232" y="0"/>
                  </a:moveTo>
                  <a:lnTo>
                    <a:pt x="0" y="0"/>
                  </a:lnTo>
                  <a:lnTo>
                    <a:pt x="232"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5" name="íŝḻíďê">
              <a:extLst>
                <a:ext uri="{FF2B5EF4-FFF2-40B4-BE49-F238E27FC236}">
                  <a16:creationId xmlns:a16="http://schemas.microsoft.com/office/drawing/2014/main" id="{28CEB4DE-CEE5-49D5-9272-E28C631100B9}"/>
                </a:ext>
              </a:extLst>
            </p:cNvPr>
            <p:cNvSpPr/>
            <p:nvPr/>
          </p:nvSpPr>
          <p:spPr bwMode="auto">
            <a:xfrm>
              <a:off x="7288213" y="3387726"/>
              <a:ext cx="368300" cy="0"/>
            </a:xfrm>
            <a:custGeom>
              <a:avLst/>
              <a:gdLst>
                <a:gd name="T0" fmla="*/ 232 w 232"/>
                <a:gd name="T1" fmla="*/ 0 w 232"/>
                <a:gd name="T2" fmla="*/ 232 w 232"/>
              </a:gdLst>
              <a:ahLst/>
              <a:cxnLst>
                <a:cxn ang="0">
                  <a:pos x="T0" y="0"/>
                </a:cxn>
                <a:cxn ang="0">
                  <a:pos x="T1" y="0"/>
                </a:cxn>
                <a:cxn ang="0">
                  <a:pos x="T2" y="0"/>
                </a:cxn>
              </a:cxnLst>
              <a:rect l="0" t="0" r="r" b="b"/>
              <a:pathLst>
                <a:path w="232">
                  <a:moveTo>
                    <a:pt x="232" y="0"/>
                  </a:moveTo>
                  <a:lnTo>
                    <a:pt x="0" y="0"/>
                  </a:lnTo>
                  <a:lnTo>
                    <a:pt x="23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6" name="iṩlíḓe">
              <a:extLst>
                <a:ext uri="{FF2B5EF4-FFF2-40B4-BE49-F238E27FC236}">
                  <a16:creationId xmlns:a16="http://schemas.microsoft.com/office/drawing/2014/main" id="{DFCA66EE-D353-4FE9-9992-014144E1EA9C}"/>
                </a:ext>
              </a:extLst>
            </p:cNvPr>
            <p:cNvSpPr/>
            <p:nvPr/>
          </p:nvSpPr>
          <p:spPr bwMode="auto">
            <a:xfrm>
              <a:off x="4483101" y="3387726"/>
              <a:ext cx="393700" cy="0"/>
            </a:xfrm>
            <a:custGeom>
              <a:avLst/>
              <a:gdLst>
                <a:gd name="T0" fmla="*/ 248 w 248"/>
                <a:gd name="T1" fmla="*/ 0 w 248"/>
                <a:gd name="T2" fmla="*/ 248 w 248"/>
              </a:gdLst>
              <a:ahLst/>
              <a:cxnLst>
                <a:cxn ang="0">
                  <a:pos x="T0" y="0"/>
                </a:cxn>
                <a:cxn ang="0">
                  <a:pos x="T1" y="0"/>
                </a:cxn>
                <a:cxn ang="0">
                  <a:pos x="T2" y="0"/>
                </a:cxn>
              </a:cxnLst>
              <a:rect l="0" t="0" r="r" b="b"/>
              <a:pathLst>
                <a:path w="248">
                  <a:moveTo>
                    <a:pt x="248" y="0"/>
                  </a:moveTo>
                  <a:lnTo>
                    <a:pt x="0" y="0"/>
                  </a:lnTo>
                  <a:lnTo>
                    <a:pt x="248"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7" name="îṡḷîḋe">
              <a:extLst>
                <a:ext uri="{FF2B5EF4-FFF2-40B4-BE49-F238E27FC236}">
                  <a16:creationId xmlns:a16="http://schemas.microsoft.com/office/drawing/2014/main" id="{E17D7286-A98D-4DE3-8003-33ED82ECF67B}"/>
                </a:ext>
              </a:extLst>
            </p:cNvPr>
            <p:cNvSpPr/>
            <p:nvPr/>
          </p:nvSpPr>
          <p:spPr bwMode="auto">
            <a:xfrm>
              <a:off x="4483101" y="3387726"/>
              <a:ext cx="393700" cy="0"/>
            </a:xfrm>
            <a:custGeom>
              <a:avLst/>
              <a:gdLst>
                <a:gd name="T0" fmla="*/ 248 w 248"/>
                <a:gd name="T1" fmla="*/ 0 w 248"/>
                <a:gd name="T2" fmla="*/ 248 w 248"/>
              </a:gdLst>
              <a:ahLst/>
              <a:cxnLst>
                <a:cxn ang="0">
                  <a:pos x="T0" y="0"/>
                </a:cxn>
                <a:cxn ang="0">
                  <a:pos x="T1" y="0"/>
                </a:cxn>
                <a:cxn ang="0">
                  <a:pos x="T2" y="0"/>
                </a:cxn>
              </a:cxnLst>
              <a:rect l="0" t="0" r="r" b="b"/>
              <a:pathLst>
                <a:path w="248">
                  <a:moveTo>
                    <a:pt x="248" y="0"/>
                  </a:moveTo>
                  <a:lnTo>
                    <a:pt x="0" y="0"/>
                  </a:lnTo>
                  <a:lnTo>
                    <a:pt x="24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8" name="ïśḷïḍe">
              <a:extLst>
                <a:ext uri="{FF2B5EF4-FFF2-40B4-BE49-F238E27FC236}">
                  <a16:creationId xmlns:a16="http://schemas.microsoft.com/office/drawing/2014/main" id="{05526A09-B4BC-4DAD-BCFA-89C2EEF1A26F}"/>
                </a:ext>
              </a:extLst>
            </p:cNvPr>
            <p:cNvSpPr/>
            <p:nvPr/>
          </p:nvSpPr>
          <p:spPr bwMode="auto">
            <a:xfrm>
              <a:off x="6073776" y="1806576"/>
              <a:ext cx="1588" cy="349250"/>
            </a:xfrm>
            <a:prstGeom prst="rect">
              <a:avLst/>
            </a:prstGeom>
            <a:solidFill>
              <a:srgbClr val="E5E5E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89" name="íṧļïḓe">
              <a:extLst>
                <a:ext uri="{FF2B5EF4-FFF2-40B4-BE49-F238E27FC236}">
                  <a16:creationId xmlns:a16="http://schemas.microsoft.com/office/drawing/2014/main" id="{E9CB7462-CAED-459C-A4CF-FA5624C1F969}"/>
                </a:ext>
              </a:extLst>
            </p:cNvPr>
            <p:cNvSpPr/>
            <p:nvPr/>
          </p:nvSpPr>
          <p:spPr bwMode="auto">
            <a:xfrm>
              <a:off x="6073776" y="1806576"/>
              <a:ext cx="0" cy="349250"/>
            </a:xfrm>
            <a:custGeom>
              <a:avLst/>
              <a:gdLst>
                <a:gd name="T0" fmla="*/ 0 h 220"/>
                <a:gd name="T1" fmla="*/ 220 h 220"/>
                <a:gd name="T2" fmla="*/ 220 h 220"/>
                <a:gd name="T3" fmla="*/ 0 h 220"/>
              </a:gdLst>
              <a:ahLst/>
              <a:cxnLst>
                <a:cxn ang="0">
                  <a:pos x="0" y="T0"/>
                </a:cxn>
                <a:cxn ang="0">
                  <a:pos x="0" y="T1"/>
                </a:cxn>
                <a:cxn ang="0">
                  <a:pos x="0" y="T2"/>
                </a:cxn>
                <a:cxn ang="0">
                  <a:pos x="0" y="T3"/>
                </a:cxn>
              </a:cxnLst>
              <a:rect l="0" t="0" r="r" b="b"/>
              <a:pathLst>
                <a:path h="220">
                  <a:moveTo>
                    <a:pt x="0" y="0"/>
                  </a:moveTo>
                  <a:lnTo>
                    <a:pt x="0" y="220"/>
                  </a:lnTo>
                  <a:lnTo>
                    <a:pt x="0" y="22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0" name="iṡľîďe">
              <a:extLst>
                <a:ext uri="{FF2B5EF4-FFF2-40B4-BE49-F238E27FC236}">
                  <a16:creationId xmlns:a16="http://schemas.microsoft.com/office/drawing/2014/main" id="{7894FD7D-B80D-4E7B-86B4-0C0DBDF16E94}"/>
                </a:ext>
              </a:extLst>
            </p:cNvPr>
            <p:cNvSpPr/>
            <p:nvPr/>
          </p:nvSpPr>
          <p:spPr bwMode="auto">
            <a:xfrm>
              <a:off x="4948238" y="2271713"/>
              <a:ext cx="187325" cy="179388"/>
            </a:xfrm>
            <a:custGeom>
              <a:avLst/>
              <a:gdLst>
                <a:gd name="T0" fmla="*/ 0 w 118"/>
                <a:gd name="T1" fmla="*/ 0 h 113"/>
                <a:gd name="T2" fmla="*/ 118 w 118"/>
                <a:gd name="T3" fmla="*/ 113 h 113"/>
                <a:gd name="T4" fmla="*/ 118 w 118"/>
                <a:gd name="T5" fmla="*/ 113 h 113"/>
                <a:gd name="T6" fmla="*/ 0 w 118"/>
                <a:gd name="T7" fmla="*/ 0 h 113"/>
              </a:gdLst>
              <a:ahLst/>
              <a:cxnLst>
                <a:cxn ang="0">
                  <a:pos x="T0" y="T1"/>
                </a:cxn>
                <a:cxn ang="0">
                  <a:pos x="T2" y="T3"/>
                </a:cxn>
                <a:cxn ang="0">
                  <a:pos x="T4" y="T5"/>
                </a:cxn>
                <a:cxn ang="0">
                  <a:pos x="T6" y="T7"/>
                </a:cxn>
              </a:cxnLst>
              <a:rect l="0" t="0" r="r" b="b"/>
              <a:pathLst>
                <a:path w="118" h="113">
                  <a:moveTo>
                    <a:pt x="0" y="0"/>
                  </a:moveTo>
                  <a:lnTo>
                    <a:pt x="118" y="113"/>
                  </a:lnTo>
                  <a:lnTo>
                    <a:pt x="118" y="113"/>
                  </a:lnTo>
                  <a:lnTo>
                    <a:pt x="0"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1" name="îşľîdè">
              <a:extLst>
                <a:ext uri="{FF2B5EF4-FFF2-40B4-BE49-F238E27FC236}">
                  <a16:creationId xmlns:a16="http://schemas.microsoft.com/office/drawing/2014/main" id="{D3ED0C5E-7AC5-4012-A4B0-574DD6CB4734}"/>
                </a:ext>
              </a:extLst>
            </p:cNvPr>
            <p:cNvSpPr/>
            <p:nvPr/>
          </p:nvSpPr>
          <p:spPr bwMode="auto">
            <a:xfrm>
              <a:off x="4948238" y="2271713"/>
              <a:ext cx="187325" cy="179388"/>
            </a:xfrm>
            <a:custGeom>
              <a:avLst/>
              <a:gdLst>
                <a:gd name="T0" fmla="*/ 0 w 118"/>
                <a:gd name="T1" fmla="*/ 0 h 113"/>
                <a:gd name="T2" fmla="*/ 118 w 118"/>
                <a:gd name="T3" fmla="*/ 113 h 113"/>
                <a:gd name="T4" fmla="*/ 118 w 118"/>
                <a:gd name="T5" fmla="*/ 113 h 113"/>
                <a:gd name="T6" fmla="*/ 0 w 118"/>
                <a:gd name="T7" fmla="*/ 0 h 113"/>
              </a:gdLst>
              <a:ahLst/>
              <a:cxnLst>
                <a:cxn ang="0">
                  <a:pos x="T0" y="T1"/>
                </a:cxn>
                <a:cxn ang="0">
                  <a:pos x="T2" y="T3"/>
                </a:cxn>
                <a:cxn ang="0">
                  <a:pos x="T4" y="T5"/>
                </a:cxn>
                <a:cxn ang="0">
                  <a:pos x="T6" y="T7"/>
                </a:cxn>
              </a:cxnLst>
              <a:rect l="0" t="0" r="r" b="b"/>
              <a:pathLst>
                <a:path w="118" h="113">
                  <a:moveTo>
                    <a:pt x="0" y="0"/>
                  </a:moveTo>
                  <a:lnTo>
                    <a:pt x="118" y="113"/>
                  </a:lnTo>
                  <a:lnTo>
                    <a:pt x="118" y="11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2" name="íṡlïḑé">
              <a:extLst>
                <a:ext uri="{FF2B5EF4-FFF2-40B4-BE49-F238E27FC236}">
                  <a16:creationId xmlns:a16="http://schemas.microsoft.com/office/drawing/2014/main" id="{CBB0FAFD-D201-4350-B68D-8050E078BDE8}"/>
                </a:ext>
              </a:extLst>
            </p:cNvPr>
            <p:cNvSpPr/>
            <p:nvPr/>
          </p:nvSpPr>
          <p:spPr bwMode="auto">
            <a:xfrm>
              <a:off x="6932613" y="2271713"/>
              <a:ext cx="258763" cy="257175"/>
            </a:xfrm>
            <a:custGeom>
              <a:avLst/>
              <a:gdLst>
                <a:gd name="T0" fmla="*/ 163 w 163"/>
                <a:gd name="T1" fmla="*/ 0 h 162"/>
                <a:gd name="T2" fmla="*/ 0 w 163"/>
                <a:gd name="T3" fmla="*/ 162 h 162"/>
                <a:gd name="T4" fmla="*/ 163 w 163"/>
                <a:gd name="T5" fmla="*/ 0 h 162"/>
              </a:gdLst>
              <a:ahLst/>
              <a:cxnLst>
                <a:cxn ang="0">
                  <a:pos x="T0" y="T1"/>
                </a:cxn>
                <a:cxn ang="0">
                  <a:pos x="T2" y="T3"/>
                </a:cxn>
                <a:cxn ang="0">
                  <a:pos x="T4" y="T5"/>
                </a:cxn>
              </a:cxnLst>
              <a:rect l="0" t="0" r="r" b="b"/>
              <a:pathLst>
                <a:path w="163" h="162">
                  <a:moveTo>
                    <a:pt x="163" y="0"/>
                  </a:moveTo>
                  <a:lnTo>
                    <a:pt x="0" y="162"/>
                  </a:lnTo>
                  <a:lnTo>
                    <a:pt x="163"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3" name="ïṩḷîḓè">
              <a:extLst>
                <a:ext uri="{FF2B5EF4-FFF2-40B4-BE49-F238E27FC236}">
                  <a16:creationId xmlns:a16="http://schemas.microsoft.com/office/drawing/2014/main" id="{9735D73F-3184-4D72-A0A1-88A6CE2AEB2C}"/>
                </a:ext>
              </a:extLst>
            </p:cNvPr>
            <p:cNvSpPr/>
            <p:nvPr/>
          </p:nvSpPr>
          <p:spPr bwMode="auto">
            <a:xfrm>
              <a:off x="6932613" y="2271713"/>
              <a:ext cx="258763" cy="257175"/>
            </a:xfrm>
            <a:custGeom>
              <a:avLst/>
              <a:gdLst>
                <a:gd name="T0" fmla="*/ 163 w 163"/>
                <a:gd name="T1" fmla="*/ 0 h 162"/>
                <a:gd name="T2" fmla="*/ 0 w 163"/>
                <a:gd name="T3" fmla="*/ 162 h 162"/>
                <a:gd name="T4" fmla="*/ 163 w 163"/>
                <a:gd name="T5" fmla="*/ 0 h 162"/>
              </a:gdLst>
              <a:ahLst/>
              <a:cxnLst>
                <a:cxn ang="0">
                  <a:pos x="T0" y="T1"/>
                </a:cxn>
                <a:cxn ang="0">
                  <a:pos x="T2" y="T3"/>
                </a:cxn>
                <a:cxn ang="0">
                  <a:pos x="T4" y="T5"/>
                </a:cxn>
              </a:cxnLst>
              <a:rect l="0" t="0" r="r" b="b"/>
              <a:pathLst>
                <a:path w="163" h="162">
                  <a:moveTo>
                    <a:pt x="163" y="0"/>
                  </a:moveTo>
                  <a:lnTo>
                    <a:pt x="0" y="162"/>
                  </a:lnTo>
                  <a:lnTo>
                    <a:pt x="1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4" name="î$líḍe">
              <a:extLst>
                <a:ext uri="{FF2B5EF4-FFF2-40B4-BE49-F238E27FC236}">
                  <a16:creationId xmlns:a16="http://schemas.microsoft.com/office/drawing/2014/main" id="{A15F5E3A-9519-44FF-A254-936A71257F6D}"/>
                </a:ext>
              </a:extLst>
            </p:cNvPr>
            <p:cNvSpPr/>
            <p:nvPr/>
          </p:nvSpPr>
          <p:spPr bwMode="auto">
            <a:xfrm>
              <a:off x="6164263" y="4032251"/>
              <a:ext cx="173038" cy="644525"/>
            </a:xfrm>
            <a:custGeom>
              <a:avLst/>
              <a:gdLst>
                <a:gd name="T0" fmla="*/ 17 w 27"/>
                <a:gd name="T1" fmla="*/ 44 h 100"/>
                <a:gd name="T2" fmla="*/ 0 w 27"/>
                <a:gd name="T3" fmla="*/ 50 h 100"/>
                <a:gd name="T4" fmla="*/ 17 w 27"/>
                <a:gd name="T5" fmla="*/ 44 h 100"/>
                <a:gd name="T6" fmla="*/ 27 w 27"/>
                <a:gd name="T7" fmla="*/ 0 h 100"/>
                <a:gd name="T8" fmla="*/ 20 w 27"/>
                <a:gd name="T9" fmla="*/ 11 h 100"/>
                <a:gd name="T10" fmla="*/ 17 w 27"/>
                <a:gd name="T11" fmla="*/ 44 h 100"/>
                <a:gd name="T12" fmla="*/ 17 w 27"/>
                <a:gd name="T13" fmla="*/ 44 h 100"/>
                <a:gd name="T14" fmla="*/ 19 w 27"/>
                <a:gd name="T15" fmla="*/ 93 h 100"/>
                <a:gd name="T16" fmla="*/ 19 w 27"/>
                <a:gd name="T17" fmla="*/ 100 h 100"/>
                <a:gd name="T18" fmla="*/ 23 w 27"/>
                <a:gd name="T19" fmla="*/ 99 h 100"/>
                <a:gd name="T20" fmla="*/ 23 w 27"/>
                <a:gd name="T21" fmla="*/ 93 h 100"/>
                <a:gd name="T22" fmla="*/ 26 w 27"/>
                <a:gd name="T23" fmla="*/ 23 h 100"/>
                <a:gd name="T24" fmla="*/ 27 w 27"/>
                <a:gd name="T25"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100">
                  <a:moveTo>
                    <a:pt x="17" y="44"/>
                  </a:moveTo>
                  <a:cubicBezTo>
                    <a:pt x="11" y="46"/>
                    <a:pt x="5" y="48"/>
                    <a:pt x="0" y="50"/>
                  </a:cubicBezTo>
                  <a:cubicBezTo>
                    <a:pt x="6" y="48"/>
                    <a:pt x="11" y="46"/>
                    <a:pt x="17" y="44"/>
                  </a:cubicBezTo>
                  <a:moveTo>
                    <a:pt x="27" y="0"/>
                  </a:moveTo>
                  <a:cubicBezTo>
                    <a:pt x="27" y="0"/>
                    <a:pt x="26" y="6"/>
                    <a:pt x="20" y="11"/>
                  </a:cubicBezTo>
                  <a:cubicBezTo>
                    <a:pt x="7" y="39"/>
                    <a:pt x="17" y="44"/>
                    <a:pt x="17" y="44"/>
                  </a:cubicBezTo>
                  <a:cubicBezTo>
                    <a:pt x="17" y="44"/>
                    <a:pt x="17" y="44"/>
                    <a:pt x="17" y="44"/>
                  </a:cubicBezTo>
                  <a:cubicBezTo>
                    <a:pt x="17" y="44"/>
                    <a:pt x="19" y="71"/>
                    <a:pt x="19" y="93"/>
                  </a:cubicBezTo>
                  <a:cubicBezTo>
                    <a:pt x="19" y="95"/>
                    <a:pt x="19" y="97"/>
                    <a:pt x="19" y="100"/>
                  </a:cubicBezTo>
                  <a:cubicBezTo>
                    <a:pt x="21" y="100"/>
                    <a:pt x="22" y="99"/>
                    <a:pt x="23" y="99"/>
                  </a:cubicBezTo>
                  <a:cubicBezTo>
                    <a:pt x="23" y="93"/>
                    <a:pt x="23" y="93"/>
                    <a:pt x="23" y="93"/>
                  </a:cubicBezTo>
                  <a:cubicBezTo>
                    <a:pt x="26" y="23"/>
                    <a:pt x="26" y="23"/>
                    <a:pt x="26" y="23"/>
                  </a:cubicBezTo>
                  <a:cubicBezTo>
                    <a:pt x="27" y="0"/>
                    <a:pt x="27" y="0"/>
                    <a:pt x="27"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5" name="ïş1íḍê">
              <a:extLst>
                <a:ext uri="{FF2B5EF4-FFF2-40B4-BE49-F238E27FC236}">
                  <a16:creationId xmlns:a16="http://schemas.microsoft.com/office/drawing/2014/main" id="{AE893EA9-8EE6-454B-A79E-45A1F742678B}"/>
                </a:ext>
              </a:extLst>
            </p:cNvPr>
            <p:cNvSpPr/>
            <p:nvPr/>
          </p:nvSpPr>
          <p:spPr bwMode="auto">
            <a:xfrm>
              <a:off x="5697538" y="4999038"/>
              <a:ext cx="187325" cy="142875"/>
            </a:xfrm>
            <a:custGeom>
              <a:avLst/>
              <a:gdLst>
                <a:gd name="T0" fmla="*/ 0 w 29"/>
                <a:gd name="T1" fmla="*/ 0 h 22"/>
                <a:gd name="T2" fmla="*/ 1 w 29"/>
                <a:gd name="T3" fmla="*/ 8 h 22"/>
                <a:gd name="T4" fmla="*/ 29 w 29"/>
                <a:gd name="T5" fmla="*/ 22 h 22"/>
                <a:gd name="T6" fmla="*/ 29 w 29"/>
                <a:gd name="T7" fmla="*/ 11 h 22"/>
                <a:gd name="T8" fmla="*/ 27 w 29"/>
                <a:gd name="T9" fmla="*/ 11 h 22"/>
                <a:gd name="T10" fmla="*/ 0 w 29"/>
                <a:gd name="T11" fmla="*/ 0 h 22"/>
              </a:gdLst>
              <a:ahLst/>
              <a:cxnLst>
                <a:cxn ang="0">
                  <a:pos x="T0" y="T1"/>
                </a:cxn>
                <a:cxn ang="0">
                  <a:pos x="T2" y="T3"/>
                </a:cxn>
                <a:cxn ang="0">
                  <a:pos x="T4" y="T5"/>
                </a:cxn>
                <a:cxn ang="0">
                  <a:pos x="T6" y="T7"/>
                </a:cxn>
                <a:cxn ang="0">
                  <a:pos x="T8" y="T9"/>
                </a:cxn>
                <a:cxn ang="0">
                  <a:pos x="T10" y="T11"/>
                </a:cxn>
              </a:cxnLst>
              <a:rect l="0" t="0" r="r" b="b"/>
              <a:pathLst>
                <a:path w="29" h="22">
                  <a:moveTo>
                    <a:pt x="0" y="0"/>
                  </a:moveTo>
                  <a:cubicBezTo>
                    <a:pt x="0" y="4"/>
                    <a:pt x="1" y="6"/>
                    <a:pt x="1" y="8"/>
                  </a:cubicBezTo>
                  <a:cubicBezTo>
                    <a:pt x="7" y="22"/>
                    <a:pt x="29" y="22"/>
                    <a:pt x="29" y="22"/>
                  </a:cubicBezTo>
                  <a:cubicBezTo>
                    <a:pt x="29" y="11"/>
                    <a:pt x="29" y="11"/>
                    <a:pt x="29" y="11"/>
                  </a:cubicBezTo>
                  <a:cubicBezTo>
                    <a:pt x="28" y="11"/>
                    <a:pt x="28" y="11"/>
                    <a:pt x="27" y="11"/>
                  </a:cubicBezTo>
                  <a:cubicBezTo>
                    <a:pt x="17" y="11"/>
                    <a:pt x="7" y="6"/>
                    <a:pt x="0"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6" name="ï$1ïḋé">
              <a:extLst>
                <a:ext uri="{FF2B5EF4-FFF2-40B4-BE49-F238E27FC236}">
                  <a16:creationId xmlns:a16="http://schemas.microsoft.com/office/drawing/2014/main" id="{7E0F1824-B837-44CE-B17A-154053552E7C}"/>
                </a:ext>
              </a:extLst>
            </p:cNvPr>
            <p:cNvSpPr/>
            <p:nvPr/>
          </p:nvSpPr>
          <p:spPr bwMode="auto">
            <a:xfrm>
              <a:off x="7054851" y="3084513"/>
              <a:ext cx="369888" cy="0"/>
            </a:xfrm>
            <a:custGeom>
              <a:avLst/>
              <a:gdLst>
                <a:gd name="T0" fmla="*/ 0 w 233"/>
                <a:gd name="T1" fmla="*/ 233 w 233"/>
                <a:gd name="T2" fmla="*/ 0 w 233"/>
              </a:gdLst>
              <a:ahLst/>
              <a:cxnLst>
                <a:cxn ang="0">
                  <a:pos x="T0" y="0"/>
                </a:cxn>
                <a:cxn ang="0">
                  <a:pos x="T1" y="0"/>
                </a:cxn>
                <a:cxn ang="0">
                  <a:pos x="T2" y="0"/>
                </a:cxn>
              </a:cxnLst>
              <a:rect l="0" t="0" r="r" b="b"/>
              <a:pathLst>
                <a:path w="233">
                  <a:moveTo>
                    <a:pt x="0" y="0"/>
                  </a:moveTo>
                  <a:lnTo>
                    <a:pt x="233" y="0"/>
                  </a:lnTo>
                  <a:lnTo>
                    <a:pt x="0"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7" name="iśľíḋè">
              <a:extLst>
                <a:ext uri="{FF2B5EF4-FFF2-40B4-BE49-F238E27FC236}">
                  <a16:creationId xmlns:a16="http://schemas.microsoft.com/office/drawing/2014/main" id="{CF04094B-643B-461B-ACD8-0ED23FD9A64C}"/>
                </a:ext>
              </a:extLst>
            </p:cNvPr>
            <p:cNvSpPr/>
            <p:nvPr/>
          </p:nvSpPr>
          <p:spPr bwMode="auto">
            <a:xfrm>
              <a:off x="7054851" y="3084513"/>
              <a:ext cx="369888"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9" name="ïśļíďê">
              <a:extLst>
                <a:ext uri="{FF2B5EF4-FFF2-40B4-BE49-F238E27FC236}">
                  <a16:creationId xmlns:a16="http://schemas.microsoft.com/office/drawing/2014/main" id="{F72F6814-F58A-4F9E-BB23-6D630A28A9B6}"/>
                </a:ext>
              </a:extLst>
            </p:cNvPr>
            <p:cNvSpPr/>
            <p:nvPr/>
          </p:nvSpPr>
          <p:spPr bwMode="auto">
            <a:xfrm>
              <a:off x="4249738" y="3084513"/>
              <a:ext cx="395288" cy="0"/>
            </a:xfrm>
            <a:custGeom>
              <a:avLst/>
              <a:gdLst>
                <a:gd name="T0" fmla="*/ 0 w 249"/>
                <a:gd name="T1" fmla="*/ 249 w 249"/>
                <a:gd name="T2" fmla="*/ 0 w 249"/>
              </a:gdLst>
              <a:ahLst/>
              <a:cxnLst>
                <a:cxn ang="0">
                  <a:pos x="T0" y="0"/>
                </a:cxn>
                <a:cxn ang="0">
                  <a:pos x="T1" y="0"/>
                </a:cxn>
                <a:cxn ang="0">
                  <a:pos x="T2" y="0"/>
                </a:cxn>
              </a:cxnLst>
              <a:rect l="0" t="0" r="r" b="b"/>
              <a:pathLst>
                <a:path w="249">
                  <a:moveTo>
                    <a:pt x="0" y="0"/>
                  </a:moveTo>
                  <a:lnTo>
                    <a:pt x="249" y="0"/>
                  </a:lnTo>
                  <a:lnTo>
                    <a:pt x="0"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0" name="îṩļïďe">
              <a:extLst>
                <a:ext uri="{FF2B5EF4-FFF2-40B4-BE49-F238E27FC236}">
                  <a16:creationId xmlns:a16="http://schemas.microsoft.com/office/drawing/2014/main" id="{B4B1CF7D-CB1F-4150-9FDD-45024A727B97}"/>
                </a:ext>
              </a:extLst>
            </p:cNvPr>
            <p:cNvSpPr/>
            <p:nvPr/>
          </p:nvSpPr>
          <p:spPr bwMode="auto">
            <a:xfrm>
              <a:off x="4249738" y="3084513"/>
              <a:ext cx="395288"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2" name="ïšlîḓé">
              <a:extLst>
                <a:ext uri="{FF2B5EF4-FFF2-40B4-BE49-F238E27FC236}">
                  <a16:creationId xmlns:a16="http://schemas.microsoft.com/office/drawing/2014/main" id="{303E0C20-9E47-4CF9-BB37-7F8D3F7A4DE6}"/>
                </a:ext>
              </a:extLst>
            </p:cNvPr>
            <p:cNvSpPr/>
            <p:nvPr/>
          </p:nvSpPr>
          <p:spPr bwMode="auto">
            <a:xfrm>
              <a:off x="5834063" y="1503363"/>
              <a:ext cx="0" cy="368300"/>
            </a:xfrm>
            <a:custGeom>
              <a:avLst/>
              <a:gdLst>
                <a:gd name="T0" fmla="*/ 232 h 232"/>
                <a:gd name="T1" fmla="*/ 0 h 232"/>
                <a:gd name="T2" fmla="*/ 232 h 232"/>
              </a:gdLst>
              <a:ahLst/>
              <a:cxnLst>
                <a:cxn ang="0">
                  <a:pos x="0" y="T0"/>
                </a:cxn>
                <a:cxn ang="0">
                  <a:pos x="0" y="T1"/>
                </a:cxn>
                <a:cxn ang="0">
                  <a:pos x="0" y="T2"/>
                </a:cxn>
              </a:cxnLst>
              <a:rect l="0" t="0" r="r" b="b"/>
              <a:pathLst>
                <a:path h="232">
                  <a:moveTo>
                    <a:pt x="0" y="232"/>
                  </a:moveTo>
                  <a:lnTo>
                    <a:pt x="0" y="0"/>
                  </a:lnTo>
                  <a:lnTo>
                    <a:pt x="0" y="232"/>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3" name="išlidé">
              <a:extLst>
                <a:ext uri="{FF2B5EF4-FFF2-40B4-BE49-F238E27FC236}">
                  <a16:creationId xmlns:a16="http://schemas.microsoft.com/office/drawing/2014/main" id="{C1AF5919-8157-4768-8DDA-21BF7A345F2B}"/>
                </a:ext>
              </a:extLst>
            </p:cNvPr>
            <p:cNvSpPr/>
            <p:nvPr/>
          </p:nvSpPr>
          <p:spPr bwMode="auto">
            <a:xfrm flipV="1">
              <a:off x="5834063" y="1503363"/>
              <a:ext cx="0" cy="36830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5" name="iṥľíḋê">
              <a:extLst>
                <a:ext uri="{FF2B5EF4-FFF2-40B4-BE49-F238E27FC236}">
                  <a16:creationId xmlns:a16="http://schemas.microsoft.com/office/drawing/2014/main" id="{B4274114-FC01-41E1-A6D8-2F5BFEE4FB7D}"/>
                </a:ext>
              </a:extLst>
            </p:cNvPr>
            <p:cNvSpPr/>
            <p:nvPr/>
          </p:nvSpPr>
          <p:spPr bwMode="auto">
            <a:xfrm>
              <a:off x="4714876" y="1968501"/>
              <a:ext cx="279400" cy="276225"/>
            </a:xfrm>
            <a:custGeom>
              <a:avLst/>
              <a:gdLst>
                <a:gd name="T0" fmla="*/ 0 w 176"/>
                <a:gd name="T1" fmla="*/ 0 h 174"/>
                <a:gd name="T2" fmla="*/ 176 w 176"/>
                <a:gd name="T3" fmla="*/ 174 h 174"/>
                <a:gd name="T4" fmla="*/ 0 w 176"/>
                <a:gd name="T5" fmla="*/ 0 h 174"/>
              </a:gdLst>
              <a:ahLst/>
              <a:cxnLst>
                <a:cxn ang="0">
                  <a:pos x="T0" y="T1"/>
                </a:cxn>
                <a:cxn ang="0">
                  <a:pos x="T2" y="T3"/>
                </a:cxn>
                <a:cxn ang="0">
                  <a:pos x="T4" y="T5"/>
                </a:cxn>
              </a:cxnLst>
              <a:rect l="0" t="0" r="r" b="b"/>
              <a:pathLst>
                <a:path w="176" h="174">
                  <a:moveTo>
                    <a:pt x="0" y="0"/>
                  </a:moveTo>
                  <a:lnTo>
                    <a:pt x="176" y="174"/>
                  </a:lnTo>
                  <a:lnTo>
                    <a:pt x="0"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6" name="iśľíḋê">
              <a:extLst>
                <a:ext uri="{FF2B5EF4-FFF2-40B4-BE49-F238E27FC236}">
                  <a16:creationId xmlns:a16="http://schemas.microsoft.com/office/drawing/2014/main" id="{79810B27-4429-4C50-97FE-DA35AD60F840}"/>
                </a:ext>
              </a:extLst>
            </p:cNvPr>
            <p:cNvSpPr/>
            <p:nvPr/>
          </p:nvSpPr>
          <p:spPr bwMode="auto">
            <a:xfrm>
              <a:off x="4714876" y="1968501"/>
              <a:ext cx="279400" cy="27622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8" name="iṡľïḋe">
              <a:extLst>
                <a:ext uri="{FF2B5EF4-FFF2-40B4-BE49-F238E27FC236}">
                  <a16:creationId xmlns:a16="http://schemas.microsoft.com/office/drawing/2014/main" id="{85A1BDE9-DDCF-4CA9-8A7C-4943D7C4F5EC}"/>
                </a:ext>
              </a:extLst>
            </p:cNvPr>
            <p:cNvSpPr/>
            <p:nvPr/>
          </p:nvSpPr>
          <p:spPr bwMode="auto">
            <a:xfrm>
              <a:off x="6700838" y="1968501"/>
              <a:ext cx="257175" cy="257175"/>
            </a:xfrm>
            <a:custGeom>
              <a:avLst/>
              <a:gdLst>
                <a:gd name="T0" fmla="*/ 0 w 162"/>
                <a:gd name="T1" fmla="*/ 162 h 162"/>
                <a:gd name="T2" fmla="*/ 162 w 162"/>
                <a:gd name="T3" fmla="*/ 0 h 162"/>
                <a:gd name="T4" fmla="*/ 0 w 162"/>
                <a:gd name="T5" fmla="*/ 162 h 162"/>
              </a:gdLst>
              <a:ahLst/>
              <a:cxnLst>
                <a:cxn ang="0">
                  <a:pos x="T0" y="T1"/>
                </a:cxn>
                <a:cxn ang="0">
                  <a:pos x="T2" y="T3"/>
                </a:cxn>
                <a:cxn ang="0">
                  <a:pos x="T4" y="T5"/>
                </a:cxn>
              </a:cxnLst>
              <a:rect l="0" t="0" r="r" b="b"/>
              <a:pathLst>
                <a:path w="162" h="162">
                  <a:moveTo>
                    <a:pt x="0" y="162"/>
                  </a:moveTo>
                  <a:lnTo>
                    <a:pt x="162" y="0"/>
                  </a:lnTo>
                  <a:lnTo>
                    <a:pt x="0" y="162"/>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9" name="îṩľïḋè">
              <a:extLst>
                <a:ext uri="{FF2B5EF4-FFF2-40B4-BE49-F238E27FC236}">
                  <a16:creationId xmlns:a16="http://schemas.microsoft.com/office/drawing/2014/main" id="{9F32E3C6-2B81-4260-9135-B2181E5BC9F4}"/>
                </a:ext>
              </a:extLst>
            </p:cNvPr>
            <p:cNvSpPr/>
            <p:nvPr/>
          </p:nvSpPr>
          <p:spPr bwMode="auto">
            <a:xfrm flipV="1">
              <a:off x="6700838" y="1968501"/>
              <a:ext cx="257175" cy="25717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1" name="ïṣļîḍè">
              <a:extLst>
                <a:ext uri="{FF2B5EF4-FFF2-40B4-BE49-F238E27FC236}">
                  <a16:creationId xmlns:a16="http://schemas.microsoft.com/office/drawing/2014/main" id="{29BE5C12-3340-4E7C-A839-64744F19818A}"/>
                </a:ext>
              </a:extLst>
            </p:cNvPr>
            <p:cNvSpPr/>
            <p:nvPr/>
          </p:nvSpPr>
          <p:spPr bwMode="auto">
            <a:xfrm>
              <a:off x="5568951" y="4864101"/>
              <a:ext cx="581025" cy="471488"/>
            </a:xfrm>
            <a:custGeom>
              <a:avLst/>
              <a:gdLst>
                <a:gd name="T0" fmla="*/ 0 w 90"/>
                <a:gd name="T1" fmla="*/ 0 h 73"/>
                <a:gd name="T2" fmla="*/ 90 w 90"/>
                <a:gd name="T3" fmla="*/ 0 h 73"/>
                <a:gd name="T4" fmla="*/ 0 w 90"/>
                <a:gd name="T5" fmla="*/ 0 h 73"/>
              </a:gdLst>
              <a:ahLst/>
              <a:cxnLst>
                <a:cxn ang="0">
                  <a:pos x="T0" y="T1"/>
                </a:cxn>
                <a:cxn ang="0">
                  <a:pos x="T2" y="T3"/>
                </a:cxn>
                <a:cxn ang="0">
                  <a:pos x="T4" y="T5"/>
                </a:cxn>
              </a:cxnLst>
              <a:rect l="0" t="0" r="r" b="b"/>
              <a:pathLst>
                <a:path w="90" h="73">
                  <a:moveTo>
                    <a:pt x="0" y="0"/>
                  </a:moveTo>
                  <a:cubicBezTo>
                    <a:pt x="0" y="0"/>
                    <a:pt x="46" y="73"/>
                    <a:pt x="90" y="0"/>
                  </a:cubicBezTo>
                  <a:cubicBezTo>
                    <a:pt x="0" y="0"/>
                    <a:pt x="0" y="0"/>
                    <a:pt x="0" y="0"/>
                  </a:cubicBezTo>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2" name="iŝļíḍè">
              <a:extLst>
                <a:ext uri="{FF2B5EF4-FFF2-40B4-BE49-F238E27FC236}">
                  <a16:creationId xmlns:a16="http://schemas.microsoft.com/office/drawing/2014/main" id="{8F1A1A72-00EB-41E1-8438-AE60CAA6D1FD}"/>
                </a:ext>
              </a:extLst>
            </p:cNvPr>
            <p:cNvSpPr/>
            <p:nvPr/>
          </p:nvSpPr>
          <p:spPr bwMode="auto">
            <a:xfrm>
              <a:off x="4664076" y="2135188"/>
              <a:ext cx="2390775" cy="2271713"/>
            </a:xfrm>
            <a:custGeom>
              <a:avLst/>
              <a:gdLst>
                <a:gd name="T0" fmla="*/ 185 w 370"/>
                <a:gd name="T1" fmla="*/ 0 h 352"/>
                <a:gd name="T2" fmla="*/ 73 w 370"/>
                <a:gd name="T3" fmla="*/ 239 h 352"/>
                <a:gd name="T4" fmla="*/ 122 w 370"/>
                <a:gd name="T5" fmla="*/ 338 h 352"/>
                <a:gd name="T6" fmla="*/ 185 w 370"/>
                <a:gd name="T7" fmla="*/ 352 h 352"/>
                <a:gd name="T8" fmla="*/ 249 w 370"/>
                <a:gd name="T9" fmla="*/ 338 h 352"/>
                <a:gd name="T10" fmla="*/ 298 w 370"/>
                <a:gd name="T11" fmla="*/ 239 h 352"/>
                <a:gd name="T12" fmla="*/ 185 w 370"/>
                <a:gd name="T13" fmla="*/ 0 h 352"/>
              </a:gdLst>
              <a:ahLst/>
              <a:cxnLst>
                <a:cxn ang="0">
                  <a:pos x="T0" y="T1"/>
                </a:cxn>
                <a:cxn ang="0">
                  <a:pos x="T2" y="T3"/>
                </a:cxn>
                <a:cxn ang="0">
                  <a:pos x="T4" y="T5"/>
                </a:cxn>
                <a:cxn ang="0">
                  <a:pos x="T6" y="T7"/>
                </a:cxn>
                <a:cxn ang="0">
                  <a:pos x="T8" y="T9"/>
                </a:cxn>
                <a:cxn ang="0">
                  <a:pos x="T10" y="T11"/>
                </a:cxn>
                <a:cxn ang="0">
                  <a:pos x="T12" y="T13"/>
                </a:cxn>
              </a:cxnLst>
              <a:rect l="0" t="0" r="r" b="b"/>
              <a:pathLst>
                <a:path w="370" h="352">
                  <a:moveTo>
                    <a:pt x="185" y="0"/>
                  </a:moveTo>
                  <a:cubicBezTo>
                    <a:pt x="47" y="0"/>
                    <a:pt x="0" y="152"/>
                    <a:pt x="73" y="239"/>
                  </a:cubicBezTo>
                  <a:cubicBezTo>
                    <a:pt x="145" y="325"/>
                    <a:pt x="122" y="338"/>
                    <a:pt x="122" y="338"/>
                  </a:cubicBezTo>
                  <a:cubicBezTo>
                    <a:pt x="155" y="351"/>
                    <a:pt x="185" y="352"/>
                    <a:pt x="185" y="352"/>
                  </a:cubicBezTo>
                  <a:cubicBezTo>
                    <a:pt x="185" y="352"/>
                    <a:pt x="215" y="351"/>
                    <a:pt x="249" y="338"/>
                  </a:cubicBezTo>
                  <a:cubicBezTo>
                    <a:pt x="249" y="338"/>
                    <a:pt x="225" y="325"/>
                    <a:pt x="298" y="239"/>
                  </a:cubicBezTo>
                  <a:cubicBezTo>
                    <a:pt x="370" y="152"/>
                    <a:pt x="324" y="0"/>
                    <a:pt x="185" y="0"/>
                  </a:cubicBezTo>
                </a:path>
              </a:pathLst>
            </a:custGeom>
            <a:solidFill>
              <a:srgbClr val="FCE2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3" name="ís1iḓê">
              <a:extLst>
                <a:ext uri="{FF2B5EF4-FFF2-40B4-BE49-F238E27FC236}">
                  <a16:creationId xmlns:a16="http://schemas.microsoft.com/office/drawing/2014/main" id="{47B6C65A-32E3-4333-955F-067CAF1A3D92}"/>
                </a:ext>
              </a:extLst>
            </p:cNvPr>
            <p:cNvSpPr/>
            <p:nvPr/>
          </p:nvSpPr>
          <p:spPr bwMode="auto">
            <a:xfrm>
              <a:off x="5697538" y="2560638"/>
              <a:ext cx="1112838" cy="1793875"/>
            </a:xfrm>
            <a:custGeom>
              <a:avLst/>
              <a:gdLst>
                <a:gd name="T0" fmla="*/ 60 w 172"/>
                <a:gd name="T1" fmla="*/ 205 h 278"/>
                <a:gd name="T2" fmla="*/ 0 w 172"/>
                <a:gd name="T3" fmla="*/ 226 h 278"/>
                <a:gd name="T4" fmla="*/ 0 w 172"/>
                <a:gd name="T5" fmla="*/ 226 h 278"/>
                <a:gd name="T6" fmla="*/ 17 w 172"/>
                <a:gd name="T7" fmla="*/ 277 h 278"/>
                <a:gd name="T8" fmla="*/ 33 w 172"/>
                <a:gd name="T9" fmla="*/ 278 h 278"/>
                <a:gd name="T10" fmla="*/ 58 w 172"/>
                <a:gd name="T11" fmla="*/ 275 h 278"/>
                <a:gd name="T12" fmla="*/ 60 w 172"/>
                <a:gd name="T13" fmla="*/ 205 h 278"/>
                <a:gd name="T14" fmla="*/ 130 w 172"/>
                <a:gd name="T15" fmla="*/ 0 h 278"/>
                <a:gd name="T16" fmla="*/ 63 w 172"/>
                <a:gd name="T17" fmla="*/ 204 h 278"/>
                <a:gd name="T18" fmla="*/ 60 w 172"/>
                <a:gd name="T19" fmla="*/ 274 h 278"/>
                <a:gd name="T20" fmla="*/ 73 w 172"/>
                <a:gd name="T21" fmla="*/ 269 h 278"/>
                <a:gd name="T22" fmla="*/ 88 w 172"/>
                <a:gd name="T23" fmla="*/ 215 h 278"/>
                <a:gd name="T24" fmla="*/ 153 w 172"/>
                <a:gd name="T25" fmla="*/ 113 h 278"/>
                <a:gd name="T26" fmla="*/ 130 w 172"/>
                <a:gd name="T27"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 h="278">
                  <a:moveTo>
                    <a:pt x="60" y="205"/>
                  </a:moveTo>
                  <a:cubicBezTo>
                    <a:pt x="31" y="225"/>
                    <a:pt x="3" y="226"/>
                    <a:pt x="0" y="226"/>
                  </a:cubicBezTo>
                  <a:cubicBezTo>
                    <a:pt x="0" y="226"/>
                    <a:pt x="0" y="226"/>
                    <a:pt x="0" y="226"/>
                  </a:cubicBezTo>
                  <a:cubicBezTo>
                    <a:pt x="22" y="246"/>
                    <a:pt x="17" y="277"/>
                    <a:pt x="17" y="277"/>
                  </a:cubicBezTo>
                  <a:cubicBezTo>
                    <a:pt x="23" y="278"/>
                    <a:pt x="28" y="278"/>
                    <a:pt x="33" y="278"/>
                  </a:cubicBezTo>
                  <a:cubicBezTo>
                    <a:pt x="43" y="278"/>
                    <a:pt x="51" y="277"/>
                    <a:pt x="58" y="275"/>
                  </a:cubicBezTo>
                  <a:cubicBezTo>
                    <a:pt x="60" y="205"/>
                    <a:pt x="60" y="205"/>
                    <a:pt x="60" y="205"/>
                  </a:cubicBezTo>
                  <a:moveTo>
                    <a:pt x="130" y="0"/>
                  </a:moveTo>
                  <a:cubicBezTo>
                    <a:pt x="137" y="122"/>
                    <a:pt x="99" y="178"/>
                    <a:pt x="63" y="204"/>
                  </a:cubicBezTo>
                  <a:cubicBezTo>
                    <a:pt x="60" y="274"/>
                    <a:pt x="60" y="274"/>
                    <a:pt x="60" y="274"/>
                  </a:cubicBezTo>
                  <a:cubicBezTo>
                    <a:pt x="69" y="272"/>
                    <a:pt x="73" y="269"/>
                    <a:pt x="73" y="269"/>
                  </a:cubicBezTo>
                  <a:cubicBezTo>
                    <a:pt x="73" y="269"/>
                    <a:pt x="70" y="243"/>
                    <a:pt x="88" y="215"/>
                  </a:cubicBezTo>
                  <a:cubicBezTo>
                    <a:pt x="96" y="203"/>
                    <a:pt x="140" y="161"/>
                    <a:pt x="153" y="113"/>
                  </a:cubicBezTo>
                  <a:cubicBezTo>
                    <a:pt x="172" y="38"/>
                    <a:pt x="130" y="0"/>
                    <a:pt x="130" y="0"/>
                  </a:cubicBezTo>
                </a:path>
              </a:pathLst>
            </a:custGeom>
            <a:solidFill>
              <a:srgbClr val="F9C80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4" name="îślíḓê">
              <a:extLst>
                <a:ext uri="{FF2B5EF4-FFF2-40B4-BE49-F238E27FC236}">
                  <a16:creationId xmlns:a16="http://schemas.microsoft.com/office/drawing/2014/main" id="{3E5D0234-4D35-432A-8C9F-5860D381C2C0}"/>
                </a:ext>
              </a:extLst>
            </p:cNvPr>
            <p:cNvSpPr/>
            <p:nvPr/>
          </p:nvSpPr>
          <p:spPr bwMode="auto">
            <a:xfrm>
              <a:off x="4960938" y="3051176"/>
              <a:ext cx="446088" cy="646113"/>
            </a:xfrm>
            <a:custGeom>
              <a:avLst/>
              <a:gdLst>
                <a:gd name="T0" fmla="*/ 5 w 69"/>
                <a:gd name="T1" fmla="*/ 0 h 100"/>
                <a:gd name="T2" fmla="*/ 59 w 69"/>
                <a:gd name="T3" fmla="*/ 100 h 100"/>
                <a:gd name="T4" fmla="*/ 69 w 69"/>
                <a:gd name="T5" fmla="*/ 79 h 100"/>
                <a:gd name="T6" fmla="*/ 5 w 69"/>
                <a:gd name="T7" fmla="*/ 0 h 100"/>
              </a:gdLst>
              <a:ahLst/>
              <a:cxnLst>
                <a:cxn ang="0">
                  <a:pos x="T0" y="T1"/>
                </a:cxn>
                <a:cxn ang="0">
                  <a:pos x="T2" y="T3"/>
                </a:cxn>
                <a:cxn ang="0">
                  <a:pos x="T4" y="T5"/>
                </a:cxn>
                <a:cxn ang="0">
                  <a:pos x="T6" y="T7"/>
                </a:cxn>
              </a:cxnLst>
              <a:rect l="0" t="0" r="r" b="b"/>
              <a:pathLst>
                <a:path w="69" h="100">
                  <a:moveTo>
                    <a:pt x="5" y="0"/>
                  </a:moveTo>
                  <a:cubicBezTo>
                    <a:pt x="0" y="76"/>
                    <a:pt x="59" y="100"/>
                    <a:pt x="59" y="100"/>
                  </a:cubicBezTo>
                  <a:cubicBezTo>
                    <a:pt x="69" y="79"/>
                    <a:pt x="69" y="79"/>
                    <a:pt x="69" y="79"/>
                  </a:cubicBezTo>
                  <a:cubicBezTo>
                    <a:pt x="26" y="60"/>
                    <a:pt x="5" y="0"/>
                    <a:pt x="5" y="0"/>
                  </a:cubicBezTo>
                </a:path>
              </a:pathLst>
            </a:custGeom>
            <a:solidFill>
              <a:srgbClr val="FDF06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5" name="ís1iḋê">
              <a:extLst>
                <a:ext uri="{FF2B5EF4-FFF2-40B4-BE49-F238E27FC236}">
                  <a16:creationId xmlns:a16="http://schemas.microsoft.com/office/drawing/2014/main" id="{E3C05D3A-AB3A-4475-BAA6-031B3D943262}"/>
                </a:ext>
              </a:extLst>
            </p:cNvPr>
            <p:cNvSpPr/>
            <p:nvPr/>
          </p:nvSpPr>
          <p:spPr bwMode="auto">
            <a:xfrm>
              <a:off x="5135563" y="2374901"/>
              <a:ext cx="549275" cy="644525"/>
            </a:xfrm>
            <a:custGeom>
              <a:avLst/>
              <a:gdLst>
                <a:gd name="T0" fmla="*/ 62 w 85"/>
                <a:gd name="T1" fmla="*/ 0 h 100"/>
                <a:gd name="T2" fmla="*/ 15 w 85"/>
                <a:gd name="T3" fmla="*/ 31 h 100"/>
                <a:gd name="T4" fmla="*/ 0 w 85"/>
                <a:gd name="T5" fmla="*/ 73 h 100"/>
                <a:gd name="T6" fmla="*/ 10 w 85"/>
                <a:gd name="T7" fmla="*/ 96 h 100"/>
                <a:gd name="T8" fmla="*/ 23 w 85"/>
                <a:gd name="T9" fmla="*/ 100 h 100"/>
                <a:gd name="T10" fmla="*/ 69 w 85"/>
                <a:gd name="T11" fmla="*/ 69 h 100"/>
                <a:gd name="T12" fmla="*/ 85 w 85"/>
                <a:gd name="T13" fmla="*/ 27 h 100"/>
                <a:gd name="T14" fmla="*/ 75 w 85"/>
                <a:gd name="T15" fmla="*/ 4 h 100"/>
                <a:gd name="T16" fmla="*/ 62 w 85"/>
                <a:gd name="T1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100">
                  <a:moveTo>
                    <a:pt x="62" y="0"/>
                  </a:moveTo>
                  <a:cubicBezTo>
                    <a:pt x="47" y="0"/>
                    <a:pt x="29" y="12"/>
                    <a:pt x="15" y="31"/>
                  </a:cubicBezTo>
                  <a:cubicBezTo>
                    <a:pt x="5" y="45"/>
                    <a:pt x="0" y="60"/>
                    <a:pt x="0" y="73"/>
                  </a:cubicBezTo>
                  <a:cubicBezTo>
                    <a:pt x="0" y="83"/>
                    <a:pt x="3" y="91"/>
                    <a:pt x="10" y="96"/>
                  </a:cubicBezTo>
                  <a:cubicBezTo>
                    <a:pt x="14" y="98"/>
                    <a:pt x="18" y="100"/>
                    <a:pt x="23" y="100"/>
                  </a:cubicBezTo>
                  <a:cubicBezTo>
                    <a:pt x="37" y="100"/>
                    <a:pt x="56" y="88"/>
                    <a:pt x="69" y="69"/>
                  </a:cubicBezTo>
                  <a:cubicBezTo>
                    <a:pt x="79" y="55"/>
                    <a:pt x="85" y="40"/>
                    <a:pt x="85" y="27"/>
                  </a:cubicBezTo>
                  <a:cubicBezTo>
                    <a:pt x="85" y="17"/>
                    <a:pt x="81" y="9"/>
                    <a:pt x="75" y="4"/>
                  </a:cubicBezTo>
                  <a:cubicBezTo>
                    <a:pt x="71" y="2"/>
                    <a:pt x="67" y="0"/>
                    <a:pt x="62" y="0"/>
                  </a:cubicBezTo>
                </a:path>
              </a:pathLst>
            </a:custGeom>
            <a:solidFill>
              <a:srgbClr val="FEF79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6" name="iśľiḓê">
              <a:extLst>
                <a:ext uri="{FF2B5EF4-FFF2-40B4-BE49-F238E27FC236}">
                  <a16:creationId xmlns:a16="http://schemas.microsoft.com/office/drawing/2014/main" id="{5B3AA19C-0546-4318-A2F4-416E0E03EA5A}"/>
                </a:ext>
              </a:extLst>
            </p:cNvPr>
            <p:cNvSpPr/>
            <p:nvPr/>
          </p:nvSpPr>
          <p:spPr bwMode="auto">
            <a:xfrm>
              <a:off x="5575301" y="3594101"/>
              <a:ext cx="530225" cy="889000"/>
            </a:xfrm>
            <a:custGeom>
              <a:avLst/>
              <a:gdLst>
                <a:gd name="T0" fmla="*/ 11 w 82"/>
                <a:gd name="T1" fmla="*/ 129 h 138"/>
                <a:gd name="T2" fmla="*/ 12 w 82"/>
                <a:gd name="T3" fmla="*/ 129 h 138"/>
                <a:gd name="T4" fmla="*/ 2 w 82"/>
                <a:gd name="T5" fmla="*/ 21 h 138"/>
                <a:gd name="T6" fmla="*/ 1 w 82"/>
                <a:gd name="T7" fmla="*/ 22 h 138"/>
                <a:gd name="T8" fmla="*/ 0 w 82"/>
                <a:gd name="T9" fmla="*/ 22 h 138"/>
                <a:gd name="T10" fmla="*/ 28 w 82"/>
                <a:gd name="T11" fmla="*/ 35 h 138"/>
                <a:gd name="T12" fmla="*/ 45 w 82"/>
                <a:gd name="T13" fmla="*/ 29 h 138"/>
                <a:gd name="T14" fmla="*/ 53 w 82"/>
                <a:gd name="T15" fmla="*/ 16 h 138"/>
                <a:gd name="T16" fmla="*/ 48 w 82"/>
                <a:gd name="T17" fmla="*/ 5 h 138"/>
                <a:gd name="T18" fmla="*/ 36 w 82"/>
                <a:gd name="T19" fmla="*/ 0 h 138"/>
                <a:gd name="T20" fmla="*/ 31 w 82"/>
                <a:gd name="T21" fmla="*/ 2 h 138"/>
                <a:gd name="T22" fmla="*/ 24 w 82"/>
                <a:gd name="T23" fmla="*/ 17 h 138"/>
                <a:gd name="T24" fmla="*/ 30 w 82"/>
                <a:gd name="T25" fmla="*/ 33 h 138"/>
                <a:gd name="T26" fmla="*/ 52 w 82"/>
                <a:gd name="T27" fmla="*/ 40 h 138"/>
                <a:gd name="T28" fmla="*/ 53 w 82"/>
                <a:gd name="T29" fmla="*/ 40 h 138"/>
                <a:gd name="T30" fmla="*/ 78 w 82"/>
                <a:gd name="T31" fmla="*/ 31 h 138"/>
                <a:gd name="T32" fmla="*/ 82 w 82"/>
                <a:gd name="T33" fmla="*/ 22 h 138"/>
                <a:gd name="T34" fmla="*/ 81 w 82"/>
                <a:gd name="T35" fmla="*/ 22 h 138"/>
                <a:gd name="T36" fmla="*/ 80 w 82"/>
                <a:gd name="T37" fmla="*/ 22 h 138"/>
                <a:gd name="T38" fmla="*/ 77 w 82"/>
                <a:gd name="T39" fmla="*/ 129 h 138"/>
                <a:gd name="T40" fmla="*/ 78 w 82"/>
                <a:gd name="T41" fmla="*/ 129 h 138"/>
                <a:gd name="T42" fmla="*/ 77 w 82"/>
                <a:gd name="T43" fmla="*/ 129 h 138"/>
                <a:gd name="T44" fmla="*/ 76 w 82"/>
                <a:gd name="T45" fmla="*/ 129 h 138"/>
                <a:gd name="T46" fmla="*/ 46 w 82"/>
                <a:gd name="T47" fmla="*/ 136 h 138"/>
                <a:gd name="T48" fmla="*/ 11 w 82"/>
                <a:gd name="T49" fmla="*/ 128 h 138"/>
                <a:gd name="T50" fmla="*/ 11 w 82"/>
                <a:gd name="T51" fmla="*/ 129 h 138"/>
                <a:gd name="T52" fmla="*/ 12 w 82"/>
                <a:gd name="T53" fmla="*/ 129 h 138"/>
                <a:gd name="T54" fmla="*/ 11 w 82"/>
                <a:gd name="T55" fmla="*/ 129 h 138"/>
                <a:gd name="T56" fmla="*/ 10 w 82"/>
                <a:gd name="T57" fmla="*/ 130 h 138"/>
                <a:gd name="T58" fmla="*/ 46 w 82"/>
                <a:gd name="T59" fmla="*/ 138 h 138"/>
                <a:gd name="T60" fmla="*/ 78 w 82"/>
                <a:gd name="T61" fmla="*/ 130 h 138"/>
                <a:gd name="T62" fmla="*/ 79 w 82"/>
                <a:gd name="T63" fmla="*/ 130 h 138"/>
                <a:gd name="T64" fmla="*/ 82 w 82"/>
                <a:gd name="T65" fmla="*/ 22 h 138"/>
                <a:gd name="T66" fmla="*/ 80 w 82"/>
                <a:gd name="T67" fmla="*/ 21 h 138"/>
                <a:gd name="T68" fmla="*/ 80 w 82"/>
                <a:gd name="T69" fmla="*/ 22 h 138"/>
                <a:gd name="T70" fmla="*/ 75 w 82"/>
                <a:gd name="T71" fmla="*/ 30 h 138"/>
                <a:gd name="T72" fmla="*/ 53 w 82"/>
                <a:gd name="T73" fmla="*/ 38 h 138"/>
                <a:gd name="T74" fmla="*/ 52 w 82"/>
                <a:gd name="T75" fmla="*/ 38 h 138"/>
                <a:gd name="T76" fmla="*/ 31 w 82"/>
                <a:gd name="T77" fmla="*/ 31 h 138"/>
                <a:gd name="T78" fmla="*/ 26 w 82"/>
                <a:gd name="T79" fmla="*/ 17 h 138"/>
                <a:gd name="T80" fmla="*/ 32 w 82"/>
                <a:gd name="T81" fmla="*/ 3 h 138"/>
                <a:gd name="T82" fmla="*/ 36 w 82"/>
                <a:gd name="T83" fmla="*/ 2 h 138"/>
                <a:gd name="T84" fmla="*/ 46 w 82"/>
                <a:gd name="T85" fmla="*/ 6 h 138"/>
                <a:gd name="T86" fmla="*/ 51 w 82"/>
                <a:gd name="T87" fmla="*/ 16 h 138"/>
                <a:gd name="T88" fmla="*/ 44 w 82"/>
                <a:gd name="T89" fmla="*/ 28 h 138"/>
                <a:gd name="T90" fmla="*/ 28 w 82"/>
                <a:gd name="T91" fmla="*/ 33 h 138"/>
                <a:gd name="T92" fmla="*/ 10 w 82"/>
                <a:gd name="T93" fmla="*/ 27 h 138"/>
                <a:gd name="T94" fmla="*/ 4 w 82"/>
                <a:gd name="T95" fmla="*/ 23 h 138"/>
                <a:gd name="T96" fmla="*/ 2 w 82"/>
                <a:gd name="T97" fmla="*/ 21 h 138"/>
                <a:gd name="T98" fmla="*/ 2 w 82"/>
                <a:gd name="T99" fmla="*/ 21 h 138"/>
                <a:gd name="T100" fmla="*/ 0 w 82"/>
                <a:gd name="T101" fmla="*/ 19 h 138"/>
                <a:gd name="T102" fmla="*/ 10 w 82"/>
                <a:gd name="T103" fmla="*/ 129 h 138"/>
                <a:gd name="T104" fmla="*/ 10 w 82"/>
                <a:gd name="T105" fmla="*/ 130 h 138"/>
                <a:gd name="T106" fmla="*/ 11 w 82"/>
                <a:gd name="T107" fmla="*/ 129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2" h="138">
                  <a:moveTo>
                    <a:pt x="11" y="129"/>
                  </a:moveTo>
                  <a:cubicBezTo>
                    <a:pt x="12" y="129"/>
                    <a:pt x="12" y="129"/>
                    <a:pt x="12" y="129"/>
                  </a:cubicBezTo>
                  <a:cubicBezTo>
                    <a:pt x="2" y="21"/>
                    <a:pt x="2" y="21"/>
                    <a:pt x="2" y="21"/>
                  </a:cubicBezTo>
                  <a:cubicBezTo>
                    <a:pt x="1" y="22"/>
                    <a:pt x="1" y="22"/>
                    <a:pt x="1" y="22"/>
                  </a:cubicBezTo>
                  <a:cubicBezTo>
                    <a:pt x="0" y="22"/>
                    <a:pt x="0" y="22"/>
                    <a:pt x="0" y="22"/>
                  </a:cubicBezTo>
                  <a:cubicBezTo>
                    <a:pt x="0" y="22"/>
                    <a:pt x="13" y="35"/>
                    <a:pt x="28" y="35"/>
                  </a:cubicBezTo>
                  <a:cubicBezTo>
                    <a:pt x="34" y="35"/>
                    <a:pt x="39" y="33"/>
                    <a:pt x="45" y="29"/>
                  </a:cubicBezTo>
                  <a:cubicBezTo>
                    <a:pt x="51" y="25"/>
                    <a:pt x="53" y="20"/>
                    <a:pt x="53" y="16"/>
                  </a:cubicBezTo>
                  <a:cubicBezTo>
                    <a:pt x="53" y="11"/>
                    <a:pt x="51" y="7"/>
                    <a:pt x="48" y="5"/>
                  </a:cubicBezTo>
                  <a:cubicBezTo>
                    <a:pt x="44" y="2"/>
                    <a:pt x="40" y="0"/>
                    <a:pt x="36" y="0"/>
                  </a:cubicBezTo>
                  <a:cubicBezTo>
                    <a:pt x="34" y="0"/>
                    <a:pt x="32" y="1"/>
                    <a:pt x="31" y="2"/>
                  </a:cubicBezTo>
                  <a:cubicBezTo>
                    <a:pt x="27" y="4"/>
                    <a:pt x="24" y="11"/>
                    <a:pt x="24" y="17"/>
                  </a:cubicBezTo>
                  <a:cubicBezTo>
                    <a:pt x="24" y="23"/>
                    <a:pt x="26" y="28"/>
                    <a:pt x="30" y="33"/>
                  </a:cubicBezTo>
                  <a:cubicBezTo>
                    <a:pt x="35" y="37"/>
                    <a:pt x="42" y="40"/>
                    <a:pt x="52" y="40"/>
                  </a:cubicBezTo>
                  <a:cubicBezTo>
                    <a:pt x="53" y="40"/>
                    <a:pt x="53" y="40"/>
                    <a:pt x="53" y="40"/>
                  </a:cubicBezTo>
                  <a:cubicBezTo>
                    <a:pt x="66" y="40"/>
                    <a:pt x="74" y="35"/>
                    <a:pt x="78" y="31"/>
                  </a:cubicBezTo>
                  <a:cubicBezTo>
                    <a:pt x="82" y="26"/>
                    <a:pt x="82" y="22"/>
                    <a:pt x="82" y="22"/>
                  </a:cubicBezTo>
                  <a:cubicBezTo>
                    <a:pt x="81" y="22"/>
                    <a:pt x="81" y="22"/>
                    <a:pt x="81" y="22"/>
                  </a:cubicBezTo>
                  <a:cubicBezTo>
                    <a:pt x="80" y="22"/>
                    <a:pt x="80" y="22"/>
                    <a:pt x="80" y="22"/>
                  </a:cubicBezTo>
                  <a:cubicBezTo>
                    <a:pt x="77" y="129"/>
                    <a:pt x="77" y="129"/>
                    <a:pt x="77" y="129"/>
                  </a:cubicBezTo>
                  <a:cubicBezTo>
                    <a:pt x="78" y="129"/>
                    <a:pt x="78" y="129"/>
                    <a:pt x="78" y="129"/>
                  </a:cubicBezTo>
                  <a:cubicBezTo>
                    <a:pt x="77" y="129"/>
                    <a:pt x="77" y="129"/>
                    <a:pt x="77" y="129"/>
                  </a:cubicBezTo>
                  <a:cubicBezTo>
                    <a:pt x="76" y="129"/>
                    <a:pt x="76" y="129"/>
                    <a:pt x="76" y="129"/>
                  </a:cubicBezTo>
                  <a:cubicBezTo>
                    <a:pt x="74" y="130"/>
                    <a:pt x="63" y="136"/>
                    <a:pt x="46" y="136"/>
                  </a:cubicBezTo>
                  <a:cubicBezTo>
                    <a:pt x="36" y="136"/>
                    <a:pt x="24" y="134"/>
                    <a:pt x="11" y="128"/>
                  </a:cubicBezTo>
                  <a:cubicBezTo>
                    <a:pt x="11" y="129"/>
                    <a:pt x="11" y="129"/>
                    <a:pt x="11" y="129"/>
                  </a:cubicBezTo>
                  <a:cubicBezTo>
                    <a:pt x="12" y="129"/>
                    <a:pt x="12" y="129"/>
                    <a:pt x="12" y="129"/>
                  </a:cubicBezTo>
                  <a:cubicBezTo>
                    <a:pt x="11" y="129"/>
                    <a:pt x="11" y="129"/>
                    <a:pt x="11" y="129"/>
                  </a:cubicBezTo>
                  <a:cubicBezTo>
                    <a:pt x="10" y="130"/>
                    <a:pt x="10" y="130"/>
                    <a:pt x="10" y="130"/>
                  </a:cubicBezTo>
                  <a:cubicBezTo>
                    <a:pt x="23" y="136"/>
                    <a:pt x="36" y="138"/>
                    <a:pt x="46" y="138"/>
                  </a:cubicBezTo>
                  <a:cubicBezTo>
                    <a:pt x="66" y="138"/>
                    <a:pt x="78" y="130"/>
                    <a:pt x="78" y="130"/>
                  </a:cubicBezTo>
                  <a:cubicBezTo>
                    <a:pt x="79" y="130"/>
                    <a:pt x="79" y="130"/>
                    <a:pt x="79" y="130"/>
                  </a:cubicBezTo>
                  <a:cubicBezTo>
                    <a:pt x="82" y="22"/>
                    <a:pt x="82" y="22"/>
                    <a:pt x="82" y="22"/>
                  </a:cubicBezTo>
                  <a:cubicBezTo>
                    <a:pt x="80" y="21"/>
                    <a:pt x="80" y="21"/>
                    <a:pt x="80" y="21"/>
                  </a:cubicBezTo>
                  <a:cubicBezTo>
                    <a:pt x="80" y="22"/>
                    <a:pt x="80" y="22"/>
                    <a:pt x="80" y="22"/>
                  </a:cubicBezTo>
                  <a:cubicBezTo>
                    <a:pt x="80" y="22"/>
                    <a:pt x="79" y="26"/>
                    <a:pt x="75" y="30"/>
                  </a:cubicBezTo>
                  <a:cubicBezTo>
                    <a:pt x="72" y="34"/>
                    <a:pt x="65" y="38"/>
                    <a:pt x="53" y="38"/>
                  </a:cubicBezTo>
                  <a:cubicBezTo>
                    <a:pt x="52" y="38"/>
                    <a:pt x="52" y="38"/>
                    <a:pt x="52" y="38"/>
                  </a:cubicBezTo>
                  <a:cubicBezTo>
                    <a:pt x="42" y="38"/>
                    <a:pt x="36" y="35"/>
                    <a:pt x="31" y="31"/>
                  </a:cubicBezTo>
                  <a:cubicBezTo>
                    <a:pt x="27" y="27"/>
                    <a:pt x="26" y="22"/>
                    <a:pt x="26" y="17"/>
                  </a:cubicBezTo>
                  <a:cubicBezTo>
                    <a:pt x="26" y="11"/>
                    <a:pt x="29" y="5"/>
                    <a:pt x="32" y="3"/>
                  </a:cubicBezTo>
                  <a:cubicBezTo>
                    <a:pt x="33" y="3"/>
                    <a:pt x="34" y="2"/>
                    <a:pt x="36" y="2"/>
                  </a:cubicBezTo>
                  <a:cubicBezTo>
                    <a:pt x="39" y="2"/>
                    <a:pt x="43" y="4"/>
                    <a:pt x="46" y="6"/>
                  </a:cubicBezTo>
                  <a:cubicBezTo>
                    <a:pt x="49" y="9"/>
                    <a:pt x="51" y="12"/>
                    <a:pt x="51" y="16"/>
                  </a:cubicBezTo>
                  <a:cubicBezTo>
                    <a:pt x="51" y="19"/>
                    <a:pt x="49" y="23"/>
                    <a:pt x="44" y="28"/>
                  </a:cubicBezTo>
                  <a:cubicBezTo>
                    <a:pt x="38" y="32"/>
                    <a:pt x="33" y="33"/>
                    <a:pt x="28" y="33"/>
                  </a:cubicBezTo>
                  <a:cubicBezTo>
                    <a:pt x="21" y="33"/>
                    <a:pt x="14" y="30"/>
                    <a:pt x="10" y="27"/>
                  </a:cubicBezTo>
                  <a:cubicBezTo>
                    <a:pt x="7" y="25"/>
                    <a:pt x="5" y="24"/>
                    <a:pt x="4" y="23"/>
                  </a:cubicBezTo>
                  <a:cubicBezTo>
                    <a:pt x="3" y="22"/>
                    <a:pt x="3" y="22"/>
                    <a:pt x="2" y="21"/>
                  </a:cubicBezTo>
                  <a:cubicBezTo>
                    <a:pt x="2" y="21"/>
                    <a:pt x="2" y="21"/>
                    <a:pt x="2" y="21"/>
                  </a:cubicBezTo>
                  <a:cubicBezTo>
                    <a:pt x="0" y="19"/>
                    <a:pt x="0" y="19"/>
                    <a:pt x="0" y="19"/>
                  </a:cubicBezTo>
                  <a:cubicBezTo>
                    <a:pt x="10" y="129"/>
                    <a:pt x="10" y="129"/>
                    <a:pt x="10" y="129"/>
                  </a:cubicBezTo>
                  <a:cubicBezTo>
                    <a:pt x="10" y="130"/>
                    <a:pt x="10" y="130"/>
                    <a:pt x="10" y="130"/>
                  </a:cubicBezTo>
                  <a:cubicBezTo>
                    <a:pt x="11" y="129"/>
                    <a:pt x="11" y="129"/>
                    <a:pt x="11" y="129"/>
                  </a:cubicBezTo>
                </a:path>
              </a:pathLst>
            </a:custGeom>
            <a:solidFill>
              <a:srgbClr val="99830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7" name="íṥḻiďé">
              <a:extLst>
                <a:ext uri="{FF2B5EF4-FFF2-40B4-BE49-F238E27FC236}">
                  <a16:creationId xmlns:a16="http://schemas.microsoft.com/office/drawing/2014/main" id="{9A07D7CB-D913-485C-BDB5-9BA885837BC5}"/>
                </a:ext>
              </a:extLst>
            </p:cNvPr>
            <p:cNvSpPr/>
            <p:nvPr/>
          </p:nvSpPr>
          <p:spPr bwMode="auto">
            <a:xfrm>
              <a:off x="5407026" y="4316413"/>
              <a:ext cx="904875" cy="585788"/>
            </a:xfrm>
            <a:custGeom>
              <a:avLst/>
              <a:gdLst>
                <a:gd name="T0" fmla="*/ 134 w 140"/>
                <a:gd name="T1" fmla="*/ 0 h 91"/>
                <a:gd name="T2" fmla="*/ 7 w 140"/>
                <a:gd name="T3" fmla="*/ 0 h 91"/>
                <a:gd name="T4" fmla="*/ 7 w 140"/>
                <a:gd name="T5" fmla="*/ 73 h 91"/>
                <a:gd name="T6" fmla="*/ 70 w 140"/>
                <a:gd name="T7" fmla="*/ 91 h 91"/>
                <a:gd name="T8" fmla="*/ 134 w 140"/>
                <a:gd name="T9" fmla="*/ 73 h 91"/>
                <a:gd name="T10" fmla="*/ 134 w 140"/>
                <a:gd name="T11" fmla="*/ 0 h 91"/>
              </a:gdLst>
              <a:ahLst/>
              <a:cxnLst>
                <a:cxn ang="0">
                  <a:pos x="T0" y="T1"/>
                </a:cxn>
                <a:cxn ang="0">
                  <a:pos x="T2" y="T3"/>
                </a:cxn>
                <a:cxn ang="0">
                  <a:pos x="T4" y="T5"/>
                </a:cxn>
                <a:cxn ang="0">
                  <a:pos x="T6" y="T7"/>
                </a:cxn>
                <a:cxn ang="0">
                  <a:pos x="T8" y="T9"/>
                </a:cxn>
                <a:cxn ang="0">
                  <a:pos x="T10" y="T11"/>
                </a:cxn>
              </a:cxnLst>
              <a:rect l="0" t="0" r="r" b="b"/>
              <a:pathLst>
                <a:path w="140" h="91">
                  <a:moveTo>
                    <a:pt x="134" y="0"/>
                  </a:moveTo>
                  <a:cubicBezTo>
                    <a:pt x="99" y="15"/>
                    <a:pt x="41" y="15"/>
                    <a:pt x="7" y="0"/>
                  </a:cubicBezTo>
                  <a:cubicBezTo>
                    <a:pt x="7" y="0"/>
                    <a:pt x="0" y="60"/>
                    <a:pt x="7" y="73"/>
                  </a:cubicBezTo>
                  <a:cubicBezTo>
                    <a:pt x="13" y="86"/>
                    <a:pt x="50" y="91"/>
                    <a:pt x="70" y="91"/>
                  </a:cubicBezTo>
                  <a:cubicBezTo>
                    <a:pt x="90" y="91"/>
                    <a:pt x="127" y="86"/>
                    <a:pt x="134" y="73"/>
                  </a:cubicBezTo>
                  <a:cubicBezTo>
                    <a:pt x="140" y="60"/>
                    <a:pt x="134" y="0"/>
                    <a:pt x="134" y="0"/>
                  </a:cubicBezTo>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8" name="íṡ1ïḑe">
              <a:extLst>
                <a:ext uri="{FF2B5EF4-FFF2-40B4-BE49-F238E27FC236}">
                  <a16:creationId xmlns:a16="http://schemas.microsoft.com/office/drawing/2014/main" id="{2874471A-ABC8-40AC-9D35-74C20296FC3E}"/>
                </a:ext>
              </a:extLst>
            </p:cNvPr>
            <p:cNvSpPr/>
            <p:nvPr/>
          </p:nvSpPr>
          <p:spPr bwMode="auto">
            <a:xfrm>
              <a:off x="5432426" y="4316413"/>
              <a:ext cx="854075" cy="585788"/>
            </a:xfrm>
            <a:custGeom>
              <a:avLst/>
              <a:gdLst>
                <a:gd name="T0" fmla="*/ 34 w 132"/>
                <a:gd name="T1" fmla="*/ 82 h 91"/>
                <a:gd name="T2" fmla="*/ 6 w 132"/>
                <a:gd name="T3" fmla="*/ 68 h 91"/>
                <a:gd name="T4" fmla="*/ 6 w 132"/>
                <a:gd name="T5" fmla="*/ 11 h 91"/>
                <a:gd name="T6" fmla="*/ 34 w 132"/>
                <a:gd name="T7" fmla="*/ 18 h 91"/>
                <a:gd name="T8" fmla="*/ 34 w 132"/>
                <a:gd name="T9" fmla="*/ 82 h 91"/>
                <a:gd name="T10" fmla="*/ 65 w 132"/>
                <a:gd name="T11" fmla="*/ 20 h 91"/>
                <a:gd name="T12" fmla="*/ 124 w 132"/>
                <a:gd name="T13" fmla="*/ 10 h 91"/>
                <a:gd name="T14" fmla="*/ 126 w 132"/>
                <a:gd name="T15" fmla="*/ 62 h 91"/>
                <a:gd name="T16" fmla="*/ 76 w 132"/>
                <a:gd name="T17" fmla="*/ 85 h 91"/>
                <a:gd name="T18" fmla="*/ 60 w 132"/>
                <a:gd name="T19" fmla="*/ 84 h 91"/>
                <a:gd name="T20" fmla="*/ 60 w 132"/>
                <a:gd name="T21" fmla="*/ 20 h 91"/>
                <a:gd name="T22" fmla="*/ 65 w 132"/>
                <a:gd name="T23" fmla="*/ 20 h 91"/>
                <a:gd name="T24" fmla="*/ 130 w 132"/>
                <a:gd name="T25" fmla="*/ 0 h 91"/>
                <a:gd name="T26" fmla="*/ 130 w 132"/>
                <a:gd name="T27" fmla="*/ 0 h 91"/>
                <a:gd name="T28" fmla="*/ 130 w 132"/>
                <a:gd name="T29" fmla="*/ 0 h 91"/>
                <a:gd name="T30" fmla="*/ 101 w 132"/>
                <a:gd name="T31" fmla="*/ 8 h 91"/>
                <a:gd name="T32" fmla="*/ 99 w 132"/>
                <a:gd name="T33" fmla="*/ 9 h 91"/>
                <a:gd name="T34" fmla="*/ 66 w 132"/>
                <a:gd name="T35" fmla="*/ 11 h 91"/>
                <a:gd name="T36" fmla="*/ 33 w 132"/>
                <a:gd name="T37" fmla="*/ 9 h 91"/>
                <a:gd name="T38" fmla="*/ 31 w 132"/>
                <a:gd name="T39" fmla="*/ 8 h 91"/>
                <a:gd name="T40" fmla="*/ 20 w 132"/>
                <a:gd name="T41" fmla="*/ 6 h 91"/>
                <a:gd name="T42" fmla="*/ 3 w 132"/>
                <a:gd name="T43" fmla="*/ 0 h 91"/>
                <a:gd name="T44" fmla="*/ 3 w 132"/>
                <a:gd name="T45" fmla="*/ 0 h 91"/>
                <a:gd name="T46" fmla="*/ 3 w 132"/>
                <a:gd name="T47" fmla="*/ 0 h 91"/>
                <a:gd name="T48" fmla="*/ 0 w 132"/>
                <a:gd name="T49" fmla="*/ 49 h 91"/>
                <a:gd name="T50" fmla="*/ 3 w 132"/>
                <a:gd name="T51" fmla="*/ 73 h 91"/>
                <a:gd name="T52" fmla="*/ 66 w 132"/>
                <a:gd name="T53" fmla="*/ 91 h 91"/>
                <a:gd name="T54" fmla="*/ 130 w 132"/>
                <a:gd name="T55" fmla="*/ 73 h 91"/>
                <a:gd name="T56" fmla="*/ 132 w 132"/>
                <a:gd name="T57" fmla="*/ 49 h 91"/>
                <a:gd name="T58" fmla="*/ 130 w 132"/>
                <a:gd name="T59"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2" h="91">
                  <a:moveTo>
                    <a:pt x="34" y="82"/>
                  </a:moveTo>
                  <a:cubicBezTo>
                    <a:pt x="34" y="82"/>
                    <a:pt x="12" y="82"/>
                    <a:pt x="6" y="68"/>
                  </a:cubicBezTo>
                  <a:cubicBezTo>
                    <a:pt x="2" y="56"/>
                    <a:pt x="6" y="11"/>
                    <a:pt x="6" y="11"/>
                  </a:cubicBezTo>
                  <a:cubicBezTo>
                    <a:pt x="6" y="11"/>
                    <a:pt x="20" y="17"/>
                    <a:pt x="34" y="18"/>
                  </a:cubicBezTo>
                  <a:cubicBezTo>
                    <a:pt x="34" y="82"/>
                    <a:pt x="34" y="82"/>
                    <a:pt x="34" y="82"/>
                  </a:cubicBezTo>
                  <a:moveTo>
                    <a:pt x="65" y="20"/>
                  </a:moveTo>
                  <a:cubicBezTo>
                    <a:pt x="76" y="20"/>
                    <a:pt x="107" y="19"/>
                    <a:pt x="124" y="10"/>
                  </a:cubicBezTo>
                  <a:cubicBezTo>
                    <a:pt x="124" y="10"/>
                    <a:pt x="127" y="48"/>
                    <a:pt x="126" y="62"/>
                  </a:cubicBezTo>
                  <a:cubicBezTo>
                    <a:pt x="125" y="75"/>
                    <a:pt x="105" y="85"/>
                    <a:pt x="76" y="85"/>
                  </a:cubicBezTo>
                  <a:cubicBezTo>
                    <a:pt x="71" y="85"/>
                    <a:pt x="65" y="85"/>
                    <a:pt x="60" y="84"/>
                  </a:cubicBezTo>
                  <a:cubicBezTo>
                    <a:pt x="60" y="20"/>
                    <a:pt x="60" y="20"/>
                    <a:pt x="60" y="20"/>
                  </a:cubicBezTo>
                  <a:cubicBezTo>
                    <a:pt x="60" y="20"/>
                    <a:pt x="62" y="20"/>
                    <a:pt x="65" y="20"/>
                  </a:cubicBezTo>
                  <a:moveTo>
                    <a:pt x="130" y="0"/>
                  </a:moveTo>
                  <a:cubicBezTo>
                    <a:pt x="130" y="0"/>
                    <a:pt x="130" y="0"/>
                    <a:pt x="130" y="0"/>
                  </a:cubicBezTo>
                  <a:cubicBezTo>
                    <a:pt x="130" y="0"/>
                    <a:pt x="130" y="0"/>
                    <a:pt x="130" y="0"/>
                  </a:cubicBezTo>
                  <a:cubicBezTo>
                    <a:pt x="121" y="4"/>
                    <a:pt x="111" y="7"/>
                    <a:pt x="101" y="8"/>
                  </a:cubicBezTo>
                  <a:cubicBezTo>
                    <a:pt x="100" y="9"/>
                    <a:pt x="100" y="9"/>
                    <a:pt x="99" y="9"/>
                  </a:cubicBezTo>
                  <a:cubicBezTo>
                    <a:pt x="88" y="10"/>
                    <a:pt x="77" y="11"/>
                    <a:pt x="66" y="11"/>
                  </a:cubicBezTo>
                  <a:cubicBezTo>
                    <a:pt x="55" y="11"/>
                    <a:pt x="43" y="10"/>
                    <a:pt x="33" y="9"/>
                  </a:cubicBezTo>
                  <a:cubicBezTo>
                    <a:pt x="32" y="9"/>
                    <a:pt x="31" y="8"/>
                    <a:pt x="31" y="8"/>
                  </a:cubicBezTo>
                  <a:cubicBezTo>
                    <a:pt x="27" y="8"/>
                    <a:pt x="23" y="7"/>
                    <a:pt x="20" y="6"/>
                  </a:cubicBezTo>
                  <a:cubicBezTo>
                    <a:pt x="14" y="4"/>
                    <a:pt x="8" y="2"/>
                    <a:pt x="3" y="0"/>
                  </a:cubicBezTo>
                  <a:cubicBezTo>
                    <a:pt x="3" y="0"/>
                    <a:pt x="3" y="0"/>
                    <a:pt x="3" y="0"/>
                  </a:cubicBezTo>
                  <a:cubicBezTo>
                    <a:pt x="3" y="0"/>
                    <a:pt x="3" y="0"/>
                    <a:pt x="3" y="0"/>
                  </a:cubicBezTo>
                  <a:cubicBezTo>
                    <a:pt x="3" y="0"/>
                    <a:pt x="0" y="27"/>
                    <a:pt x="0" y="49"/>
                  </a:cubicBezTo>
                  <a:cubicBezTo>
                    <a:pt x="0" y="59"/>
                    <a:pt x="1" y="69"/>
                    <a:pt x="3" y="73"/>
                  </a:cubicBezTo>
                  <a:cubicBezTo>
                    <a:pt x="9" y="86"/>
                    <a:pt x="46" y="91"/>
                    <a:pt x="66" y="91"/>
                  </a:cubicBezTo>
                  <a:cubicBezTo>
                    <a:pt x="86" y="91"/>
                    <a:pt x="123" y="86"/>
                    <a:pt x="130" y="73"/>
                  </a:cubicBezTo>
                  <a:cubicBezTo>
                    <a:pt x="132" y="69"/>
                    <a:pt x="132" y="59"/>
                    <a:pt x="132" y="49"/>
                  </a:cubicBezTo>
                  <a:cubicBezTo>
                    <a:pt x="132" y="27"/>
                    <a:pt x="130" y="0"/>
                    <a:pt x="130" y="0"/>
                  </a:cubicBezTo>
                </a:path>
              </a:pathLst>
            </a:custGeom>
            <a:solidFill>
              <a:srgbClr val="8A8A8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9" name="išḷïḓê">
              <a:extLst>
                <a:ext uri="{FF2B5EF4-FFF2-40B4-BE49-F238E27FC236}">
                  <a16:creationId xmlns:a16="http://schemas.microsoft.com/office/drawing/2014/main" id="{F792C3D3-F9C2-4C88-A5AD-F676A4E7F42D}"/>
                </a:ext>
              </a:extLst>
            </p:cNvPr>
            <p:cNvSpPr/>
            <p:nvPr/>
          </p:nvSpPr>
          <p:spPr bwMode="auto">
            <a:xfrm>
              <a:off x="5821363" y="4379913"/>
              <a:ext cx="433388" cy="484188"/>
            </a:xfrm>
            <a:custGeom>
              <a:avLst/>
              <a:gdLst>
                <a:gd name="T0" fmla="*/ 64 w 67"/>
                <a:gd name="T1" fmla="*/ 0 h 75"/>
                <a:gd name="T2" fmla="*/ 5 w 67"/>
                <a:gd name="T3" fmla="*/ 10 h 75"/>
                <a:gd name="T4" fmla="*/ 0 w 67"/>
                <a:gd name="T5" fmla="*/ 10 h 75"/>
                <a:gd name="T6" fmla="*/ 0 w 67"/>
                <a:gd name="T7" fmla="*/ 74 h 75"/>
                <a:gd name="T8" fmla="*/ 16 w 67"/>
                <a:gd name="T9" fmla="*/ 75 h 75"/>
                <a:gd name="T10" fmla="*/ 66 w 67"/>
                <a:gd name="T11" fmla="*/ 52 h 75"/>
                <a:gd name="T12" fmla="*/ 64 w 67"/>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67" h="75">
                  <a:moveTo>
                    <a:pt x="64" y="0"/>
                  </a:moveTo>
                  <a:cubicBezTo>
                    <a:pt x="47" y="9"/>
                    <a:pt x="16" y="10"/>
                    <a:pt x="5" y="10"/>
                  </a:cubicBezTo>
                  <a:cubicBezTo>
                    <a:pt x="2" y="10"/>
                    <a:pt x="0" y="10"/>
                    <a:pt x="0" y="10"/>
                  </a:cubicBezTo>
                  <a:cubicBezTo>
                    <a:pt x="0" y="74"/>
                    <a:pt x="0" y="74"/>
                    <a:pt x="0" y="74"/>
                  </a:cubicBezTo>
                  <a:cubicBezTo>
                    <a:pt x="5" y="75"/>
                    <a:pt x="11" y="75"/>
                    <a:pt x="16" y="75"/>
                  </a:cubicBezTo>
                  <a:cubicBezTo>
                    <a:pt x="45" y="75"/>
                    <a:pt x="65" y="65"/>
                    <a:pt x="66" y="52"/>
                  </a:cubicBezTo>
                  <a:cubicBezTo>
                    <a:pt x="67" y="38"/>
                    <a:pt x="64" y="0"/>
                    <a:pt x="64" y="0"/>
                  </a:cubicBezTo>
                </a:path>
              </a:pathLst>
            </a:custGeom>
            <a:solidFill>
              <a:srgbClr val="4C4C4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0" name="ïṣḻîdè">
              <a:extLst>
                <a:ext uri="{FF2B5EF4-FFF2-40B4-BE49-F238E27FC236}">
                  <a16:creationId xmlns:a16="http://schemas.microsoft.com/office/drawing/2014/main" id="{CFBE3F14-1AF4-4E8B-9EDC-06A4BC0DFB12}"/>
                </a:ext>
              </a:extLst>
            </p:cNvPr>
            <p:cNvSpPr/>
            <p:nvPr/>
          </p:nvSpPr>
          <p:spPr bwMode="auto">
            <a:xfrm>
              <a:off x="5446713" y="4386263"/>
              <a:ext cx="206375" cy="458788"/>
            </a:xfrm>
            <a:custGeom>
              <a:avLst/>
              <a:gdLst>
                <a:gd name="T0" fmla="*/ 4 w 32"/>
                <a:gd name="T1" fmla="*/ 0 h 71"/>
                <a:gd name="T2" fmla="*/ 4 w 32"/>
                <a:gd name="T3" fmla="*/ 57 h 71"/>
                <a:gd name="T4" fmla="*/ 32 w 32"/>
                <a:gd name="T5" fmla="*/ 71 h 71"/>
                <a:gd name="T6" fmla="*/ 32 w 32"/>
                <a:gd name="T7" fmla="*/ 7 h 71"/>
                <a:gd name="T8" fmla="*/ 4 w 32"/>
                <a:gd name="T9" fmla="*/ 0 h 71"/>
              </a:gdLst>
              <a:ahLst/>
              <a:cxnLst>
                <a:cxn ang="0">
                  <a:pos x="T0" y="T1"/>
                </a:cxn>
                <a:cxn ang="0">
                  <a:pos x="T2" y="T3"/>
                </a:cxn>
                <a:cxn ang="0">
                  <a:pos x="T4" y="T5"/>
                </a:cxn>
                <a:cxn ang="0">
                  <a:pos x="T6" y="T7"/>
                </a:cxn>
                <a:cxn ang="0">
                  <a:pos x="T8" y="T9"/>
                </a:cxn>
              </a:cxnLst>
              <a:rect l="0" t="0" r="r" b="b"/>
              <a:pathLst>
                <a:path w="32" h="71">
                  <a:moveTo>
                    <a:pt x="4" y="0"/>
                  </a:moveTo>
                  <a:cubicBezTo>
                    <a:pt x="4" y="0"/>
                    <a:pt x="0" y="45"/>
                    <a:pt x="4" y="57"/>
                  </a:cubicBezTo>
                  <a:cubicBezTo>
                    <a:pt x="10" y="71"/>
                    <a:pt x="32" y="71"/>
                    <a:pt x="32" y="71"/>
                  </a:cubicBezTo>
                  <a:cubicBezTo>
                    <a:pt x="32" y="7"/>
                    <a:pt x="32" y="7"/>
                    <a:pt x="32" y="7"/>
                  </a:cubicBezTo>
                  <a:cubicBezTo>
                    <a:pt x="18" y="6"/>
                    <a:pt x="4" y="0"/>
                    <a:pt x="4" y="0"/>
                  </a:cubicBezTo>
                </a:path>
              </a:pathLst>
            </a:custGeom>
            <a:solidFill>
              <a:srgbClr val="BBBBB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Tree>
    <p:custDataLst>
      <p:tags r:id="rId1"/>
    </p:custDataLst>
    <p:extLst>
      <p:ext uri="{BB962C8B-B14F-4D97-AF65-F5344CB8AC3E}">
        <p14:creationId xmlns:p14="http://schemas.microsoft.com/office/powerpoint/2010/main" val="273902214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Presentation"/>
</p:tagLst>
</file>

<file path=ppt/tags/tag2.xml><?xml version="1.0" encoding="utf-8"?>
<p:tagLst xmlns:a="http://schemas.openxmlformats.org/drawingml/2006/main" xmlns:r="http://schemas.openxmlformats.org/officeDocument/2006/relationships" xmlns:p="http://schemas.openxmlformats.org/presentationml/2006/main">
  <p:tag name="ISLIDE.VECTOR" val="#340589;#379310;"/>
</p:tagLst>
</file>

<file path=ppt/tags/tag3.xml><?xml version="1.0" encoding="utf-8"?>
<p:tagLst xmlns:a="http://schemas.openxmlformats.org/drawingml/2006/main" xmlns:r="http://schemas.openxmlformats.org/officeDocument/2006/relationships" xmlns:p="http://schemas.openxmlformats.org/presentationml/2006/main">
  <p:tag name="ISLIDE.VECTOR" val="f8a20607-dd55-41c0-839d-0d40ef7dfff2"/>
</p:tagLst>
</file>

<file path=ppt/tags/tag4.xml><?xml version="1.0" encoding="utf-8"?>
<p:tagLst xmlns:a="http://schemas.openxmlformats.org/drawingml/2006/main" xmlns:r="http://schemas.openxmlformats.org/officeDocument/2006/relationships" xmlns:p="http://schemas.openxmlformats.org/presentationml/2006/main">
  <p:tag name="ISLIDE.VECTOR" val="70baf484-bede-4c0e-99e1-1d70fea485c7"/>
</p:tagLst>
</file>

<file path=ppt/tags/tag5.xml><?xml version="1.0" encoding="utf-8"?>
<p:tagLst xmlns:a="http://schemas.openxmlformats.org/drawingml/2006/main" xmlns:r="http://schemas.openxmlformats.org/officeDocument/2006/relationships" xmlns:p="http://schemas.openxmlformats.org/presentationml/2006/main">
  <p:tag name="ISLIDE.VECTOR" val="70baf484-bede-4c0e-99e1-1d70fea485c7"/>
</p:tagLst>
</file>

<file path=ppt/tags/tag6.xml><?xml version="1.0" encoding="utf-8"?>
<p:tagLst xmlns:a="http://schemas.openxmlformats.org/drawingml/2006/main" xmlns:r="http://schemas.openxmlformats.org/officeDocument/2006/relationships" xmlns:p="http://schemas.openxmlformats.org/presentationml/2006/main">
  <p:tag name="ISLIDE.VECTOR" val="70baf484-bede-4c0e-99e1-1d70fea485c7"/>
</p:tagLst>
</file>

<file path=ppt/tags/tag7.xml><?xml version="1.0" encoding="utf-8"?>
<p:tagLst xmlns:a="http://schemas.openxmlformats.org/drawingml/2006/main" xmlns:r="http://schemas.openxmlformats.org/officeDocument/2006/relationships" xmlns:p="http://schemas.openxmlformats.org/presentationml/2006/main">
  <p:tag name="ISLIDE.VECTOR" val="#340589;#379310;"/>
</p:tagLst>
</file>

<file path=ppt/tags/tag8.xml><?xml version="1.0" encoding="utf-8"?>
<p:tagLst xmlns:a="http://schemas.openxmlformats.org/drawingml/2006/main" xmlns:r="http://schemas.openxmlformats.org/officeDocument/2006/relationships" xmlns:p="http://schemas.openxmlformats.org/presentationml/2006/main">
  <p:tag name="ISLIDE.VECTOR" val="f8a20607-dd55-41c0-839d-0d40ef7dfff2"/>
</p:tagLst>
</file>

<file path=ppt/tags/tag9.xml><?xml version="1.0" encoding="utf-8"?>
<p:tagLst xmlns:a="http://schemas.openxmlformats.org/drawingml/2006/main" xmlns:r="http://schemas.openxmlformats.org/officeDocument/2006/relationships" xmlns:p="http://schemas.openxmlformats.org/presentationml/2006/main">
  <p:tag name="ISLIDE.VECTOR" val="70baf484-bede-4c0e-99e1-1d70fea485c7"/>
</p:tagLst>
</file>

<file path=ppt/tags/tag10.xml><?xml version="1.0" encoding="utf-8"?>
<p:tagLst xmlns:a="http://schemas.openxmlformats.org/drawingml/2006/main" xmlns:r="http://schemas.openxmlformats.org/officeDocument/2006/relationships" xmlns:p="http://schemas.openxmlformats.org/presentationml/2006/main">
  <p:tag name="ISLIDE.VECTOR" val="70baf484-bede-4c0e-99e1-1d70fea485c7"/>
</p:tagLst>
</file>

<file path=ppt/tags/tag11.xml><?xml version="1.0" encoding="utf-8"?>
<p:tagLst xmlns:a="http://schemas.openxmlformats.org/drawingml/2006/main" xmlns:r="http://schemas.openxmlformats.org/officeDocument/2006/relationships" xmlns:p="http://schemas.openxmlformats.org/presentationml/2006/main">
  <p:tag name="ISLIDE.VECTOR" val="70baf484-bede-4c0e-99e1-1d70fea485c7"/>
</p:tagLst>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3.xml.rels><?xml version="1.0" encoding="UTF-8" standalone="yes"?>
<Relationships xmlns="http://schemas.openxmlformats.org/package/2006/relationships"><Relationship Id="rId1" Type="http://schemas.openxmlformats.org/officeDocument/2006/relationships/image" Target="../media/image1.png"/></Relationships>
</file>

<file path=ppt/theme/_rels/theme4.xml.rels><?xml version="1.0" encoding="UTF-8" standalone="yes"?>
<Relationships xmlns="http://schemas.openxmlformats.org/package/2006/relationships"><Relationship Id="rId1" Type="http://schemas.openxmlformats.org/officeDocument/2006/relationships/image" Target="../media/image2.png"/></Relationships>
</file>

<file path=ppt/theme/theme1.xml><?xml version="1.0" encoding="utf-8"?>
<a:theme xmlns:a="http://schemas.openxmlformats.org/drawingml/2006/main" name="White">
  <a:themeElements>
    <a:clrScheme name="Fashion Violet">
      <a:dk1>
        <a:srgbClr val="212221"/>
      </a:dk1>
      <a:lt1>
        <a:srgbClr val="F9F7FF"/>
      </a:lt1>
      <a:dk2>
        <a:srgbClr val="101110"/>
      </a:dk2>
      <a:lt2>
        <a:srgbClr val="F9F7FF"/>
      </a:lt2>
      <a:accent1>
        <a:srgbClr val="987BB2"/>
      </a:accent1>
      <a:accent2>
        <a:srgbClr val="8F74A7"/>
      </a:accent2>
      <a:accent3>
        <a:srgbClr val="856C9D"/>
      </a:accent3>
      <a:accent4>
        <a:srgbClr val="7E6695"/>
      </a:accent4>
      <a:accent5>
        <a:srgbClr val="987BB2"/>
      </a:accent5>
      <a:accent6>
        <a:srgbClr val="987BB2"/>
      </a:accent6>
      <a:hlink>
        <a:srgbClr val="987BB2"/>
      </a:hlink>
      <a:folHlink>
        <a:srgbClr val="7E6695"/>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12700" cap="flat" cmpd="sng" algn="ctr">
          <a:solidFill>
            <a:srgbClr val="000000"/>
          </a:solidFill>
          <a:prstDash val="solid"/>
          <a:miter lim="400000"/>
          <a:headEnd type="none" w="med" len="med"/>
          <a:tailEnd type="none" w="med" len="med"/>
        </a:ln>
        <a:effectLst>
          <a:outerShdw blurRad="25400" algn="ctr" rotWithShape="0">
            <a:srgbClr val="000000">
              <a:alpha val="50000"/>
            </a:srgbClr>
          </a:outerShdw>
        </a:effectLst>
      </a:spPr>
      <a:bodyPr vert="horz" wrap="square" lIns="38100" tIns="38100" rIns="38100" bIns="38100" numCol="1" anchor="ctr" anchorCtr="0" compatLnSpc="1">
        <a:prstTxWarp prst="textNoShape">
          <a:avLst/>
        </a:prstTxWarp>
        <a:spAutoFit/>
      </a:bodyPr>
      <a:lstStyle>
        <a:defPPr marL="0" marR="0" indent="0" algn="l" defTabSz="825500" rtl="0" eaLnBrk="1" fontAlgn="base" latinLnBrk="0" hangingPunct="0">
          <a:lnSpc>
            <a:spcPct val="100000"/>
          </a:lnSpc>
          <a:spcBef>
            <a:spcPct val="0"/>
          </a:spcBef>
          <a:spcAft>
            <a:spcPct val="0"/>
          </a:spcAft>
          <a:buClrTx/>
          <a:buSzTx/>
          <a:buFontTx/>
          <a:buNone/>
          <a:tabLst/>
          <a:defRPr kumimoji="0" lang="x-none" altLang="x-none" sz="2000" b="0" i="0" u="none" strike="noStrike" cap="none" normalizeH="0" baseline="0">
            <a:ln>
              <a:noFill/>
            </a:ln>
            <a:solidFill>
              <a:srgbClr val="74808C"/>
            </a:solidFill>
            <a:effectLst/>
            <a:latin typeface="Poppins" charset="0"/>
            <a:ea typeface="Poppins" charset="0"/>
            <a:cs typeface="Poppins" charset="0"/>
            <a:sym typeface="Poppi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12700" cap="flat" cmpd="sng" algn="ctr">
          <a:solidFill>
            <a:srgbClr val="000000"/>
          </a:solidFill>
          <a:prstDash val="solid"/>
          <a:miter lim="400000"/>
          <a:headEnd type="none" w="med" len="med"/>
          <a:tailEnd type="none" w="med" len="med"/>
        </a:ln>
        <a:effectLst>
          <a:outerShdw blurRad="25400" algn="ctr" rotWithShape="0">
            <a:srgbClr val="000000">
              <a:alpha val="50000"/>
            </a:srgbClr>
          </a:outerShdw>
        </a:effectLst>
      </a:spPr>
      <a:bodyPr vert="horz" wrap="square" lIns="38100" tIns="38100" rIns="38100" bIns="38100" numCol="1" anchor="ctr" anchorCtr="0" compatLnSpc="1">
        <a:prstTxWarp prst="textNoShape">
          <a:avLst/>
        </a:prstTxWarp>
        <a:spAutoFit/>
      </a:bodyPr>
      <a:lstStyle>
        <a:defPPr marL="0" marR="0" indent="0" algn="l" defTabSz="825500" rtl="0" eaLnBrk="1" fontAlgn="base" latinLnBrk="0" hangingPunct="0">
          <a:lnSpc>
            <a:spcPct val="100000"/>
          </a:lnSpc>
          <a:spcBef>
            <a:spcPct val="0"/>
          </a:spcBef>
          <a:spcAft>
            <a:spcPct val="0"/>
          </a:spcAft>
          <a:buClrTx/>
          <a:buSzTx/>
          <a:buFontTx/>
          <a:buNone/>
          <a:tabLst/>
          <a:defRPr kumimoji="0" lang="x-none" altLang="x-none" sz="2000" b="0" i="0" u="none" strike="noStrike" cap="none" normalizeH="0" baseline="0">
            <a:ln>
              <a:noFill/>
            </a:ln>
            <a:solidFill>
              <a:srgbClr val="74808C"/>
            </a:solidFill>
            <a:effectLst/>
            <a:latin typeface="Poppins" charset="0"/>
            <a:ea typeface="Poppins" charset="0"/>
            <a:cs typeface="Poppins" charset="0"/>
            <a:sym typeface="Poppins" charset="0"/>
          </a:defRPr>
        </a:defPPr>
      </a:lst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White - Blank dark bg">
  <a:themeElements>
    <a:clrScheme name="">
      <a:dk1>
        <a:srgbClr val="53585F"/>
      </a:dk1>
      <a:lt1>
        <a:srgbClr val="74808C"/>
      </a:lt1>
      <a:dk2>
        <a:srgbClr val="8C5117"/>
      </a:dk2>
      <a:lt2>
        <a:srgbClr val="DCDEE0"/>
      </a:lt2>
      <a:accent1>
        <a:srgbClr val="0365C0"/>
      </a:accent1>
      <a:accent2>
        <a:srgbClr val="00882B"/>
      </a:accent2>
      <a:accent3>
        <a:srgbClr val="C5B3AB"/>
      </a:accent3>
      <a:accent4>
        <a:srgbClr val="626C77"/>
      </a:accent4>
      <a:accent5>
        <a:srgbClr val="AAB8DC"/>
      </a:accent5>
      <a:accent6>
        <a:srgbClr val="007B26"/>
      </a:accent6>
      <a:hlink>
        <a:srgbClr val="0000FF"/>
      </a:hlink>
      <a:folHlink>
        <a:srgbClr val="FF00FF"/>
      </a:folHlink>
    </a:clrScheme>
    <a:fontScheme name="White - Blank dark bg">
      <a:majorFont>
        <a:latin typeface="Poppins Medium"/>
        <a:ea typeface="Poppins Medium"/>
        <a:cs typeface="Poppins Medium"/>
      </a:majorFont>
      <a:minorFont>
        <a:latin typeface="Poppins"/>
        <a:ea typeface="Poppins"/>
        <a:cs typeface="Poppin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12700" cap="flat" cmpd="sng" algn="ctr">
          <a:solidFill>
            <a:srgbClr val="000000"/>
          </a:solidFill>
          <a:prstDash val="solid"/>
          <a:miter lim="400000"/>
          <a:headEnd type="none" w="med" len="med"/>
          <a:tailEnd type="none" w="med" len="med"/>
        </a:ln>
        <a:effectLst>
          <a:outerShdw blurRad="25400" algn="ctr" rotWithShape="0">
            <a:srgbClr val="000000">
              <a:alpha val="50000"/>
            </a:srgbClr>
          </a:outerShdw>
        </a:effectLst>
      </a:spPr>
      <a:bodyPr vert="horz" wrap="square" lIns="38100" tIns="38100" rIns="38100" bIns="38100" numCol="1" anchor="ctr" anchorCtr="0" compatLnSpc="1">
        <a:prstTxWarp prst="textNoShape">
          <a:avLst/>
        </a:prstTxWarp>
        <a:spAutoFit/>
      </a:bodyPr>
      <a:lstStyle>
        <a:defPPr marL="0" marR="0" indent="0" algn="l" defTabSz="825500" rtl="0" eaLnBrk="1" fontAlgn="base" latinLnBrk="0" hangingPunct="0">
          <a:lnSpc>
            <a:spcPct val="100000"/>
          </a:lnSpc>
          <a:spcBef>
            <a:spcPct val="0"/>
          </a:spcBef>
          <a:spcAft>
            <a:spcPct val="0"/>
          </a:spcAft>
          <a:buClrTx/>
          <a:buSzTx/>
          <a:buFontTx/>
          <a:buNone/>
          <a:tabLst/>
          <a:defRPr kumimoji="0" lang="x-none" altLang="x-none" sz="2000" b="0" i="0" u="none" strike="noStrike" cap="none" normalizeH="0" baseline="0">
            <a:ln>
              <a:noFill/>
            </a:ln>
            <a:solidFill>
              <a:srgbClr val="74808C"/>
            </a:solidFill>
            <a:effectLst/>
            <a:latin typeface="Poppins" charset="0"/>
            <a:ea typeface="Poppins" charset="0"/>
            <a:cs typeface="Poppins" charset="0"/>
            <a:sym typeface="Poppi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12700" cap="flat" cmpd="sng" algn="ctr">
          <a:solidFill>
            <a:srgbClr val="000000"/>
          </a:solidFill>
          <a:prstDash val="solid"/>
          <a:miter lim="400000"/>
          <a:headEnd type="none" w="med" len="med"/>
          <a:tailEnd type="none" w="med" len="med"/>
        </a:ln>
        <a:effectLst>
          <a:outerShdw blurRad="25400" algn="ctr" rotWithShape="0">
            <a:srgbClr val="000000">
              <a:alpha val="50000"/>
            </a:srgbClr>
          </a:outerShdw>
        </a:effectLst>
      </a:spPr>
      <a:bodyPr vert="horz" wrap="square" lIns="38100" tIns="38100" rIns="38100" bIns="38100" numCol="1" anchor="ctr" anchorCtr="0" compatLnSpc="1">
        <a:prstTxWarp prst="textNoShape">
          <a:avLst/>
        </a:prstTxWarp>
        <a:spAutoFit/>
      </a:bodyPr>
      <a:lstStyle>
        <a:defPPr marL="0" marR="0" indent="0" algn="l" defTabSz="825500" rtl="0" eaLnBrk="1" fontAlgn="base" latinLnBrk="0" hangingPunct="0">
          <a:lnSpc>
            <a:spcPct val="100000"/>
          </a:lnSpc>
          <a:spcBef>
            <a:spcPct val="0"/>
          </a:spcBef>
          <a:spcAft>
            <a:spcPct val="0"/>
          </a:spcAft>
          <a:buClrTx/>
          <a:buSzTx/>
          <a:buFontTx/>
          <a:buNone/>
          <a:tabLst/>
          <a:defRPr kumimoji="0" lang="x-none" altLang="x-none" sz="2000" b="0" i="0" u="none" strike="noStrike" cap="none" normalizeH="0" baseline="0">
            <a:ln>
              <a:noFill/>
            </a:ln>
            <a:solidFill>
              <a:srgbClr val="74808C"/>
            </a:solidFill>
            <a:effectLst/>
            <a:latin typeface="Poppins" charset="0"/>
            <a:ea typeface="Poppins" charset="0"/>
            <a:cs typeface="Poppins" charset="0"/>
            <a:sym typeface="Poppins" charset="0"/>
          </a:defRPr>
        </a:defPPr>
      </a:lst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Montserrat-Bold"/>
        <a:ea typeface="Montserrat-Bold"/>
        <a:cs typeface="Montserrat-Bold"/>
      </a:majorFont>
      <a:minorFont>
        <a:latin typeface="Open Sans Semibold"/>
        <a:ea typeface="Open Sans Semibold"/>
        <a:cs typeface="Open Sans Semibold"/>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Open Sans"/>
            <a:ea typeface="Open Sans"/>
            <a:cs typeface="Open Sans"/>
            <a:sym typeface="Open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Open Sans"/>
            <a:ea typeface="Open Sans"/>
            <a:cs typeface="Open Sans"/>
            <a:sym typeface="Open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53585F"/>
      </a:dk2>
      <a:lt2>
        <a:srgbClr val="DCDEE0"/>
      </a:lt2>
      <a:accent1>
        <a:srgbClr val="0365C0"/>
      </a:accent1>
      <a:accent2>
        <a:srgbClr val="00882B"/>
      </a:accent2>
      <a:accent3>
        <a:srgbClr val="FFFFFF"/>
      </a:accent3>
      <a:accent4>
        <a:srgbClr val="000000"/>
      </a:accent4>
      <a:accent5>
        <a:srgbClr val="AAB8DC"/>
      </a:accent5>
      <a:accent6>
        <a:srgbClr val="007B26"/>
      </a:accent6>
      <a:hlink>
        <a:srgbClr val="0000FF"/>
      </a:hlink>
      <a:folHlink>
        <a:srgbClr val="FF00FF"/>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6729</TotalTime>
  <Words>1198</Words>
  <Application>Microsoft Office PowerPoint</Application>
  <PresentationFormat>自定义</PresentationFormat>
  <Paragraphs>109</Paragraphs>
  <Slides>18</Slides>
  <Notes>18</Notes>
  <HiddenSlides>0</HiddenSlides>
  <MMClips>0</MMClips>
  <ScaleCrop>false</ScaleCrop>
  <HeadingPairs>
    <vt:vector size="6" baseType="variant">
      <vt:variant>
        <vt:lpstr>已用的字体</vt:lpstr>
      </vt:variant>
      <vt:variant>
        <vt:i4>14</vt:i4>
      </vt:variant>
      <vt:variant>
        <vt:lpstr>主题</vt:lpstr>
      </vt:variant>
      <vt:variant>
        <vt:i4>4</vt:i4>
      </vt:variant>
      <vt:variant>
        <vt:lpstr>幻灯片标题</vt:lpstr>
      </vt:variant>
      <vt:variant>
        <vt:i4>18</vt:i4>
      </vt:variant>
    </vt:vector>
  </HeadingPairs>
  <TitlesOfParts>
    <vt:vector size="36" baseType="lpstr">
      <vt:lpstr>Helvetica Light</vt:lpstr>
      <vt:lpstr>Helvetica Neue</vt:lpstr>
      <vt:lpstr>Montserrat-Bold</vt:lpstr>
      <vt:lpstr>Open Sans</vt:lpstr>
      <vt:lpstr>Open Sans Semibold</vt:lpstr>
      <vt:lpstr>Poppins</vt:lpstr>
      <vt:lpstr>Poppins Medium</vt:lpstr>
      <vt:lpstr>Raleway</vt:lpstr>
      <vt:lpstr>Roboto Regular</vt:lpstr>
      <vt:lpstr>微软雅黑</vt:lpstr>
      <vt:lpstr>Arial</vt:lpstr>
      <vt:lpstr>Arial Black</vt:lpstr>
      <vt:lpstr>Calibri</vt:lpstr>
      <vt:lpstr>Times New Roman</vt:lpstr>
      <vt:lpstr>White</vt:lpstr>
      <vt:lpstr>Office Theme</vt:lpstr>
      <vt:lpstr>White - Blank dark bg</vt:lpstr>
      <vt:lpstr>1_White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单击输入标题</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tangtang</cp:lastModifiedBy>
  <cp:revision>461</cp:revision>
  <dcterms:modified xsi:type="dcterms:W3CDTF">2020-05-29T08:34:03Z</dcterms:modified>
</cp:coreProperties>
</file>